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822" r:id="rId3"/>
    <p:sldId id="2927" r:id="rId5"/>
    <p:sldId id="2928" r:id="rId6"/>
    <p:sldId id="2929" r:id="rId7"/>
    <p:sldId id="2930" r:id="rId8"/>
    <p:sldId id="2931" r:id="rId9"/>
    <p:sldId id="2932" r:id="rId10"/>
    <p:sldId id="2933" r:id="rId11"/>
    <p:sldId id="2934" r:id="rId12"/>
    <p:sldId id="2935" r:id="rId13"/>
    <p:sldId id="2936" r:id="rId14"/>
    <p:sldId id="2937" r:id="rId15"/>
    <p:sldId id="2938" r:id="rId16"/>
    <p:sldId id="2939" r:id="rId17"/>
    <p:sldId id="2940" r:id="rId18"/>
    <p:sldId id="2941" r:id="rId19"/>
    <p:sldId id="2942" r:id="rId20"/>
    <p:sldId id="2943" r:id="rId21"/>
    <p:sldId id="2944" r:id="rId22"/>
    <p:sldId id="2945" r:id="rId23"/>
    <p:sldId id="2946" r:id="rId24"/>
    <p:sldId id="2947" r:id="rId25"/>
    <p:sldId id="2948" r:id="rId26"/>
  </p:sldIdLst>
  <p:sldSz cx="12858750" cy="7232650"/>
  <p:notesSz cx="6858000" cy="9144000"/>
  <p:custDataLst>
    <p:tags r:id="rId3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orient="horz" pos="4183" userDrawn="1">
          <p15:clr>
            <a:srgbClr val="A4A3A4"/>
          </p15:clr>
        </p15:guide>
        <p15:guide id="3" pos="4050" userDrawn="1">
          <p15:clr>
            <a:srgbClr val="A4A3A4"/>
          </p15:clr>
        </p15:guide>
        <p15:guide id="4" pos="557" userDrawn="1">
          <p15:clr>
            <a:srgbClr val="A4A3A4"/>
          </p15:clr>
        </p15:guide>
        <p15:guide id="5" pos="7497" userDrawn="1">
          <p15:clr>
            <a:srgbClr val="A4A3A4"/>
          </p15:clr>
        </p15:guide>
        <p15:guide id="6" pos="6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002B"/>
    <a:srgbClr val="0C2744"/>
    <a:srgbClr val="ADDEC4"/>
    <a:srgbClr val="AFDFC7"/>
    <a:srgbClr val="FFFFFF"/>
    <a:srgbClr val="F89171"/>
    <a:srgbClr val="3869FE"/>
    <a:srgbClr val="1A3083"/>
    <a:srgbClr val="0E1A46"/>
    <a:srgbClr val="A35B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7" autoAdjust="0"/>
    <p:restoredTop sz="95317" autoAdjust="0"/>
  </p:normalViewPr>
  <p:slideViewPr>
    <p:cSldViewPr showGuides="1">
      <p:cViewPr varScale="1">
        <p:scale>
          <a:sx n="103" d="100"/>
          <a:sy n="103" d="100"/>
        </p:scale>
        <p:origin x="456" y="114"/>
      </p:cViewPr>
      <p:guideLst>
        <p:guide orient="horz" pos="328"/>
        <p:guide orient="horz" pos="4183"/>
        <p:guide pos="4050"/>
        <p:guide pos="557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9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26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1"/>
            </a:solidFill>
          </c:spPr>
          <c:dLbls>
            <c:delete val="1"/>
          </c:dLbls>
          <c:val>
            <c:numRef>
              <c:f>Sheet1!$B$2:$B$6</c:f>
              <c:numCache>
                <c:formatCode>General</c:formatCode>
                <c:ptCount val="5"/>
                <c:pt idx="0">
                  <c:v>28</c:v>
                </c:pt>
                <c:pt idx="1">
                  <c:v>30</c:v>
                </c:pt>
                <c:pt idx="2">
                  <c:v>25</c:v>
                </c:pt>
                <c:pt idx="3">
                  <c:v>30</c:v>
                </c:pt>
                <c:pt idx="4">
                  <c:v>32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 c:formatCode="yyyy/m/d">
                        <c:v>37261</c:v>
                      </c:pt>
                      <c:pt idx="1" c:formatCode="yyyy/m/d">
                        <c:v>37262</c:v>
                      </c:pt>
                      <c:pt idx="2" c:formatCode="yyyy/m/d">
                        <c:v>37263</c:v>
                      </c:pt>
                      <c:pt idx="3" c:formatCode="yyyy/m/d">
                        <c:v>37264</c:v>
                      </c:pt>
                      <c:pt idx="4" c:formatCode="yyyy/m/d">
                        <c:v>37265</c:v>
                      </c:pt>
                    </c:numCache>
                  </c:num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2"/>
            </a:solidFill>
          </c:spPr>
          <c:dLbls>
            <c:delete val="1"/>
          </c:dLbls>
          <c:val>
            <c:numRef>
              <c:f>Sheet1!$C$2:$C$6</c:f>
              <c:numCache>
                <c:formatCode>General</c:formatCode>
                <c:ptCount val="5"/>
                <c:pt idx="0">
                  <c:v>22</c:v>
                </c:pt>
                <c:pt idx="1">
                  <c:v>18</c:v>
                </c:pt>
                <c:pt idx="2">
                  <c:v>20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 c:formatCode="yyyy/m/d">
                        <c:v>37261</c:v>
                      </c:pt>
                      <c:pt idx="1" c:formatCode="yyyy/m/d">
                        <c:v>37262</c:v>
                      </c:pt>
                      <c:pt idx="2" c:formatCode="yyyy/m/d">
                        <c:v>37263</c:v>
                      </c:pt>
                      <c:pt idx="3" c:formatCode="yyyy/m/d">
                        <c:v>37264</c:v>
                      </c:pt>
                      <c:pt idx="4" c:formatCode="yyyy/m/d">
                        <c:v>37265</c:v>
                      </c:pt>
                    </c:numCache>
                  </c:num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3"/>
            </a:solidFill>
            <a:ln w="25400">
              <a:noFill/>
            </a:ln>
          </c:spPr>
          <c:dLbls>
            <c:delete val="1"/>
          </c:dLbls>
          <c:val>
            <c:numRef>
              <c:f>Sheet1!$D$2:$D$6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19</c:v>
                </c:pt>
                <c:pt idx="4">
                  <c:v>18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12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 c:formatCode="yyyy/m/d">
                        <c:v>37261</c:v>
                      </c:pt>
                      <c:pt idx="1" c:formatCode="yyyy/m/d">
                        <c:v>37262</c:v>
                      </c:pt>
                      <c:pt idx="2" c:formatCode="yyyy/m/d">
                        <c:v>37263</c:v>
                      </c:pt>
                      <c:pt idx="3" c:formatCode="yyyy/m/d">
                        <c:v>37264</c:v>
                      </c:pt>
                      <c:pt idx="4" c:formatCode="yyyy/m/d">
                        <c:v>37265</c:v>
                      </c:pt>
                    </c:numCache>
                  </c:numRef>
                </c15:cat>
              </c15:filteredCategoryTitle>
            </c:ext>
          </c:extLst>
        </c:ser>
        <c:ser>
          <c:idx val="3"/>
          <c:order val="3"/>
          <c:spPr>
            <a:solidFill>
              <a:schemeClr val="accent4"/>
            </a:solidFill>
            <a:ln w="25400">
              <a:noFill/>
            </a:ln>
          </c:spPr>
          <c:dLbls>
            <c:delete val="1"/>
          </c:dLbls>
          <c:val>
            <c:numRef>
              <c:f>Sheet1!$E$2:$E$6</c:f>
              <c:numCache>
                <c:formatCode>General</c:formatCode>
                <c:ptCount val="5"/>
                <c:pt idx="0">
                  <c:v>20</c:v>
                </c:pt>
                <c:pt idx="1">
                  <c:v>12</c:v>
                </c:pt>
                <c:pt idx="2">
                  <c:v>12</c:v>
                </c:pt>
                <c:pt idx="3">
                  <c:v>9</c:v>
                </c:pt>
                <c:pt idx="4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23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 c:formatCode="yyyy/m/d">
                        <c:v>37261</c:v>
                      </c:pt>
                      <c:pt idx="1" c:formatCode="yyyy/m/d">
                        <c:v>37262</c:v>
                      </c:pt>
                      <c:pt idx="2" c:formatCode="yyyy/m/d">
                        <c:v>37263</c:v>
                      </c:pt>
                      <c:pt idx="3" c:formatCode="yyyy/m/d">
                        <c:v>37264</c:v>
                      </c:pt>
                      <c:pt idx="4" c:formatCode="yyyy/m/d">
                        <c:v>37265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593088"/>
        <c:axId val="43598976"/>
      </c:areaChart>
      <c:catAx>
        <c:axId val="4359308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43598976"/>
        <c:crosses val="autoZero"/>
        <c:auto val="1"/>
        <c:lblAlgn val="ctr"/>
        <c:lblOffset val="100"/>
        <c:noMultiLvlLbl val="1"/>
      </c:catAx>
      <c:valAx>
        <c:axId val="435989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43593088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9870A4-879E-4C9D-940C-B6643A13544B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9870A4-879E-4C9D-940C-B6643A13544B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C0CA029A-C48D-41DA-884C-4A59F17A857D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9870A4-879E-4C9D-940C-B6643A13544B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9870A4-879E-4C9D-940C-B6643A13544B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xStyles>
    <p:titleStyle>
      <a:lvl1pPr algn="l" defTabSz="963930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300" indent="-241300" algn="l" defTabSz="963930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5" kern="1200">
          <a:solidFill>
            <a:schemeClr val="tx1"/>
          </a:solidFill>
          <a:latin typeface="+mn-lt"/>
          <a:ea typeface="+mn-ea"/>
          <a:cs typeface="+mn-cs"/>
        </a:defRPr>
      </a:lvl1pPr>
      <a:lvl2pPr marL="723265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2pPr>
      <a:lvl3pPr marL="120523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3pPr>
      <a:lvl4pPr marL="168783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69795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5176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99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0"/>
            <a:ext cx="12858749" cy="7232649"/>
          </a:xfrm>
          <a:prstGeom prst="rect">
            <a:avLst/>
          </a:prstGeom>
          <a:blipFill dpi="0" rotWithShape="1">
            <a:blip r:embed="rId1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628650" y="2771097"/>
            <a:ext cx="79928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7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电影电视</a:t>
            </a:r>
            <a:r>
              <a:rPr lang="zh-CN" altLang="en-US" sz="48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传媒影视</a:t>
            </a:r>
            <a:r>
              <a:rPr lang="en-US" altLang="zh-CN" sz="48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PPT</a:t>
            </a:r>
            <a:endParaRPr lang="zh-CN" altLang="en-US" sz="48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628650" y="3872346"/>
            <a:ext cx="75402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The film and television, film and television media PPT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15235" y="4840461"/>
            <a:ext cx="4294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汇报时间：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201X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11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月      汇报人：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15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9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4909726" y="2690064"/>
            <a:ext cx="3039299" cy="3154639"/>
            <a:chOff x="1365" y="-412"/>
            <a:chExt cx="4954" cy="5142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2998" y="-412"/>
              <a:ext cx="1878" cy="514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1365" y="-412"/>
              <a:ext cx="2572" cy="5142"/>
            </a:xfrm>
            <a:custGeom>
              <a:avLst/>
              <a:gdLst>
                <a:gd name="T0" fmla="*/ 690 w 1087"/>
                <a:gd name="T1" fmla="*/ 1087 h 2174"/>
                <a:gd name="T2" fmla="*/ 1087 w 1087"/>
                <a:gd name="T3" fmla="*/ 0 h 2174"/>
                <a:gd name="T4" fmla="*/ 0 w 1087"/>
                <a:gd name="T5" fmla="*/ 1087 h 2174"/>
                <a:gd name="T6" fmla="*/ 1087 w 1087"/>
                <a:gd name="T7" fmla="*/ 2174 h 2174"/>
                <a:gd name="T8" fmla="*/ 1087 w 1087"/>
                <a:gd name="T9" fmla="*/ 2174 h 2174"/>
                <a:gd name="T10" fmla="*/ 690 w 1087"/>
                <a:gd name="T11" fmla="*/ 1087 h 2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7" h="2174">
                  <a:moveTo>
                    <a:pt x="690" y="1087"/>
                  </a:moveTo>
                  <a:cubicBezTo>
                    <a:pt x="690" y="487"/>
                    <a:pt x="868" y="0"/>
                    <a:pt x="1087" y="0"/>
                  </a:cubicBezTo>
                  <a:cubicBezTo>
                    <a:pt x="487" y="0"/>
                    <a:pt x="0" y="487"/>
                    <a:pt x="0" y="1087"/>
                  </a:cubicBezTo>
                  <a:cubicBezTo>
                    <a:pt x="0" y="1687"/>
                    <a:pt x="487" y="2174"/>
                    <a:pt x="1087" y="2174"/>
                  </a:cubicBezTo>
                  <a:cubicBezTo>
                    <a:pt x="1087" y="2174"/>
                    <a:pt x="1087" y="2174"/>
                    <a:pt x="1087" y="2174"/>
                  </a:cubicBezTo>
                  <a:cubicBezTo>
                    <a:pt x="868" y="2174"/>
                    <a:pt x="690" y="1687"/>
                    <a:pt x="690" y="108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3225" y="1447"/>
              <a:ext cx="3094" cy="1462"/>
            </a:xfrm>
            <a:custGeom>
              <a:avLst/>
              <a:gdLst>
                <a:gd name="T0" fmla="*/ 1042 w 1308"/>
                <a:gd name="T1" fmla="*/ 96 h 618"/>
                <a:gd name="T2" fmla="*/ 602 w 1308"/>
                <a:gd name="T3" fmla="*/ 0 h 618"/>
                <a:gd name="T4" fmla="*/ 0 w 1308"/>
                <a:gd name="T5" fmla="*/ 602 h 618"/>
                <a:gd name="T6" fmla="*/ 301 w 1308"/>
                <a:gd name="T7" fmla="*/ 618 h 618"/>
                <a:gd name="T8" fmla="*/ 1042 w 1308"/>
                <a:gd name="T9" fmla="*/ 506 h 618"/>
                <a:gd name="T10" fmla="*/ 1308 w 1308"/>
                <a:gd name="T11" fmla="*/ 301 h 618"/>
                <a:gd name="T12" fmla="*/ 1042 w 1308"/>
                <a:gd name="T13" fmla="*/ 9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8" h="618">
                  <a:moveTo>
                    <a:pt x="1042" y="96"/>
                  </a:moveTo>
                  <a:cubicBezTo>
                    <a:pt x="918" y="50"/>
                    <a:pt x="767" y="18"/>
                    <a:pt x="602" y="0"/>
                  </a:cubicBezTo>
                  <a:cubicBezTo>
                    <a:pt x="0" y="602"/>
                    <a:pt x="0" y="602"/>
                    <a:pt x="0" y="602"/>
                  </a:cubicBezTo>
                  <a:cubicBezTo>
                    <a:pt x="96" y="612"/>
                    <a:pt x="197" y="618"/>
                    <a:pt x="301" y="618"/>
                  </a:cubicBezTo>
                  <a:cubicBezTo>
                    <a:pt x="582" y="618"/>
                    <a:pt x="846" y="578"/>
                    <a:pt x="1042" y="506"/>
                  </a:cubicBezTo>
                  <a:cubicBezTo>
                    <a:pt x="1238" y="435"/>
                    <a:pt x="1308" y="353"/>
                    <a:pt x="1308" y="301"/>
                  </a:cubicBezTo>
                  <a:cubicBezTo>
                    <a:pt x="1308" y="249"/>
                    <a:pt x="1238" y="167"/>
                    <a:pt x="1042" y="96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3225" y="2159"/>
              <a:ext cx="3094" cy="2381"/>
            </a:xfrm>
            <a:custGeom>
              <a:avLst/>
              <a:gdLst>
                <a:gd name="T0" fmla="*/ 1308 w 1308"/>
                <a:gd name="T1" fmla="*/ 0 h 1007"/>
                <a:gd name="T2" fmla="*/ 1042 w 1308"/>
                <a:gd name="T3" fmla="*/ 205 h 1007"/>
                <a:gd name="T4" fmla="*/ 301 w 1308"/>
                <a:gd name="T5" fmla="*/ 317 h 1007"/>
                <a:gd name="T6" fmla="*/ 0 w 1308"/>
                <a:gd name="T7" fmla="*/ 301 h 1007"/>
                <a:gd name="T8" fmla="*/ 96 w 1308"/>
                <a:gd name="T9" fmla="*/ 741 h 1007"/>
                <a:gd name="T10" fmla="*/ 301 w 1308"/>
                <a:gd name="T11" fmla="*/ 1007 h 1007"/>
                <a:gd name="T12" fmla="*/ 301 w 1308"/>
                <a:gd name="T13" fmla="*/ 1007 h 1007"/>
                <a:gd name="T14" fmla="*/ 1013 w 1308"/>
                <a:gd name="T15" fmla="*/ 712 h 1007"/>
                <a:gd name="T16" fmla="*/ 1308 w 1308"/>
                <a:gd name="T17" fmla="*/ 0 h 1007"/>
                <a:gd name="T18" fmla="*/ 1308 w 1308"/>
                <a:gd name="T19" fmla="*/ 0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8" h="1007">
                  <a:moveTo>
                    <a:pt x="1308" y="0"/>
                  </a:moveTo>
                  <a:cubicBezTo>
                    <a:pt x="1308" y="53"/>
                    <a:pt x="1238" y="134"/>
                    <a:pt x="1042" y="205"/>
                  </a:cubicBezTo>
                  <a:cubicBezTo>
                    <a:pt x="846" y="277"/>
                    <a:pt x="582" y="317"/>
                    <a:pt x="301" y="317"/>
                  </a:cubicBezTo>
                  <a:cubicBezTo>
                    <a:pt x="197" y="317"/>
                    <a:pt x="96" y="311"/>
                    <a:pt x="0" y="301"/>
                  </a:cubicBezTo>
                  <a:cubicBezTo>
                    <a:pt x="18" y="466"/>
                    <a:pt x="50" y="617"/>
                    <a:pt x="96" y="741"/>
                  </a:cubicBezTo>
                  <a:cubicBezTo>
                    <a:pt x="167" y="937"/>
                    <a:pt x="249" y="1007"/>
                    <a:pt x="301" y="1007"/>
                  </a:cubicBezTo>
                  <a:cubicBezTo>
                    <a:pt x="301" y="1007"/>
                    <a:pt x="301" y="1007"/>
                    <a:pt x="301" y="1007"/>
                  </a:cubicBezTo>
                  <a:cubicBezTo>
                    <a:pt x="570" y="1007"/>
                    <a:pt x="823" y="902"/>
                    <a:pt x="1013" y="712"/>
                  </a:cubicBezTo>
                  <a:cubicBezTo>
                    <a:pt x="1203" y="522"/>
                    <a:pt x="1308" y="269"/>
                    <a:pt x="1308" y="0"/>
                  </a:cubicBezTo>
                  <a:cubicBezTo>
                    <a:pt x="1308" y="0"/>
                    <a:pt x="1308" y="0"/>
                    <a:pt x="130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3937" y="-34"/>
              <a:ext cx="2193" cy="2399"/>
            </a:xfrm>
            <a:custGeom>
              <a:avLst/>
              <a:gdLst>
                <a:gd name="T0" fmla="*/ 552 w 927"/>
                <a:gd name="T1" fmla="*/ 303 h 1014"/>
                <a:gd name="T2" fmla="*/ 815 w 927"/>
                <a:gd name="T3" fmla="*/ 1014 h 1014"/>
                <a:gd name="T4" fmla="*/ 926 w 927"/>
                <a:gd name="T5" fmla="*/ 927 h 1014"/>
                <a:gd name="T6" fmla="*/ 927 w 927"/>
                <a:gd name="T7" fmla="*/ 927 h 1014"/>
                <a:gd name="T8" fmla="*/ 656 w 927"/>
                <a:gd name="T9" fmla="*/ 271 h 1014"/>
                <a:gd name="T10" fmla="*/ 0 w 927"/>
                <a:gd name="T11" fmla="*/ 0 h 1014"/>
                <a:gd name="T12" fmla="*/ 552 w 927"/>
                <a:gd name="T13" fmla="*/ 303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7" h="1014">
                  <a:moveTo>
                    <a:pt x="552" y="303"/>
                  </a:moveTo>
                  <a:cubicBezTo>
                    <a:pt x="703" y="499"/>
                    <a:pt x="815" y="766"/>
                    <a:pt x="815" y="1014"/>
                  </a:cubicBezTo>
                  <a:cubicBezTo>
                    <a:pt x="891" y="975"/>
                    <a:pt x="920" y="941"/>
                    <a:pt x="926" y="927"/>
                  </a:cubicBezTo>
                  <a:cubicBezTo>
                    <a:pt x="927" y="927"/>
                    <a:pt x="927" y="927"/>
                    <a:pt x="927" y="927"/>
                  </a:cubicBezTo>
                  <a:cubicBezTo>
                    <a:pt x="927" y="679"/>
                    <a:pt x="831" y="446"/>
                    <a:pt x="656" y="271"/>
                  </a:cubicBezTo>
                  <a:cubicBezTo>
                    <a:pt x="481" y="96"/>
                    <a:pt x="248" y="0"/>
                    <a:pt x="0" y="0"/>
                  </a:cubicBezTo>
                  <a:cubicBezTo>
                    <a:pt x="248" y="0"/>
                    <a:pt x="503" y="239"/>
                    <a:pt x="552" y="3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3937" y="-34"/>
              <a:ext cx="1928" cy="2399"/>
            </a:xfrm>
            <a:custGeom>
              <a:avLst/>
              <a:gdLst>
                <a:gd name="T0" fmla="*/ 0 w 815"/>
                <a:gd name="T1" fmla="*/ 1 h 1014"/>
                <a:gd name="T2" fmla="*/ 0 w 815"/>
                <a:gd name="T3" fmla="*/ 927 h 1014"/>
                <a:gd name="T4" fmla="*/ 815 w 815"/>
                <a:gd name="T5" fmla="*/ 1014 h 1014"/>
                <a:gd name="T6" fmla="*/ 552 w 815"/>
                <a:gd name="T7" fmla="*/ 286 h 1014"/>
                <a:gd name="T8" fmla="*/ 0 w 815"/>
                <a:gd name="T9" fmla="*/ 0 h 1014"/>
                <a:gd name="T10" fmla="*/ 0 w 815"/>
                <a:gd name="T11" fmla="*/ 1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5" h="1014">
                  <a:moveTo>
                    <a:pt x="0" y="1"/>
                  </a:moveTo>
                  <a:cubicBezTo>
                    <a:pt x="0" y="927"/>
                    <a:pt x="0" y="927"/>
                    <a:pt x="0" y="927"/>
                  </a:cubicBezTo>
                  <a:cubicBezTo>
                    <a:pt x="815" y="1014"/>
                    <a:pt x="815" y="1014"/>
                    <a:pt x="815" y="1014"/>
                  </a:cubicBezTo>
                  <a:cubicBezTo>
                    <a:pt x="815" y="766"/>
                    <a:pt x="727" y="461"/>
                    <a:pt x="552" y="286"/>
                  </a:cubicBezTo>
                  <a:cubicBezTo>
                    <a:pt x="411" y="145"/>
                    <a:pt x="248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3566" y="253"/>
              <a:ext cx="1902" cy="2277"/>
            </a:xfrm>
            <a:custGeom>
              <a:avLst/>
              <a:gdLst>
                <a:gd name="T0" fmla="*/ 804 w 804"/>
                <a:gd name="T1" fmla="*/ 875 h 963"/>
                <a:gd name="T2" fmla="*/ 589 w 804"/>
                <a:gd name="T3" fmla="*/ 278 h 963"/>
                <a:gd name="T4" fmla="*/ 157 w 804"/>
                <a:gd name="T5" fmla="*/ 0 h 963"/>
                <a:gd name="T6" fmla="*/ 102 w 804"/>
                <a:gd name="T7" fmla="*/ 119 h 963"/>
                <a:gd name="T8" fmla="*/ 4 w 804"/>
                <a:gd name="T9" fmla="*/ 653 h 963"/>
                <a:gd name="T10" fmla="*/ 0 w 804"/>
                <a:gd name="T11" fmla="*/ 806 h 963"/>
                <a:gd name="T12" fmla="*/ 4 w 804"/>
                <a:gd name="T13" fmla="*/ 959 h 963"/>
                <a:gd name="T14" fmla="*/ 157 w 804"/>
                <a:gd name="T15" fmla="*/ 963 h 963"/>
                <a:gd name="T16" fmla="*/ 310 w 804"/>
                <a:gd name="T17" fmla="*/ 959 h 963"/>
                <a:gd name="T18" fmla="*/ 804 w 804"/>
                <a:gd name="T19" fmla="*/ 875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4" h="963">
                  <a:moveTo>
                    <a:pt x="804" y="875"/>
                  </a:moveTo>
                  <a:cubicBezTo>
                    <a:pt x="785" y="653"/>
                    <a:pt x="706" y="418"/>
                    <a:pt x="589" y="278"/>
                  </a:cubicBezTo>
                  <a:cubicBezTo>
                    <a:pt x="456" y="119"/>
                    <a:pt x="323" y="24"/>
                    <a:pt x="157" y="0"/>
                  </a:cubicBezTo>
                  <a:cubicBezTo>
                    <a:pt x="141" y="27"/>
                    <a:pt x="122" y="65"/>
                    <a:pt x="102" y="119"/>
                  </a:cubicBezTo>
                  <a:cubicBezTo>
                    <a:pt x="49" y="264"/>
                    <a:pt x="16" y="450"/>
                    <a:pt x="4" y="653"/>
                  </a:cubicBezTo>
                  <a:cubicBezTo>
                    <a:pt x="2" y="703"/>
                    <a:pt x="0" y="754"/>
                    <a:pt x="0" y="806"/>
                  </a:cubicBezTo>
                  <a:cubicBezTo>
                    <a:pt x="0" y="858"/>
                    <a:pt x="2" y="909"/>
                    <a:pt x="4" y="959"/>
                  </a:cubicBezTo>
                  <a:cubicBezTo>
                    <a:pt x="54" y="961"/>
                    <a:pt x="105" y="963"/>
                    <a:pt x="157" y="963"/>
                  </a:cubicBezTo>
                  <a:cubicBezTo>
                    <a:pt x="209" y="963"/>
                    <a:pt x="260" y="961"/>
                    <a:pt x="310" y="959"/>
                  </a:cubicBezTo>
                  <a:cubicBezTo>
                    <a:pt x="495" y="948"/>
                    <a:pt x="666" y="920"/>
                    <a:pt x="804" y="8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323109" y="4852970"/>
            <a:ext cx="796944" cy="796944"/>
            <a:chOff x="7891737" y="4601650"/>
            <a:chExt cx="755703" cy="755703"/>
          </a:xfrm>
        </p:grpSpPr>
        <p:sp>
          <p:nvSpPr>
            <p:cNvPr id="21" name="Oval 20"/>
            <p:cNvSpPr/>
            <p:nvPr/>
          </p:nvSpPr>
          <p:spPr>
            <a:xfrm>
              <a:off x="7891737" y="4601650"/>
              <a:ext cx="755703" cy="7557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cs typeface="+mn-ea"/>
                <a:sym typeface="+mn-lt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8099876" y="4820373"/>
              <a:ext cx="349218" cy="320594"/>
            </a:xfrm>
            <a:custGeom>
              <a:avLst/>
              <a:gdLst>
                <a:gd name="T0" fmla="*/ 29 w 85"/>
                <a:gd name="T1" fmla="*/ 0 h 78"/>
                <a:gd name="T2" fmla="*/ 34 w 85"/>
                <a:gd name="T3" fmla="*/ 29 h 78"/>
                <a:gd name="T4" fmla="*/ 8 w 85"/>
                <a:gd name="T5" fmla="*/ 29 h 78"/>
                <a:gd name="T6" fmla="*/ 6 w 85"/>
                <a:gd name="T7" fmla="*/ 29 h 78"/>
                <a:gd name="T8" fmla="*/ 0 w 85"/>
                <a:gd name="T9" fmla="*/ 35 h 78"/>
                <a:gd name="T10" fmla="*/ 0 w 85"/>
                <a:gd name="T11" fmla="*/ 35 h 78"/>
                <a:gd name="T12" fmla="*/ 4 w 85"/>
                <a:gd name="T13" fmla="*/ 42 h 78"/>
                <a:gd name="T14" fmla="*/ 0 w 85"/>
                <a:gd name="T15" fmla="*/ 47 h 78"/>
                <a:gd name="T16" fmla="*/ 0 w 85"/>
                <a:gd name="T17" fmla="*/ 47 h 78"/>
                <a:gd name="T18" fmla="*/ 5 w 85"/>
                <a:gd name="T19" fmla="*/ 54 h 78"/>
                <a:gd name="T20" fmla="*/ 4 w 85"/>
                <a:gd name="T21" fmla="*/ 58 h 78"/>
                <a:gd name="T22" fmla="*/ 4 w 85"/>
                <a:gd name="T23" fmla="*/ 58 h 78"/>
                <a:gd name="T24" fmla="*/ 10 w 85"/>
                <a:gd name="T25" fmla="*/ 65 h 78"/>
                <a:gd name="T26" fmla="*/ 11 w 85"/>
                <a:gd name="T27" fmla="*/ 65 h 78"/>
                <a:gd name="T28" fmla="*/ 9 w 85"/>
                <a:gd name="T29" fmla="*/ 70 h 78"/>
                <a:gd name="T30" fmla="*/ 9 w 85"/>
                <a:gd name="T31" fmla="*/ 70 h 78"/>
                <a:gd name="T32" fmla="*/ 15 w 85"/>
                <a:gd name="T33" fmla="*/ 77 h 78"/>
                <a:gd name="T34" fmla="*/ 29 w 85"/>
                <a:gd name="T35" fmla="*/ 77 h 78"/>
                <a:gd name="T36" fmla="*/ 45 w 85"/>
                <a:gd name="T37" fmla="*/ 77 h 78"/>
                <a:gd name="T38" fmla="*/ 46 w 85"/>
                <a:gd name="T39" fmla="*/ 77 h 78"/>
                <a:gd name="T40" fmla="*/ 51 w 85"/>
                <a:gd name="T41" fmla="*/ 71 h 78"/>
                <a:gd name="T42" fmla="*/ 66 w 85"/>
                <a:gd name="T43" fmla="*/ 69 h 78"/>
                <a:gd name="T44" fmla="*/ 66 w 85"/>
                <a:gd name="T45" fmla="*/ 78 h 78"/>
                <a:gd name="T46" fmla="*/ 85 w 85"/>
                <a:gd name="T47" fmla="*/ 78 h 78"/>
                <a:gd name="T48" fmla="*/ 85 w 85"/>
                <a:gd name="T49" fmla="*/ 25 h 78"/>
                <a:gd name="T50" fmla="*/ 66 w 85"/>
                <a:gd name="T51" fmla="*/ 25 h 78"/>
                <a:gd name="T52" fmla="*/ 66 w 85"/>
                <a:gd name="T53" fmla="*/ 32 h 78"/>
                <a:gd name="T54" fmla="*/ 61 w 85"/>
                <a:gd name="T55" fmla="*/ 32 h 78"/>
                <a:gd name="T56" fmla="*/ 29 w 85"/>
                <a:gd name="T5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78">
                  <a:moveTo>
                    <a:pt x="29" y="0"/>
                  </a:moveTo>
                  <a:cubicBezTo>
                    <a:pt x="1" y="7"/>
                    <a:pt x="33" y="28"/>
                    <a:pt x="3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3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1" y="41"/>
                    <a:pt x="4" y="42"/>
                  </a:cubicBezTo>
                  <a:cubicBezTo>
                    <a:pt x="2" y="43"/>
                    <a:pt x="0" y="45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2" y="53"/>
                    <a:pt x="5" y="54"/>
                  </a:cubicBezTo>
                  <a:cubicBezTo>
                    <a:pt x="4" y="55"/>
                    <a:pt x="4" y="57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2"/>
                    <a:pt x="7" y="65"/>
                    <a:pt x="10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9" y="66"/>
                    <a:pt x="9" y="68"/>
                    <a:pt x="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4"/>
                    <a:pt x="12" y="77"/>
                    <a:pt x="15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57" y="16"/>
                    <a:pt x="32" y="17"/>
                    <a:pt x="2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38698" y="4852970"/>
            <a:ext cx="796944" cy="796944"/>
            <a:chOff x="3544559" y="4601650"/>
            <a:chExt cx="755703" cy="755703"/>
          </a:xfrm>
        </p:grpSpPr>
        <p:sp>
          <p:nvSpPr>
            <p:cNvPr id="23" name="Oval 22"/>
            <p:cNvSpPr/>
            <p:nvPr/>
          </p:nvSpPr>
          <p:spPr>
            <a:xfrm flipH="1">
              <a:off x="3544559" y="4601650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cs typeface="+mn-ea"/>
                <a:sym typeface="+mn-lt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3753526" y="4820373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23109" y="2408208"/>
            <a:ext cx="796944" cy="796944"/>
            <a:chOff x="7891737" y="2283399"/>
            <a:chExt cx="755703" cy="755703"/>
          </a:xfrm>
        </p:grpSpPr>
        <p:sp>
          <p:nvSpPr>
            <p:cNvPr id="20" name="Oval 19"/>
            <p:cNvSpPr/>
            <p:nvPr/>
          </p:nvSpPr>
          <p:spPr>
            <a:xfrm>
              <a:off x="7891737" y="2283399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cs typeface="+mn-ea"/>
                <a:sym typeface="+mn-lt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8111199" y="2469466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38698" y="2408208"/>
            <a:ext cx="796944" cy="796944"/>
            <a:chOff x="3544559" y="2283399"/>
            <a:chExt cx="755703" cy="755703"/>
          </a:xfrm>
        </p:grpSpPr>
        <p:sp>
          <p:nvSpPr>
            <p:cNvPr id="22" name="Oval 21"/>
            <p:cNvSpPr/>
            <p:nvPr/>
          </p:nvSpPr>
          <p:spPr>
            <a:xfrm flipH="1">
              <a:off x="3544559" y="2283399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cs typeface="+mn-ea"/>
                <a:sym typeface="+mn-lt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3784059" y="2442750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092442" y="2201045"/>
            <a:ext cx="2267184" cy="870456"/>
            <a:chOff x="8590924" y="2306010"/>
            <a:chExt cx="3046760" cy="825410"/>
          </a:xfrm>
        </p:grpSpPr>
        <p:sp>
          <p:nvSpPr>
            <p:cNvPr id="29" name="Rectangle 28"/>
            <p:cNvSpPr/>
            <p:nvPr/>
          </p:nvSpPr>
          <p:spPr>
            <a:xfrm>
              <a:off x="8647438" y="2623603"/>
              <a:ext cx="2990246" cy="507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590924" y="2306010"/>
              <a:ext cx="193705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092442" y="4650453"/>
            <a:ext cx="2267184" cy="870456"/>
            <a:chOff x="8590924" y="2306010"/>
            <a:chExt cx="3046760" cy="825411"/>
          </a:xfrm>
        </p:grpSpPr>
        <p:sp>
          <p:nvSpPr>
            <p:cNvPr id="33" name="Rectangle 32"/>
            <p:cNvSpPr/>
            <p:nvPr/>
          </p:nvSpPr>
          <p:spPr>
            <a:xfrm>
              <a:off x="8647438" y="2623603"/>
              <a:ext cx="2990246" cy="507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590924" y="2306010"/>
              <a:ext cx="193705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 flipH="1">
            <a:off x="1453014" y="4650455"/>
            <a:ext cx="2267180" cy="870456"/>
            <a:chOff x="8590926" y="2306010"/>
            <a:chExt cx="3046758" cy="825410"/>
          </a:xfrm>
        </p:grpSpPr>
        <p:sp>
          <p:nvSpPr>
            <p:cNvPr id="36" name="Rectangle 35"/>
            <p:cNvSpPr/>
            <p:nvPr/>
          </p:nvSpPr>
          <p:spPr>
            <a:xfrm>
              <a:off x="8647438" y="2623603"/>
              <a:ext cx="2990246" cy="507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590926" y="2306010"/>
              <a:ext cx="1937057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flipH="1">
            <a:off x="1453013" y="2201045"/>
            <a:ext cx="2225128" cy="870456"/>
            <a:chOff x="8647438" y="2306010"/>
            <a:chExt cx="2990246" cy="825410"/>
          </a:xfrm>
        </p:grpSpPr>
        <p:sp>
          <p:nvSpPr>
            <p:cNvPr id="39" name="Rectangle 38"/>
            <p:cNvSpPr/>
            <p:nvPr/>
          </p:nvSpPr>
          <p:spPr>
            <a:xfrm>
              <a:off x="8647438" y="2623603"/>
              <a:ext cx="2990246" cy="507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679751" y="2306010"/>
              <a:ext cx="1937057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1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469136" y="-13393"/>
            <a:ext cx="12375868" cy="7246044"/>
          </a:xfrm>
          <a:custGeom>
            <a:avLst/>
            <a:gdLst>
              <a:gd name="connsiteX0" fmla="*/ 0 w 8801100"/>
              <a:gd name="connsiteY0" fmla="*/ 0 h 5153025"/>
              <a:gd name="connsiteX1" fmla="*/ 5153025 w 8801100"/>
              <a:gd name="connsiteY1" fmla="*/ 5153025 h 5153025"/>
              <a:gd name="connsiteX2" fmla="*/ 8801100 w 8801100"/>
              <a:gd name="connsiteY2" fmla="*/ 5153025 h 5153025"/>
              <a:gd name="connsiteX3" fmla="*/ 3667125 w 8801100"/>
              <a:gd name="connsiteY3" fmla="*/ 19050 h 5153025"/>
              <a:gd name="connsiteX4" fmla="*/ 0 w 8801100"/>
              <a:gd name="connsiteY4" fmla="*/ 0 h 5153025"/>
              <a:gd name="connsiteX0-1" fmla="*/ 0 w 8801100"/>
              <a:gd name="connsiteY0-2" fmla="*/ 0 h 5153025"/>
              <a:gd name="connsiteX1-3" fmla="*/ 5153025 w 8801100"/>
              <a:gd name="connsiteY1-4" fmla="*/ 5153025 h 5153025"/>
              <a:gd name="connsiteX2-5" fmla="*/ 8801100 w 8801100"/>
              <a:gd name="connsiteY2-6" fmla="*/ 5153025 h 5153025"/>
              <a:gd name="connsiteX3-7" fmla="*/ 3629025 w 8801100"/>
              <a:gd name="connsiteY3-8" fmla="*/ 0 h 5153025"/>
              <a:gd name="connsiteX4-9" fmla="*/ 0 w 8801100"/>
              <a:gd name="connsiteY4-10" fmla="*/ 0 h 51530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801100" h="5153025">
                <a:moveTo>
                  <a:pt x="0" y="0"/>
                </a:moveTo>
                <a:lnTo>
                  <a:pt x="5153025" y="5153025"/>
                </a:lnTo>
                <a:lnTo>
                  <a:pt x="8801100" y="5153025"/>
                </a:lnTo>
                <a:lnTo>
                  <a:pt x="3629025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" cstate="email">
              <a:grayscl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/>
        </p:nvSpPr>
        <p:spPr bwMode="auto">
          <a:xfrm>
            <a:off x="812800" y="4343720"/>
            <a:ext cx="4104407" cy="5984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9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13"/>
          <p:cNvSpPr txBox="1">
            <a:spLocks noChangeArrowheads="1"/>
          </p:cNvSpPr>
          <p:nvPr/>
        </p:nvSpPr>
        <p:spPr bwMode="auto">
          <a:xfrm>
            <a:off x="812800" y="3960161"/>
            <a:ext cx="184665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点击请替换文字内容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66"/>
          <p:cNvSpPr txBox="1">
            <a:spLocks noChangeArrowheads="1"/>
          </p:cNvSpPr>
          <p:nvPr/>
        </p:nvSpPr>
        <p:spPr bwMode="auto">
          <a:xfrm>
            <a:off x="812800" y="5723341"/>
            <a:ext cx="4104407" cy="5984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9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文本框 13"/>
          <p:cNvSpPr txBox="1">
            <a:spLocks noChangeArrowheads="1"/>
          </p:cNvSpPr>
          <p:nvPr/>
        </p:nvSpPr>
        <p:spPr bwMode="auto">
          <a:xfrm>
            <a:off x="812800" y="5339782"/>
            <a:ext cx="184665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点击请替换文字内容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66"/>
          <p:cNvSpPr txBox="1">
            <a:spLocks noChangeArrowheads="1"/>
          </p:cNvSpPr>
          <p:nvPr/>
        </p:nvSpPr>
        <p:spPr bwMode="auto">
          <a:xfrm>
            <a:off x="7919453" y="1303359"/>
            <a:ext cx="4104407" cy="5984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9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文本框 13"/>
          <p:cNvSpPr txBox="1">
            <a:spLocks noChangeArrowheads="1"/>
          </p:cNvSpPr>
          <p:nvPr/>
        </p:nvSpPr>
        <p:spPr bwMode="auto">
          <a:xfrm>
            <a:off x="7919453" y="919800"/>
            <a:ext cx="184665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点击请替换文字内容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/>
        </p:nvGraphicFramePr>
        <p:xfrm>
          <a:off x="1141458" y="2405487"/>
          <a:ext cx="5447574" cy="3661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4" name="Oval 13"/>
          <p:cNvSpPr/>
          <p:nvPr/>
        </p:nvSpPr>
        <p:spPr>
          <a:xfrm>
            <a:off x="6949469" y="2793361"/>
            <a:ext cx="571172" cy="5744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652227" y="2840989"/>
            <a:ext cx="3450035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49469" y="3593378"/>
            <a:ext cx="571172" cy="5744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652227" y="3637025"/>
            <a:ext cx="3450035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949469" y="4388708"/>
            <a:ext cx="571172" cy="5744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699090" y="4433061"/>
            <a:ext cx="3450035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949469" y="5148493"/>
            <a:ext cx="571172" cy="5744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7699090" y="5229097"/>
            <a:ext cx="3403172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Freeform 35"/>
          <p:cNvSpPr>
            <a:spLocks noEditPoints="1"/>
          </p:cNvSpPr>
          <p:nvPr/>
        </p:nvSpPr>
        <p:spPr bwMode="auto">
          <a:xfrm>
            <a:off x="7025791" y="2939407"/>
            <a:ext cx="418529" cy="282357"/>
          </a:xfrm>
          <a:custGeom>
            <a:avLst/>
            <a:gdLst>
              <a:gd name="T0" fmla="*/ 135 w 157"/>
              <a:gd name="T1" fmla="*/ 46 h 106"/>
              <a:gd name="T2" fmla="*/ 136 w 157"/>
              <a:gd name="T3" fmla="*/ 37 h 106"/>
              <a:gd name="T4" fmla="*/ 99 w 157"/>
              <a:gd name="T5" fmla="*/ 0 h 106"/>
              <a:gd name="T6" fmla="*/ 73 w 157"/>
              <a:gd name="T7" fmla="*/ 18 h 106"/>
              <a:gd name="T8" fmla="*/ 45 w 157"/>
              <a:gd name="T9" fmla="*/ 8 h 106"/>
              <a:gd name="T10" fmla="*/ 19 w 157"/>
              <a:gd name="T11" fmla="*/ 39 h 106"/>
              <a:gd name="T12" fmla="*/ 20 w 157"/>
              <a:gd name="T13" fmla="*/ 47 h 106"/>
              <a:gd name="T14" fmla="*/ 0 w 157"/>
              <a:gd name="T15" fmla="*/ 75 h 106"/>
              <a:gd name="T16" fmla="*/ 31 w 157"/>
              <a:gd name="T17" fmla="*/ 106 h 106"/>
              <a:gd name="T18" fmla="*/ 126 w 157"/>
              <a:gd name="T19" fmla="*/ 106 h 106"/>
              <a:gd name="T20" fmla="*/ 157 w 157"/>
              <a:gd name="T21" fmla="*/ 75 h 106"/>
              <a:gd name="T22" fmla="*/ 135 w 157"/>
              <a:gd name="T23" fmla="*/ 46 h 106"/>
              <a:gd name="T24" fmla="*/ 120 w 157"/>
              <a:gd name="T25" fmla="*/ 100 h 106"/>
              <a:gd name="T26" fmla="*/ 79 w 157"/>
              <a:gd name="T27" fmla="*/ 100 h 106"/>
              <a:gd name="T28" fmla="*/ 103 w 157"/>
              <a:gd name="T29" fmla="*/ 75 h 106"/>
              <a:gd name="T30" fmla="*/ 102 w 157"/>
              <a:gd name="T31" fmla="*/ 72 h 106"/>
              <a:gd name="T32" fmla="*/ 92 w 157"/>
              <a:gd name="T33" fmla="*/ 72 h 106"/>
              <a:gd name="T34" fmla="*/ 92 w 157"/>
              <a:gd name="T35" fmla="*/ 68 h 106"/>
              <a:gd name="T36" fmla="*/ 92 w 157"/>
              <a:gd name="T37" fmla="*/ 37 h 106"/>
              <a:gd name="T38" fmla="*/ 90 w 157"/>
              <a:gd name="T39" fmla="*/ 35 h 106"/>
              <a:gd name="T40" fmla="*/ 64 w 157"/>
              <a:gd name="T41" fmla="*/ 35 h 106"/>
              <a:gd name="T42" fmla="*/ 62 w 157"/>
              <a:gd name="T43" fmla="*/ 37 h 106"/>
              <a:gd name="T44" fmla="*/ 62 w 157"/>
              <a:gd name="T45" fmla="*/ 68 h 106"/>
              <a:gd name="T46" fmla="*/ 62 w 157"/>
              <a:gd name="T47" fmla="*/ 73 h 106"/>
              <a:gd name="T48" fmla="*/ 51 w 157"/>
              <a:gd name="T49" fmla="*/ 73 h 106"/>
              <a:gd name="T50" fmla="*/ 50 w 157"/>
              <a:gd name="T51" fmla="*/ 76 h 106"/>
              <a:gd name="T52" fmla="*/ 75 w 157"/>
              <a:gd name="T53" fmla="*/ 100 h 106"/>
              <a:gd name="T54" fmla="*/ 38 w 157"/>
              <a:gd name="T55" fmla="*/ 100 h 106"/>
              <a:gd name="T56" fmla="*/ 11 w 157"/>
              <a:gd name="T57" fmla="*/ 74 h 106"/>
              <a:gd name="T58" fmla="*/ 29 w 157"/>
              <a:gd name="T59" fmla="*/ 50 h 106"/>
              <a:gd name="T60" fmla="*/ 28 w 157"/>
              <a:gd name="T61" fmla="*/ 44 h 106"/>
              <a:gd name="T62" fmla="*/ 50 w 157"/>
              <a:gd name="T63" fmla="*/ 17 h 106"/>
              <a:gd name="T64" fmla="*/ 74 w 157"/>
              <a:gd name="T65" fmla="*/ 29 h 106"/>
              <a:gd name="T66" fmla="*/ 97 w 157"/>
              <a:gd name="T67" fmla="*/ 10 h 106"/>
              <a:gd name="T68" fmla="*/ 128 w 157"/>
              <a:gd name="T69" fmla="*/ 42 h 106"/>
              <a:gd name="T70" fmla="*/ 127 w 157"/>
              <a:gd name="T71" fmla="*/ 49 h 106"/>
              <a:gd name="T72" fmla="*/ 147 w 157"/>
              <a:gd name="T73" fmla="*/ 74 h 106"/>
              <a:gd name="T74" fmla="*/ 120 w 157"/>
              <a:gd name="T75" fmla="*/ 10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6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6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39"/>
                </a:cubicBezTo>
                <a:cubicBezTo>
                  <a:pt x="19" y="42"/>
                  <a:pt x="20" y="44"/>
                  <a:pt x="20" y="47"/>
                </a:cubicBezTo>
                <a:cubicBezTo>
                  <a:pt x="9" y="51"/>
                  <a:pt x="0" y="62"/>
                  <a:pt x="0" y="75"/>
                </a:cubicBezTo>
                <a:cubicBezTo>
                  <a:pt x="0" y="92"/>
                  <a:pt x="14" y="106"/>
                  <a:pt x="31" y="106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43" y="106"/>
                  <a:pt x="157" y="92"/>
                  <a:pt x="157" y="75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0"/>
                  <a:pt x="92" y="68"/>
                </a:cubicBezTo>
                <a:cubicBezTo>
                  <a:pt x="92" y="59"/>
                  <a:pt x="92" y="43"/>
                  <a:pt x="92" y="37"/>
                </a:cubicBezTo>
                <a:cubicBezTo>
                  <a:pt x="92" y="37"/>
                  <a:pt x="92" y="35"/>
                  <a:pt x="90" y="35"/>
                </a:cubicBezTo>
                <a:cubicBezTo>
                  <a:pt x="88" y="35"/>
                  <a:pt x="67" y="35"/>
                  <a:pt x="64" y="35"/>
                </a:cubicBezTo>
                <a:cubicBezTo>
                  <a:pt x="61" y="35"/>
                  <a:pt x="62" y="37"/>
                  <a:pt x="62" y="37"/>
                </a:cubicBezTo>
                <a:cubicBezTo>
                  <a:pt x="62" y="44"/>
                  <a:pt x="62" y="59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8"/>
                  <a:pt x="11" y="74"/>
                </a:cubicBezTo>
                <a:cubicBezTo>
                  <a:pt x="11" y="63"/>
                  <a:pt x="18" y="53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1"/>
                  <a:pt x="37" y="19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0"/>
                  <a:pt x="97" y="10"/>
                </a:cubicBezTo>
                <a:cubicBezTo>
                  <a:pt x="115" y="10"/>
                  <a:pt x="128" y="24"/>
                  <a:pt x="128" y="42"/>
                </a:cubicBezTo>
                <a:cubicBezTo>
                  <a:pt x="128" y="44"/>
                  <a:pt x="127" y="47"/>
                  <a:pt x="127" y="49"/>
                </a:cubicBezTo>
                <a:cubicBezTo>
                  <a:pt x="138" y="53"/>
                  <a:pt x="147" y="62"/>
                  <a:pt x="147" y="74"/>
                </a:cubicBezTo>
                <a:cubicBezTo>
                  <a:pt x="147" y="88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Freeform 106"/>
          <p:cNvSpPr>
            <a:spLocks noEditPoints="1"/>
          </p:cNvSpPr>
          <p:nvPr/>
        </p:nvSpPr>
        <p:spPr bwMode="auto">
          <a:xfrm>
            <a:off x="7127919" y="4515087"/>
            <a:ext cx="214271" cy="288364"/>
          </a:xfrm>
          <a:custGeom>
            <a:avLst/>
            <a:gdLst>
              <a:gd name="T0" fmla="*/ 0 w 107"/>
              <a:gd name="T1" fmla="*/ 0 h 144"/>
              <a:gd name="T2" fmla="*/ 0 w 107"/>
              <a:gd name="T3" fmla="*/ 144 h 144"/>
              <a:gd name="T4" fmla="*/ 80 w 107"/>
              <a:gd name="T5" fmla="*/ 144 h 144"/>
              <a:gd name="T6" fmla="*/ 107 w 107"/>
              <a:gd name="T7" fmla="*/ 113 h 144"/>
              <a:gd name="T8" fmla="*/ 107 w 107"/>
              <a:gd name="T9" fmla="*/ 0 h 144"/>
              <a:gd name="T10" fmla="*/ 0 w 107"/>
              <a:gd name="T11" fmla="*/ 0 h 144"/>
              <a:gd name="T12" fmla="*/ 9 w 107"/>
              <a:gd name="T13" fmla="*/ 134 h 144"/>
              <a:gd name="T14" fmla="*/ 9 w 107"/>
              <a:gd name="T15" fmla="*/ 9 h 144"/>
              <a:gd name="T16" fmla="*/ 99 w 107"/>
              <a:gd name="T17" fmla="*/ 9 h 144"/>
              <a:gd name="T18" fmla="*/ 99 w 107"/>
              <a:gd name="T19" fmla="*/ 102 h 144"/>
              <a:gd name="T20" fmla="*/ 72 w 107"/>
              <a:gd name="T21" fmla="*/ 102 h 144"/>
              <a:gd name="T22" fmla="*/ 72 w 107"/>
              <a:gd name="T23" fmla="*/ 134 h 144"/>
              <a:gd name="T24" fmla="*/ 9 w 107"/>
              <a:gd name="T25" fmla="*/ 13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7" h="144">
                <a:moveTo>
                  <a:pt x="0" y="0"/>
                </a:moveTo>
                <a:lnTo>
                  <a:pt x="0" y="144"/>
                </a:lnTo>
                <a:lnTo>
                  <a:pt x="80" y="144"/>
                </a:lnTo>
                <a:lnTo>
                  <a:pt x="107" y="113"/>
                </a:lnTo>
                <a:lnTo>
                  <a:pt x="107" y="0"/>
                </a:lnTo>
                <a:lnTo>
                  <a:pt x="0" y="0"/>
                </a:lnTo>
                <a:close/>
                <a:moveTo>
                  <a:pt x="9" y="134"/>
                </a:moveTo>
                <a:lnTo>
                  <a:pt x="9" y="9"/>
                </a:lnTo>
                <a:lnTo>
                  <a:pt x="99" y="9"/>
                </a:lnTo>
                <a:lnTo>
                  <a:pt x="99" y="102"/>
                </a:lnTo>
                <a:lnTo>
                  <a:pt x="72" y="102"/>
                </a:lnTo>
                <a:lnTo>
                  <a:pt x="72" y="134"/>
                </a:lnTo>
                <a:lnTo>
                  <a:pt x="9" y="1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122914" y="3713390"/>
            <a:ext cx="224283" cy="334423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5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14902" y="5279520"/>
            <a:ext cx="240304" cy="312395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30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>
            <p:custDataLst>
              <p:tags r:id="rId1"/>
            </p:custDataLst>
          </p:nvPr>
        </p:nvSpPr>
        <p:spPr>
          <a:xfrm>
            <a:off x="5713372" y="2413002"/>
            <a:ext cx="3526723" cy="2406648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4000">
              <a:solidFill>
                <a:srgbClr val="D5FFCD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8507758" y="2552700"/>
            <a:ext cx="575173" cy="2127252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>
              <a:defRPr/>
            </a:pPr>
            <a:r>
              <a:rPr lang="en-US" altLang="zh-CN" sz="4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PART</a:t>
            </a:r>
            <a:endParaRPr lang="zh-CN" altLang="en-US" sz="44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20453" y="3029595"/>
            <a:ext cx="396510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成功项目展示</a:t>
            </a:r>
            <a:endParaRPr lang="zh-CN" altLang="en-US" sz="44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3987103" y="3777220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674310" y="3777220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987103" y="4046877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4310" y="4046877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spect="1"/>
          </p:cNvSpPr>
          <p:nvPr/>
        </p:nvSpPr>
        <p:spPr>
          <a:xfrm>
            <a:off x="921649" y="3108975"/>
            <a:ext cx="2066374" cy="2066372"/>
          </a:xfrm>
          <a:prstGeom prst="ellipse">
            <a:avLst/>
          </a:prstGeom>
          <a:blipFill dpi="0" rotWithShape="1">
            <a:blip r:embed="rId1" cstate="email">
              <a:grayscl/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208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157329" y="3108975"/>
            <a:ext cx="2066374" cy="2066372"/>
          </a:xfrm>
          <a:prstGeom prst="ellipse">
            <a:avLst/>
          </a:prstGeom>
          <a:blipFill dpi="0" rotWithShape="1">
            <a:blip r:embed="rId1" cstate="email">
              <a:grayscl/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208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5393009" y="3108975"/>
            <a:ext cx="2066374" cy="2066372"/>
          </a:xfrm>
          <a:prstGeom prst="ellipse">
            <a:avLst/>
          </a:prstGeom>
          <a:blipFill dpi="0" rotWithShape="1">
            <a:blip r:embed="rId1" cstate="email">
              <a:grayscl/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208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7628689" y="3108975"/>
            <a:ext cx="2066374" cy="2066372"/>
          </a:xfrm>
          <a:prstGeom prst="ellipse">
            <a:avLst/>
          </a:prstGeom>
          <a:blipFill dpi="0" rotWithShape="1">
            <a:blip r:embed="rId1" cstate="email">
              <a:grayscl/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208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9864370" y="3108975"/>
            <a:ext cx="2066374" cy="2066372"/>
          </a:xfrm>
          <a:prstGeom prst="ellipse">
            <a:avLst/>
          </a:prstGeom>
          <a:blipFill dpi="0" rotWithShape="1">
            <a:blip r:embed="rId1" cstate="email">
              <a:grayscl/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208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itle 13"/>
          <p:cNvSpPr txBox="1"/>
          <p:nvPr/>
        </p:nvSpPr>
        <p:spPr>
          <a:xfrm>
            <a:off x="1037764" y="5527655"/>
            <a:ext cx="1740748" cy="7694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itle 13"/>
          <p:cNvSpPr txBox="1"/>
          <p:nvPr/>
        </p:nvSpPr>
        <p:spPr>
          <a:xfrm>
            <a:off x="3296794" y="5527655"/>
            <a:ext cx="1740748" cy="7694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itle 13"/>
          <p:cNvSpPr txBox="1"/>
          <p:nvPr/>
        </p:nvSpPr>
        <p:spPr>
          <a:xfrm>
            <a:off x="5555824" y="5527655"/>
            <a:ext cx="1740748" cy="7694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itle 13"/>
          <p:cNvSpPr txBox="1"/>
          <p:nvPr/>
        </p:nvSpPr>
        <p:spPr>
          <a:xfrm>
            <a:off x="7814854" y="5527655"/>
            <a:ext cx="1740748" cy="7694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itle 13"/>
          <p:cNvSpPr txBox="1"/>
          <p:nvPr/>
        </p:nvSpPr>
        <p:spPr>
          <a:xfrm>
            <a:off x="10073882" y="5527655"/>
            <a:ext cx="1740748" cy="7694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AutoShape 11"/>
          <p:cNvSpPr/>
          <p:nvPr/>
        </p:nvSpPr>
        <p:spPr bwMode="auto">
          <a:xfrm>
            <a:off x="1348919" y="2048369"/>
            <a:ext cx="10160910" cy="5320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AutoShape 17"/>
          <p:cNvSpPr/>
          <p:nvPr/>
        </p:nvSpPr>
        <p:spPr bwMode="auto">
          <a:xfrm>
            <a:off x="5570579" y="1696716"/>
            <a:ext cx="1717591" cy="2846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7" grpId="0"/>
      <p:bldP spid="18" grpId="0"/>
      <p:bldP spid="19" grpId="0"/>
      <p:bldP spid="20" grpId="0"/>
      <p:bldP spid="21" grpId="0"/>
      <p:bldP spid="2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/>
          <p:nvPr/>
        </p:nvSpPr>
        <p:spPr>
          <a:xfrm>
            <a:off x="1578065" y="3465652"/>
            <a:ext cx="2106786" cy="540576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cs typeface="+mn-ea"/>
                <a:sym typeface="+mn-lt"/>
              </a:rPr>
              <a:t>。</a:t>
            </a:r>
            <a:endParaRPr lang="en-US" altLang="zh-CN" sz="800" dirty="0">
              <a:cs typeface="+mn-ea"/>
              <a:sym typeface="+mn-lt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3807397" y="3976882"/>
            <a:ext cx="2099520" cy="540576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cs typeface="+mn-ea"/>
                <a:sym typeface="+mn-lt"/>
              </a:rPr>
              <a:t>。</a:t>
            </a:r>
            <a:endParaRPr lang="en-US" altLang="zh-CN" sz="800" dirty="0">
              <a:cs typeface="+mn-ea"/>
              <a:sym typeface="+mn-lt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6029602" y="4366390"/>
            <a:ext cx="2099520" cy="540576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cs typeface="+mn-ea"/>
                <a:sym typeface="+mn-lt"/>
              </a:rPr>
              <a:t>。</a:t>
            </a:r>
            <a:endParaRPr lang="en-US" altLang="zh-CN" sz="800" dirty="0">
              <a:cs typeface="+mn-ea"/>
              <a:sym typeface="+mn-lt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8250555" y="4877620"/>
            <a:ext cx="2165014" cy="540576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cs typeface="+mn-ea"/>
                <a:sym typeface="+mn-lt"/>
              </a:rPr>
              <a:t>。</a:t>
            </a:r>
            <a:endParaRPr lang="en-US" altLang="zh-CN" sz="800" dirty="0">
              <a:cs typeface="+mn-ea"/>
              <a:sym typeface="+mn-lt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653379" y="2295997"/>
            <a:ext cx="9581341" cy="1394942"/>
          </a:xfrm>
          <a:custGeom>
            <a:avLst/>
            <a:gdLst>
              <a:gd name="connsiteX0" fmla="*/ 0 w 9581341"/>
              <a:gd name="connsiteY0" fmla="*/ 348736 h 1394942"/>
              <a:gd name="connsiteX1" fmla="*/ 8883870 w 9581341"/>
              <a:gd name="connsiteY1" fmla="*/ 348736 h 1394942"/>
              <a:gd name="connsiteX2" fmla="*/ 8883870 w 9581341"/>
              <a:gd name="connsiteY2" fmla="*/ 0 h 1394942"/>
              <a:gd name="connsiteX3" fmla="*/ 9581341 w 9581341"/>
              <a:gd name="connsiteY3" fmla="*/ 697471 h 1394942"/>
              <a:gd name="connsiteX4" fmla="*/ 8883870 w 9581341"/>
              <a:gd name="connsiteY4" fmla="*/ 1394942 h 1394942"/>
              <a:gd name="connsiteX5" fmla="*/ 8883870 w 9581341"/>
              <a:gd name="connsiteY5" fmla="*/ 1046207 h 1394942"/>
              <a:gd name="connsiteX6" fmla="*/ 0 w 9581341"/>
              <a:gd name="connsiteY6" fmla="*/ 1046207 h 1394942"/>
              <a:gd name="connsiteX7" fmla="*/ 0 w 95813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1341" h="1394942">
                <a:moveTo>
                  <a:pt x="0" y="348736"/>
                </a:moveTo>
                <a:lnTo>
                  <a:pt x="8883870" y="348736"/>
                </a:lnTo>
                <a:lnTo>
                  <a:pt x="8883870" y="0"/>
                </a:lnTo>
                <a:lnTo>
                  <a:pt x="9581341" y="697471"/>
                </a:lnTo>
                <a:lnTo>
                  <a:pt x="8883870" y="1394942"/>
                </a:lnTo>
                <a:lnTo>
                  <a:pt x="88838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861878" y="2852514"/>
            <a:ext cx="7372841" cy="1394942"/>
          </a:xfrm>
          <a:custGeom>
            <a:avLst/>
            <a:gdLst>
              <a:gd name="connsiteX0" fmla="*/ 0 w 7372841"/>
              <a:gd name="connsiteY0" fmla="*/ 348736 h 1394942"/>
              <a:gd name="connsiteX1" fmla="*/ 6675370 w 7372841"/>
              <a:gd name="connsiteY1" fmla="*/ 348736 h 1394942"/>
              <a:gd name="connsiteX2" fmla="*/ 6675370 w 7372841"/>
              <a:gd name="connsiteY2" fmla="*/ 0 h 1394942"/>
              <a:gd name="connsiteX3" fmla="*/ 7372841 w 7372841"/>
              <a:gd name="connsiteY3" fmla="*/ 697471 h 1394942"/>
              <a:gd name="connsiteX4" fmla="*/ 6675370 w 7372841"/>
              <a:gd name="connsiteY4" fmla="*/ 1394942 h 1394942"/>
              <a:gd name="connsiteX5" fmla="*/ 6675370 w 7372841"/>
              <a:gd name="connsiteY5" fmla="*/ 1046207 h 1394942"/>
              <a:gd name="connsiteX6" fmla="*/ 0 w 7372841"/>
              <a:gd name="connsiteY6" fmla="*/ 1046207 h 1394942"/>
              <a:gd name="connsiteX7" fmla="*/ 0 w 73728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2841" h="1394942">
                <a:moveTo>
                  <a:pt x="0" y="348736"/>
                </a:moveTo>
                <a:lnTo>
                  <a:pt x="6675370" y="348736"/>
                </a:lnTo>
                <a:lnTo>
                  <a:pt x="6675370" y="0"/>
                </a:lnTo>
                <a:lnTo>
                  <a:pt x="7372841" y="697471"/>
                </a:lnTo>
                <a:lnTo>
                  <a:pt x="6675370" y="1394942"/>
                </a:lnTo>
                <a:lnTo>
                  <a:pt x="66753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070377" y="3256285"/>
            <a:ext cx="5164342" cy="1394942"/>
          </a:xfrm>
          <a:custGeom>
            <a:avLst/>
            <a:gdLst>
              <a:gd name="connsiteX0" fmla="*/ 0 w 5164342"/>
              <a:gd name="connsiteY0" fmla="*/ 348736 h 1394942"/>
              <a:gd name="connsiteX1" fmla="*/ 4466871 w 5164342"/>
              <a:gd name="connsiteY1" fmla="*/ 348736 h 1394942"/>
              <a:gd name="connsiteX2" fmla="*/ 4466871 w 5164342"/>
              <a:gd name="connsiteY2" fmla="*/ 0 h 1394942"/>
              <a:gd name="connsiteX3" fmla="*/ 5164342 w 5164342"/>
              <a:gd name="connsiteY3" fmla="*/ 697471 h 1394942"/>
              <a:gd name="connsiteX4" fmla="*/ 4466871 w 5164342"/>
              <a:gd name="connsiteY4" fmla="*/ 1394942 h 1394942"/>
              <a:gd name="connsiteX5" fmla="*/ 4466871 w 5164342"/>
              <a:gd name="connsiteY5" fmla="*/ 1046207 h 1394942"/>
              <a:gd name="connsiteX6" fmla="*/ 0 w 5164342"/>
              <a:gd name="connsiteY6" fmla="*/ 1046207 h 1394942"/>
              <a:gd name="connsiteX7" fmla="*/ 0 w 5164342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4342" h="1394942">
                <a:moveTo>
                  <a:pt x="0" y="348736"/>
                </a:moveTo>
                <a:lnTo>
                  <a:pt x="4466871" y="348736"/>
                </a:lnTo>
                <a:lnTo>
                  <a:pt x="4466871" y="0"/>
                </a:lnTo>
                <a:lnTo>
                  <a:pt x="5164342" y="697471"/>
                </a:lnTo>
                <a:lnTo>
                  <a:pt x="4466871" y="1394942"/>
                </a:lnTo>
                <a:lnTo>
                  <a:pt x="4466871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8278876" y="3720987"/>
            <a:ext cx="2955843" cy="1394942"/>
          </a:xfrm>
          <a:custGeom>
            <a:avLst/>
            <a:gdLst>
              <a:gd name="connsiteX0" fmla="*/ 0 w 2955843"/>
              <a:gd name="connsiteY0" fmla="*/ 348736 h 1394942"/>
              <a:gd name="connsiteX1" fmla="*/ 2258372 w 2955843"/>
              <a:gd name="connsiteY1" fmla="*/ 348736 h 1394942"/>
              <a:gd name="connsiteX2" fmla="*/ 2258372 w 2955843"/>
              <a:gd name="connsiteY2" fmla="*/ 0 h 1394942"/>
              <a:gd name="connsiteX3" fmla="*/ 2955843 w 2955843"/>
              <a:gd name="connsiteY3" fmla="*/ 697471 h 1394942"/>
              <a:gd name="connsiteX4" fmla="*/ 2258372 w 2955843"/>
              <a:gd name="connsiteY4" fmla="*/ 1394942 h 1394942"/>
              <a:gd name="connsiteX5" fmla="*/ 2258372 w 2955843"/>
              <a:gd name="connsiteY5" fmla="*/ 1046207 h 1394942"/>
              <a:gd name="connsiteX6" fmla="*/ 0 w 2955843"/>
              <a:gd name="connsiteY6" fmla="*/ 1046207 h 1394942"/>
              <a:gd name="connsiteX7" fmla="*/ 0 w 2955843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843" h="1394942">
                <a:moveTo>
                  <a:pt x="0" y="348736"/>
                </a:moveTo>
                <a:lnTo>
                  <a:pt x="2258372" y="348736"/>
                </a:lnTo>
                <a:lnTo>
                  <a:pt x="2258372" y="0"/>
                </a:lnTo>
                <a:lnTo>
                  <a:pt x="2955843" y="697471"/>
                </a:lnTo>
                <a:lnTo>
                  <a:pt x="2258372" y="1394942"/>
                </a:lnTo>
                <a:lnTo>
                  <a:pt x="2258372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Freeform 26"/>
          <p:cNvSpPr/>
          <p:nvPr/>
        </p:nvSpPr>
        <p:spPr bwMode="auto">
          <a:xfrm>
            <a:off x="8374712" y="4204507"/>
            <a:ext cx="379667" cy="37966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12289" y="3773072"/>
            <a:ext cx="379667" cy="379667"/>
            <a:chOff x="3526798" y="4057329"/>
            <a:chExt cx="284519" cy="359394"/>
          </a:xfrm>
          <a:solidFill>
            <a:schemeClr val="bg1"/>
          </a:solidFill>
        </p:grpSpPr>
        <p:sp>
          <p:nvSpPr>
            <p:cNvPr id="18" name="Freeform 107"/>
            <p:cNvSpPr/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108"/>
            <p:cNvSpPr/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109"/>
            <p:cNvSpPr/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04660" y="2787842"/>
            <a:ext cx="379667" cy="379667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2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30296" y="3349692"/>
            <a:ext cx="379667" cy="379667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27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3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5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0835" y="2344933"/>
            <a:ext cx="3695028" cy="3695028"/>
            <a:chOff x="6240781" y="1363135"/>
            <a:chExt cx="4963584" cy="4963584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/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/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3" name="Freeform 22"/>
              <p:cNvSpPr/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/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6924671" y="2712384"/>
            <a:ext cx="3609160" cy="572730"/>
            <a:chOff x="8633669" y="2306010"/>
            <a:chExt cx="2990246" cy="625369"/>
          </a:xfrm>
        </p:grpSpPr>
        <p:sp>
          <p:nvSpPr>
            <p:cNvPr id="30" name="Rectangle 28"/>
            <p:cNvSpPr/>
            <p:nvPr/>
          </p:nvSpPr>
          <p:spPr>
            <a:xfrm>
              <a:off x="8633669" y="2623601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8633669" y="2306010"/>
              <a:ext cx="1279218" cy="2579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6924671" y="3535889"/>
            <a:ext cx="3609160" cy="572730"/>
            <a:chOff x="8633669" y="2306010"/>
            <a:chExt cx="2990246" cy="625369"/>
          </a:xfrm>
        </p:grpSpPr>
        <p:sp>
          <p:nvSpPr>
            <p:cNvPr id="34" name="Rectangle 28"/>
            <p:cNvSpPr/>
            <p:nvPr/>
          </p:nvSpPr>
          <p:spPr>
            <a:xfrm>
              <a:off x="8633669" y="2623601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8633669" y="2306010"/>
              <a:ext cx="1279218" cy="2579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6924671" y="4359396"/>
            <a:ext cx="3609160" cy="572730"/>
            <a:chOff x="8633669" y="2306010"/>
            <a:chExt cx="2990246" cy="625369"/>
          </a:xfrm>
        </p:grpSpPr>
        <p:sp>
          <p:nvSpPr>
            <p:cNvPr id="37" name="Rectangle 28"/>
            <p:cNvSpPr/>
            <p:nvPr/>
          </p:nvSpPr>
          <p:spPr>
            <a:xfrm>
              <a:off x="8633669" y="2623601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8633669" y="2306010"/>
              <a:ext cx="1279218" cy="2579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6924671" y="5182901"/>
            <a:ext cx="3609160" cy="572730"/>
            <a:chOff x="8633669" y="2306010"/>
            <a:chExt cx="2990246" cy="625369"/>
          </a:xfrm>
        </p:grpSpPr>
        <p:sp>
          <p:nvSpPr>
            <p:cNvPr id="40" name="Rectangle 28"/>
            <p:cNvSpPr/>
            <p:nvPr/>
          </p:nvSpPr>
          <p:spPr>
            <a:xfrm>
              <a:off x="8633669" y="2623601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8633669" y="2306010"/>
              <a:ext cx="1279218" cy="2579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4780192" y="2351314"/>
            <a:ext cx="3298368" cy="4118306"/>
            <a:chOff x="4731074" y="3558159"/>
            <a:chExt cx="2569838" cy="3208672"/>
          </a:xfrm>
        </p:grpSpPr>
        <p:grpSp>
          <p:nvGrpSpPr>
            <p:cNvPr id="28" name="组合 72"/>
            <p:cNvGrpSpPr/>
            <p:nvPr/>
          </p:nvGrpSpPr>
          <p:grpSpPr>
            <a:xfrm>
              <a:off x="6096000" y="4175841"/>
              <a:ext cx="1204912" cy="2428808"/>
              <a:chOff x="4281488" y="2009843"/>
              <a:chExt cx="1204912" cy="2428808"/>
            </a:xfrm>
          </p:grpSpPr>
          <p:sp>
            <p:nvSpPr>
              <p:cNvPr id="29" name="Freeform 59"/>
              <p:cNvSpPr/>
              <p:nvPr/>
            </p:nvSpPr>
            <p:spPr bwMode="auto">
              <a:xfrm>
                <a:off x="4728043" y="2583169"/>
                <a:ext cx="378730" cy="448633"/>
              </a:xfrm>
              <a:custGeom>
                <a:avLst/>
                <a:gdLst>
                  <a:gd name="T0" fmla="*/ 102 w 154"/>
                  <a:gd name="T1" fmla="*/ 109 h 182"/>
                  <a:gd name="T2" fmla="*/ 154 w 154"/>
                  <a:gd name="T3" fmla="*/ 46 h 182"/>
                  <a:gd name="T4" fmla="*/ 69 w 154"/>
                  <a:gd name="T5" fmla="*/ 0 h 182"/>
                  <a:gd name="T6" fmla="*/ 18 w 154"/>
                  <a:gd name="T7" fmla="*/ 63 h 182"/>
                  <a:gd name="T8" fmla="*/ 17 w 154"/>
                  <a:gd name="T9" fmla="*/ 131 h 182"/>
                  <a:gd name="T10" fmla="*/ 25 w 154"/>
                  <a:gd name="T11" fmla="*/ 136 h 182"/>
                  <a:gd name="T12" fmla="*/ 110 w 154"/>
                  <a:gd name="T13" fmla="*/ 182 h 182"/>
                  <a:gd name="T14" fmla="*/ 102 w 154"/>
                  <a:gd name="T15" fmla="*/ 177 h 182"/>
                  <a:gd name="T16" fmla="*/ 102 w 154"/>
                  <a:gd name="T17" fmla="*/ 109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182">
                    <a:moveTo>
                      <a:pt x="102" y="109"/>
                    </a:moveTo>
                    <a:cubicBezTo>
                      <a:pt x="154" y="46"/>
                      <a:pt x="154" y="46"/>
                      <a:pt x="154" y="46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0" y="84"/>
                      <a:pt x="0" y="114"/>
                      <a:pt x="17" y="131"/>
                    </a:cubicBezTo>
                    <a:cubicBezTo>
                      <a:pt x="20" y="133"/>
                      <a:pt x="22" y="135"/>
                      <a:pt x="25" y="136"/>
                    </a:cubicBezTo>
                    <a:cubicBezTo>
                      <a:pt x="110" y="182"/>
                      <a:pt x="110" y="182"/>
                      <a:pt x="110" y="182"/>
                    </a:cubicBezTo>
                    <a:cubicBezTo>
                      <a:pt x="107" y="181"/>
                      <a:pt x="105" y="179"/>
                      <a:pt x="102" y="177"/>
                    </a:cubicBezTo>
                    <a:cubicBezTo>
                      <a:pt x="85" y="160"/>
                      <a:pt x="85" y="130"/>
                      <a:pt x="102" y="109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54"/>
              <p:cNvSpPr/>
              <p:nvPr/>
            </p:nvSpPr>
            <p:spPr bwMode="auto">
              <a:xfrm>
                <a:off x="4755829" y="2009843"/>
                <a:ext cx="387076" cy="450720"/>
              </a:xfrm>
              <a:custGeom>
                <a:avLst/>
                <a:gdLst>
                  <a:gd name="T0" fmla="*/ 102 w 157"/>
                  <a:gd name="T1" fmla="*/ 65 h 183"/>
                  <a:gd name="T2" fmla="*/ 133 w 157"/>
                  <a:gd name="T3" fmla="*/ 47 h 183"/>
                  <a:gd name="T4" fmla="*/ 157 w 157"/>
                  <a:gd name="T5" fmla="*/ 51 h 183"/>
                  <a:gd name="T6" fmla="*/ 72 w 157"/>
                  <a:gd name="T7" fmla="*/ 5 h 183"/>
                  <a:gd name="T8" fmla="*/ 49 w 157"/>
                  <a:gd name="T9" fmla="*/ 1 h 183"/>
                  <a:gd name="T10" fmla="*/ 17 w 157"/>
                  <a:gd name="T11" fmla="*/ 19 h 183"/>
                  <a:gd name="T12" fmla="*/ 17 w 157"/>
                  <a:gd name="T13" fmla="*/ 87 h 183"/>
                  <a:gd name="T14" fmla="*/ 70 w 157"/>
                  <a:gd name="T15" fmla="*/ 137 h 183"/>
                  <a:gd name="T16" fmla="*/ 155 w 157"/>
                  <a:gd name="T17" fmla="*/ 183 h 183"/>
                  <a:gd name="T18" fmla="*/ 102 w 157"/>
                  <a:gd name="T19" fmla="*/ 133 h 183"/>
                  <a:gd name="T20" fmla="*/ 102 w 157"/>
                  <a:gd name="T21" fmla="*/ 65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7" h="183">
                    <a:moveTo>
                      <a:pt x="102" y="65"/>
                    </a:moveTo>
                    <a:cubicBezTo>
                      <a:pt x="111" y="55"/>
                      <a:pt x="122" y="48"/>
                      <a:pt x="133" y="47"/>
                    </a:cubicBezTo>
                    <a:cubicBezTo>
                      <a:pt x="142" y="46"/>
                      <a:pt x="150" y="47"/>
                      <a:pt x="157" y="51"/>
                    </a:cubicBezTo>
                    <a:cubicBezTo>
                      <a:pt x="129" y="36"/>
                      <a:pt x="101" y="20"/>
                      <a:pt x="72" y="5"/>
                    </a:cubicBezTo>
                    <a:cubicBezTo>
                      <a:pt x="65" y="1"/>
                      <a:pt x="57" y="0"/>
                      <a:pt x="49" y="1"/>
                    </a:cubicBezTo>
                    <a:cubicBezTo>
                      <a:pt x="37" y="2"/>
                      <a:pt x="26" y="9"/>
                      <a:pt x="17" y="19"/>
                    </a:cubicBezTo>
                    <a:cubicBezTo>
                      <a:pt x="0" y="40"/>
                      <a:pt x="0" y="71"/>
                      <a:pt x="17" y="87"/>
                    </a:cubicBezTo>
                    <a:cubicBezTo>
                      <a:pt x="70" y="137"/>
                      <a:pt x="70" y="137"/>
                      <a:pt x="70" y="137"/>
                    </a:cubicBezTo>
                    <a:cubicBezTo>
                      <a:pt x="155" y="183"/>
                      <a:pt x="155" y="183"/>
                      <a:pt x="155" y="183"/>
                    </a:cubicBezTo>
                    <a:cubicBezTo>
                      <a:pt x="102" y="133"/>
                      <a:pt x="102" y="133"/>
                      <a:pt x="102" y="133"/>
                    </a:cubicBezTo>
                    <a:cubicBezTo>
                      <a:pt x="85" y="117"/>
                      <a:pt x="85" y="86"/>
                      <a:pt x="102" y="6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71"/>
              <p:cNvSpPr/>
              <p:nvPr/>
            </p:nvSpPr>
            <p:spPr bwMode="auto">
              <a:xfrm>
                <a:off x="4475163" y="2103438"/>
                <a:ext cx="1011237" cy="2335213"/>
              </a:xfrm>
              <a:custGeom>
                <a:avLst/>
                <a:gdLst>
                  <a:gd name="T0" fmla="*/ 232 w 410"/>
                  <a:gd name="T1" fmla="*/ 1 h 948"/>
                  <a:gd name="T2" fmla="*/ 264 w 410"/>
                  <a:gd name="T3" fmla="*/ 11 h 948"/>
                  <a:gd name="T4" fmla="*/ 394 w 410"/>
                  <a:gd name="T5" fmla="*/ 134 h 948"/>
                  <a:gd name="T6" fmla="*/ 399 w 410"/>
                  <a:gd name="T7" fmla="*/ 139 h 948"/>
                  <a:gd name="T8" fmla="*/ 402 w 410"/>
                  <a:gd name="T9" fmla="*/ 188 h 948"/>
                  <a:gd name="T10" fmla="*/ 394 w 410"/>
                  <a:gd name="T11" fmla="*/ 201 h 948"/>
                  <a:gd name="T12" fmla="*/ 263 w 410"/>
                  <a:gd name="T13" fmla="*/ 361 h 948"/>
                  <a:gd name="T14" fmla="*/ 232 w 410"/>
                  <a:gd name="T15" fmla="*/ 380 h 948"/>
                  <a:gd name="T16" fmla="*/ 200 w 410"/>
                  <a:gd name="T17" fmla="*/ 370 h 948"/>
                  <a:gd name="T18" fmla="*/ 200 w 410"/>
                  <a:gd name="T19" fmla="*/ 302 h 948"/>
                  <a:gd name="T20" fmla="*/ 252 w 410"/>
                  <a:gd name="T21" fmla="*/ 240 h 948"/>
                  <a:gd name="T22" fmla="*/ 223 w 410"/>
                  <a:gd name="T23" fmla="*/ 244 h 948"/>
                  <a:gd name="T24" fmla="*/ 96 w 410"/>
                  <a:gd name="T25" fmla="*/ 398 h 948"/>
                  <a:gd name="T26" fmla="*/ 95 w 410"/>
                  <a:gd name="T27" fmla="*/ 887 h 948"/>
                  <a:gd name="T28" fmla="*/ 48 w 410"/>
                  <a:gd name="T29" fmla="*/ 945 h 948"/>
                  <a:gd name="T30" fmla="*/ 0 w 410"/>
                  <a:gd name="T31" fmla="*/ 900 h 948"/>
                  <a:gd name="T32" fmla="*/ 1 w 410"/>
                  <a:gd name="T33" fmla="*/ 411 h 948"/>
                  <a:gd name="T34" fmla="*/ 223 w 410"/>
                  <a:gd name="T35" fmla="*/ 141 h 948"/>
                  <a:gd name="T36" fmla="*/ 254 w 410"/>
                  <a:gd name="T37" fmla="*/ 137 h 948"/>
                  <a:gd name="T38" fmla="*/ 201 w 410"/>
                  <a:gd name="T39" fmla="*/ 87 h 948"/>
                  <a:gd name="T40" fmla="*/ 201 w 410"/>
                  <a:gd name="T41" fmla="*/ 20 h 948"/>
                  <a:gd name="T42" fmla="*/ 232 w 410"/>
                  <a:gd name="T43" fmla="*/ 1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0" h="948">
                    <a:moveTo>
                      <a:pt x="232" y="1"/>
                    </a:moveTo>
                    <a:cubicBezTo>
                      <a:pt x="244" y="0"/>
                      <a:pt x="255" y="3"/>
                      <a:pt x="264" y="11"/>
                    </a:cubicBezTo>
                    <a:cubicBezTo>
                      <a:pt x="394" y="134"/>
                      <a:pt x="394" y="134"/>
                      <a:pt x="394" y="134"/>
                    </a:cubicBezTo>
                    <a:cubicBezTo>
                      <a:pt x="396" y="135"/>
                      <a:pt x="398" y="137"/>
                      <a:pt x="399" y="139"/>
                    </a:cubicBezTo>
                    <a:cubicBezTo>
                      <a:pt x="409" y="154"/>
                      <a:pt x="410" y="172"/>
                      <a:pt x="402" y="188"/>
                    </a:cubicBezTo>
                    <a:cubicBezTo>
                      <a:pt x="400" y="193"/>
                      <a:pt x="398" y="198"/>
                      <a:pt x="394" y="201"/>
                    </a:cubicBezTo>
                    <a:cubicBezTo>
                      <a:pt x="263" y="361"/>
                      <a:pt x="263" y="361"/>
                      <a:pt x="263" y="361"/>
                    </a:cubicBezTo>
                    <a:cubicBezTo>
                      <a:pt x="254" y="372"/>
                      <a:pt x="243" y="378"/>
                      <a:pt x="232" y="380"/>
                    </a:cubicBezTo>
                    <a:cubicBezTo>
                      <a:pt x="220" y="381"/>
                      <a:pt x="209" y="378"/>
                      <a:pt x="200" y="370"/>
                    </a:cubicBezTo>
                    <a:cubicBezTo>
                      <a:pt x="183" y="354"/>
                      <a:pt x="183" y="323"/>
                      <a:pt x="200" y="302"/>
                    </a:cubicBezTo>
                    <a:cubicBezTo>
                      <a:pt x="252" y="240"/>
                      <a:pt x="252" y="240"/>
                      <a:pt x="252" y="240"/>
                    </a:cubicBezTo>
                    <a:cubicBezTo>
                      <a:pt x="223" y="244"/>
                      <a:pt x="223" y="244"/>
                      <a:pt x="223" y="244"/>
                    </a:cubicBezTo>
                    <a:cubicBezTo>
                      <a:pt x="153" y="254"/>
                      <a:pt x="96" y="323"/>
                      <a:pt x="96" y="398"/>
                    </a:cubicBezTo>
                    <a:cubicBezTo>
                      <a:pt x="95" y="887"/>
                      <a:pt x="95" y="887"/>
                      <a:pt x="95" y="887"/>
                    </a:cubicBezTo>
                    <a:cubicBezTo>
                      <a:pt x="95" y="915"/>
                      <a:pt x="74" y="941"/>
                      <a:pt x="48" y="945"/>
                    </a:cubicBezTo>
                    <a:cubicBezTo>
                      <a:pt x="22" y="948"/>
                      <a:pt x="0" y="929"/>
                      <a:pt x="0" y="900"/>
                    </a:cubicBezTo>
                    <a:cubicBezTo>
                      <a:pt x="1" y="411"/>
                      <a:pt x="1" y="411"/>
                      <a:pt x="1" y="411"/>
                    </a:cubicBezTo>
                    <a:cubicBezTo>
                      <a:pt x="2" y="279"/>
                      <a:pt x="101" y="159"/>
                      <a:pt x="223" y="141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01" y="87"/>
                      <a:pt x="201" y="87"/>
                      <a:pt x="201" y="87"/>
                    </a:cubicBezTo>
                    <a:cubicBezTo>
                      <a:pt x="184" y="71"/>
                      <a:pt x="184" y="41"/>
                      <a:pt x="201" y="20"/>
                    </a:cubicBezTo>
                    <a:cubicBezTo>
                      <a:pt x="210" y="9"/>
                      <a:pt x="221" y="3"/>
                      <a:pt x="2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75"/>
              <p:cNvSpPr/>
              <p:nvPr/>
            </p:nvSpPr>
            <p:spPr bwMode="auto">
              <a:xfrm>
                <a:off x="4281488" y="2332038"/>
                <a:ext cx="831850" cy="2093912"/>
              </a:xfrm>
              <a:custGeom>
                <a:avLst/>
                <a:gdLst>
                  <a:gd name="T0" fmla="*/ 253 w 338"/>
                  <a:gd name="T1" fmla="*/ 0 h 849"/>
                  <a:gd name="T2" fmla="*/ 222 w 338"/>
                  <a:gd name="T3" fmla="*/ 4 h 849"/>
                  <a:gd name="T4" fmla="*/ 0 w 338"/>
                  <a:gd name="T5" fmla="*/ 273 h 849"/>
                  <a:gd name="T6" fmla="*/ 0 w 338"/>
                  <a:gd name="T7" fmla="*/ 763 h 849"/>
                  <a:gd name="T8" fmla="*/ 22 w 338"/>
                  <a:gd name="T9" fmla="*/ 803 h 849"/>
                  <a:gd name="T10" fmla="*/ 106 w 338"/>
                  <a:gd name="T11" fmla="*/ 849 h 849"/>
                  <a:gd name="T12" fmla="*/ 84 w 338"/>
                  <a:gd name="T13" fmla="*/ 809 h 849"/>
                  <a:gd name="T14" fmla="*/ 85 w 338"/>
                  <a:gd name="T15" fmla="*/ 320 h 849"/>
                  <a:gd name="T16" fmla="*/ 307 w 338"/>
                  <a:gd name="T17" fmla="*/ 50 h 849"/>
                  <a:gd name="T18" fmla="*/ 338 w 338"/>
                  <a:gd name="T19" fmla="*/ 46 h 849"/>
                  <a:gd name="T20" fmla="*/ 253 w 338"/>
                  <a:gd name="T21" fmla="*/ 0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8" h="849">
                    <a:moveTo>
                      <a:pt x="253" y="0"/>
                    </a:moveTo>
                    <a:cubicBezTo>
                      <a:pt x="222" y="4"/>
                      <a:pt x="222" y="4"/>
                      <a:pt x="222" y="4"/>
                    </a:cubicBezTo>
                    <a:cubicBezTo>
                      <a:pt x="100" y="21"/>
                      <a:pt x="1" y="142"/>
                      <a:pt x="0" y="273"/>
                    </a:cubicBezTo>
                    <a:cubicBezTo>
                      <a:pt x="0" y="763"/>
                      <a:pt x="0" y="763"/>
                      <a:pt x="0" y="763"/>
                    </a:cubicBezTo>
                    <a:cubicBezTo>
                      <a:pt x="0" y="781"/>
                      <a:pt x="8" y="796"/>
                      <a:pt x="22" y="803"/>
                    </a:cubicBezTo>
                    <a:cubicBezTo>
                      <a:pt x="106" y="849"/>
                      <a:pt x="106" y="849"/>
                      <a:pt x="106" y="849"/>
                    </a:cubicBezTo>
                    <a:cubicBezTo>
                      <a:pt x="93" y="842"/>
                      <a:pt x="84" y="827"/>
                      <a:pt x="84" y="809"/>
                    </a:cubicBezTo>
                    <a:cubicBezTo>
                      <a:pt x="85" y="320"/>
                      <a:pt x="85" y="320"/>
                      <a:pt x="85" y="320"/>
                    </a:cubicBezTo>
                    <a:cubicBezTo>
                      <a:pt x="86" y="188"/>
                      <a:pt x="185" y="67"/>
                      <a:pt x="307" y="50"/>
                    </a:cubicBezTo>
                    <a:cubicBezTo>
                      <a:pt x="338" y="46"/>
                      <a:pt x="338" y="46"/>
                      <a:pt x="338" y="46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207"/>
            <p:cNvGrpSpPr/>
            <p:nvPr/>
          </p:nvGrpSpPr>
          <p:grpSpPr>
            <a:xfrm>
              <a:off x="5472339" y="3558159"/>
              <a:ext cx="1084733" cy="3208672"/>
              <a:chOff x="4089129" y="1275606"/>
              <a:chExt cx="1084733" cy="3208672"/>
            </a:xfrm>
          </p:grpSpPr>
          <p:sp>
            <p:nvSpPr>
              <p:cNvPr id="34" name="Freeform 27"/>
              <p:cNvSpPr/>
              <p:nvPr/>
            </p:nvSpPr>
            <p:spPr bwMode="auto">
              <a:xfrm>
                <a:off x="4402839" y="1717360"/>
                <a:ext cx="263963" cy="2752310"/>
              </a:xfrm>
              <a:custGeom>
                <a:avLst/>
                <a:gdLst>
                  <a:gd name="T0" fmla="*/ 85 w 107"/>
                  <a:gd name="T1" fmla="*/ 1077 h 1117"/>
                  <a:gd name="T2" fmla="*/ 87 w 107"/>
                  <a:gd name="T3" fmla="*/ 46 h 1117"/>
                  <a:gd name="T4" fmla="*/ 2 w 107"/>
                  <a:gd name="T5" fmla="*/ 0 h 1117"/>
                  <a:gd name="T6" fmla="*/ 0 w 107"/>
                  <a:gd name="T7" fmla="*/ 1031 h 1117"/>
                  <a:gd name="T8" fmla="*/ 22 w 107"/>
                  <a:gd name="T9" fmla="*/ 1071 h 1117"/>
                  <a:gd name="T10" fmla="*/ 107 w 107"/>
                  <a:gd name="T11" fmla="*/ 1117 h 1117"/>
                  <a:gd name="T12" fmla="*/ 85 w 107"/>
                  <a:gd name="T13" fmla="*/ 107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1117">
                    <a:moveTo>
                      <a:pt x="85" y="1077"/>
                    </a:moveTo>
                    <a:cubicBezTo>
                      <a:pt x="87" y="46"/>
                      <a:pt x="87" y="46"/>
                      <a:pt x="87" y="46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31"/>
                      <a:pt x="0" y="1031"/>
                      <a:pt x="0" y="1031"/>
                    </a:cubicBezTo>
                    <a:cubicBezTo>
                      <a:pt x="0" y="1049"/>
                      <a:pt x="9" y="1064"/>
                      <a:pt x="22" y="1071"/>
                    </a:cubicBezTo>
                    <a:cubicBezTo>
                      <a:pt x="107" y="1117"/>
                      <a:pt x="107" y="1117"/>
                      <a:pt x="107" y="1117"/>
                    </a:cubicBezTo>
                    <a:cubicBezTo>
                      <a:pt x="94" y="1110"/>
                      <a:pt x="85" y="1095"/>
                      <a:pt x="85" y="107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23"/>
              <p:cNvSpPr/>
              <p:nvPr/>
            </p:nvSpPr>
            <p:spPr bwMode="auto">
              <a:xfrm>
                <a:off x="4290160" y="1381408"/>
                <a:ext cx="883702" cy="3102870"/>
              </a:xfrm>
              <a:custGeom>
                <a:avLst/>
                <a:gdLst>
                  <a:gd name="T0" fmla="*/ 180 w 359"/>
                  <a:gd name="T1" fmla="*/ 1 h 1259"/>
                  <a:gd name="T2" fmla="*/ 205 w 359"/>
                  <a:gd name="T3" fmla="*/ 5 h 1259"/>
                  <a:gd name="T4" fmla="*/ 212 w 359"/>
                  <a:gd name="T5" fmla="*/ 11 h 1259"/>
                  <a:gd name="T6" fmla="*/ 342 w 359"/>
                  <a:gd name="T7" fmla="*/ 134 h 1259"/>
                  <a:gd name="T8" fmla="*/ 342 w 359"/>
                  <a:gd name="T9" fmla="*/ 201 h 1259"/>
                  <a:gd name="T10" fmla="*/ 311 w 359"/>
                  <a:gd name="T11" fmla="*/ 220 h 1259"/>
                  <a:gd name="T12" fmla="*/ 279 w 359"/>
                  <a:gd name="T13" fmla="*/ 210 h 1259"/>
                  <a:gd name="T14" fmla="*/ 223 w 359"/>
                  <a:gd name="T15" fmla="*/ 157 h 1259"/>
                  <a:gd name="T16" fmla="*/ 221 w 359"/>
                  <a:gd name="T17" fmla="*/ 1198 h 1259"/>
                  <a:gd name="T18" fmla="*/ 173 w 359"/>
                  <a:gd name="T19" fmla="*/ 1256 h 1259"/>
                  <a:gd name="T20" fmla="*/ 126 w 359"/>
                  <a:gd name="T21" fmla="*/ 1211 h 1259"/>
                  <a:gd name="T22" fmla="*/ 128 w 359"/>
                  <a:gd name="T23" fmla="*/ 180 h 1259"/>
                  <a:gd name="T24" fmla="*/ 80 w 359"/>
                  <a:gd name="T25" fmla="*/ 238 h 1259"/>
                  <a:gd name="T26" fmla="*/ 49 w 359"/>
                  <a:gd name="T27" fmla="*/ 257 h 1259"/>
                  <a:gd name="T28" fmla="*/ 17 w 359"/>
                  <a:gd name="T29" fmla="*/ 247 h 1259"/>
                  <a:gd name="T30" fmla="*/ 18 w 359"/>
                  <a:gd name="T31" fmla="*/ 179 h 1259"/>
                  <a:gd name="T32" fmla="*/ 149 w 359"/>
                  <a:gd name="T33" fmla="*/ 19 h 1259"/>
                  <a:gd name="T34" fmla="*/ 160 w 359"/>
                  <a:gd name="T35" fmla="*/ 9 h 1259"/>
                  <a:gd name="T36" fmla="*/ 180 w 359"/>
                  <a:gd name="T37" fmla="*/ 1 h 1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9" h="1259">
                    <a:moveTo>
                      <a:pt x="180" y="1"/>
                    </a:moveTo>
                    <a:cubicBezTo>
                      <a:pt x="189" y="0"/>
                      <a:pt x="197" y="1"/>
                      <a:pt x="205" y="5"/>
                    </a:cubicBezTo>
                    <a:cubicBezTo>
                      <a:pt x="208" y="8"/>
                      <a:pt x="210" y="9"/>
                      <a:pt x="212" y="11"/>
                    </a:cubicBezTo>
                    <a:cubicBezTo>
                      <a:pt x="342" y="134"/>
                      <a:pt x="342" y="134"/>
                      <a:pt x="342" y="134"/>
                    </a:cubicBezTo>
                    <a:cubicBezTo>
                      <a:pt x="359" y="150"/>
                      <a:pt x="359" y="180"/>
                      <a:pt x="342" y="201"/>
                    </a:cubicBezTo>
                    <a:cubicBezTo>
                      <a:pt x="333" y="212"/>
                      <a:pt x="322" y="218"/>
                      <a:pt x="311" y="220"/>
                    </a:cubicBezTo>
                    <a:cubicBezTo>
                      <a:pt x="299" y="221"/>
                      <a:pt x="288" y="218"/>
                      <a:pt x="279" y="210"/>
                    </a:cubicBezTo>
                    <a:cubicBezTo>
                      <a:pt x="223" y="157"/>
                      <a:pt x="223" y="157"/>
                      <a:pt x="223" y="157"/>
                    </a:cubicBezTo>
                    <a:cubicBezTo>
                      <a:pt x="221" y="1198"/>
                      <a:pt x="221" y="1198"/>
                      <a:pt x="221" y="1198"/>
                    </a:cubicBezTo>
                    <a:cubicBezTo>
                      <a:pt x="221" y="1226"/>
                      <a:pt x="200" y="1252"/>
                      <a:pt x="173" y="1256"/>
                    </a:cubicBezTo>
                    <a:cubicBezTo>
                      <a:pt x="147" y="1259"/>
                      <a:pt x="126" y="1239"/>
                      <a:pt x="126" y="1211"/>
                    </a:cubicBezTo>
                    <a:cubicBezTo>
                      <a:pt x="128" y="180"/>
                      <a:pt x="128" y="180"/>
                      <a:pt x="128" y="180"/>
                    </a:cubicBezTo>
                    <a:cubicBezTo>
                      <a:pt x="80" y="238"/>
                      <a:pt x="80" y="238"/>
                      <a:pt x="80" y="238"/>
                    </a:cubicBezTo>
                    <a:cubicBezTo>
                      <a:pt x="72" y="249"/>
                      <a:pt x="60" y="255"/>
                      <a:pt x="49" y="257"/>
                    </a:cubicBezTo>
                    <a:cubicBezTo>
                      <a:pt x="37" y="258"/>
                      <a:pt x="26" y="255"/>
                      <a:pt x="17" y="247"/>
                    </a:cubicBezTo>
                    <a:cubicBezTo>
                      <a:pt x="0" y="231"/>
                      <a:pt x="0" y="200"/>
                      <a:pt x="18" y="179"/>
                    </a:cubicBezTo>
                    <a:cubicBezTo>
                      <a:pt x="149" y="19"/>
                      <a:pt x="149" y="19"/>
                      <a:pt x="149" y="19"/>
                    </a:cubicBezTo>
                    <a:cubicBezTo>
                      <a:pt x="152" y="15"/>
                      <a:pt x="156" y="12"/>
                      <a:pt x="160" y="9"/>
                    </a:cubicBezTo>
                    <a:cubicBezTo>
                      <a:pt x="166" y="5"/>
                      <a:pt x="173" y="2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32"/>
              <p:cNvSpPr/>
              <p:nvPr/>
            </p:nvSpPr>
            <p:spPr bwMode="auto">
              <a:xfrm>
                <a:off x="4089129" y="1275606"/>
                <a:ext cx="712595" cy="734506"/>
              </a:xfrm>
              <a:custGeom>
                <a:avLst/>
                <a:gdLst>
                  <a:gd name="T0" fmla="*/ 204 w 289"/>
                  <a:gd name="T1" fmla="*/ 5 h 298"/>
                  <a:gd name="T2" fmla="*/ 180 w 289"/>
                  <a:gd name="T3" fmla="*/ 1 h 298"/>
                  <a:gd name="T4" fmla="*/ 160 w 289"/>
                  <a:gd name="T5" fmla="*/ 9 h 298"/>
                  <a:gd name="T6" fmla="*/ 149 w 289"/>
                  <a:gd name="T7" fmla="*/ 19 h 298"/>
                  <a:gd name="T8" fmla="*/ 18 w 289"/>
                  <a:gd name="T9" fmla="*/ 179 h 298"/>
                  <a:gd name="T10" fmla="*/ 18 w 289"/>
                  <a:gd name="T11" fmla="*/ 247 h 298"/>
                  <a:gd name="T12" fmla="*/ 25 w 289"/>
                  <a:gd name="T13" fmla="*/ 252 h 298"/>
                  <a:gd name="T14" fmla="*/ 106 w 289"/>
                  <a:gd name="T15" fmla="*/ 296 h 298"/>
                  <a:gd name="T16" fmla="*/ 110 w 289"/>
                  <a:gd name="T17" fmla="*/ 298 h 298"/>
                  <a:gd name="T18" fmla="*/ 102 w 289"/>
                  <a:gd name="T19" fmla="*/ 293 h 298"/>
                  <a:gd name="T20" fmla="*/ 103 w 289"/>
                  <a:gd name="T21" fmla="*/ 225 h 298"/>
                  <a:gd name="T22" fmla="*/ 234 w 289"/>
                  <a:gd name="T23" fmla="*/ 65 h 298"/>
                  <a:gd name="T24" fmla="*/ 245 w 289"/>
                  <a:gd name="T25" fmla="*/ 55 h 298"/>
                  <a:gd name="T26" fmla="*/ 265 w 289"/>
                  <a:gd name="T27" fmla="*/ 47 h 298"/>
                  <a:gd name="T28" fmla="*/ 289 w 289"/>
                  <a:gd name="T29" fmla="*/ 51 h 298"/>
                  <a:gd name="T30" fmla="*/ 204 w 289"/>
                  <a:gd name="T31" fmla="*/ 5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298">
                    <a:moveTo>
                      <a:pt x="204" y="5"/>
                    </a:moveTo>
                    <a:cubicBezTo>
                      <a:pt x="197" y="1"/>
                      <a:pt x="189" y="0"/>
                      <a:pt x="180" y="1"/>
                    </a:cubicBezTo>
                    <a:cubicBezTo>
                      <a:pt x="173" y="2"/>
                      <a:pt x="166" y="5"/>
                      <a:pt x="160" y="9"/>
                    </a:cubicBezTo>
                    <a:cubicBezTo>
                      <a:pt x="156" y="12"/>
                      <a:pt x="152" y="15"/>
                      <a:pt x="149" y="19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0" y="200"/>
                      <a:pt x="0" y="230"/>
                      <a:pt x="18" y="247"/>
                    </a:cubicBezTo>
                    <a:cubicBezTo>
                      <a:pt x="20" y="249"/>
                      <a:pt x="23" y="251"/>
                      <a:pt x="25" y="252"/>
                    </a:cubicBezTo>
                    <a:cubicBezTo>
                      <a:pt x="52" y="267"/>
                      <a:pt x="79" y="282"/>
                      <a:pt x="106" y="296"/>
                    </a:cubicBezTo>
                    <a:cubicBezTo>
                      <a:pt x="107" y="297"/>
                      <a:pt x="109" y="298"/>
                      <a:pt x="110" y="298"/>
                    </a:cubicBezTo>
                    <a:cubicBezTo>
                      <a:pt x="107" y="297"/>
                      <a:pt x="105" y="295"/>
                      <a:pt x="102" y="293"/>
                    </a:cubicBezTo>
                    <a:cubicBezTo>
                      <a:pt x="85" y="277"/>
                      <a:pt x="85" y="246"/>
                      <a:pt x="103" y="225"/>
                    </a:cubicBezTo>
                    <a:cubicBezTo>
                      <a:pt x="234" y="65"/>
                      <a:pt x="234" y="65"/>
                      <a:pt x="234" y="65"/>
                    </a:cubicBezTo>
                    <a:cubicBezTo>
                      <a:pt x="237" y="61"/>
                      <a:pt x="241" y="58"/>
                      <a:pt x="245" y="55"/>
                    </a:cubicBezTo>
                    <a:cubicBezTo>
                      <a:pt x="251" y="51"/>
                      <a:pt x="258" y="48"/>
                      <a:pt x="265" y="47"/>
                    </a:cubicBezTo>
                    <a:cubicBezTo>
                      <a:pt x="273" y="46"/>
                      <a:pt x="282" y="47"/>
                      <a:pt x="289" y="51"/>
                    </a:cubicBezTo>
                    <a:lnTo>
                      <a:pt x="204" y="5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组合 208"/>
            <p:cNvGrpSpPr/>
            <p:nvPr/>
          </p:nvGrpSpPr>
          <p:grpSpPr>
            <a:xfrm>
              <a:off x="4731074" y="4973788"/>
              <a:ext cx="1185392" cy="1769046"/>
              <a:chOff x="3347864" y="2691235"/>
              <a:chExt cx="1185392" cy="1769046"/>
            </a:xfrm>
          </p:grpSpPr>
          <p:sp>
            <p:nvSpPr>
              <p:cNvPr id="38" name="Freeform 67"/>
              <p:cNvSpPr/>
              <p:nvPr/>
            </p:nvSpPr>
            <p:spPr bwMode="auto">
              <a:xfrm>
                <a:off x="3732038" y="3029373"/>
                <a:ext cx="552450" cy="166687"/>
              </a:xfrm>
              <a:custGeom>
                <a:avLst/>
                <a:gdLst>
                  <a:gd name="T0" fmla="*/ 22 w 224"/>
                  <a:gd name="T1" fmla="*/ 0 h 67"/>
                  <a:gd name="T2" fmla="*/ 0 w 224"/>
                  <a:gd name="T3" fmla="*/ 3 h 67"/>
                  <a:gd name="T4" fmla="*/ 85 w 224"/>
                  <a:gd name="T5" fmla="*/ 49 h 67"/>
                  <a:gd name="T6" fmla="*/ 107 w 224"/>
                  <a:gd name="T7" fmla="*/ 46 h 67"/>
                  <a:gd name="T8" fmla="*/ 224 w 224"/>
                  <a:gd name="T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67">
                    <a:moveTo>
                      <a:pt x="22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50" y="40"/>
                      <a:pt x="190" y="48"/>
                      <a:pt x="224" y="67"/>
                    </a:cubicBezTo>
                  </a:path>
                </a:pathLst>
              </a:custGeom>
              <a:gradFill flip="none" rotWithShape="1">
                <a:gsLst>
                  <a:gs pos="37000">
                    <a:srgbClr val="FECE02"/>
                  </a:gs>
                  <a:gs pos="98000">
                    <a:srgbClr val="C73E01"/>
                  </a:gs>
                </a:gsLst>
                <a:lin ang="19800000" scaled="0"/>
                <a:tileRect/>
              </a:gra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42"/>
              <p:cNvSpPr/>
              <p:nvPr/>
            </p:nvSpPr>
            <p:spPr bwMode="auto">
              <a:xfrm>
                <a:off x="3947947" y="3309811"/>
                <a:ext cx="404813" cy="1130972"/>
              </a:xfrm>
              <a:custGeom>
                <a:avLst/>
                <a:gdLst>
                  <a:gd name="T0" fmla="*/ 142 w 164"/>
                  <a:gd name="T1" fmla="*/ 419 h 459"/>
                  <a:gd name="T2" fmla="*/ 143 w 164"/>
                  <a:gd name="T3" fmla="*/ 153 h 459"/>
                  <a:gd name="T4" fmla="*/ 84 w 164"/>
                  <a:gd name="T5" fmla="*/ 46 h 459"/>
                  <a:gd name="T6" fmla="*/ 0 w 164"/>
                  <a:gd name="T7" fmla="*/ 0 h 459"/>
                  <a:gd name="T8" fmla="*/ 58 w 164"/>
                  <a:gd name="T9" fmla="*/ 107 h 459"/>
                  <a:gd name="T10" fmla="*/ 58 w 164"/>
                  <a:gd name="T11" fmla="*/ 373 h 459"/>
                  <a:gd name="T12" fmla="*/ 80 w 164"/>
                  <a:gd name="T13" fmla="*/ 413 h 459"/>
                  <a:gd name="T14" fmla="*/ 122 w 164"/>
                  <a:gd name="T15" fmla="*/ 436 h 459"/>
                  <a:gd name="T16" fmla="*/ 164 w 164"/>
                  <a:gd name="T17" fmla="*/ 459 h 459"/>
                  <a:gd name="T18" fmla="*/ 142 w 164"/>
                  <a:gd name="T19" fmla="*/ 419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459">
                    <a:moveTo>
                      <a:pt x="142" y="419"/>
                    </a:moveTo>
                    <a:cubicBezTo>
                      <a:pt x="143" y="153"/>
                      <a:pt x="143" y="153"/>
                      <a:pt x="143" y="153"/>
                    </a:cubicBezTo>
                    <a:cubicBezTo>
                      <a:pt x="143" y="104"/>
                      <a:pt x="120" y="65"/>
                      <a:pt x="84" y="46"/>
                    </a:cubicBezTo>
                    <a:cubicBezTo>
                      <a:pt x="56" y="31"/>
                      <a:pt x="28" y="15"/>
                      <a:pt x="0" y="0"/>
                    </a:cubicBezTo>
                    <a:cubicBezTo>
                      <a:pt x="35" y="19"/>
                      <a:pt x="58" y="58"/>
                      <a:pt x="58" y="107"/>
                    </a:cubicBezTo>
                    <a:cubicBezTo>
                      <a:pt x="58" y="373"/>
                      <a:pt x="58" y="373"/>
                      <a:pt x="58" y="373"/>
                    </a:cubicBezTo>
                    <a:cubicBezTo>
                      <a:pt x="58" y="391"/>
                      <a:pt x="66" y="406"/>
                      <a:pt x="80" y="413"/>
                    </a:cubicBezTo>
                    <a:cubicBezTo>
                      <a:pt x="94" y="421"/>
                      <a:pt x="108" y="428"/>
                      <a:pt x="122" y="436"/>
                    </a:cubicBezTo>
                    <a:cubicBezTo>
                      <a:pt x="136" y="444"/>
                      <a:pt x="150" y="452"/>
                      <a:pt x="164" y="459"/>
                    </a:cubicBezTo>
                    <a:cubicBezTo>
                      <a:pt x="151" y="452"/>
                      <a:pt x="142" y="437"/>
                      <a:pt x="142" y="419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38"/>
              <p:cNvSpPr/>
              <p:nvPr/>
            </p:nvSpPr>
            <p:spPr bwMode="auto">
              <a:xfrm>
                <a:off x="3548351" y="2795123"/>
                <a:ext cx="984905" cy="1665158"/>
              </a:xfrm>
              <a:custGeom>
                <a:avLst/>
                <a:gdLst>
                  <a:gd name="T0" fmla="*/ 178 w 399"/>
                  <a:gd name="T1" fmla="*/ 2 h 676"/>
                  <a:gd name="T2" fmla="*/ 210 w 399"/>
                  <a:gd name="T3" fmla="*/ 12 h 676"/>
                  <a:gd name="T4" fmla="*/ 210 w 399"/>
                  <a:gd name="T5" fmla="*/ 79 h 676"/>
                  <a:gd name="T6" fmla="*/ 157 w 399"/>
                  <a:gd name="T7" fmla="*/ 144 h 676"/>
                  <a:gd name="T8" fmla="*/ 178 w 399"/>
                  <a:gd name="T9" fmla="*/ 141 h 676"/>
                  <a:gd name="T10" fmla="*/ 399 w 399"/>
                  <a:gd name="T11" fmla="*/ 348 h 676"/>
                  <a:gd name="T12" fmla="*/ 398 w 399"/>
                  <a:gd name="T13" fmla="*/ 615 h 676"/>
                  <a:gd name="T14" fmla="*/ 351 w 399"/>
                  <a:gd name="T15" fmla="*/ 673 h 676"/>
                  <a:gd name="T16" fmla="*/ 303 w 399"/>
                  <a:gd name="T17" fmla="*/ 628 h 676"/>
                  <a:gd name="T18" fmla="*/ 304 w 399"/>
                  <a:gd name="T19" fmla="*/ 362 h 676"/>
                  <a:gd name="T20" fmla="*/ 178 w 399"/>
                  <a:gd name="T21" fmla="*/ 243 h 676"/>
                  <a:gd name="T22" fmla="*/ 158 w 399"/>
                  <a:gd name="T23" fmla="*/ 246 h 676"/>
                  <a:gd name="T24" fmla="*/ 209 w 399"/>
                  <a:gd name="T25" fmla="*/ 294 h 676"/>
                  <a:gd name="T26" fmla="*/ 209 w 399"/>
                  <a:gd name="T27" fmla="*/ 362 h 676"/>
                  <a:gd name="T28" fmla="*/ 178 w 399"/>
                  <a:gd name="T29" fmla="*/ 381 h 676"/>
                  <a:gd name="T30" fmla="*/ 146 w 399"/>
                  <a:gd name="T31" fmla="*/ 371 h 676"/>
                  <a:gd name="T32" fmla="*/ 16 w 399"/>
                  <a:gd name="T33" fmla="*/ 248 h 676"/>
                  <a:gd name="T34" fmla="*/ 8 w 399"/>
                  <a:gd name="T35" fmla="*/ 238 h 676"/>
                  <a:gd name="T36" fmla="*/ 10 w 399"/>
                  <a:gd name="T37" fmla="*/ 189 h 676"/>
                  <a:gd name="T38" fmla="*/ 11 w 399"/>
                  <a:gd name="T39" fmla="*/ 187 h 676"/>
                  <a:gd name="T40" fmla="*/ 16 w 399"/>
                  <a:gd name="T41" fmla="*/ 180 h 676"/>
                  <a:gd name="T42" fmla="*/ 147 w 399"/>
                  <a:gd name="T43" fmla="*/ 21 h 676"/>
                  <a:gd name="T44" fmla="*/ 178 w 399"/>
                  <a:gd name="T45" fmla="*/ 2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9" h="676">
                    <a:moveTo>
                      <a:pt x="178" y="2"/>
                    </a:moveTo>
                    <a:cubicBezTo>
                      <a:pt x="190" y="0"/>
                      <a:pt x="201" y="4"/>
                      <a:pt x="210" y="12"/>
                    </a:cubicBezTo>
                    <a:cubicBezTo>
                      <a:pt x="227" y="28"/>
                      <a:pt x="227" y="58"/>
                      <a:pt x="210" y="79"/>
                    </a:cubicBezTo>
                    <a:cubicBezTo>
                      <a:pt x="157" y="144"/>
                      <a:pt x="157" y="144"/>
                      <a:pt x="157" y="144"/>
                    </a:cubicBezTo>
                    <a:cubicBezTo>
                      <a:pt x="178" y="141"/>
                      <a:pt x="178" y="141"/>
                      <a:pt x="178" y="141"/>
                    </a:cubicBezTo>
                    <a:cubicBezTo>
                      <a:pt x="300" y="124"/>
                      <a:pt x="399" y="217"/>
                      <a:pt x="399" y="348"/>
                    </a:cubicBezTo>
                    <a:cubicBezTo>
                      <a:pt x="398" y="615"/>
                      <a:pt x="398" y="615"/>
                      <a:pt x="398" y="615"/>
                    </a:cubicBezTo>
                    <a:cubicBezTo>
                      <a:pt x="398" y="643"/>
                      <a:pt x="377" y="669"/>
                      <a:pt x="351" y="673"/>
                    </a:cubicBezTo>
                    <a:cubicBezTo>
                      <a:pt x="325" y="676"/>
                      <a:pt x="303" y="656"/>
                      <a:pt x="303" y="628"/>
                    </a:cubicBezTo>
                    <a:cubicBezTo>
                      <a:pt x="304" y="362"/>
                      <a:pt x="304" y="362"/>
                      <a:pt x="304" y="362"/>
                    </a:cubicBezTo>
                    <a:cubicBezTo>
                      <a:pt x="304" y="287"/>
                      <a:pt x="248" y="234"/>
                      <a:pt x="178" y="243"/>
                    </a:cubicBezTo>
                    <a:cubicBezTo>
                      <a:pt x="158" y="246"/>
                      <a:pt x="158" y="246"/>
                      <a:pt x="158" y="246"/>
                    </a:cubicBezTo>
                    <a:cubicBezTo>
                      <a:pt x="209" y="294"/>
                      <a:pt x="209" y="294"/>
                      <a:pt x="209" y="294"/>
                    </a:cubicBezTo>
                    <a:cubicBezTo>
                      <a:pt x="227" y="311"/>
                      <a:pt x="226" y="341"/>
                      <a:pt x="209" y="362"/>
                    </a:cubicBezTo>
                    <a:cubicBezTo>
                      <a:pt x="200" y="373"/>
                      <a:pt x="189" y="379"/>
                      <a:pt x="178" y="381"/>
                    </a:cubicBezTo>
                    <a:cubicBezTo>
                      <a:pt x="166" y="382"/>
                      <a:pt x="155" y="379"/>
                      <a:pt x="146" y="371"/>
                    </a:cubicBezTo>
                    <a:cubicBezTo>
                      <a:pt x="16" y="248"/>
                      <a:pt x="16" y="248"/>
                      <a:pt x="16" y="248"/>
                    </a:cubicBezTo>
                    <a:cubicBezTo>
                      <a:pt x="12" y="245"/>
                      <a:pt x="10" y="241"/>
                      <a:pt x="8" y="238"/>
                    </a:cubicBezTo>
                    <a:cubicBezTo>
                      <a:pt x="0" y="223"/>
                      <a:pt x="1" y="204"/>
                      <a:pt x="10" y="189"/>
                    </a:cubicBezTo>
                    <a:cubicBezTo>
                      <a:pt x="10" y="188"/>
                      <a:pt x="11" y="187"/>
                      <a:pt x="11" y="187"/>
                    </a:cubicBezTo>
                    <a:cubicBezTo>
                      <a:pt x="13" y="184"/>
                      <a:pt x="14" y="182"/>
                      <a:pt x="16" y="180"/>
                    </a:cubicBezTo>
                    <a:cubicBezTo>
                      <a:pt x="147" y="21"/>
                      <a:pt x="147" y="21"/>
                      <a:pt x="147" y="21"/>
                    </a:cubicBezTo>
                    <a:cubicBezTo>
                      <a:pt x="156" y="10"/>
                      <a:pt x="167" y="4"/>
                      <a:pt x="178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63"/>
              <p:cNvSpPr/>
              <p:nvPr/>
            </p:nvSpPr>
            <p:spPr bwMode="auto">
              <a:xfrm>
                <a:off x="3347864" y="2691235"/>
                <a:ext cx="706438" cy="1038225"/>
              </a:xfrm>
              <a:custGeom>
                <a:avLst/>
                <a:gdLst>
                  <a:gd name="T0" fmla="*/ 202 w 287"/>
                  <a:gd name="T1" fmla="*/ 5 h 421"/>
                  <a:gd name="T2" fmla="*/ 179 w 287"/>
                  <a:gd name="T3" fmla="*/ 1 h 421"/>
                  <a:gd name="T4" fmla="*/ 147 w 287"/>
                  <a:gd name="T5" fmla="*/ 19 h 421"/>
                  <a:gd name="T6" fmla="*/ 16 w 287"/>
                  <a:gd name="T7" fmla="*/ 179 h 421"/>
                  <a:gd name="T8" fmla="*/ 11 w 287"/>
                  <a:gd name="T9" fmla="*/ 185 h 421"/>
                  <a:gd name="T10" fmla="*/ 10 w 287"/>
                  <a:gd name="T11" fmla="*/ 187 h 421"/>
                  <a:gd name="T12" fmla="*/ 8 w 287"/>
                  <a:gd name="T13" fmla="*/ 236 h 421"/>
                  <a:gd name="T14" fmla="*/ 16 w 287"/>
                  <a:gd name="T15" fmla="*/ 247 h 421"/>
                  <a:gd name="T16" fmla="*/ 146 w 287"/>
                  <a:gd name="T17" fmla="*/ 370 h 421"/>
                  <a:gd name="T18" fmla="*/ 154 w 287"/>
                  <a:gd name="T19" fmla="*/ 375 h 421"/>
                  <a:gd name="T20" fmla="*/ 235 w 287"/>
                  <a:gd name="T21" fmla="*/ 419 h 421"/>
                  <a:gd name="T22" fmla="*/ 239 w 287"/>
                  <a:gd name="T23" fmla="*/ 421 h 421"/>
                  <a:gd name="T24" fmla="*/ 231 w 287"/>
                  <a:gd name="T25" fmla="*/ 416 h 421"/>
                  <a:gd name="T26" fmla="*/ 101 w 287"/>
                  <a:gd name="T27" fmla="*/ 293 h 421"/>
                  <a:gd name="T28" fmla="*/ 93 w 287"/>
                  <a:gd name="T29" fmla="*/ 283 h 421"/>
                  <a:gd name="T30" fmla="*/ 95 w 287"/>
                  <a:gd name="T31" fmla="*/ 234 h 421"/>
                  <a:gd name="T32" fmla="*/ 96 w 287"/>
                  <a:gd name="T33" fmla="*/ 232 h 421"/>
                  <a:gd name="T34" fmla="*/ 101 w 287"/>
                  <a:gd name="T35" fmla="*/ 225 h 421"/>
                  <a:gd name="T36" fmla="*/ 232 w 287"/>
                  <a:gd name="T37" fmla="*/ 66 h 421"/>
                  <a:gd name="T38" fmla="*/ 263 w 287"/>
                  <a:gd name="T39" fmla="*/ 47 h 421"/>
                  <a:gd name="T40" fmla="*/ 287 w 287"/>
                  <a:gd name="T41" fmla="*/ 51 h 421"/>
                  <a:gd name="T42" fmla="*/ 202 w 287"/>
                  <a:gd name="T43" fmla="*/ 5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7" h="421">
                    <a:moveTo>
                      <a:pt x="202" y="5"/>
                    </a:moveTo>
                    <a:cubicBezTo>
                      <a:pt x="195" y="1"/>
                      <a:pt x="187" y="0"/>
                      <a:pt x="179" y="1"/>
                    </a:cubicBezTo>
                    <a:cubicBezTo>
                      <a:pt x="167" y="3"/>
                      <a:pt x="156" y="9"/>
                      <a:pt x="147" y="19"/>
                    </a:cubicBezTo>
                    <a:cubicBezTo>
                      <a:pt x="16" y="179"/>
                      <a:pt x="16" y="179"/>
                      <a:pt x="16" y="179"/>
                    </a:cubicBezTo>
                    <a:cubicBezTo>
                      <a:pt x="14" y="181"/>
                      <a:pt x="13" y="183"/>
                      <a:pt x="11" y="185"/>
                    </a:cubicBezTo>
                    <a:cubicBezTo>
                      <a:pt x="11" y="186"/>
                      <a:pt x="11" y="187"/>
                      <a:pt x="10" y="187"/>
                    </a:cubicBezTo>
                    <a:cubicBezTo>
                      <a:pt x="1" y="203"/>
                      <a:pt x="0" y="222"/>
                      <a:pt x="8" y="236"/>
                    </a:cubicBezTo>
                    <a:cubicBezTo>
                      <a:pt x="10" y="240"/>
                      <a:pt x="13" y="244"/>
                      <a:pt x="16" y="247"/>
                    </a:cubicBezTo>
                    <a:cubicBezTo>
                      <a:pt x="146" y="370"/>
                      <a:pt x="146" y="370"/>
                      <a:pt x="146" y="370"/>
                    </a:cubicBezTo>
                    <a:cubicBezTo>
                      <a:pt x="149" y="372"/>
                      <a:pt x="151" y="374"/>
                      <a:pt x="154" y="375"/>
                    </a:cubicBezTo>
                    <a:cubicBezTo>
                      <a:pt x="181" y="390"/>
                      <a:pt x="208" y="405"/>
                      <a:pt x="235" y="419"/>
                    </a:cubicBezTo>
                    <a:cubicBezTo>
                      <a:pt x="236" y="420"/>
                      <a:pt x="238" y="421"/>
                      <a:pt x="239" y="421"/>
                    </a:cubicBezTo>
                    <a:cubicBezTo>
                      <a:pt x="236" y="420"/>
                      <a:pt x="234" y="418"/>
                      <a:pt x="231" y="416"/>
                    </a:cubicBezTo>
                    <a:cubicBezTo>
                      <a:pt x="101" y="293"/>
                      <a:pt x="101" y="293"/>
                      <a:pt x="101" y="293"/>
                    </a:cubicBezTo>
                    <a:cubicBezTo>
                      <a:pt x="97" y="290"/>
                      <a:pt x="95" y="286"/>
                      <a:pt x="93" y="283"/>
                    </a:cubicBezTo>
                    <a:cubicBezTo>
                      <a:pt x="85" y="268"/>
                      <a:pt x="86" y="249"/>
                      <a:pt x="95" y="234"/>
                    </a:cubicBezTo>
                    <a:cubicBezTo>
                      <a:pt x="95" y="233"/>
                      <a:pt x="96" y="232"/>
                      <a:pt x="96" y="232"/>
                    </a:cubicBezTo>
                    <a:cubicBezTo>
                      <a:pt x="98" y="229"/>
                      <a:pt x="99" y="227"/>
                      <a:pt x="101" y="225"/>
                    </a:cubicBezTo>
                    <a:cubicBezTo>
                      <a:pt x="232" y="66"/>
                      <a:pt x="232" y="66"/>
                      <a:pt x="232" y="66"/>
                    </a:cubicBezTo>
                    <a:cubicBezTo>
                      <a:pt x="241" y="55"/>
                      <a:pt x="252" y="49"/>
                      <a:pt x="263" y="47"/>
                    </a:cubicBezTo>
                    <a:cubicBezTo>
                      <a:pt x="272" y="46"/>
                      <a:pt x="280" y="47"/>
                      <a:pt x="287" y="51"/>
                    </a:cubicBezTo>
                    <a:lnTo>
                      <a:pt x="202" y="5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8230728" y="3124668"/>
            <a:ext cx="2862461" cy="752648"/>
            <a:chOff x="8130600" y="2810798"/>
            <a:chExt cx="3856715" cy="713663"/>
          </a:xfrm>
        </p:grpSpPr>
        <p:sp>
          <p:nvSpPr>
            <p:cNvPr id="47" name="TextBox 46"/>
            <p:cNvSpPr txBox="1"/>
            <p:nvPr/>
          </p:nvSpPr>
          <p:spPr>
            <a:xfrm>
              <a:off x="8130600" y="2810798"/>
              <a:ext cx="1942086" cy="311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130600" y="3156750"/>
              <a:ext cx="3856715" cy="3677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756705" y="4111298"/>
            <a:ext cx="2880524" cy="752648"/>
            <a:chOff x="163141" y="3887744"/>
            <a:chExt cx="3881053" cy="713663"/>
          </a:xfrm>
        </p:grpSpPr>
        <p:sp>
          <p:nvSpPr>
            <p:cNvPr id="49" name="TextBox 48"/>
            <p:cNvSpPr txBox="1"/>
            <p:nvPr/>
          </p:nvSpPr>
          <p:spPr>
            <a:xfrm>
              <a:off x="163141" y="3887744"/>
              <a:ext cx="1942087" cy="311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7479" y="4233696"/>
              <a:ext cx="3856715" cy="3677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851062" y="1835481"/>
            <a:ext cx="2862459" cy="752649"/>
            <a:chOff x="1251208" y="1633722"/>
            <a:chExt cx="3856715" cy="713660"/>
          </a:xfrm>
        </p:grpSpPr>
        <p:sp>
          <p:nvSpPr>
            <p:cNvPr id="52" name="TextBox 51"/>
            <p:cNvSpPr txBox="1"/>
            <p:nvPr/>
          </p:nvSpPr>
          <p:spPr>
            <a:xfrm>
              <a:off x="1251208" y="1633722"/>
              <a:ext cx="1942088" cy="311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251208" y="1979673"/>
              <a:ext cx="3856715" cy="3677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6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>
            <p:custDataLst>
              <p:tags r:id="rId1"/>
            </p:custDataLst>
          </p:nvPr>
        </p:nvSpPr>
        <p:spPr>
          <a:xfrm>
            <a:off x="5713372" y="2413002"/>
            <a:ext cx="3526723" cy="2406648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4000">
              <a:solidFill>
                <a:srgbClr val="D5FFCD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8507758" y="2552700"/>
            <a:ext cx="575173" cy="2127252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>
              <a:defRPr/>
            </a:pPr>
            <a:r>
              <a:rPr lang="en-US" altLang="zh-CN" sz="4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PART</a:t>
            </a:r>
            <a:endParaRPr lang="zh-CN" altLang="en-US" sz="44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20453" y="3029595"/>
            <a:ext cx="396510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明年工作计划</a:t>
            </a:r>
            <a:endParaRPr lang="zh-CN" altLang="en-US" sz="44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3987103" y="3777220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674310" y="3777220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987103" y="4046877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4310" y="4046877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2799" y="1670791"/>
            <a:ext cx="2586211" cy="2981100"/>
          </a:xfrm>
          <a:prstGeom prst="rect">
            <a:avLst/>
          </a:prstGeom>
          <a:blipFill dpi="0" rotWithShape="1">
            <a:blip r:embed="rId1" cstate="email">
              <a:grayscl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cs typeface="+mn-ea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95112" y="1665233"/>
            <a:ext cx="2586211" cy="2981100"/>
          </a:xfrm>
          <a:prstGeom prst="rect">
            <a:avLst/>
          </a:prstGeom>
          <a:blipFill dpi="0" rotWithShape="1">
            <a:blip r:embed="rId1" cstate="email">
              <a:grayscl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cs typeface="+mn-ea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77425" y="1670791"/>
            <a:ext cx="2586211" cy="2981100"/>
          </a:xfrm>
          <a:prstGeom prst="rect">
            <a:avLst/>
          </a:prstGeom>
          <a:blipFill dpi="0" rotWithShape="1">
            <a:blip r:embed="rId1" cstate="email">
              <a:grayscl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cs typeface="+mn-ea"/>
              <a:sym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59738" y="1670788"/>
            <a:ext cx="2586211" cy="2981100"/>
          </a:xfrm>
          <a:prstGeom prst="rect">
            <a:avLst/>
          </a:prstGeom>
          <a:blipFill dpi="0" rotWithShape="1">
            <a:blip r:embed="rId1" cstate="email">
              <a:grayscl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3166" y="4950503"/>
            <a:ext cx="2605844" cy="532069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5112" y="4949783"/>
            <a:ext cx="2586211" cy="532069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7424" y="4949063"/>
            <a:ext cx="2586211" cy="532069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59737" y="4948341"/>
            <a:ext cx="2586214" cy="532069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05851" y="5769689"/>
            <a:ext cx="1124259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12801" y="5985713"/>
            <a:ext cx="11233150" cy="532069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H_SubTitle_1"/>
          <p:cNvSpPr/>
          <p:nvPr>
            <p:custDataLst>
              <p:tags r:id="rId1"/>
            </p:custDataLst>
          </p:nvPr>
        </p:nvSpPr>
        <p:spPr>
          <a:xfrm>
            <a:off x="6357522" y="2643533"/>
            <a:ext cx="3867459" cy="637879"/>
          </a:xfrm>
          <a:custGeom>
            <a:avLst/>
            <a:gdLst>
              <a:gd name="connsiteX0" fmla="*/ 122108 w 732631"/>
              <a:gd name="connsiteY0" fmla="*/ 0 h 5307012"/>
              <a:gd name="connsiteX1" fmla="*/ 610523 w 732631"/>
              <a:gd name="connsiteY1" fmla="*/ 0 h 5307012"/>
              <a:gd name="connsiteX2" fmla="*/ 732631 w 732631"/>
              <a:gd name="connsiteY2" fmla="*/ 122108 h 5307012"/>
              <a:gd name="connsiteX3" fmla="*/ 732631 w 732631"/>
              <a:gd name="connsiteY3" fmla="*/ 5307012 h 5307012"/>
              <a:gd name="connsiteX4" fmla="*/ 732631 w 732631"/>
              <a:gd name="connsiteY4" fmla="*/ 5307012 h 5307012"/>
              <a:gd name="connsiteX5" fmla="*/ 0 w 732631"/>
              <a:gd name="connsiteY5" fmla="*/ 5307012 h 5307012"/>
              <a:gd name="connsiteX6" fmla="*/ 0 w 732631"/>
              <a:gd name="connsiteY6" fmla="*/ 5307012 h 5307012"/>
              <a:gd name="connsiteX7" fmla="*/ 0 w 732631"/>
              <a:gd name="connsiteY7" fmla="*/ 122108 h 5307012"/>
              <a:gd name="connsiteX8" fmla="*/ 122108 w 732631"/>
              <a:gd name="connsiteY8" fmla="*/ 0 h 530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631" h="5307012">
                <a:moveTo>
                  <a:pt x="732631" y="884525"/>
                </a:moveTo>
                <a:lnTo>
                  <a:pt x="732631" y="4422487"/>
                </a:lnTo>
                <a:cubicBezTo>
                  <a:pt x="732631" y="4910992"/>
                  <a:pt x="725084" y="5307008"/>
                  <a:pt x="715774" y="5307008"/>
                </a:cubicBezTo>
                <a:lnTo>
                  <a:pt x="0" y="5307008"/>
                </a:lnTo>
                <a:lnTo>
                  <a:pt x="0" y="5307008"/>
                </a:lnTo>
                <a:lnTo>
                  <a:pt x="0" y="4"/>
                </a:lnTo>
                <a:lnTo>
                  <a:pt x="0" y="4"/>
                </a:lnTo>
                <a:lnTo>
                  <a:pt x="715774" y="4"/>
                </a:lnTo>
                <a:cubicBezTo>
                  <a:pt x="725084" y="4"/>
                  <a:pt x="732631" y="396020"/>
                  <a:pt x="732631" y="884525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年度工作概述</a:t>
            </a:r>
            <a:endParaRPr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ANNUAL WORK SUMMARY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MH_Other_1"/>
          <p:cNvSpPr/>
          <p:nvPr>
            <p:custDataLst>
              <p:tags r:id="rId2"/>
            </p:custDataLst>
          </p:nvPr>
        </p:nvSpPr>
        <p:spPr>
          <a:xfrm>
            <a:off x="5517061" y="2616746"/>
            <a:ext cx="1029648" cy="696477"/>
          </a:xfrm>
          <a:custGeom>
            <a:avLst/>
            <a:gdLst>
              <a:gd name="connsiteX0" fmla="*/ 0 w 872351"/>
              <a:gd name="connsiteY0" fmla="*/ 0 h 721783"/>
              <a:gd name="connsiteX1" fmla="*/ 697880 w 872351"/>
              <a:gd name="connsiteY1" fmla="*/ 0 h 721783"/>
              <a:gd name="connsiteX2" fmla="*/ 872351 w 872351"/>
              <a:gd name="connsiteY2" fmla="*/ 360892 h 721783"/>
              <a:gd name="connsiteX3" fmla="*/ 697880 w 872351"/>
              <a:gd name="connsiteY3" fmla="*/ 721783 h 721783"/>
              <a:gd name="connsiteX4" fmla="*/ 0 w 872351"/>
              <a:gd name="connsiteY4" fmla="*/ 721783 h 72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351" h="721783">
                <a:moveTo>
                  <a:pt x="0" y="0"/>
                </a:moveTo>
                <a:lnTo>
                  <a:pt x="697880" y="0"/>
                </a:lnTo>
                <a:lnTo>
                  <a:pt x="872351" y="360892"/>
                </a:lnTo>
                <a:lnTo>
                  <a:pt x="697880" y="721783"/>
                </a:lnTo>
                <a:lnTo>
                  <a:pt x="0" y="721783"/>
                </a:lnTo>
                <a:close/>
              </a:path>
            </a:pathLst>
          </a:custGeom>
          <a:solidFill>
            <a:schemeClr val="accent1"/>
          </a:solidFill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lang="zh-CN" altLang="en-US" sz="422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2" name="MH_SubTitle_2"/>
          <p:cNvSpPr/>
          <p:nvPr>
            <p:custDataLst>
              <p:tags r:id="rId3"/>
            </p:custDataLst>
          </p:nvPr>
        </p:nvSpPr>
        <p:spPr>
          <a:xfrm>
            <a:off x="6357522" y="3463904"/>
            <a:ext cx="3867459" cy="637879"/>
          </a:xfrm>
          <a:custGeom>
            <a:avLst/>
            <a:gdLst>
              <a:gd name="connsiteX0" fmla="*/ 122108 w 732631"/>
              <a:gd name="connsiteY0" fmla="*/ 0 h 5307012"/>
              <a:gd name="connsiteX1" fmla="*/ 610523 w 732631"/>
              <a:gd name="connsiteY1" fmla="*/ 0 h 5307012"/>
              <a:gd name="connsiteX2" fmla="*/ 732631 w 732631"/>
              <a:gd name="connsiteY2" fmla="*/ 122108 h 5307012"/>
              <a:gd name="connsiteX3" fmla="*/ 732631 w 732631"/>
              <a:gd name="connsiteY3" fmla="*/ 5307012 h 5307012"/>
              <a:gd name="connsiteX4" fmla="*/ 732631 w 732631"/>
              <a:gd name="connsiteY4" fmla="*/ 5307012 h 5307012"/>
              <a:gd name="connsiteX5" fmla="*/ 0 w 732631"/>
              <a:gd name="connsiteY5" fmla="*/ 5307012 h 5307012"/>
              <a:gd name="connsiteX6" fmla="*/ 0 w 732631"/>
              <a:gd name="connsiteY6" fmla="*/ 5307012 h 5307012"/>
              <a:gd name="connsiteX7" fmla="*/ 0 w 732631"/>
              <a:gd name="connsiteY7" fmla="*/ 122108 h 5307012"/>
              <a:gd name="connsiteX8" fmla="*/ 122108 w 732631"/>
              <a:gd name="connsiteY8" fmla="*/ 0 h 530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631" h="5307012">
                <a:moveTo>
                  <a:pt x="732631" y="884525"/>
                </a:moveTo>
                <a:lnTo>
                  <a:pt x="732631" y="4422487"/>
                </a:lnTo>
                <a:cubicBezTo>
                  <a:pt x="732631" y="4910992"/>
                  <a:pt x="725084" y="5307008"/>
                  <a:pt x="715774" y="5307008"/>
                </a:cubicBezTo>
                <a:lnTo>
                  <a:pt x="0" y="5307008"/>
                </a:lnTo>
                <a:lnTo>
                  <a:pt x="0" y="5307008"/>
                </a:lnTo>
                <a:lnTo>
                  <a:pt x="0" y="4"/>
                </a:lnTo>
                <a:lnTo>
                  <a:pt x="0" y="4"/>
                </a:lnTo>
                <a:lnTo>
                  <a:pt x="715774" y="4"/>
                </a:lnTo>
                <a:cubicBezTo>
                  <a:pt x="725084" y="4"/>
                  <a:pt x="732631" y="396020"/>
                  <a:pt x="732631" y="884525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Autofit/>
          </a:bodyPr>
          <a:lstStyle/>
          <a:p>
            <a:pPr lvl="0"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工作完成情况</a:t>
            </a:r>
            <a:endParaRPr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  <a:p>
            <a:pPr lvl="0" algn="ctr"/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COMPLETION OF WORK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MH_Other_2"/>
          <p:cNvSpPr/>
          <p:nvPr>
            <p:custDataLst>
              <p:tags r:id="rId4"/>
            </p:custDataLst>
          </p:nvPr>
        </p:nvSpPr>
        <p:spPr>
          <a:xfrm>
            <a:off x="5517061" y="3437115"/>
            <a:ext cx="1029648" cy="694803"/>
          </a:xfrm>
          <a:custGeom>
            <a:avLst/>
            <a:gdLst>
              <a:gd name="connsiteX0" fmla="*/ 0 w 872351"/>
              <a:gd name="connsiteY0" fmla="*/ 0 h 721783"/>
              <a:gd name="connsiteX1" fmla="*/ 697880 w 872351"/>
              <a:gd name="connsiteY1" fmla="*/ 0 h 721783"/>
              <a:gd name="connsiteX2" fmla="*/ 872351 w 872351"/>
              <a:gd name="connsiteY2" fmla="*/ 360892 h 721783"/>
              <a:gd name="connsiteX3" fmla="*/ 697880 w 872351"/>
              <a:gd name="connsiteY3" fmla="*/ 721783 h 721783"/>
              <a:gd name="connsiteX4" fmla="*/ 0 w 872351"/>
              <a:gd name="connsiteY4" fmla="*/ 721783 h 72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351" h="721783">
                <a:moveTo>
                  <a:pt x="0" y="0"/>
                </a:moveTo>
                <a:lnTo>
                  <a:pt x="697880" y="0"/>
                </a:lnTo>
                <a:lnTo>
                  <a:pt x="872351" y="360892"/>
                </a:lnTo>
                <a:lnTo>
                  <a:pt x="697880" y="721783"/>
                </a:lnTo>
                <a:lnTo>
                  <a:pt x="0" y="721783"/>
                </a:lnTo>
                <a:close/>
              </a:path>
            </a:pathLst>
          </a:custGeom>
          <a:solidFill>
            <a:schemeClr val="accent1"/>
          </a:solidFill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lang="zh-CN" altLang="en-US" sz="422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4" name="MH_SubTitle_3"/>
          <p:cNvSpPr/>
          <p:nvPr>
            <p:custDataLst>
              <p:tags r:id="rId5"/>
            </p:custDataLst>
          </p:nvPr>
        </p:nvSpPr>
        <p:spPr>
          <a:xfrm>
            <a:off x="6357522" y="4282599"/>
            <a:ext cx="3867459" cy="639554"/>
          </a:xfrm>
          <a:custGeom>
            <a:avLst/>
            <a:gdLst>
              <a:gd name="connsiteX0" fmla="*/ 122108 w 732631"/>
              <a:gd name="connsiteY0" fmla="*/ 0 h 5307012"/>
              <a:gd name="connsiteX1" fmla="*/ 610523 w 732631"/>
              <a:gd name="connsiteY1" fmla="*/ 0 h 5307012"/>
              <a:gd name="connsiteX2" fmla="*/ 732631 w 732631"/>
              <a:gd name="connsiteY2" fmla="*/ 122108 h 5307012"/>
              <a:gd name="connsiteX3" fmla="*/ 732631 w 732631"/>
              <a:gd name="connsiteY3" fmla="*/ 5307012 h 5307012"/>
              <a:gd name="connsiteX4" fmla="*/ 732631 w 732631"/>
              <a:gd name="connsiteY4" fmla="*/ 5307012 h 5307012"/>
              <a:gd name="connsiteX5" fmla="*/ 0 w 732631"/>
              <a:gd name="connsiteY5" fmla="*/ 5307012 h 5307012"/>
              <a:gd name="connsiteX6" fmla="*/ 0 w 732631"/>
              <a:gd name="connsiteY6" fmla="*/ 5307012 h 5307012"/>
              <a:gd name="connsiteX7" fmla="*/ 0 w 732631"/>
              <a:gd name="connsiteY7" fmla="*/ 122108 h 5307012"/>
              <a:gd name="connsiteX8" fmla="*/ 122108 w 732631"/>
              <a:gd name="connsiteY8" fmla="*/ 0 h 530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631" h="5307012">
                <a:moveTo>
                  <a:pt x="732631" y="884525"/>
                </a:moveTo>
                <a:lnTo>
                  <a:pt x="732631" y="4422487"/>
                </a:lnTo>
                <a:cubicBezTo>
                  <a:pt x="732631" y="4910992"/>
                  <a:pt x="725084" y="5307008"/>
                  <a:pt x="715774" y="5307008"/>
                </a:cubicBezTo>
                <a:lnTo>
                  <a:pt x="0" y="5307008"/>
                </a:lnTo>
                <a:lnTo>
                  <a:pt x="0" y="5307008"/>
                </a:lnTo>
                <a:lnTo>
                  <a:pt x="0" y="4"/>
                </a:lnTo>
                <a:lnTo>
                  <a:pt x="0" y="4"/>
                </a:lnTo>
                <a:lnTo>
                  <a:pt x="715774" y="4"/>
                </a:lnTo>
                <a:cubicBezTo>
                  <a:pt x="725084" y="4"/>
                  <a:pt x="732631" y="396020"/>
                  <a:pt x="732631" y="884525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Autofit/>
          </a:bodyPr>
          <a:lstStyle/>
          <a:p>
            <a:pPr lvl="0"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成功项目展示</a:t>
            </a:r>
            <a:endParaRPr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  <a:p>
            <a:pPr lvl="0" algn="ctr"/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SUCCESSFUL PROJECT 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MH_Other_3"/>
          <p:cNvSpPr/>
          <p:nvPr>
            <p:custDataLst>
              <p:tags r:id="rId6"/>
            </p:custDataLst>
          </p:nvPr>
        </p:nvSpPr>
        <p:spPr>
          <a:xfrm>
            <a:off x="5517061" y="4257485"/>
            <a:ext cx="1029648" cy="694803"/>
          </a:xfrm>
          <a:custGeom>
            <a:avLst/>
            <a:gdLst>
              <a:gd name="connsiteX0" fmla="*/ 0 w 872351"/>
              <a:gd name="connsiteY0" fmla="*/ 0 h 721783"/>
              <a:gd name="connsiteX1" fmla="*/ 697880 w 872351"/>
              <a:gd name="connsiteY1" fmla="*/ 0 h 721783"/>
              <a:gd name="connsiteX2" fmla="*/ 872351 w 872351"/>
              <a:gd name="connsiteY2" fmla="*/ 360892 h 721783"/>
              <a:gd name="connsiteX3" fmla="*/ 697880 w 872351"/>
              <a:gd name="connsiteY3" fmla="*/ 721783 h 721783"/>
              <a:gd name="connsiteX4" fmla="*/ 0 w 872351"/>
              <a:gd name="connsiteY4" fmla="*/ 721783 h 72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351" h="721783">
                <a:moveTo>
                  <a:pt x="0" y="0"/>
                </a:moveTo>
                <a:lnTo>
                  <a:pt x="697880" y="0"/>
                </a:lnTo>
                <a:lnTo>
                  <a:pt x="872351" y="360892"/>
                </a:lnTo>
                <a:lnTo>
                  <a:pt x="697880" y="721783"/>
                </a:lnTo>
                <a:lnTo>
                  <a:pt x="0" y="721783"/>
                </a:lnTo>
                <a:close/>
              </a:path>
            </a:pathLst>
          </a:custGeom>
          <a:solidFill>
            <a:schemeClr val="accent1"/>
          </a:solidFill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lang="zh-CN" altLang="en-US" sz="422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MH_SubTitle_4"/>
          <p:cNvSpPr/>
          <p:nvPr>
            <p:custDataLst>
              <p:tags r:id="rId7"/>
            </p:custDataLst>
          </p:nvPr>
        </p:nvSpPr>
        <p:spPr>
          <a:xfrm>
            <a:off x="6357522" y="5102969"/>
            <a:ext cx="3867459" cy="639554"/>
          </a:xfrm>
          <a:custGeom>
            <a:avLst/>
            <a:gdLst>
              <a:gd name="connsiteX0" fmla="*/ 122108 w 732631"/>
              <a:gd name="connsiteY0" fmla="*/ 0 h 5307012"/>
              <a:gd name="connsiteX1" fmla="*/ 610523 w 732631"/>
              <a:gd name="connsiteY1" fmla="*/ 0 h 5307012"/>
              <a:gd name="connsiteX2" fmla="*/ 732631 w 732631"/>
              <a:gd name="connsiteY2" fmla="*/ 122108 h 5307012"/>
              <a:gd name="connsiteX3" fmla="*/ 732631 w 732631"/>
              <a:gd name="connsiteY3" fmla="*/ 5307012 h 5307012"/>
              <a:gd name="connsiteX4" fmla="*/ 732631 w 732631"/>
              <a:gd name="connsiteY4" fmla="*/ 5307012 h 5307012"/>
              <a:gd name="connsiteX5" fmla="*/ 0 w 732631"/>
              <a:gd name="connsiteY5" fmla="*/ 5307012 h 5307012"/>
              <a:gd name="connsiteX6" fmla="*/ 0 w 732631"/>
              <a:gd name="connsiteY6" fmla="*/ 5307012 h 5307012"/>
              <a:gd name="connsiteX7" fmla="*/ 0 w 732631"/>
              <a:gd name="connsiteY7" fmla="*/ 122108 h 5307012"/>
              <a:gd name="connsiteX8" fmla="*/ 122108 w 732631"/>
              <a:gd name="connsiteY8" fmla="*/ 0 h 530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631" h="5307012">
                <a:moveTo>
                  <a:pt x="732631" y="884525"/>
                </a:moveTo>
                <a:lnTo>
                  <a:pt x="732631" y="4422487"/>
                </a:lnTo>
                <a:cubicBezTo>
                  <a:pt x="732631" y="4910992"/>
                  <a:pt x="725084" y="5307008"/>
                  <a:pt x="715774" y="5307008"/>
                </a:cubicBezTo>
                <a:lnTo>
                  <a:pt x="0" y="5307008"/>
                </a:lnTo>
                <a:lnTo>
                  <a:pt x="0" y="5307008"/>
                </a:lnTo>
                <a:lnTo>
                  <a:pt x="0" y="4"/>
                </a:lnTo>
                <a:lnTo>
                  <a:pt x="0" y="4"/>
                </a:lnTo>
                <a:lnTo>
                  <a:pt x="715774" y="4"/>
                </a:lnTo>
                <a:cubicBezTo>
                  <a:pt x="725084" y="4"/>
                  <a:pt x="732631" y="396020"/>
                  <a:pt x="732631" y="884525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Autofit/>
          </a:bodyPr>
          <a:lstStyle/>
          <a:p>
            <a:pPr lvl="0"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明年工作计划</a:t>
            </a:r>
            <a:endParaRPr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  <a:p>
            <a:pPr lvl="0" algn="ctr"/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NEXT YEAR WORK PLAN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MH_Other_4"/>
          <p:cNvSpPr/>
          <p:nvPr>
            <p:custDataLst>
              <p:tags r:id="rId8"/>
            </p:custDataLst>
          </p:nvPr>
        </p:nvSpPr>
        <p:spPr>
          <a:xfrm>
            <a:off x="5517061" y="5076181"/>
            <a:ext cx="1029648" cy="696477"/>
          </a:xfrm>
          <a:custGeom>
            <a:avLst/>
            <a:gdLst>
              <a:gd name="connsiteX0" fmla="*/ 0 w 872351"/>
              <a:gd name="connsiteY0" fmla="*/ 0 h 721783"/>
              <a:gd name="connsiteX1" fmla="*/ 697880 w 872351"/>
              <a:gd name="connsiteY1" fmla="*/ 0 h 721783"/>
              <a:gd name="connsiteX2" fmla="*/ 872351 w 872351"/>
              <a:gd name="connsiteY2" fmla="*/ 360892 h 721783"/>
              <a:gd name="connsiteX3" fmla="*/ 697880 w 872351"/>
              <a:gd name="connsiteY3" fmla="*/ 721783 h 721783"/>
              <a:gd name="connsiteX4" fmla="*/ 0 w 872351"/>
              <a:gd name="connsiteY4" fmla="*/ 721783 h 72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351" h="721783">
                <a:moveTo>
                  <a:pt x="0" y="0"/>
                </a:moveTo>
                <a:lnTo>
                  <a:pt x="697880" y="0"/>
                </a:lnTo>
                <a:lnTo>
                  <a:pt x="872351" y="360892"/>
                </a:lnTo>
                <a:lnTo>
                  <a:pt x="697880" y="721783"/>
                </a:lnTo>
                <a:lnTo>
                  <a:pt x="0" y="721783"/>
                </a:lnTo>
                <a:close/>
              </a:path>
            </a:pathLst>
          </a:custGeom>
          <a:solidFill>
            <a:schemeClr val="accent1"/>
          </a:solidFill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lang="zh-CN" altLang="en-US" sz="422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MH_Others_2"/>
          <p:cNvSpPr/>
          <p:nvPr>
            <p:custDataLst>
              <p:tags r:id="rId9"/>
            </p:custDataLst>
          </p:nvPr>
        </p:nvSpPr>
        <p:spPr>
          <a:xfrm>
            <a:off x="353" y="773245"/>
            <a:ext cx="1460470" cy="5001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endParaRPr lang="zh-CN" altLang="en-US"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MH_Others_1"/>
          <p:cNvSpPr txBox="1"/>
          <p:nvPr>
            <p:custDataLst>
              <p:tags r:id="rId10"/>
            </p:custDataLst>
          </p:nvPr>
        </p:nvSpPr>
        <p:spPr>
          <a:xfrm>
            <a:off x="1587838" y="727718"/>
            <a:ext cx="1141729" cy="61555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endParaRPr lang="zh-CN" altLang="en-US" sz="40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MH_Others_2"/>
          <p:cNvSpPr txBox="1"/>
          <p:nvPr>
            <p:custDataLst>
              <p:tags r:id="rId11"/>
            </p:custDataLst>
          </p:nvPr>
        </p:nvSpPr>
        <p:spPr>
          <a:xfrm>
            <a:off x="857603" y="1343271"/>
            <a:ext cx="2602199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  <a:endParaRPr lang="zh-CN" altLang="en-US" sz="32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MH_Others_2"/>
          <p:cNvSpPr/>
          <p:nvPr>
            <p:custDataLst>
              <p:tags r:id="rId12"/>
            </p:custDataLst>
          </p:nvPr>
        </p:nvSpPr>
        <p:spPr>
          <a:xfrm>
            <a:off x="2921293" y="773245"/>
            <a:ext cx="9937456" cy="5001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endParaRPr lang="zh-CN" altLang="en-US" sz="200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393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393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82%</a:t>
              </a:r>
              <a:endParaRPr lang="en-GB" sz="1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393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70%</a:t>
              </a:r>
              <a:endParaRPr lang="en-GB" sz="1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393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68%</a:t>
              </a:r>
              <a:endParaRPr lang="en-GB" sz="1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cs typeface="+mn-ea"/>
                <a:sym typeface="+mn-lt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cs typeface="+mn-ea"/>
                <a:sym typeface="+mn-lt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cs typeface="+mn-ea"/>
                <a:sym typeface="+mn-lt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cs typeface="+mn-ea"/>
                <a:sym typeface="+mn-lt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cs typeface="+mn-ea"/>
                <a:sym typeface="+mn-lt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cs typeface="+mn-ea"/>
                <a:sym typeface="+mn-lt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cs typeface="+mn-ea"/>
                <a:sym typeface="+mn-lt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cs typeface="+mn-ea"/>
                <a:sym typeface="+mn-lt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cs typeface="+mn-ea"/>
                <a:sym typeface="+mn-lt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cs typeface="+mn-ea"/>
                <a:sym typeface="+mn-lt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cs typeface="+mn-ea"/>
                <a:sym typeface="+mn-lt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cs typeface="+mn-ea"/>
                <a:sym typeface="+mn-lt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矩形 13"/>
          <p:cNvSpPr>
            <a:spLocks noChangeArrowheads="1"/>
          </p:cNvSpPr>
          <p:nvPr/>
        </p:nvSpPr>
        <p:spPr bwMode="auto">
          <a:xfrm>
            <a:off x="258184" y="1618671"/>
            <a:ext cx="3010256" cy="3691665"/>
          </a:xfrm>
          <a:prstGeom prst="rect">
            <a:avLst/>
          </a:prstGeom>
          <a:blipFill dpi="0" rotWithShape="1">
            <a:blip r:embed="rId1" cstate="email">
              <a:grayscl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lnSpc>
                <a:spcPct val="150000"/>
              </a:lnSpc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588" name="矩形 16"/>
          <p:cNvSpPr>
            <a:spLocks noChangeArrowheads="1"/>
          </p:cNvSpPr>
          <p:nvPr/>
        </p:nvSpPr>
        <p:spPr bwMode="auto">
          <a:xfrm>
            <a:off x="3368893" y="1613648"/>
            <a:ext cx="3010256" cy="3691666"/>
          </a:xfrm>
          <a:prstGeom prst="rect">
            <a:avLst/>
          </a:prstGeom>
          <a:blipFill dpi="0" rotWithShape="1">
            <a:blip r:embed="rId2" cstate="email">
              <a:grayscl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lnSpc>
                <a:spcPct val="150000"/>
              </a:lnSpc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589" name="矩形 17"/>
          <p:cNvSpPr>
            <a:spLocks noChangeArrowheads="1"/>
          </p:cNvSpPr>
          <p:nvPr/>
        </p:nvSpPr>
        <p:spPr bwMode="auto">
          <a:xfrm>
            <a:off x="6479602" y="1613648"/>
            <a:ext cx="3010256" cy="3691666"/>
          </a:xfrm>
          <a:prstGeom prst="rect">
            <a:avLst/>
          </a:prstGeom>
          <a:blipFill dpi="0" rotWithShape="1">
            <a:blip r:embed="rId1" cstate="email">
              <a:grayscl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lnSpc>
                <a:spcPct val="150000"/>
              </a:lnSpc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590" name="矩形 18"/>
          <p:cNvSpPr>
            <a:spLocks noChangeArrowheads="1"/>
          </p:cNvSpPr>
          <p:nvPr/>
        </p:nvSpPr>
        <p:spPr bwMode="auto">
          <a:xfrm>
            <a:off x="9590311" y="1578490"/>
            <a:ext cx="3010256" cy="3691665"/>
          </a:xfrm>
          <a:prstGeom prst="rect">
            <a:avLst/>
          </a:prstGeom>
          <a:blipFill dpi="0" rotWithShape="1">
            <a:blip r:embed="rId2" cstate="email">
              <a:grayscl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lnSpc>
                <a:spcPct val="150000"/>
              </a:lnSpc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66"/>
          <p:cNvSpPr txBox="1">
            <a:spLocks noChangeArrowheads="1"/>
          </p:cNvSpPr>
          <p:nvPr/>
        </p:nvSpPr>
        <p:spPr bwMode="auto">
          <a:xfrm>
            <a:off x="812800" y="5980905"/>
            <a:ext cx="11233150" cy="53206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文本框 13"/>
          <p:cNvSpPr txBox="1">
            <a:spLocks noChangeArrowheads="1"/>
          </p:cNvSpPr>
          <p:nvPr/>
        </p:nvSpPr>
        <p:spPr bwMode="auto">
          <a:xfrm>
            <a:off x="812800" y="5626374"/>
            <a:ext cx="1838795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点击请替换文字内容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 animBg="1" autoUpdateAnimBg="0"/>
      <p:bldP spid="24588" grpId="0" animBg="1" autoUpdateAnimBg="0"/>
      <p:bldP spid="24589" grpId="0" animBg="1" autoUpdateAnimBg="0"/>
      <p:bldP spid="24590" grpId="0" animBg="1" autoUpdateAnimBg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0"/>
            <a:ext cx="12858749" cy="7232649"/>
          </a:xfrm>
          <a:prstGeom prst="rect">
            <a:avLst/>
          </a:prstGeom>
          <a:blipFill dpi="0" rotWithShape="1">
            <a:blip r:embed="rId1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628650" y="2313897"/>
            <a:ext cx="7024861" cy="9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60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THINKS</a:t>
            </a:r>
            <a:endParaRPr lang="en-US" altLang="zh-CN" sz="60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628650" y="3491346"/>
            <a:ext cx="385650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感谢聆听，批评指导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55196" y="4696445"/>
            <a:ext cx="4294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汇报时间：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201X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11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月      汇报人：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5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9" grpId="1"/>
      <p:bldP spid="10" grpId="0"/>
      <p:bldP spid="1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0398" y="-38172"/>
            <a:ext cx="12847999" cy="7270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7" name="矩形 6"/>
          <p:cNvSpPr/>
          <p:nvPr/>
        </p:nvSpPr>
        <p:spPr>
          <a:xfrm>
            <a:off x="1022" y="2728316"/>
            <a:ext cx="12857375" cy="13052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5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93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92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8077" y="1476666"/>
            <a:ext cx="2641926" cy="80362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30351" y="4360350"/>
            <a:ext cx="4008094" cy="11309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>
            <p:custDataLst>
              <p:tags r:id="rId1"/>
            </p:custDataLst>
          </p:nvPr>
        </p:nvSpPr>
        <p:spPr>
          <a:xfrm>
            <a:off x="5713372" y="2413002"/>
            <a:ext cx="3526723" cy="2406648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4000">
              <a:solidFill>
                <a:srgbClr val="D5FFCD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8507758" y="2552700"/>
            <a:ext cx="575173" cy="2127252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>
              <a:defRPr/>
            </a:pPr>
            <a:r>
              <a:rPr lang="en-US" altLang="zh-CN" sz="4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PART</a:t>
            </a:r>
            <a:endParaRPr lang="zh-CN" altLang="en-US" sz="44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20453" y="3029595"/>
            <a:ext cx="396510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  <a:endParaRPr lang="zh-CN" altLang="en-US" sz="44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3987103" y="3777220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674310" y="3777220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987103" y="4046877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4310" y="4046877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"/>
          <p:cNvSpPr/>
          <p:nvPr/>
        </p:nvSpPr>
        <p:spPr bwMode="auto">
          <a:xfrm>
            <a:off x="-9524" y="1960141"/>
            <a:ext cx="6438899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8" name="组合 19"/>
          <p:cNvGrpSpPr/>
          <p:nvPr/>
        </p:nvGrpSpPr>
        <p:grpSpPr bwMode="auto">
          <a:xfrm>
            <a:off x="812800" y="5343107"/>
            <a:ext cx="11233150" cy="849085"/>
            <a:chOff x="1160463" y="2907288"/>
            <a:chExt cx="9421420" cy="603725"/>
          </a:xfrm>
        </p:grpSpPr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1160463" y="2907288"/>
              <a:ext cx="1833524" cy="17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请替换文字内容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378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1" name="TextBox 15"/>
          <p:cNvSpPr txBox="1"/>
          <p:nvPr/>
        </p:nvSpPr>
        <p:spPr>
          <a:xfrm>
            <a:off x="812799" y="2966843"/>
            <a:ext cx="52565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AutoShape 1"/>
          <p:cNvSpPr/>
          <p:nvPr/>
        </p:nvSpPr>
        <p:spPr bwMode="auto">
          <a:xfrm>
            <a:off x="6429375" y="1960141"/>
            <a:ext cx="6429376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1">
            <a:blip r:embed="rId1" cstate="email">
              <a:grayscl/>
            </a:blip>
            <a:srcRect/>
            <a:stretch>
              <a:fillRect/>
            </a:stretch>
          </a:blip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408617" y="1765611"/>
            <a:ext cx="489569" cy="54668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cs typeface="+mn-ea"/>
              <a:sym typeface="+mn-lt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408619" y="2379507"/>
            <a:ext cx="3451700" cy="543268"/>
            <a:chOff x="5128064" y="2256183"/>
            <a:chExt cx="3273083" cy="515155"/>
          </a:xfrm>
        </p:grpSpPr>
        <p:sp>
          <p:nvSpPr>
            <p:cNvPr id="4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cs typeface="+mn-ea"/>
                  <a:sym typeface="+mn-lt"/>
                </a:rPr>
                <a:t>请替换文字内容</a:t>
              </a:r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cs typeface="+mn-ea"/>
                <a:sym typeface="+mn-l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08619" y="3264225"/>
            <a:ext cx="3451700" cy="543268"/>
            <a:chOff x="5128064" y="3095119"/>
            <a:chExt cx="3273083" cy="515155"/>
          </a:xfrm>
        </p:grpSpPr>
        <p:sp>
          <p:nvSpPr>
            <p:cNvPr id="6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cs typeface="+mn-ea"/>
                  <a:sym typeface="+mn-lt"/>
                </a:rPr>
                <a:t>请替换文字内容</a:t>
              </a:r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cs typeface="+mn-ea"/>
                <a:sym typeface="+mn-lt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408619" y="4148941"/>
            <a:ext cx="3451700" cy="543268"/>
            <a:chOff x="5128064" y="3934054"/>
            <a:chExt cx="3273083" cy="515155"/>
          </a:xfrm>
        </p:grpSpPr>
        <p:sp>
          <p:nvSpPr>
            <p:cNvPr id="7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cs typeface="+mn-ea"/>
                  <a:sym typeface="+mn-lt"/>
                </a:rPr>
                <a:t>请替换文字内容</a:t>
              </a:r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cs typeface="+mn-ea"/>
                <a:sym typeface="+mn-lt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08618" y="5033658"/>
            <a:ext cx="3451701" cy="543269"/>
            <a:chOff x="5128064" y="4772988"/>
            <a:chExt cx="3273084" cy="515156"/>
          </a:xfrm>
        </p:grpSpPr>
        <p:sp>
          <p:nvSpPr>
            <p:cNvPr id="8" name="Pentagon 7"/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cs typeface="+mn-ea"/>
                  <a:sym typeface="+mn-lt"/>
                </a:rPr>
                <a:t>请替换文字内容</a:t>
              </a:r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28064" y="4772988"/>
              <a:ext cx="464234" cy="5151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cs typeface="+mn-ea"/>
                <a:sym typeface="+mn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057322" y="2233527"/>
            <a:ext cx="2541032" cy="883912"/>
            <a:chOff x="8451509" y="2034687"/>
            <a:chExt cx="3254568" cy="838168"/>
          </a:xfrm>
        </p:grpSpPr>
        <p:sp>
          <p:nvSpPr>
            <p:cNvPr id="13" name="TextBox 12"/>
            <p:cNvSpPr txBox="1"/>
            <p:nvPr/>
          </p:nvSpPr>
          <p:spPr>
            <a:xfrm>
              <a:off x="8451509" y="2034687"/>
              <a:ext cx="1846179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08022" y="2365039"/>
              <a:ext cx="3198055" cy="507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57322" y="3118242"/>
            <a:ext cx="2496908" cy="883912"/>
            <a:chOff x="8508022" y="2034687"/>
            <a:chExt cx="3198055" cy="838168"/>
          </a:xfrm>
        </p:grpSpPr>
        <p:sp>
          <p:nvSpPr>
            <p:cNvPr id="17" name="TextBox 16"/>
            <p:cNvSpPr txBox="1"/>
            <p:nvPr/>
          </p:nvSpPr>
          <p:spPr>
            <a:xfrm>
              <a:off x="8514715" y="2034687"/>
              <a:ext cx="184618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8022" y="2365039"/>
              <a:ext cx="3198055" cy="507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057322" y="4887674"/>
            <a:ext cx="2496909" cy="883911"/>
            <a:chOff x="8508022" y="2034687"/>
            <a:chExt cx="3198055" cy="838169"/>
          </a:xfrm>
        </p:grpSpPr>
        <p:sp>
          <p:nvSpPr>
            <p:cNvPr id="20" name="TextBox 19"/>
            <p:cNvSpPr txBox="1"/>
            <p:nvPr/>
          </p:nvSpPr>
          <p:spPr>
            <a:xfrm>
              <a:off x="8514343" y="2034687"/>
              <a:ext cx="1846179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08022" y="2365039"/>
              <a:ext cx="3198055" cy="507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57322" y="4002957"/>
            <a:ext cx="2522171" cy="883912"/>
            <a:chOff x="8475665" y="2034687"/>
            <a:chExt cx="3230412" cy="838168"/>
          </a:xfrm>
        </p:grpSpPr>
        <p:sp>
          <p:nvSpPr>
            <p:cNvPr id="23" name="TextBox 22"/>
            <p:cNvSpPr txBox="1"/>
            <p:nvPr/>
          </p:nvSpPr>
          <p:spPr>
            <a:xfrm>
              <a:off x="8475665" y="2034687"/>
              <a:ext cx="1909828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08022" y="2365039"/>
              <a:ext cx="3198055" cy="507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41397" y="2379505"/>
            <a:ext cx="4064898" cy="3197420"/>
            <a:chOff x="689317" y="2256183"/>
            <a:chExt cx="3854548" cy="3031960"/>
          </a:xfrm>
        </p:grpSpPr>
        <p:sp>
          <p:nvSpPr>
            <p:cNvPr id="28" name="Rectangle 27"/>
            <p:cNvSpPr/>
            <p:nvPr/>
          </p:nvSpPr>
          <p:spPr>
            <a:xfrm>
              <a:off x="689317" y="2256183"/>
              <a:ext cx="3854548" cy="3031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03992" y="2777120"/>
              <a:ext cx="1455026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9140" y="3077845"/>
              <a:ext cx="3004396" cy="367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29140" y="4123237"/>
              <a:ext cx="3004396" cy="367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5" name="Group 5"/>
          <p:cNvGrpSpPr/>
          <p:nvPr/>
        </p:nvGrpSpPr>
        <p:grpSpPr bwMode="auto">
          <a:xfrm>
            <a:off x="2382217" y="2009070"/>
            <a:ext cx="732194" cy="732194"/>
            <a:chOff x="0" y="0"/>
            <a:chExt cx="520701" cy="520701"/>
          </a:xfrm>
        </p:grpSpPr>
        <p:sp>
          <p:nvSpPr>
            <p:cNvPr id="20486" name="AutoShape 6"/>
            <p:cNvSpPr/>
            <p:nvPr/>
          </p:nvSpPr>
          <p:spPr bwMode="auto">
            <a:xfrm>
              <a:off x="0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487" name="AutoShape 7"/>
            <p:cNvSpPr/>
            <p:nvPr/>
          </p:nvSpPr>
          <p:spPr bwMode="auto">
            <a:xfrm>
              <a:off x="109537" y="125413"/>
              <a:ext cx="406401" cy="395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605" y="2541"/>
                  </a:moveTo>
                  <a:cubicBezTo>
                    <a:pt x="13321" y="4495"/>
                    <a:pt x="13321" y="4495"/>
                    <a:pt x="13321" y="4495"/>
                  </a:cubicBezTo>
                  <a:cubicBezTo>
                    <a:pt x="12274" y="3225"/>
                    <a:pt x="12274" y="3225"/>
                    <a:pt x="12274" y="3225"/>
                  </a:cubicBezTo>
                  <a:cubicBezTo>
                    <a:pt x="10086" y="586"/>
                    <a:pt x="10086" y="586"/>
                    <a:pt x="10086" y="586"/>
                  </a:cubicBezTo>
                  <a:cubicBezTo>
                    <a:pt x="9896" y="781"/>
                    <a:pt x="9896" y="781"/>
                    <a:pt x="9896" y="781"/>
                  </a:cubicBezTo>
                  <a:cubicBezTo>
                    <a:pt x="9610" y="390"/>
                    <a:pt x="9610" y="390"/>
                    <a:pt x="9610" y="390"/>
                  </a:cubicBezTo>
                  <a:cubicBezTo>
                    <a:pt x="6470" y="0"/>
                    <a:pt x="6470" y="0"/>
                    <a:pt x="6470" y="0"/>
                  </a:cubicBezTo>
                  <a:cubicBezTo>
                    <a:pt x="4662" y="3029"/>
                    <a:pt x="4662" y="3029"/>
                    <a:pt x="4662" y="3029"/>
                  </a:cubicBezTo>
                  <a:cubicBezTo>
                    <a:pt x="0" y="5571"/>
                    <a:pt x="0" y="5571"/>
                    <a:pt x="0" y="5571"/>
                  </a:cubicBezTo>
                  <a:cubicBezTo>
                    <a:pt x="1998" y="8307"/>
                    <a:pt x="1998" y="8307"/>
                    <a:pt x="1998" y="8307"/>
                  </a:cubicBezTo>
                  <a:cubicBezTo>
                    <a:pt x="3520" y="10262"/>
                    <a:pt x="3520" y="10262"/>
                    <a:pt x="3520" y="10262"/>
                  </a:cubicBezTo>
                  <a:cubicBezTo>
                    <a:pt x="190" y="13292"/>
                    <a:pt x="190" y="13292"/>
                    <a:pt x="190" y="13292"/>
                  </a:cubicBezTo>
                  <a:cubicBezTo>
                    <a:pt x="7231" y="21502"/>
                    <a:pt x="7231" y="21502"/>
                    <a:pt x="7231" y="21502"/>
                  </a:cubicBezTo>
                  <a:cubicBezTo>
                    <a:pt x="7422" y="21600"/>
                    <a:pt x="7707" y="21600"/>
                    <a:pt x="7992" y="21600"/>
                  </a:cubicBezTo>
                  <a:cubicBezTo>
                    <a:pt x="14844" y="21600"/>
                    <a:pt x="20553" y="16419"/>
                    <a:pt x="21600" y="9676"/>
                  </a:cubicBezTo>
                  <a:lnTo>
                    <a:pt x="15605" y="254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488" name="AutoShape 8"/>
            <p:cNvSpPr/>
            <p:nvPr/>
          </p:nvSpPr>
          <p:spPr bwMode="auto">
            <a:xfrm>
              <a:off x="107950" y="117475"/>
              <a:ext cx="303213" cy="149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63" y="21599"/>
                  </a:moveTo>
                  <a:cubicBezTo>
                    <a:pt x="15209" y="21599"/>
                    <a:pt x="19043" y="19518"/>
                    <a:pt x="21599" y="16134"/>
                  </a:cubicBezTo>
                  <a:cubicBezTo>
                    <a:pt x="21472" y="10149"/>
                    <a:pt x="21472" y="10149"/>
                    <a:pt x="21472" y="10149"/>
                  </a:cubicBezTo>
                  <a:cubicBezTo>
                    <a:pt x="21472" y="8327"/>
                    <a:pt x="20833" y="6766"/>
                    <a:pt x="19810" y="6766"/>
                  </a:cubicBezTo>
                  <a:cubicBezTo>
                    <a:pt x="14698" y="6766"/>
                    <a:pt x="14698" y="6766"/>
                    <a:pt x="14698" y="6766"/>
                  </a:cubicBezTo>
                  <a:cubicBezTo>
                    <a:pt x="14442" y="2862"/>
                    <a:pt x="12781" y="0"/>
                    <a:pt x="10863" y="0"/>
                  </a:cubicBezTo>
                  <a:cubicBezTo>
                    <a:pt x="8818" y="0"/>
                    <a:pt x="7157" y="2862"/>
                    <a:pt x="6901" y="7026"/>
                  </a:cubicBezTo>
                  <a:cubicBezTo>
                    <a:pt x="1661" y="7026"/>
                    <a:pt x="1661" y="7026"/>
                    <a:pt x="1661" y="7026"/>
                  </a:cubicBezTo>
                  <a:cubicBezTo>
                    <a:pt x="766" y="7026"/>
                    <a:pt x="0" y="8587"/>
                    <a:pt x="0" y="10409"/>
                  </a:cubicBezTo>
                  <a:cubicBezTo>
                    <a:pt x="127" y="15874"/>
                    <a:pt x="127" y="15874"/>
                    <a:pt x="127" y="15874"/>
                  </a:cubicBezTo>
                  <a:cubicBezTo>
                    <a:pt x="2556" y="19518"/>
                    <a:pt x="6518" y="21599"/>
                    <a:pt x="10863" y="21599"/>
                  </a:cubicBezTo>
                  <a:close/>
                  <a:moveTo>
                    <a:pt x="10863" y="20038"/>
                  </a:moveTo>
                  <a:cubicBezTo>
                    <a:pt x="10097" y="20038"/>
                    <a:pt x="9457" y="19257"/>
                    <a:pt x="9457" y="18737"/>
                  </a:cubicBezTo>
                  <a:cubicBezTo>
                    <a:pt x="9457" y="17956"/>
                    <a:pt x="10097" y="17436"/>
                    <a:pt x="10863" y="17436"/>
                  </a:cubicBezTo>
                  <a:cubicBezTo>
                    <a:pt x="11502" y="17436"/>
                    <a:pt x="12142" y="17956"/>
                    <a:pt x="12142" y="18737"/>
                  </a:cubicBezTo>
                  <a:cubicBezTo>
                    <a:pt x="12142" y="19257"/>
                    <a:pt x="11502" y="20038"/>
                    <a:pt x="10863" y="20038"/>
                  </a:cubicBezTo>
                  <a:close/>
                  <a:moveTo>
                    <a:pt x="10863" y="1821"/>
                  </a:moveTo>
                  <a:cubicBezTo>
                    <a:pt x="12397" y="1821"/>
                    <a:pt x="13803" y="3903"/>
                    <a:pt x="14314" y="6766"/>
                  </a:cubicBezTo>
                  <a:cubicBezTo>
                    <a:pt x="7285" y="7026"/>
                    <a:pt x="7285" y="7026"/>
                    <a:pt x="7285" y="7026"/>
                  </a:cubicBezTo>
                  <a:cubicBezTo>
                    <a:pt x="7668" y="3903"/>
                    <a:pt x="9074" y="1821"/>
                    <a:pt x="10863" y="1821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489" name="AutoShape 9"/>
            <p:cNvSpPr/>
            <p:nvPr/>
          </p:nvSpPr>
          <p:spPr bwMode="auto">
            <a:xfrm>
              <a:off x="107950" y="238125"/>
              <a:ext cx="303213" cy="1365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472" y="0"/>
                  </a:moveTo>
                  <a:cubicBezTo>
                    <a:pt x="18915" y="3646"/>
                    <a:pt x="15081" y="5890"/>
                    <a:pt x="10736" y="5890"/>
                  </a:cubicBezTo>
                  <a:cubicBezTo>
                    <a:pt x="6518" y="5890"/>
                    <a:pt x="2684" y="3646"/>
                    <a:pt x="0" y="0"/>
                  </a:cubicBezTo>
                  <a:cubicBezTo>
                    <a:pt x="127" y="17953"/>
                    <a:pt x="127" y="17953"/>
                    <a:pt x="127" y="17953"/>
                  </a:cubicBezTo>
                  <a:cubicBezTo>
                    <a:pt x="127" y="20197"/>
                    <a:pt x="894" y="21599"/>
                    <a:pt x="1789" y="21599"/>
                  </a:cubicBezTo>
                  <a:cubicBezTo>
                    <a:pt x="19938" y="21319"/>
                    <a:pt x="19938" y="21319"/>
                    <a:pt x="19938" y="21319"/>
                  </a:cubicBezTo>
                  <a:cubicBezTo>
                    <a:pt x="20833" y="21319"/>
                    <a:pt x="21599" y="19636"/>
                    <a:pt x="21599" y="17672"/>
                  </a:cubicBezTo>
                  <a:lnTo>
                    <a:pt x="21472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490" name="Group 10"/>
          <p:cNvGrpSpPr/>
          <p:nvPr/>
        </p:nvGrpSpPr>
        <p:grpSpPr bwMode="auto">
          <a:xfrm>
            <a:off x="2366590" y="4259227"/>
            <a:ext cx="734427" cy="732194"/>
            <a:chOff x="-1" y="0"/>
            <a:chExt cx="522289" cy="520701"/>
          </a:xfrm>
        </p:grpSpPr>
        <p:sp>
          <p:nvSpPr>
            <p:cNvPr id="2" name="AutoShape 11"/>
            <p:cNvSpPr/>
            <p:nvPr/>
          </p:nvSpPr>
          <p:spPr bwMode="auto">
            <a:xfrm>
              <a:off x="-1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492" name="AutoShape 12"/>
            <p:cNvSpPr/>
            <p:nvPr/>
          </p:nvSpPr>
          <p:spPr bwMode="auto">
            <a:xfrm>
              <a:off x="63499" y="187325"/>
              <a:ext cx="458789" cy="3206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7119"/>
                  </a:moveTo>
                  <a:cubicBezTo>
                    <a:pt x="18140" y="1930"/>
                    <a:pt x="18140" y="1930"/>
                    <a:pt x="18140" y="1930"/>
                  </a:cubicBezTo>
                  <a:cubicBezTo>
                    <a:pt x="9787" y="0"/>
                    <a:pt x="9787" y="0"/>
                    <a:pt x="9787" y="0"/>
                  </a:cubicBezTo>
                  <a:cubicBezTo>
                    <a:pt x="3037" y="724"/>
                    <a:pt x="3037" y="724"/>
                    <a:pt x="3037" y="724"/>
                  </a:cubicBezTo>
                  <a:cubicBezTo>
                    <a:pt x="0" y="1930"/>
                    <a:pt x="0" y="1930"/>
                    <a:pt x="0" y="1930"/>
                  </a:cubicBezTo>
                  <a:cubicBezTo>
                    <a:pt x="5062" y="9653"/>
                    <a:pt x="5062" y="9653"/>
                    <a:pt x="5062" y="9653"/>
                  </a:cubicBezTo>
                  <a:cubicBezTo>
                    <a:pt x="12824" y="21600"/>
                    <a:pt x="12824" y="21600"/>
                    <a:pt x="12824" y="21600"/>
                  </a:cubicBezTo>
                  <a:cubicBezTo>
                    <a:pt x="17465" y="19789"/>
                    <a:pt x="21009" y="14118"/>
                    <a:pt x="21599" y="711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493" name="AutoShape 13"/>
            <p:cNvSpPr/>
            <p:nvPr/>
          </p:nvSpPr>
          <p:spPr bwMode="auto">
            <a:xfrm>
              <a:off x="163512" y="258763"/>
              <a:ext cx="187325" cy="968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423" y="8799"/>
                  </a:moveTo>
                  <a:cubicBezTo>
                    <a:pt x="11215" y="8399"/>
                    <a:pt x="11215" y="8399"/>
                    <a:pt x="11215" y="83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400"/>
                    <a:pt x="0" y="12400"/>
                    <a:pt x="0" y="12400"/>
                  </a:cubicBezTo>
                  <a:cubicBezTo>
                    <a:pt x="0" y="17599"/>
                    <a:pt x="4776" y="21599"/>
                    <a:pt x="10800" y="21599"/>
                  </a:cubicBezTo>
                  <a:cubicBezTo>
                    <a:pt x="16823" y="21599"/>
                    <a:pt x="21599" y="17599"/>
                    <a:pt x="21599" y="12400"/>
                  </a:cubicBezTo>
                  <a:cubicBezTo>
                    <a:pt x="21599" y="800"/>
                    <a:pt x="21599" y="800"/>
                    <a:pt x="21599" y="800"/>
                  </a:cubicBezTo>
                  <a:lnTo>
                    <a:pt x="11423" y="8799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494" name="AutoShape 14"/>
            <p:cNvSpPr/>
            <p:nvPr/>
          </p:nvSpPr>
          <p:spPr bwMode="auto">
            <a:xfrm>
              <a:off x="63499" y="131763"/>
              <a:ext cx="403226" cy="212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236"/>
                  </a:moveTo>
                  <a:cubicBezTo>
                    <a:pt x="20735" y="16699"/>
                    <a:pt x="20735" y="16699"/>
                    <a:pt x="20735" y="16699"/>
                  </a:cubicBezTo>
                  <a:cubicBezTo>
                    <a:pt x="20735" y="16517"/>
                    <a:pt x="20735" y="16154"/>
                    <a:pt x="20735" y="15973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531"/>
                    <a:pt x="20735" y="8531"/>
                    <a:pt x="20735" y="8531"/>
                  </a:cubicBezTo>
                  <a:cubicBezTo>
                    <a:pt x="20639" y="8531"/>
                    <a:pt x="20639" y="8531"/>
                    <a:pt x="20639" y="8531"/>
                  </a:cubicBezTo>
                  <a:cubicBezTo>
                    <a:pt x="10367" y="0"/>
                    <a:pt x="10367" y="0"/>
                    <a:pt x="10367" y="0"/>
                  </a:cubicBezTo>
                  <a:cubicBezTo>
                    <a:pt x="0" y="8531"/>
                    <a:pt x="0" y="8531"/>
                    <a:pt x="0" y="8531"/>
                  </a:cubicBezTo>
                  <a:cubicBezTo>
                    <a:pt x="10655" y="16336"/>
                    <a:pt x="10655" y="16336"/>
                    <a:pt x="10655" y="16336"/>
                  </a:cubicBezTo>
                  <a:cubicBezTo>
                    <a:pt x="20063" y="9075"/>
                    <a:pt x="20063" y="9075"/>
                    <a:pt x="20063" y="9075"/>
                  </a:cubicBezTo>
                  <a:cubicBezTo>
                    <a:pt x="20063" y="16699"/>
                    <a:pt x="20063" y="16699"/>
                    <a:pt x="20063" y="16699"/>
                  </a:cubicBezTo>
                  <a:cubicBezTo>
                    <a:pt x="19295" y="21236"/>
                    <a:pt x="19295" y="21236"/>
                    <a:pt x="19295" y="21236"/>
                  </a:cubicBezTo>
                  <a:cubicBezTo>
                    <a:pt x="19871" y="21600"/>
                    <a:pt x="19871" y="21600"/>
                    <a:pt x="19871" y="21600"/>
                  </a:cubicBezTo>
                  <a:cubicBezTo>
                    <a:pt x="20159" y="20329"/>
                    <a:pt x="20159" y="20329"/>
                    <a:pt x="20159" y="20329"/>
                  </a:cubicBezTo>
                  <a:cubicBezTo>
                    <a:pt x="20159" y="21600"/>
                    <a:pt x="20159" y="21600"/>
                    <a:pt x="20159" y="21600"/>
                  </a:cubicBezTo>
                  <a:cubicBezTo>
                    <a:pt x="20735" y="21600"/>
                    <a:pt x="20735" y="21600"/>
                    <a:pt x="20735" y="21600"/>
                  </a:cubicBezTo>
                  <a:cubicBezTo>
                    <a:pt x="20735" y="20329"/>
                    <a:pt x="20735" y="20329"/>
                    <a:pt x="20735" y="20329"/>
                  </a:cubicBezTo>
                  <a:cubicBezTo>
                    <a:pt x="21023" y="21600"/>
                    <a:pt x="21023" y="21600"/>
                    <a:pt x="21023" y="21600"/>
                  </a:cubicBezTo>
                  <a:lnTo>
                    <a:pt x="21599" y="21236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495" name="Group 15"/>
          <p:cNvGrpSpPr/>
          <p:nvPr/>
        </p:nvGrpSpPr>
        <p:grpSpPr bwMode="auto">
          <a:xfrm>
            <a:off x="9429585" y="2009070"/>
            <a:ext cx="732194" cy="732194"/>
            <a:chOff x="0" y="0"/>
            <a:chExt cx="520701" cy="520701"/>
          </a:xfrm>
        </p:grpSpPr>
        <p:sp>
          <p:nvSpPr>
            <p:cNvPr id="20496" name="AutoShape 16"/>
            <p:cNvSpPr/>
            <p:nvPr/>
          </p:nvSpPr>
          <p:spPr bwMode="auto">
            <a:xfrm>
              <a:off x="0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497" name="AutoShape 17"/>
            <p:cNvSpPr/>
            <p:nvPr/>
          </p:nvSpPr>
          <p:spPr bwMode="auto">
            <a:xfrm>
              <a:off x="144463" y="95250"/>
              <a:ext cx="333376" cy="4254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5610"/>
                  </a:moveTo>
                  <a:cubicBezTo>
                    <a:pt x="3367" y="0"/>
                    <a:pt x="3367" y="0"/>
                    <a:pt x="3367" y="0"/>
                  </a:cubicBezTo>
                  <a:cubicBezTo>
                    <a:pt x="1393" y="1361"/>
                    <a:pt x="1393" y="1361"/>
                    <a:pt x="1393" y="1361"/>
                  </a:cubicBezTo>
                  <a:cubicBezTo>
                    <a:pt x="3251" y="3357"/>
                    <a:pt x="3251" y="3357"/>
                    <a:pt x="3251" y="3357"/>
                  </a:cubicBezTo>
                  <a:cubicBezTo>
                    <a:pt x="0" y="7986"/>
                    <a:pt x="0" y="7986"/>
                    <a:pt x="0" y="7986"/>
                  </a:cubicBezTo>
                  <a:cubicBezTo>
                    <a:pt x="2090" y="9983"/>
                    <a:pt x="2090" y="9983"/>
                    <a:pt x="2090" y="9983"/>
                  </a:cubicBezTo>
                  <a:cubicBezTo>
                    <a:pt x="1161" y="10618"/>
                    <a:pt x="1161" y="10618"/>
                    <a:pt x="1161" y="10618"/>
                  </a:cubicBezTo>
                  <a:cubicBezTo>
                    <a:pt x="7200" y="15882"/>
                    <a:pt x="7200" y="15882"/>
                    <a:pt x="7200" y="15882"/>
                  </a:cubicBezTo>
                  <a:cubicBezTo>
                    <a:pt x="3832" y="17243"/>
                    <a:pt x="3832" y="17243"/>
                    <a:pt x="3832" y="17243"/>
                  </a:cubicBezTo>
                  <a:cubicBezTo>
                    <a:pt x="8709" y="21600"/>
                    <a:pt x="8709" y="21600"/>
                    <a:pt x="8709" y="21600"/>
                  </a:cubicBezTo>
                  <a:cubicBezTo>
                    <a:pt x="14051" y="21236"/>
                    <a:pt x="18812" y="18968"/>
                    <a:pt x="21599" y="1561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498" name="AutoShape 18"/>
            <p:cNvSpPr/>
            <p:nvPr/>
          </p:nvSpPr>
          <p:spPr bwMode="auto">
            <a:xfrm>
              <a:off x="165100" y="93663"/>
              <a:ext cx="36513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3600"/>
                  </a:moveTo>
                  <a:lnTo>
                    <a:pt x="19721" y="0"/>
                  </a:lnTo>
                  <a:lnTo>
                    <a:pt x="0" y="18000"/>
                  </a:lnTo>
                  <a:lnTo>
                    <a:pt x="1878" y="21600"/>
                  </a:lnTo>
                  <a:lnTo>
                    <a:pt x="21600" y="360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499" name="AutoShape 19"/>
            <p:cNvSpPr/>
            <p:nvPr/>
          </p:nvSpPr>
          <p:spPr bwMode="auto">
            <a:xfrm>
              <a:off x="273051" y="258763"/>
              <a:ext cx="65088" cy="492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7" y="21599"/>
                  </a:moveTo>
                  <a:lnTo>
                    <a:pt x="21599" y="3483"/>
                  </a:lnTo>
                  <a:lnTo>
                    <a:pt x="18965" y="0"/>
                  </a:lnTo>
                  <a:lnTo>
                    <a:pt x="0" y="18116"/>
                  </a:lnTo>
                  <a:lnTo>
                    <a:pt x="2107" y="21599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500" name="AutoShape 20"/>
            <p:cNvSpPr/>
            <p:nvPr/>
          </p:nvSpPr>
          <p:spPr bwMode="auto">
            <a:xfrm>
              <a:off x="144463" y="104775"/>
              <a:ext cx="231775" cy="338139"/>
            </a:xfrm>
            <a:custGeom>
              <a:avLst/>
              <a:gdLst>
                <a:gd name="T0" fmla="+- 0 11314 1028"/>
                <a:gd name="T1" fmla="*/ T0 w 20572"/>
                <a:gd name="T2" fmla="*/ 10800 h 21600"/>
                <a:gd name="T3" fmla="+- 0 11314 1028"/>
                <a:gd name="T4" fmla="*/ T3 w 20572"/>
                <a:gd name="T5" fmla="*/ 10800 h 21600"/>
                <a:gd name="T6" fmla="+- 0 11314 1028"/>
                <a:gd name="T7" fmla="*/ T6 w 20572"/>
                <a:gd name="T8" fmla="*/ 10800 h 21600"/>
                <a:gd name="T9" fmla="+- 0 11314 1028"/>
                <a:gd name="T10" fmla="*/ T9 w 2057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572" h="21600">
                  <a:moveTo>
                    <a:pt x="16892" y="18742"/>
                  </a:moveTo>
                  <a:cubicBezTo>
                    <a:pt x="13852" y="18742"/>
                    <a:pt x="13852" y="18742"/>
                    <a:pt x="13852" y="18742"/>
                  </a:cubicBezTo>
                  <a:cubicBezTo>
                    <a:pt x="13852" y="18171"/>
                    <a:pt x="13852" y="18171"/>
                    <a:pt x="13852" y="18171"/>
                  </a:cubicBezTo>
                  <a:cubicBezTo>
                    <a:pt x="13852" y="18057"/>
                    <a:pt x="14012" y="18057"/>
                    <a:pt x="14012" y="17942"/>
                  </a:cubicBezTo>
                  <a:cubicBezTo>
                    <a:pt x="14012" y="17257"/>
                    <a:pt x="13371" y="16685"/>
                    <a:pt x="12412" y="16457"/>
                  </a:cubicBezTo>
                  <a:cubicBezTo>
                    <a:pt x="12412" y="15885"/>
                    <a:pt x="12412" y="15885"/>
                    <a:pt x="12412" y="15885"/>
                  </a:cubicBezTo>
                  <a:cubicBezTo>
                    <a:pt x="12891" y="15771"/>
                    <a:pt x="13212" y="15657"/>
                    <a:pt x="13532" y="15542"/>
                  </a:cubicBezTo>
                  <a:cubicBezTo>
                    <a:pt x="13691" y="15542"/>
                    <a:pt x="13691" y="15542"/>
                    <a:pt x="13691" y="15542"/>
                  </a:cubicBezTo>
                  <a:cubicBezTo>
                    <a:pt x="20572" y="12228"/>
                    <a:pt x="20572" y="12228"/>
                    <a:pt x="20572" y="12228"/>
                  </a:cubicBezTo>
                  <a:cubicBezTo>
                    <a:pt x="19772" y="11428"/>
                    <a:pt x="19772" y="11428"/>
                    <a:pt x="19772" y="11428"/>
                  </a:cubicBezTo>
                  <a:cubicBezTo>
                    <a:pt x="12732" y="14742"/>
                    <a:pt x="12732" y="14742"/>
                    <a:pt x="12732" y="14742"/>
                  </a:cubicBezTo>
                  <a:cubicBezTo>
                    <a:pt x="12891" y="14742"/>
                    <a:pt x="12891" y="14742"/>
                    <a:pt x="12891" y="14742"/>
                  </a:cubicBezTo>
                  <a:cubicBezTo>
                    <a:pt x="8572" y="15199"/>
                    <a:pt x="4411" y="13942"/>
                    <a:pt x="2651" y="11314"/>
                  </a:cubicBezTo>
                  <a:cubicBezTo>
                    <a:pt x="1051" y="8914"/>
                    <a:pt x="2012" y="6057"/>
                    <a:pt x="4732" y="4000"/>
                  </a:cubicBezTo>
                  <a:cubicBezTo>
                    <a:pt x="12252" y="11885"/>
                    <a:pt x="12252" y="11885"/>
                    <a:pt x="12252" y="11885"/>
                  </a:cubicBezTo>
                  <a:cubicBezTo>
                    <a:pt x="15611" y="10171"/>
                    <a:pt x="15611" y="10171"/>
                    <a:pt x="15611" y="10171"/>
                  </a:cubicBezTo>
                  <a:cubicBezTo>
                    <a:pt x="6011" y="800"/>
                    <a:pt x="6011" y="800"/>
                    <a:pt x="6011" y="800"/>
                  </a:cubicBezTo>
                  <a:cubicBezTo>
                    <a:pt x="5532" y="1028"/>
                    <a:pt x="5532" y="1028"/>
                    <a:pt x="5532" y="1028"/>
                  </a:cubicBezTo>
                  <a:cubicBezTo>
                    <a:pt x="4411" y="0"/>
                    <a:pt x="4411" y="0"/>
                    <a:pt x="4411" y="0"/>
                  </a:cubicBezTo>
                  <a:cubicBezTo>
                    <a:pt x="2651" y="914"/>
                    <a:pt x="2651" y="914"/>
                    <a:pt x="2651" y="914"/>
                  </a:cubicBezTo>
                  <a:cubicBezTo>
                    <a:pt x="3612" y="1942"/>
                    <a:pt x="3612" y="1942"/>
                    <a:pt x="3612" y="1942"/>
                  </a:cubicBezTo>
                  <a:cubicBezTo>
                    <a:pt x="3132" y="2171"/>
                    <a:pt x="3132" y="2171"/>
                    <a:pt x="3132" y="2171"/>
                  </a:cubicBezTo>
                  <a:cubicBezTo>
                    <a:pt x="3771" y="2971"/>
                    <a:pt x="3771" y="2971"/>
                    <a:pt x="3771" y="2971"/>
                  </a:cubicBezTo>
                  <a:cubicBezTo>
                    <a:pt x="251" y="5257"/>
                    <a:pt x="-1028" y="8800"/>
                    <a:pt x="891" y="11885"/>
                  </a:cubicBezTo>
                  <a:cubicBezTo>
                    <a:pt x="2651" y="14514"/>
                    <a:pt x="7772" y="16114"/>
                    <a:pt x="11451" y="15885"/>
                  </a:cubicBezTo>
                  <a:cubicBezTo>
                    <a:pt x="11451" y="16457"/>
                    <a:pt x="11451" y="16457"/>
                    <a:pt x="11451" y="16457"/>
                  </a:cubicBezTo>
                  <a:cubicBezTo>
                    <a:pt x="10492" y="16685"/>
                    <a:pt x="9852" y="17257"/>
                    <a:pt x="9852" y="17942"/>
                  </a:cubicBezTo>
                  <a:cubicBezTo>
                    <a:pt x="9852" y="18742"/>
                    <a:pt x="9852" y="18742"/>
                    <a:pt x="9852" y="18742"/>
                  </a:cubicBezTo>
                  <a:cubicBezTo>
                    <a:pt x="6971" y="18742"/>
                    <a:pt x="6971" y="18742"/>
                    <a:pt x="6971" y="18742"/>
                  </a:cubicBezTo>
                  <a:cubicBezTo>
                    <a:pt x="5851" y="18742"/>
                    <a:pt x="5051" y="19428"/>
                    <a:pt x="5051" y="20228"/>
                  </a:cubicBezTo>
                  <a:cubicBezTo>
                    <a:pt x="5051" y="20914"/>
                    <a:pt x="5851" y="21599"/>
                    <a:pt x="6971" y="21599"/>
                  </a:cubicBezTo>
                  <a:cubicBezTo>
                    <a:pt x="16892" y="21599"/>
                    <a:pt x="16892" y="21599"/>
                    <a:pt x="16892" y="21599"/>
                  </a:cubicBezTo>
                  <a:cubicBezTo>
                    <a:pt x="18012" y="21599"/>
                    <a:pt x="18812" y="20914"/>
                    <a:pt x="18812" y="20228"/>
                  </a:cubicBezTo>
                  <a:cubicBezTo>
                    <a:pt x="18812" y="19428"/>
                    <a:pt x="18012" y="18742"/>
                    <a:pt x="16892" y="18742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501" name="Group 21"/>
          <p:cNvGrpSpPr/>
          <p:nvPr/>
        </p:nvGrpSpPr>
        <p:grpSpPr bwMode="auto">
          <a:xfrm>
            <a:off x="9427354" y="4256995"/>
            <a:ext cx="747820" cy="747820"/>
            <a:chOff x="-1" y="-1"/>
            <a:chExt cx="530228" cy="530228"/>
          </a:xfrm>
        </p:grpSpPr>
        <p:sp>
          <p:nvSpPr>
            <p:cNvPr id="3" name="AutoShape 22"/>
            <p:cNvSpPr/>
            <p:nvPr/>
          </p:nvSpPr>
          <p:spPr bwMode="auto">
            <a:xfrm>
              <a:off x="-1" y="-1"/>
              <a:ext cx="530228" cy="530228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503" name="AutoShape 23"/>
            <p:cNvSpPr/>
            <p:nvPr/>
          </p:nvSpPr>
          <p:spPr bwMode="auto">
            <a:xfrm>
              <a:off x="147196" y="125037"/>
              <a:ext cx="379865" cy="40519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9079"/>
                  </a:moveTo>
                  <a:cubicBezTo>
                    <a:pt x="12735" y="0"/>
                    <a:pt x="12735" y="0"/>
                    <a:pt x="12735" y="0"/>
                  </a:cubicBezTo>
                  <a:cubicBezTo>
                    <a:pt x="8049" y="286"/>
                    <a:pt x="8049" y="286"/>
                    <a:pt x="8049" y="286"/>
                  </a:cubicBezTo>
                  <a:cubicBezTo>
                    <a:pt x="203" y="286"/>
                    <a:pt x="203" y="286"/>
                    <a:pt x="203" y="286"/>
                  </a:cubicBezTo>
                  <a:cubicBezTo>
                    <a:pt x="407" y="8123"/>
                    <a:pt x="407" y="8123"/>
                    <a:pt x="407" y="8123"/>
                  </a:cubicBezTo>
                  <a:cubicBezTo>
                    <a:pt x="0" y="14623"/>
                    <a:pt x="0" y="14623"/>
                    <a:pt x="0" y="14623"/>
                  </a:cubicBezTo>
                  <a:cubicBezTo>
                    <a:pt x="6724" y="21599"/>
                    <a:pt x="6724" y="21599"/>
                    <a:pt x="6724" y="21599"/>
                  </a:cubicBezTo>
                  <a:cubicBezTo>
                    <a:pt x="14366" y="21504"/>
                    <a:pt x="20683" y="16056"/>
                    <a:pt x="21600" y="907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504" name="AutoShape 24"/>
            <p:cNvSpPr/>
            <p:nvPr/>
          </p:nvSpPr>
          <p:spPr bwMode="auto">
            <a:xfrm>
              <a:off x="147196" y="125037"/>
              <a:ext cx="234250" cy="28173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04" y="0"/>
                  </a:moveTo>
                  <a:cubicBezTo>
                    <a:pt x="1163" y="275"/>
                    <a:pt x="1163" y="275"/>
                    <a:pt x="1163" y="275"/>
                  </a:cubicBezTo>
                  <a:cubicBezTo>
                    <a:pt x="498" y="275"/>
                    <a:pt x="0" y="687"/>
                    <a:pt x="0" y="1238"/>
                  </a:cubicBezTo>
                  <a:cubicBezTo>
                    <a:pt x="166" y="20499"/>
                    <a:pt x="166" y="20499"/>
                    <a:pt x="166" y="20499"/>
                  </a:cubicBezTo>
                  <a:cubicBezTo>
                    <a:pt x="166" y="21049"/>
                    <a:pt x="830" y="21599"/>
                    <a:pt x="1495" y="21599"/>
                  </a:cubicBezTo>
                  <a:cubicBezTo>
                    <a:pt x="20270" y="21324"/>
                    <a:pt x="20270" y="21324"/>
                    <a:pt x="20270" y="21324"/>
                  </a:cubicBezTo>
                  <a:cubicBezTo>
                    <a:pt x="21101" y="21324"/>
                    <a:pt x="21600" y="20912"/>
                    <a:pt x="21600" y="20361"/>
                  </a:cubicBezTo>
                  <a:cubicBezTo>
                    <a:pt x="21267" y="1100"/>
                    <a:pt x="21267" y="1100"/>
                    <a:pt x="21267" y="1100"/>
                  </a:cubicBezTo>
                  <a:cubicBezTo>
                    <a:pt x="21267" y="550"/>
                    <a:pt x="20769" y="0"/>
                    <a:pt x="20104" y="0"/>
                  </a:cubicBezTo>
                  <a:close/>
                  <a:moveTo>
                    <a:pt x="4486" y="18298"/>
                  </a:moveTo>
                  <a:cubicBezTo>
                    <a:pt x="3655" y="18298"/>
                    <a:pt x="2990" y="17885"/>
                    <a:pt x="2990" y="17197"/>
                  </a:cubicBezTo>
                  <a:cubicBezTo>
                    <a:pt x="2990" y="16509"/>
                    <a:pt x="3655" y="16096"/>
                    <a:pt x="4319" y="16096"/>
                  </a:cubicBezTo>
                  <a:cubicBezTo>
                    <a:pt x="5150" y="16096"/>
                    <a:pt x="5815" y="16509"/>
                    <a:pt x="5815" y="17197"/>
                  </a:cubicBezTo>
                  <a:cubicBezTo>
                    <a:pt x="5815" y="17747"/>
                    <a:pt x="5150" y="18298"/>
                    <a:pt x="4486" y="18298"/>
                  </a:cubicBezTo>
                  <a:close/>
                  <a:moveTo>
                    <a:pt x="4319" y="14721"/>
                  </a:moveTo>
                  <a:cubicBezTo>
                    <a:pt x="3655" y="14721"/>
                    <a:pt x="2990" y="14308"/>
                    <a:pt x="2990" y="13620"/>
                  </a:cubicBezTo>
                  <a:cubicBezTo>
                    <a:pt x="2990" y="13070"/>
                    <a:pt x="3489" y="12519"/>
                    <a:pt x="4319" y="12519"/>
                  </a:cubicBezTo>
                  <a:cubicBezTo>
                    <a:pt x="5150" y="12519"/>
                    <a:pt x="5649" y="12932"/>
                    <a:pt x="5649" y="13620"/>
                  </a:cubicBezTo>
                  <a:cubicBezTo>
                    <a:pt x="5649" y="14308"/>
                    <a:pt x="5150" y="14721"/>
                    <a:pt x="4319" y="14721"/>
                  </a:cubicBezTo>
                  <a:close/>
                  <a:moveTo>
                    <a:pt x="4319" y="11281"/>
                  </a:moveTo>
                  <a:cubicBezTo>
                    <a:pt x="3489" y="11281"/>
                    <a:pt x="2990" y="10731"/>
                    <a:pt x="2990" y="10043"/>
                  </a:cubicBezTo>
                  <a:cubicBezTo>
                    <a:pt x="2824" y="9492"/>
                    <a:pt x="3489" y="8942"/>
                    <a:pt x="4319" y="8942"/>
                  </a:cubicBezTo>
                  <a:cubicBezTo>
                    <a:pt x="4984" y="8942"/>
                    <a:pt x="5649" y="9492"/>
                    <a:pt x="5649" y="10043"/>
                  </a:cubicBezTo>
                  <a:cubicBezTo>
                    <a:pt x="5649" y="10731"/>
                    <a:pt x="4984" y="11281"/>
                    <a:pt x="4319" y="11281"/>
                  </a:cubicBezTo>
                  <a:close/>
                  <a:moveTo>
                    <a:pt x="8640" y="18298"/>
                  </a:moveTo>
                  <a:cubicBezTo>
                    <a:pt x="7975" y="18298"/>
                    <a:pt x="7310" y="17747"/>
                    <a:pt x="7310" y="17197"/>
                  </a:cubicBezTo>
                  <a:cubicBezTo>
                    <a:pt x="7310" y="16509"/>
                    <a:pt x="7975" y="15959"/>
                    <a:pt x="8640" y="15959"/>
                  </a:cubicBezTo>
                  <a:cubicBezTo>
                    <a:pt x="9470" y="15959"/>
                    <a:pt x="9969" y="16509"/>
                    <a:pt x="9969" y="17197"/>
                  </a:cubicBezTo>
                  <a:cubicBezTo>
                    <a:pt x="10135" y="17747"/>
                    <a:pt x="9470" y="18298"/>
                    <a:pt x="8640" y="18298"/>
                  </a:cubicBezTo>
                  <a:close/>
                  <a:moveTo>
                    <a:pt x="8640" y="14721"/>
                  </a:moveTo>
                  <a:cubicBezTo>
                    <a:pt x="7809" y="14721"/>
                    <a:pt x="7310" y="14170"/>
                    <a:pt x="7310" y="13620"/>
                  </a:cubicBezTo>
                  <a:cubicBezTo>
                    <a:pt x="7310" y="12932"/>
                    <a:pt x="7809" y="12519"/>
                    <a:pt x="8640" y="12519"/>
                  </a:cubicBezTo>
                  <a:cubicBezTo>
                    <a:pt x="9304" y="12519"/>
                    <a:pt x="9969" y="12932"/>
                    <a:pt x="9969" y="13620"/>
                  </a:cubicBezTo>
                  <a:cubicBezTo>
                    <a:pt x="9969" y="14170"/>
                    <a:pt x="9470" y="14721"/>
                    <a:pt x="8640" y="14721"/>
                  </a:cubicBezTo>
                  <a:close/>
                  <a:moveTo>
                    <a:pt x="8640" y="11143"/>
                  </a:moveTo>
                  <a:cubicBezTo>
                    <a:pt x="7809" y="11143"/>
                    <a:pt x="7144" y="10731"/>
                    <a:pt x="7144" y="10043"/>
                  </a:cubicBezTo>
                  <a:cubicBezTo>
                    <a:pt x="7144" y="9492"/>
                    <a:pt x="7809" y="8942"/>
                    <a:pt x="8640" y="8942"/>
                  </a:cubicBezTo>
                  <a:cubicBezTo>
                    <a:pt x="9304" y="8942"/>
                    <a:pt x="9969" y="9355"/>
                    <a:pt x="9969" y="10043"/>
                  </a:cubicBezTo>
                  <a:cubicBezTo>
                    <a:pt x="9969" y="10593"/>
                    <a:pt x="9304" y="11143"/>
                    <a:pt x="8640" y="11143"/>
                  </a:cubicBezTo>
                  <a:close/>
                  <a:moveTo>
                    <a:pt x="12960" y="18298"/>
                  </a:moveTo>
                  <a:cubicBezTo>
                    <a:pt x="12295" y="18298"/>
                    <a:pt x="11630" y="17747"/>
                    <a:pt x="11630" y="17059"/>
                  </a:cubicBezTo>
                  <a:cubicBezTo>
                    <a:pt x="11630" y="16509"/>
                    <a:pt x="12129" y="15959"/>
                    <a:pt x="12960" y="15959"/>
                  </a:cubicBezTo>
                  <a:cubicBezTo>
                    <a:pt x="13790" y="15959"/>
                    <a:pt x="14289" y="16509"/>
                    <a:pt x="14289" y="17059"/>
                  </a:cubicBezTo>
                  <a:cubicBezTo>
                    <a:pt x="14289" y="17747"/>
                    <a:pt x="13790" y="18298"/>
                    <a:pt x="12960" y="18298"/>
                  </a:cubicBezTo>
                  <a:close/>
                  <a:moveTo>
                    <a:pt x="12960" y="14721"/>
                  </a:moveTo>
                  <a:cubicBezTo>
                    <a:pt x="12129" y="14721"/>
                    <a:pt x="11630" y="14170"/>
                    <a:pt x="11464" y="13620"/>
                  </a:cubicBezTo>
                  <a:cubicBezTo>
                    <a:pt x="11464" y="12932"/>
                    <a:pt x="12129" y="12382"/>
                    <a:pt x="12960" y="12382"/>
                  </a:cubicBezTo>
                  <a:cubicBezTo>
                    <a:pt x="13624" y="12382"/>
                    <a:pt x="14289" y="12932"/>
                    <a:pt x="14289" y="13482"/>
                  </a:cubicBezTo>
                  <a:cubicBezTo>
                    <a:pt x="14289" y="14170"/>
                    <a:pt x="13624" y="14721"/>
                    <a:pt x="12960" y="14721"/>
                  </a:cubicBezTo>
                  <a:close/>
                  <a:moveTo>
                    <a:pt x="12960" y="11143"/>
                  </a:moveTo>
                  <a:cubicBezTo>
                    <a:pt x="12129" y="11143"/>
                    <a:pt x="11464" y="10593"/>
                    <a:pt x="11464" y="10043"/>
                  </a:cubicBezTo>
                  <a:cubicBezTo>
                    <a:pt x="11464" y="9355"/>
                    <a:pt x="12129" y="8942"/>
                    <a:pt x="12793" y="8805"/>
                  </a:cubicBezTo>
                  <a:cubicBezTo>
                    <a:pt x="13624" y="8805"/>
                    <a:pt x="14289" y="9355"/>
                    <a:pt x="14289" y="10043"/>
                  </a:cubicBezTo>
                  <a:cubicBezTo>
                    <a:pt x="14289" y="10593"/>
                    <a:pt x="13624" y="11143"/>
                    <a:pt x="12960" y="11143"/>
                  </a:cubicBezTo>
                  <a:close/>
                  <a:moveTo>
                    <a:pt x="18775" y="17059"/>
                  </a:moveTo>
                  <a:cubicBezTo>
                    <a:pt x="18775" y="17747"/>
                    <a:pt x="18110" y="18298"/>
                    <a:pt x="17280" y="18298"/>
                  </a:cubicBezTo>
                  <a:cubicBezTo>
                    <a:pt x="16449" y="18298"/>
                    <a:pt x="15784" y="17747"/>
                    <a:pt x="15784" y="17059"/>
                  </a:cubicBezTo>
                  <a:cubicBezTo>
                    <a:pt x="15784" y="13620"/>
                    <a:pt x="15784" y="13620"/>
                    <a:pt x="15784" y="13620"/>
                  </a:cubicBezTo>
                  <a:cubicBezTo>
                    <a:pt x="15784" y="12932"/>
                    <a:pt x="16449" y="12382"/>
                    <a:pt x="17113" y="12382"/>
                  </a:cubicBezTo>
                  <a:cubicBezTo>
                    <a:pt x="17944" y="12382"/>
                    <a:pt x="18609" y="12932"/>
                    <a:pt x="18609" y="13620"/>
                  </a:cubicBezTo>
                  <a:lnTo>
                    <a:pt x="18775" y="17059"/>
                  </a:lnTo>
                  <a:close/>
                  <a:moveTo>
                    <a:pt x="15784" y="10043"/>
                  </a:moveTo>
                  <a:cubicBezTo>
                    <a:pt x="15784" y="9355"/>
                    <a:pt x="16449" y="8805"/>
                    <a:pt x="17113" y="8805"/>
                  </a:cubicBezTo>
                  <a:cubicBezTo>
                    <a:pt x="17944" y="8805"/>
                    <a:pt x="18609" y="9355"/>
                    <a:pt x="18609" y="9905"/>
                  </a:cubicBezTo>
                  <a:cubicBezTo>
                    <a:pt x="18609" y="10593"/>
                    <a:pt x="17944" y="11143"/>
                    <a:pt x="17113" y="11143"/>
                  </a:cubicBezTo>
                  <a:cubicBezTo>
                    <a:pt x="16449" y="11143"/>
                    <a:pt x="15784" y="10593"/>
                    <a:pt x="15784" y="10043"/>
                  </a:cubicBezTo>
                  <a:close/>
                  <a:moveTo>
                    <a:pt x="16615" y="6053"/>
                  </a:moveTo>
                  <a:cubicBezTo>
                    <a:pt x="4818" y="6191"/>
                    <a:pt x="4818" y="6191"/>
                    <a:pt x="4818" y="6191"/>
                  </a:cubicBezTo>
                  <a:cubicBezTo>
                    <a:pt x="3323" y="6191"/>
                    <a:pt x="2326" y="5228"/>
                    <a:pt x="2326" y="4127"/>
                  </a:cubicBezTo>
                  <a:cubicBezTo>
                    <a:pt x="2326" y="3026"/>
                    <a:pt x="3323" y="2201"/>
                    <a:pt x="4652" y="2201"/>
                  </a:cubicBezTo>
                  <a:cubicBezTo>
                    <a:pt x="16615" y="2063"/>
                    <a:pt x="16615" y="2063"/>
                    <a:pt x="16615" y="2063"/>
                  </a:cubicBezTo>
                  <a:cubicBezTo>
                    <a:pt x="17944" y="2063"/>
                    <a:pt x="19107" y="2889"/>
                    <a:pt x="19107" y="3989"/>
                  </a:cubicBezTo>
                  <a:cubicBezTo>
                    <a:pt x="19107" y="5090"/>
                    <a:pt x="17944" y="6053"/>
                    <a:pt x="16615" y="6053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505" name="Group 25"/>
          <p:cNvGrpSpPr/>
          <p:nvPr/>
        </p:nvGrpSpPr>
        <p:grpSpPr bwMode="auto">
          <a:xfrm>
            <a:off x="4514063" y="1732264"/>
            <a:ext cx="3515872" cy="4562820"/>
            <a:chOff x="-1" y="0"/>
            <a:chExt cx="2500315" cy="3244407"/>
          </a:xfrm>
        </p:grpSpPr>
        <p:grpSp>
          <p:nvGrpSpPr>
            <p:cNvPr id="20502" name="Group 27"/>
            <p:cNvGrpSpPr/>
            <p:nvPr/>
          </p:nvGrpSpPr>
          <p:grpSpPr bwMode="auto">
            <a:xfrm>
              <a:off x="-1" y="0"/>
              <a:ext cx="2500315" cy="3244407"/>
              <a:chOff x="-1" y="0"/>
              <a:chExt cx="2500315" cy="3244407"/>
            </a:xfrm>
          </p:grpSpPr>
          <p:sp>
            <p:nvSpPr>
              <p:cNvPr id="20508" name="AutoShape 28"/>
              <p:cNvSpPr/>
              <p:nvPr/>
            </p:nvSpPr>
            <p:spPr bwMode="auto">
              <a:xfrm>
                <a:off x="-1" y="0"/>
                <a:ext cx="2500315" cy="324440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492" y="0"/>
                    </a:moveTo>
                    <a:cubicBezTo>
                      <a:pt x="1107" y="0"/>
                      <a:pt x="1107" y="0"/>
                      <a:pt x="1107" y="0"/>
                    </a:cubicBezTo>
                    <a:cubicBezTo>
                      <a:pt x="494" y="0"/>
                      <a:pt x="0" y="380"/>
                      <a:pt x="0" y="852"/>
                    </a:cubicBezTo>
                    <a:cubicBezTo>
                      <a:pt x="0" y="20747"/>
                      <a:pt x="0" y="20747"/>
                      <a:pt x="0" y="20747"/>
                    </a:cubicBezTo>
                    <a:cubicBezTo>
                      <a:pt x="0" y="21219"/>
                      <a:pt x="494" y="21600"/>
                      <a:pt x="1107" y="21600"/>
                    </a:cubicBezTo>
                    <a:cubicBezTo>
                      <a:pt x="20492" y="21600"/>
                      <a:pt x="20492" y="21600"/>
                      <a:pt x="20492" y="21600"/>
                    </a:cubicBezTo>
                    <a:cubicBezTo>
                      <a:pt x="21105" y="21600"/>
                      <a:pt x="21599" y="21219"/>
                      <a:pt x="21599" y="20747"/>
                    </a:cubicBezTo>
                    <a:cubicBezTo>
                      <a:pt x="21599" y="852"/>
                      <a:pt x="21599" y="852"/>
                      <a:pt x="21599" y="852"/>
                    </a:cubicBezTo>
                    <a:cubicBezTo>
                      <a:pt x="21599" y="380"/>
                      <a:pt x="21105" y="0"/>
                      <a:pt x="20492" y="0"/>
                    </a:cubicBezTo>
                    <a:close/>
                    <a:moveTo>
                      <a:pt x="19521" y="19697"/>
                    </a:moveTo>
                    <a:cubicBezTo>
                      <a:pt x="2129" y="19697"/>
                      <a:pt x="2129" y="19697"/>
                      <a:pt x="2129" y="19697"/>
                    </a:cubicBezTo>
                    <a:cubicBezTo>
                      <a:pt x="2129" y="1837"/>
                      <a:pt x="2129" y="1837"/>
                      <a:pt x="2129" y="1837"/>
                    </a:cubicBezTo>
                    <a:cubicBezTo>
                      <a:pt x="19521" y="1837"/>
                      <a:pt x="19521" y="1837"/>
                      <a:pt x="19521" y="1837"/>
                    </a:cubicBezTo>
                    <a:lnTo>
                      <a:pt x="19521" y="196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50000"/>
                  </a:lnSpc>
                  <a:defRPr/>
                </a:pPr>
                <a:endParaRPr lang="es-ES" sz="267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509" name="AutoShape 29"/>
              <p:cNvSpPr/>
              <p:nvPr/>
            </p:nvSpPr>
            <p:spPr bwMode="auto">
              <a:xfrm>
                <a:off x="1174750" y="3017426"/>
                <a:ext cx="177800" cy="176188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50000"/>
                  </a:lnSpc>
                  <a:defRPr/>
                </a:pPr>
                <a:endParaRPr lang="es-ES" sz="267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510" name="AutoShape 30"/>
              <p:cNvSpPr/>
              <p:nvPr/>
            </p:nvSpPr>
            <p:spPr bwMode="auto">
              <a:xfrm>
                <a:off x="1228725" y="109523"/>
                <a:ext cx="49213" cy="49205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50000"/>
                  </a:lnSpc>
                  <a:defRPr/>
                </a:pPr>
                <a:endParaRPr lang="es-ES" sz="267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0511" name="AutoShape 31"/>
            <p:cNvSpPr/>
            <p:nvPr/>
          </p:nvSpPr>
          <p:spPr bwMode="auto">
            <a:xfrm rot="10800000">
              <a:off x="1049338" y="11111"/>
              <a:ext cx="1435101" cy="231584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0" y="0"/>
                  </a:lnTo>
                  <a:lnTo>
                    <a:pt x="21599" y="21599"/>
                  </a:lnTo>
                  <a:close/>
                </a:path>
              </a:pathLst>
            </a:custGeom>
            <a:solidFill>
              <a:srgbClr val="F2F2F2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endParaRPr lang="es-ES" sz="267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4845199" y="2093896"/>
            <a:ext cx="2880320" cy="3810537"/>
          </a:xfrm>
          <a:prstGeom prst="rect">
            <a:avLst/>
          </a:prstGeom>
          <a:blipFill dpi="0" rotWithShape="1">
            <a:blip r:embed="rId1" cstate="email">
              <a:grayscl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512" name="Group 32"/>
          <p:cNvGrpSpPr/>
          <p:nvPr/>
        </p:nvGrpSpPr>
        <p:grpSpPr bwMode="auto">
          <a:xfrm>
            <a:off x="5043119" y="5116430"/>
            <a:ext cx="1073735" cy="2116220"/>
            <a:chOff x="0" y="0"/>
            <a:chExt cx="762745" cy="1504951"/>
          </a:xfrm>
          <a:solidFill>
            <a:schemeClr val="bg1">
              <a:lumMod val="75000"/>
            </a:schemeClr>
          </a:solidFill>
        </p:grpSpPr>
        <p:sp>
          <p:nvSpPr>
            <p:cNvPr id="20513" name="AutoShape 33"/>
            <p:cNvSpPr/>
            <p:nvPr/>
          </p:nvSpPr>
          <p:spPr bwMode="auto">
            <a:xfrm>
              <a:off x="0" y="0"/>
              <a:ext cx="762745" cy="1504951"/>
            </a:xfrm>
            <a:custGeom>
              <a:avLst/>
              <a:gdLst>
                <a:gd name="T0" fmla="+- 0 10879 158"/>
                <a:gd name="T1" fmla="*/ T0 w 21442"/>
                <a:gd name="T2" fmla="*/ 10800 h 21600"/>
                <a:gd name="T3" fmla="+- 0 10879 158"/>
                <a:gd name="T4" fmla="*/ T3 w 21442"/>
                <a:gd name="T5" fmla="*/ 10800 h 21600"/>
                <a:gd name="T6" fmla="+- 0 10879 158"/>
                <a:gd name="T7" fmla="*/ T6 w 21442"/>
                <a:gd name="T8" fmla="*/ 10800 h 21600"/>
                <a:gd name="T9" fmla="+- 0 10879 158"/>
                <a:gd name="T10" fmla="*/ T9 w 2144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42" h="21600">
                  <a:moveTo>
                    <a:pt x="1659" y="11288"/>
                  </a:moveTo>
                  <a:cubicBezTo>
                    <a:pt x="1659" y="11288"/>
                    <a:pt x="1659" y="11288"/>
                    <a:pt x="1659" y="11288"/>
                  </a:cubicBezTo>
                  <a:cubicBezTo>
                    <a:pt x="2729" y="13025"/>
                    <a:pt x="2729" y="13025"/>
                    <a:pt x="2729" y="13025"/>
                  </a:cubicBezTo>
                  <a:cubicBezTo>
                    <a:pt x="4226" y="15250"/>
                    <a:pt x="6792" y="15901"/>
                    <a:pt x="8289" y="16118"/>
                  </a:cubicBezTo>
                  <a:cubicBezTo>
                    <a:pt x="7647" y="21600"/>
                    <a:pt x="7647" y="21600"/>
                    <a:pt x="7647" y="21600"/>
                  </a:cubicBezTo>
                  <a:cubicBezTo>
                    <a:pt x="18768" y="21600"/>
                    <a:pt x="18768" y="21600"/>
                    <a:pt x="18768" y="21600"/>
                  </a:cubicBezTo>
                  <a:cubicBezTo>
                    <a:pt x="17913" y="15901"/>
                    <a:pt x="17913" y="15901"/>
                    <a:pt x="17913" y="15901"/>
                  </a:cubicBezTo>
                  <a:cubicBezTo>
                    <a:pt x="19838" y="15413"/>
                    <a:pt x="21441" y="14110"/>
                    <a:pt x="21441" y="11234"/>
                  </a:cubicBezTo>
                  <a:cubicBezTo>
                    <a:pt x="21441" y="8194"/>
                    <a:pt x="21441" y="8194"/>
                    <a:pt x="21441" y="8194"/>
                  </a:cubicBezTo>
                  <a:cubicBezTo>
                    <a:pt x="21441" y="7597"/>
                    <a:pt x="20479" y="7109"/>
                    <a:pt x="19303" y="7109"/>
                  </a:cubicBezTo>
                  <a:cubicBezTo>
                    <a:pt x="19089" y="7109"/>
                    <a:pt x="19089" y="7109"/>
                    <a:pt x="19089" y="7109"/>
                  </a:cubicBezTo>
                  <a:cubicBezTo>
                    <a:pt x="18768" y="7109"/>
                    <a:pt x="18447" y="7218"/>
                    <a:pt x="18234" y="7380"/>
                  </a:cubicBezTo>
                  <a:cubicBezTo>
                    <a:pt x="18127" y="6892"/>
                    <a:pt x="17378" y="6566"/>
                    <a:pt x="16523" y="6566"/>
                  </a:cubicBezTo>
                  <a:cubicBezTo>
                    <a:pt x="15026" y="6566"/>
                    <a:pt x="15026" y="6566"/>
                    <a:pt x="15026" y="6566"/>
                  </a:cubicBezTo>
                  <a:cubicBezTo>
                    <a:pt x="14598" y="6566"/>
                    <a:pt x="14277" y="6675"/>
                    <a:pt x="14063" y="6838"/>
                  </a:cubicBezTo>
                  <a:cubicBezTo>
                    <a:pt x="13956" y="6512"/>
                    <a:pt x="13422" y="6241"/>
                    <a:pt x="12673" y="6241"/>
                  </a:cubicBezTo>
                  <a:cubicBezTo>
                    <a:pt x="10855" y="6241"/>
                    <a:pt x="10855" y="6241"/>
                    <a:pt x="10855" y="6241"/>
                  </a:cubicBezTo>
                  <a:cubicBezTo>
                    <a:pt x="10321" y="6241"/>
                    <a:pt x="10000" y="6404"/>
                    <a:pt x="9893" y="6621"/>
                  </a:cubicBezTo>
                  <a:cubicBezTo>
                    <a:pt x="9679" y="922"/>
                    <a:pt x="9679" y="922"/>
                    <a:pt x="9679" y="922"/>
                  </a:cubicBezTo>
                  <a:cubicBezTo>
                    <a:pt x="9679" y="434"/>
                    <a:pt x="9144" y="0"/>
                    <a:pt x="8075" y="0"/>
                  </a:cubicBezTo>
                  <a:cubicBezTo>
                    <a:pt x="7541" y="0"/>
                    <a:pt x="7541" y="0"/>
                    <a:pt x="7541" y="0"/>
                  </a:cubicBezTo>
                  <a:cubicBezTo>
                    <a:pt x="6578" y="0"/>
                    <a:pt x="5937" y="434"/>
                    <a:pt x="5937" y="922"/>
                  </a:cubicBezTo>
                  <a:cubicBezTo>
                    <a:pt x="5723" y="9877"/>
                    <a:pt x="5723" y="9877"/>
                    <a:pt x="5723" y="9877"/>
                  </a:cubicBezTo>
                  <a:cubicBezTo>
                    <a:pt x="5723" y="10800"/>
                    <a:pt x="5723" y="10800"/>
                    <a:pt x="5723" y="10800"/>
                  </a:cubicBezTo>
                  <a:cubicBezTo>
                    <a:pt x="4974" y="9660"/>
                    <a:pt x="4974" y="9660"/>
                    <a:pt x="4974" y="9660"/>
                  </a:cubicBezTo>
                  <a:cubicBezTo>
                    <a:pt x="4440" y="8846"/>
                    <a:pt x="2836" y="8249"/>
                    <a:pt x="1125" y="8249"/>
                  </a:cubicBezTo>
                  <a:cubicBezTo>
                    <a:pt x="804" y="8249"/>
                    <a:pt x="804" y="8249"/>
                    <a:pt x="804" y="8249"/>
                  </a:cubicBezTo>
                  <a:cubicBezTo>
                    <a:pt x="269" y="8249"/>
                    <a:pt x="-158" y="8520"/>
                    <a:pt x="55" y="8791"/>
                  </a:cubicBezTo>
                  <a:lnTo>
                    <a:pt x="1659" y="1128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514" name="AutoShape 34"/>
            <p:cNvSpPr/>
            <p:nvPr/>
          </p:nvSpPr>
          <p:spPr bwMode="auto">
            <a:xfrm>
              <a:off x="237862" y="19050"/>
              <a:ext cx="84044" cy="952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600" y="9503"/>
                    <a:pt x="21600" y="9503"/>
                    <a:pt x="21600" y="9503"/>
                  </a:cubicBezTo>
                  <a:cubicBezTo>
                    <a:pt x="21600" y="4320"/>
                    <a:pt x="17672" y="0"/>
                    <a:pt x="11781" y="0"/>
                  </a:cubicBezTo>
                  <a:cubicBezTo>
                    <a:pt x="8836" y="0"/>
                    <a:pt x="8836" y="0"/>
                    <a:pt x="8836" y="0"/>
                  </a:cubicBezTo>
                  <a:cubicBezTo>
                    <a:pt x="2945" y="0"/>
                    <a:pt x="0" y="4320"/>
                    <a:pt x="0" y="9503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5" name="TextBox 15"/>
          <p:cNvSpPr txBox="1"/>
          <p:nvPr/>
        </p:nvSpPr>
        <p:spPr>
          <a:xfrm>
            <a:off x="956767" y="3203308"/>
            <a:ext cx="2811263" cy="532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TextBox 16"/>
          <p:cNvSpPr txBox="1"/>
          <p:nvPr/>
        </p:nvSpPr>
        <p:spPr>
          <a:xfrm>
            <a:off x="2152203" y="2882577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TextBox 15"/>
          <p:cNvSpPr txBox="1"/>
          <p:nvPr/>
        </p:nvSpPr>
        <p:spPr>
          <a:xfrm>
            <a:off x="9124845" y="3203308"/>
            <a:ext cx="2777138" cy="532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TextBox 16"/>
          <p:cNvSpPr txBox="1"/>
          <p:nvPr/>
        </p:nvSpPr>
        <p:spPr>
          <a:xfrm>
            <a:off x="9124845" y="2882577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TextBox 15"/>
          <p:cNvSpPr txBox="1"/>
          <p:nvPr/>
        </p:nvSpPr>
        <p:spPr>
          <a:xfrm>
            <a:off x="956767" y="5565508"/>
            <a:ext cx="2811263" cy="532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TextBox 16"/>
          <p:cNvSpPr txBox="1"/>
          <p:nvPr/>
        </p:nvSpPr>
        <p:spPr>
          <a:xfrm>
            <a:off x="2152203" y="5244777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TextBox 15"/>
          <p:cNvSpPr txBox="1"/>
          <p:nvPr/>
        </p:nvSpPr>
        <p:spPr>
          <a:xfrm>
            <a:off x="9124845" y="5565508"/>
            <a:ext cx="2777138" cy="532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TextBox 16"/>
          <p:cNvSpPr txBox="1"/>
          <p:nvPr/>
        </p:nvSpPr>
        <p:spPr>
          <a:xfrm>
            <a:off x="9124845" y="5244777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50"/>
                            </p:stCondLst>
                            <p:childTnLst>
                              <p:par>
                                <p:cTn id="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5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800"/>
                            </p:stCondLst>
                            <p:childTnLst>
                              <p:par>
                                <p:cTn id="5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849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349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849"/>
                            </p:stCondLst>
                            <p:childTnLst>
                              <p:par>
                                <p:cTn id="7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899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8"/>
          <p:cNvSpPr/>
          <p:nvPr/>
        </p:nvSpPr>
        <p:spPr>
          <a:xfrm>
            <a:off x="2385204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cs typeface="+mn-ea"/>
              <a:sym typeface="+mn-lt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cs typeface="+mn-ea"/>
              <a:sym typeface="+mn-lt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2385204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cs typeface="+mn-ea"/>
              <a:sym typeface="+mn-lt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cs typeface="+mn-ea"/>
              <a:sym typeface="+mn-lt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385204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cs typeface="+mn-ea"/>
              <a:sym typeface="+mn-lt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cs typeface="+mn-ea"/>
              <a:sym typeface="+mn-lt"/>
            </a:endParaRPr>
          </a:p>
        </p:txBody>
      </p:sp>
      <p:sp>
        <p:nvSpPr>
          <p:cNvPr id="46" name="Freeform 45"/>
          <p:cNvSpPr/>
          <p:nvPr/>
        </p:nvSpPr>
        <p:spPr>
          <a:xfrm flipH="1">
            <a:off x="7072278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cs typeface="+mn-ea"/>
              <a:sym typeface="+mn-lt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cs typeface="+mn-ea"/>
              <a:sym typeface="+mn-lt"/>
            </a:endParaRPr>
          </a:p>
        </p:txBody>
      </p:sp>
      <p:sp>
        <p:nvSpPr>
          <p:cNvPr id="63" name="Freeform 62"/>
          <p:cNvSpPr/>
          <p:nvPr/>
        </p:nvSpPr>
        <p:spPr>
          <a:xfrm flipH="1">
            <a:off x="7072278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cs typeface="+mn-ea"/>
              <a:sym typeface="+mn-lt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cs typeface="+mn-ea"/>
              <a:sym typeface="+mn-lt"/>
            </a:endParaRPr>
          </a:p>
        </p:txBody>
      </p:sp>
      <p:sp>
        <p:nvSpPr>
          <p:cNvPr id="65" name="Freeform 64"/>
          <p:cNvSpPr/>
          <p:nvPr/>
        </p:nvSpPr>
        <p:spPr>
          <a:xfrm flipH="1">
            <a:off x="7072278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cs typeface="+mn-ea"/>
              <a:sym typeface="+mn-lt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cs typeface="+mn-ea"/>
              <a:sym typeface="+mn-lt"/>
            </a:endParaRPr>
          </a:p>
        </p:txBody>
      </p:sp>
      <p:sp>
        <p:nvSpPr>
          <p:cNvPr id="62" name="Left-Right Arrow 61"/>
          <p:cNvSpPr/>
          <p:nvPr/>
        </p:nvSpPr>
        <p:spPr>
          <a:xfrm>
            <a:off x="5948333" y="244177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cs typeface="+mn-ea"/>
              <a:sym typeface="+mn-lt"/>
            </a:endParaRPr>
          </a:p>
        </p:txBody>
      </p:sp>
      <p:sp>
        <p:nvSpPr>
          <p:cNvPr id="66" name="Left-Right Arrow 65"/>
          <p:cNvSpPr/>
          <p:nvPr/>
        </p:nvSpPr>
        <p:spPr>
          <a:xfrm>
            <a:off x="5948333" y="386686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cs typeface="+mn-ea"/>
              <a:sym typeface="+mn-lt"/>
            </a:endParaRPr>
          </a:p>
        </p:txBody>
      </p:sp>
      <p:sp>
        <p:nvSpPr>
          <p:cNvPr id="67" name="Left-Right Arrow 66"/>
          <p:cNvSpPr/>
          <p:nvPr/>
        </p:nvSpPr>
        <p:spPr>
          <a:xfrm>
            <a:off x="5948333" y="529195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cs typeface="+mn-ea"/>
              <a:sym typeface="+mn-lt"/>
            </a:endParaRPr>
          </a:p>
        </p:txBody>
      </p:sp>
      <p:sp>
        <p:nvSpPr>
          <p:cNvPr id="74" name="Text Placeholder 3"/>
          <p:cNvSpPr txBox="1"/>
          <p:nvPr/>
        </p:nvSpPr>
        <p:spPr>
          <a:xfrm>
            <a:off x="3102230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5" name="Freeform 45"/>
          <p:cNvSpPr>
            <a:spLocks noEditPoints="1"/>
          </p:cNvSpPr>
          <p:nvPr/>
        </p:nvSpPr>
        <p:spPr bwMode="auto">
          <a:xfrm>
            <a:off x="2545177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8" name="Text Placeholder 3"/>
          <p:cNvSpPr txBox="1"/>
          <p:nvPr/>
        </p:nvSpPr>
        <p:spPr>
          <a:xfrm>
            <a:off x="3102230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9" name="Freeform 45"/>
          <p:cNvSpPr>
            <a:spLocks noEditPoints="1"/>
          </p:cNvSpPr>
          <p:nvPr/>
        </p:nvSpPr>
        <p:spPr bwMode="auto">
          <a:xfrm>
            <a:off x="2545177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0" name="Text Placeholder 3"/>
          <p:cNvSpPr txBox="1"/>
          <p:nvPr/>
        </p:nvSpPr>
        <p:spPr>
          <a:xfrm>
            <a:off x="3102230" y="5150844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" name="Freeform 45"/>
          <p:cNvSpPr>
            <a:spLocks noEditPoints="1"/>
          </p:cNvSpPr>
          <p:nvPr/>
        </p:nvSpPr>
        <p:spPr bwMode="auto">
          <a:xfrm>
            <a:off x="2545177" y="5318231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4" name="Freeform 45"/>
          <p:cNvSpPr>
            <a:spLocks noEditPoints="1"/>
          </p:cNvSpPr>
          <p:nvPr/>
        </p:nvSpPr>
        <p:spPr bwMode="auto">
          <a:xfrm>
            <a:off x="9849513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" name="Text Placeholder 3"/>
          <p:cNvSpPr txBox="1"/>
          <p:nvPr/>
        </p:nvSpPr>
        <p:spPr>
          <a:xfrm>
            <a:off x="7388243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0" name="Freeform 45"/>
          <p:cNvSpPr>
            <a:spLocks noEditPoints="1"/>
          </p:cNvSpPr>
          <p:nvPr/>
        </p:nvSpPr>
        <p:spPr bwMode="auto">
          <a:xfrm>
            <a:off x="9849513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1" name="Text Placeholder 3"/>
          <p:cNvSpPr txBox="1"/>
          <p:nvPr/>
        </p:nvSpPr>
        <p:spPr>
          <a:xfrm>
            <a:off x="7388243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" name="Freeform 45"/>
          <p:cNvSpPr>
            <a:spLocks noEditPoints="1"/>
          </p:cNvSpPr>
          <p:nvPr/>
        </p:nvSpPr>
        <p:spPr bwMode="auto">
          <a:xfrm>
            <a:off x="9849513" y="5331043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" name="Text Placeholder 3"/>
          <p:cNvSpPr txBox="1"/>
          <p:nvPr/>
        </p:nvSpPr>
        <p:spPr>
          <a:xfrm>
            <a:off x="7388243" y="5163656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964706" y="2009070"/>
            <a:ext cx="1431664" cy="12768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cs typeface="+mn-ea"/>
                <a:sym typeface="+mn-lt"/>
              </a:rPr>
              <a:t>01</a:t>
            </a:r>
            <a:endParaRPr lang="en-US" sz="2000" dirty="0">
              <a:cs typeface="+mn-ea"/>
              <a:sym typeface="+mn-lt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964706" y="3434163"/>
            <a:ext cx="1431664" cy="127682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cs typeface="+mn-ea"/>
                <a:sym typeface="+mn-lt"/>
              </a:rPr>
              <a:t>02</a:t>
            </a:r>
            <a:endParaRPr lang="en-US" sz="2000" dirty="0">
              <a:cs typeface="+mn-ea"/>
              <a:sym typeface="+mn-lt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964706" y="4859254"/>
            <a:ext cx="1431664" cy="127682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cs typeface="+mn-ea"/>
                <a:sym typeface="+mn-lt"/>
              </a:rPr>
              <a:t>03</a:t>
            </a:r>
            <a:endParaRPr lang="en-US" sz="2000" dirty="0">
              <a:cs typeface="+mn-ea"/>
              <a:sym typeface="+mn-lt"/>
            </a:endParaRPr>
          </a:p>
        </p:txBody>
      </p:sp>
      <p:sp>
        <p:nvSpPr>
          <p:cNvPr id="45" name="Rounded Rectangle 44"/>
          <p:cNvSpPr/>
          <p:nvPr/>
        </p:nvSpPr>
        <p:spPr>
          <a:xfrm flipH="1">
            <a:off x="10462380" y="2009070"/>
            <a:ext cx="1431664" cy="127683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cs typeface="+mn-ea"/>
                <a:sym typeface="+mn-lt"/>
              </a:rPr>
              <a:t>04</a:t>
            </a:r>
            <a:endParaRPr lang="en-US" sz="2000" dirty="0">
              <a:cs typeface="+mn-ea"/>
              <a:sym typeface="+mn-lt"/>
            </a:endParaRPr>
          </a:p>
        </p:txBody>
      </p:sp>
      <p:sp>
        <p:nvSpPr>
          <p:cNvPr id="48" name="Rounded Rectangle 47"/>
          <p:cNvSpPr/>
          <p:nvPr/>
        </p:nvSpPr>
        <p:spPr>
          <a:xfrm flipH="1">
            <a:off x="10462380" y="3434163"/>
            <a:ext cx="1431664" cy="127682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cs typeface="+mn-ea"/>
                <a:sym typeface="+mn-lt"/>
              </a:rPr>
              <a:t>05</a:t>
            </a:r>
            <a:endParaRPr lang="en-US" sz="2000" dirty="0">
              <a:cs typeface="+mn-ea"/>
              <a:sym typeface="+mn-lt"/>
            </a:endParaRPr>
          </a:p>
        </p:txBody>
      </p:sp>
      <p:sp>
        <p:nvSpPr>
          <p:cNvPr id="64" name="Rounded Rectangle 63"/>
          <p:cNvSpPr/>
          <p:nvPr/>
        </p:nvSpPr>
        <p:spPr>
          <a:xfrm flipH="1">
            <a:off x="10462380" y="4859254"/>
            <a:ext cx="1431664" cy="127682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cs typeface="+mn-ea"/>
                <a:sym typeface="+mn-lt"/>
              </a:rPr>
              <a:t>06</a:t>
            </a:r>
            <a:endParaRPr lang="en-US" sz="2000" dirty="0">
              <a:cs typeface="+mn-ea"/>
              <a:sym typeface="+mn-lt"/>
            </a:endParaRPr>
          </a:p>
        </p:txBody>
      </p:sp>
      <p:sp>
        <p:nvSpPr>
          <p:cNvPr id="29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73" grpId="0" animBg="1"/>
      <p:bldP spid="46" grpId="0" animBg="1"/>
      <p:bldP spid="63" grpId="0" animBg="1"/>
      <p:bldP spid="65" grpId="0" animBg="1"/>
      <p:bldP spid="62" grpId="0" animBg="1"/>
      <p:bldP spid="66" grpId="0" animBg="1"/>
      <p:bldP spid="67" grpId="0" animBg="1"/>
      <p:bldP spid="74" grpId="0"/>
      <p:bldP spid="75" grpId="0" animBg="1"/>
      <p:bldP spid="78" grpId="0"/>
      <p:bldP spid="79" grpId="0" animBg="1"/>
      <p:bldP spid="80" grpId="0"/>
      <p:bldP spid="81" grpId="0" animBg="1"/>
      <p:bldP spid="84" grpId="0" animBg="1"/>
      <p:bldP spid="87" grpId="0"/>
      <p:bldP spid="90" grpId="0" animBg="1"/>
      <p:bldP spid="91" grpId="0"/>
      <p:bldP spid="92" grpId="0" animBg="1"/>
      <p:bldP spid="93" grpId="0"/>
      <p:bldP spid="68" grpId="0" animBg="1"/>
      <p:bldP spid="70" grpId="0" animBg="1"/>
      <p:bldP spid="72" grpId="0" animBg="1"/>
      <p:bldP spid="45" grpId="0" animBg="1"/>
      <p:bldP spid="48" grpId="0" animBg="1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>
            <p:custDataLst>
              <p:tags r:id="rId1"/>
            </p:custDataLst>
          </p:nvPr>
        </p:nvSpPr>
        <p:spPr>
          <a:xfrm>
            <a:off x="5713372" y="2413002"/>
            <a:ext cx="3526723" cy="2406648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4000">
              <a:solidFill>
                <a:srgbClr val="D5FFCD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8507758" y="2552700"/>
            <a:ext cx="575173" cy="2127252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>
              <a:defRPr/>
            </a:pPr>
            <a:r>
              <a:rPr lang="en-US" altLang="zh-CN" sz="4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PART</a:t>
            </a:r>
            <a:endParaRPr lang="zh-CN" altLang="en-US" sz="44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20453" y="3029595"/>
            <a:ext cx="396510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工作完成情况</a:t>
            </a:r>
            <a:endParaRPr lang="zh-CN" altLang="en-US" sz="44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3987103" y="3777220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674310" y="3777220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987103" y="4046877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4310" y="4046877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2800" y="1374769"/>
            <a:ext cx="5579623" cy="3069997"/>
          </a:xfrm>
          <a:prstGeom prst="rect">
            <a:avLst/>
          </a:prstGeom>
          <a:blipFill dpi="0" rotWithShape="1">
            <a:blip r:embed="rId1" cstate="email">
              <a:grayscl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cs typeface="+mn-ea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2800" y="4511230"/>
            <a:ext cx="5579623" cy="1299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cs typeface="+mn-ea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1167" y="1374769"/>
            <a:ext cx="5574784" cy="3069997"/>
          </a:xfrm>
          <a:prstGeom prst="rect">
            <a:avLst/>
          </a:prstGeom>
          <a:blipFill dpi="0" rotWithShape="1">
            <a:blip r:embed="rId1" cstate="email">
              <a:grayscl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cs typeface="+mn-ea"/>
              <a:sym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4973" y="4511227"/>
            <a:ext cx="5580588" cy="13038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2800" y="5985566"/>
            <a:ext cx="11233149" cy="347403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1130938" y="5063856"/>
            <a:ext cx="4896544" cy="532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1130938" y="4743125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6861423" y="5068779"/>
            <a:ext cx="4896544" cy="532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6861423" y="4748048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49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49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99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p="http://schemas.openxmlformats.org/presentationml/2006/main">
  <p:tag name="MH" val="20161022203525"/>
  <p:tag name="MH_LIBRARY" val="GRAPHIC"/>
  <p:tag name="MH_TYPE" val="SubTitle"/>
  <p:tag name="MH_ORDER" val="1"/>
</p:tagLst>
</file>

<file path=ppt/tags/tag10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2.xml><?xml version="1.0" encoding="utf-8"?>
<p:tagLst xmlns:p="http://schemas.openxmlformats.org/presentationml/2006/main">
  <p:tag name="MH" val="20160830110855"/>
  <p:tag name="MH_LIBRARY" val="CONTENTS"/>
  <p:tag name="MH_TYPE" val="OTHERS"/>
  <p:tag name="ID" val="545820"/>
</p:tagLst>
</file>

<file path=ppt/tags/tag13.xml><?xml version="1.0" encoding="utf-8"?>
<p:tagLst xmlns:p="http://schemas.openxmlformats.org/presentationml/2006/main">
  <p:tag name="MH_TYPE" val="#NeiR#"/>
  <p:tag name="MH_NUMBER" val="5"/>
  <p:tag name="MH_CATEGORY" val="#BingLLB#"/>
  <p:tag name="MH_LAYOUT" val="SubTitle"/>
  <p:tag name="MH" val="20161022203525"/>
  <p:tag name="MH_LIBRARY" val="GRAPHIC"/>
</p:tagLst>
</file>

<file path=ppt/tags/tag14.xml><?xml version="1.0" encoding="utf-8"?>
<p:tagLst xmlns:p="http://schemas.openxmlformats.org/presentationml/2006/main">
  <p:tag name="MH" val="20161022204503"/>
  <p:tag name="MH_LIBRARY" val="GRAPHIC"/>
  <p:tag name="MH_ORDER" val="Freeform 4"/>
</p:tagLst>
</file>

<file path=ppt/tags/tag15.xml><?xml version="1.0" encoding="utf-8"?>
<p:tagLst xmlns:p="http://schemas.openxmlformats.org/presentationml/2006/main">
  <p:tag name="MH" val="20161022204503"/>
  <p:tag name="MH_LIBRARY" val="GRAPHIC"/>
  <p:tag name="MH_ORDER" val="TextBox 6"/>
</p:tagLst>
</file>

<file path=ppt/tags/tag16.xml><?xml version="1.0" encoding="utf-8"?>
<p:tagLst xmlns:p="http://schemas.openxmlformats.org/presentationml/2006/main">
  <p:tag name="MH" val="20161022204503"/>
  <p:tag name="MH_LIBRARY" val="GRAPHIC"/>
</p:tagLst>
</file>

<file path=ppt/tags/tag17.xml><?xml version="1.0" encoding="utf-8"?>
<p:tagLst xmlns:p="http://schemas.openxmlformats.org/presentationml/2006/main">
  <p:tag name="MH" val="20161022204503"/>
  <p:tag name="MH_LIBRARY" val="GRAPHIC"/>
  <p:tag name="MH_ORDER" val="Freeform 4"/>
</p:tagLst>
</file>

<file path=ppt/tags/tag18.xml><?xml version="1.0" encoding="utf-8"?>
<p:tagLst xmlns:p="http://schemas.openxmlformats.org/presentationml/2006/main">
  <p:tag name="MH" val="20161022204503"/>
  <p:tag name="MH_LIBRARY" val="GRAPHIC"/>
  <p:tag name="MH_ORDER" val="TextBox 6"/>
</p:tagLst>
</file>

<file path=ppt/tags/tag19.xml><?xml version="1.0" encoding="utf-8"?>
<p:tagLst xmlns:p="http://schemas.openxmlformats.org/presentationml/2006/main">
  <p:tag name="MH" val="20161022204503"/>
  <p:tag name="MH_LIBRARY" val="GRAPHIC"/>
</p:tagLst>
</file>

<file path=ppt/tags/tag2.xml><?xml version="1.0" encoding="utf-8"?>
<p:tagLst xmlns:p="http://schemas.openxmlformats.org/presentationml/2006/main">
  <p:tag name="MH" val="20161022203525"/>
  <p:tag name="MH_LIBRARY" val="GRAPHIC"/>
  <p:tag name="MH_TYPE" val="Other"/>
  <p:tag name="MH_ORDER" val="1"/>
</p:tagLst>
</file>

<file path=ppt/tags/tag20.xml><?xml version="1.0" encoding="utf-8"?>
<p:tagLst xmlns:p="http://schemas.openxmlformats.org/presentationml/2006/main">
  <p:tag name="MH" val="20161022204503"/>
  <p:tag name="MH_LIBRARY" val="GRAPHIC"/>
  <p:tag name="MH_ORDER" val="Freeform 4"/>
</p:tagLst>
</file>

<file path=ppt/tags/tag21.xml><?xml version="1.0" encoding="utf-8"?>
<p:tagLst xmlns:p="http://schemas.openxmlformats.org/presentationml/2006/main">
  <p:tag name="MH" val="20161022204503"/>
  <p:tag name="MH_LIBRARY" val="GRAPHIC"/>
  <p:tag name="MH_ORDER" val="TextBox 6"/>
</p:tagLst>
</file>

<file path=ppt/tags/tag22.xml><?xml version="1.0" encoding="utf-8"?>
<p:tagLst xmlns:p="http://schemas.openxmlformats.org/presentationml/2006/main">
  <p:tag name="MH" val="20161022204503"/>
  <p:tag name="MH_LIBRARY" val="GRAPHIC"/>
</p:tagLst>
</file>

<file path=ppt/tags/tag23.xml><?xml version="1.0" encoding="utf-8"?>
<p:tagLst xmlns:p="http://schemas.openxmlformats.org/presentationml/2006/main">
  <p:tag name="MH" val="20161022204503"/>
  <p:tag name="MH_LIBRARY" val="GRAPHIC"/>
  <p:tag name="MH_ORDER" val="Freeform 4"/>
</p:tagLst>
</file>

<file path=ppt/tags/tag24.xml><?xml version="1.0" encoding="utf-8"?>
<p:tagLst xmlns:p="http://schemas.openxmlformats.org/presentationml/2006/main">
  <p:tag name="MH" val="20161022204503"/>
  <p:tag name="MH_LIBRARY" val="GRAPHIC"/>
  <p:tag name="MH_ORDER" val="TextBox 6"/>
</p:tagLst>
</file>

<file path=ppt/tags/tag25.xml><?xml version="1.0" encoding="utf-8"?>
<p:tagLst xmlns:p="http://schemas.openxmlformats.org/presentationml/2006/main">
  <p:tag name="MH" val="20161022204503"/>
  <p:tag name="MH_LIBRARY" val="GRAPHIC"/>
</p:tagLst>
</file>

<file path=ppt/tags/tag26.xml><?xml version="1.0" encoding="utf-8"?>
<p:tagLst xmlns:p="http://schemas.openxmlformats.org/presentationml/2006/main">
  <p:tag name="commondata" val="eyJoZGlkIjoiYTQ3YTc2YjBlNWRhYjQ0NTA0MDBkN2E0YWM4YTZjZGMifQ=="/>
</p:tagLst>
</file>

<file path=ppt/tags/tag3.xml><?xml version="1.0" encoding="utf-8"?>
<p:tagLst xmlns:p="http://schemas.openxmlformats.org/presentationml/2006/main">
  <p:tag name="MH" val="20161022203525"/>
  <p:tag name="MH_LIBRARY" val="GRAPHIC"/>
  <p:tag name="MH_TYPE" val="SubTitle"/>
  <p:tag name="MH_ORDER" val="2"/>
</p:tagLst>
</file>

<file path=ppt/tags/tag4.xml><?xml version="1.0" encoding="utf-8"?>
<p:tagLst xmlns:p="http://schemas.openxmlformats.org/presentationml/2006/main">
  <p:tag name="MH" val="20161022203525"/>
  <p:tag name="MH_LIBRARY" val="GRAPHIC"/>
  <p:tag name="MH_TYPE" val="Other"/>
  <p:tag name="MH_ORDER" val="2"/>
</p:tagLst>
</file>

<file path=ppt/tags/tag5.xml><?xml version="1.0" encoding="utf-8"?>
<p:tagLst xmlns:p="http://schemas.openxmlformats.org/presentationml/2006/main">
  <p:tag name="MH" val="20161022203525"/>
  <p:tag name="MH_LIBRARY" val="GRAPHIC"/>
  <p:tag name="MH_TYPE" val="SubTitle"/>
  <p:tag name="MH_ORDER" val="3"/>
</p:tagLst>
</file>

<file path=ppt/tags/tag6.xml><?xml version="1.0" encoding="utf-8"?>
<p:tagLst xmlns:p="http://schemas.openxmlformats.org/presentationml/2006/main">
  <p:tag name="MH" val="20161022203525"/>
  <p:tag name="MH_LIBRARY" val="GRAPHIC"/>
  <p:tag name="MH_TYPE" val="Other"/>
  <p:tag name="MH_ORDER" val="3"/>
</p:tagLst>
</file>

<file path=ppt/tags/tag7.xml><?xml version="1.0" encoding="utf-8"?>
<p:tagLst xmlns:p="http://schemas.openxmlformats.org/presentationml/2006/main">
  <p:tag name="MH" val="20161022203525"/>
  <p:tag name="MH_LIBRARY" val="GRAPHIC"/>
  <p:tag name="MH_TYPE" val="SubTitle"/>
  <p:tag name="MH_ORDER" val="4"/>
</p:tagLst>
</file>

<file path=ppt/tags/tag8.xml><?xml version="1.0" encoding="utf-8"?>
<p:tagLst xmlns:p="http://schemas.openxmlformats.org/presentationml/2006/main">
  <p:tag name="MH" val="20161022203525"/>
  <p:tag name="MH_LIBRARY" val="GRAPHIC"/>
  <p:tag name="MH_TYPE" val="Other"/>
  <p:tag name="MH_ORDER" val="4"/>
</p:tagLst>
</file>

<file path=ppt/tags/tag9.xml><?xml version="1.0" encoding="utf-8"?>
<p:tagLst xmlns:p="http://schemas.openxmlformats.org/presentationml/2006/main">
  <p:tag name="MH" val="20160830110855"/>
  <p:tag name="MH_LIBRARY" val="CONTENTS"/>
  <p:tag name="MH_TYPE" val="OTHERS"/>
  <p:tag name="ID" val="545820"/>
</p:tagLst>
</file>

<file path=ppt/theme/theme1.xml><?xml version="1.0" encoding="utf-8"?>
<a:theme xmlns:a="http://schemas.openxmlformats.org/drawingml/2006/main" name="ll">
  <a:themeElements>
    <a:clrScheme name="自定义 2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00"/>
      </a:accent1>
      <a:accent2>
        <a:srgbClr val="7F7F7F"/>
      </a:accent2>
      <a:accent3>
        <a:srgbClr val="000000"/>
      </a:accent3>
      <a:accent4>
        <a:srgbClr val="7F7F7F"/>
      </a:accent4>
      <a:accent5>
        <a:srgbClr val="000000"/>
      </a:accent5>
      <a:accent6>
        <a:srgbClr val="7F7F7F"/>
      </a:accent6>
      <a:hlink>
        <a:srgbClr val="000000"/>
      </a:hlink>
      <a:folHlink>
        <a:srgbClr val="7F7F7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8359</Words>
  <Application>WPS 演示</Application>
  <PresentationFormat>自定义</PresentationFormat>
  <Paragraphs>380</Paragraphs>
  <Slides>23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</vt:lpstr>
      <vt:lpstr>宋体</vt:lpstr>
      <vt:lpstr>Wingdings</vt:lpstr>
      <vt:lpstr>Calibri</vt:lpstr>
      <vt:lpstr>微软雅黑</vt:lpstr>
      <vt:lpstr>Arial Narrow</vt:lpstr>
      <vt:lpstr>Arial Unicode MS</vt:lpstr>
      <vt:lpstr>Helvetica-Roman-SemiB</vt:lpstr>
      <vt:lpstr>Segoe Print</vt:lpstr>
      <vt:lpstr>SimSun-ExtB</vt:lpstr>
      <vt:lpstr>Source Sans Pro Light</vt:lpstr>
      <vt:lpstr>ll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Years later</cp:lastModifiedBy>
  <cp:revision>6</cp:revision>
  <dcterms:created xsi:type="dcterms:W3CDTF">2017-04-02T12:31:00Z</dcterms:created>
  <dcterms:modified xsi:type="dcterms:W3CDTF">2024-04-02T23:12:59Z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54547025EDA54EC19E643B49C3414988_13</vt:lpwstr>
  </property>
</Properties>
</file>