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1" r:id="rId20"/>
    <p:sldId id="28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D3C-9A97-4B20-89CA-96ABCE2E98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2AAF1-908E-40C6-862E-5394157888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2CDF4D3C-9A97-4B20-89CA-96ABCE2E987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82C2AAF1-908E-40C6-862E-5394157888B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33529" y="3331638"/>
            <a:ext cx="8324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浪漫情人节活动策划</a:t>
            </a:r>
            <a:r>
              <a:rPr lang="en-US" altLang="zh-CN" sz="45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PPT</a:t>
            </a:r>
            <a:endParaRPr lang="zh-CN" altLang="en-US" sz="4500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4955" y="4211083"/>
            <a:ext cx="5388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汇报人：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营</a:t>
            </a:r>
            <a:endParaRPr lang="en-US" altLang="zh-CN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汇报日期：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201X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日</a:t>
            </a:r>
            <a:endParaRPr lang="zh-CN" alt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30" y="1016415"/>
            <a:ext cx="6412676" cy="214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Freeform 13"/>
          <p:cNvSpPr/>
          <p:nvPr/>
        </p:nvSpPr>
        <p:spPr bwMode="auto">
          <a:xfrm>
            <a:off x="5865129" y="2616292"/>
            <a:ext cx="459337" cy="3910387"/>
          </a:xfrm>
          <a:custGeom>
            <a:avLst/>
            <a:gdLst>
              <a:gd name="T0" fmla="*/ 0 w 148"/>
              <a:gd name="T1" fmla="*/ 1750 h 1750"/>
              <a:gd name="T2" fmla="*/ 148 w 148"/>
              <a:gd name="T3" fmla="*/ 1750 h 1750"/>
              <a:gd name="T4" fmla="*/ 105 w 148"/>
              <a:gd name="T5" fmla="*/ 1128 h 1750"/>
              <a:gd name="T6" fmla="*/ 86 w 148"/>
              <a:gd name="T7" fmla="*/ 74 h 1750"/>
              <a:gd name="T8" fmla="*/ 114 w 148"/>
              <a:gd name="T9" fmla="*/ 85 h 1750"/>
              <a:gd name="T10" fmla="*/ 74 w 148"/>
              <a:gd name="T11" fmla="*/ 0 h 1750"/>
              <a:gd name="T12" fmla="*/ 34 w 148"/>
              <a:gd name="T13" fmla="*/ 85 h 1750"/>
              <a:gd name="T14" fmla="*/ 62 w 148"/>
              <a:gd name="T15" fmla="*/ 74 h 1750"/>
              <a:gd name="T16" fmla="*/ 43 w 148"/>
              <a:gd name="T17" fmla="*/ 1128 h 1750"/>
              <a:gd name="T18" fmla="*/ 0 w 148"/>
              <a:gd name="T19" fmla="*/ 1750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" h="1750">
                <a:moveTo>
                  <a:pt x="0" y="1750"/>
                </a:moveTo>
                <a:cubicBezTo>
                  <a:pt x="148" y="1750"/>
                  <a:pt x="148" y="1750"/>
                  <a:pt x="148" y="1750"/>
                </a:cubicBezTo>
                <a:cubicBezTo>
                  <a:pt x="132" y="1610"/>
                  <a:pt x="105" y="1128"/>
                  <a:pt x="105" y="1128"/>
                </a:cubicBezTo>
                <a:cubicBezTo>
                  <a:pt x="86" y="74"/>
                  <a:pt x="86" y="74"/>
                  <a:pt x="86" y="74"/>
                </a:cubicBezTo>
                <a:cubicBezTo>
                  <a:pt x="100" y="78"/>
                  <a:pt x="114" y="85"/>
                  <a:pt x="114" y="85"/>
                </a:cubicBezTo>
                <a:cubicBezTo>
                  <a:pt x="74" y="0"/>
                  <a:pt x="74" y="0"/>
                  <a:pt x="74" y="0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5"/>
                  <a:pt x="48" y="78"/>
                  <a:pt x="62" y="74"/>
                </a:cubicBezTo>
                <a:cubicBezTo>
                  <a:pt x="43" y="1128"/>
                  <a:pt x="43" y="1128"/>
                  <a:pt x="43" y="1128"/>
                </a:cubicBezTo>
                <a:cubicBezTo>
                  <a:pt x="43" y="1128"/>
                  <a:pt x="14" y="1604"/>
                  <a:pt x="0" y="1750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Freeform 14"/>
          <p:cNvSpPr/>
          <p:nvPr/>
        </p:nvSpPr>
        <p:spPr bwMode="auto">
          <a:xfrm>
            <a:off x="6475974" y="4044357"/>
            <a:ext cx="1515087" cy="2482322"/>
          </a:xfrm>
          <a:custGeom>
            <a:avLst/>
            <a:gdLst>
              <a:gd name="T0" fmla="*/ 221 w 487"/>
              <a:gd name="T1" fmla="*/ 1062 h 1358"/>
              <a:gd name="T2" fmla="*/ 74 w 487"/>
              <a:gd name="T3" fmla="*/ 710 h 1358"/>
              <a:gd name="T4" fmla="*/ 56 w 487"/>
              <a:gd name="T5" fmla="*/ 523 h 1358"/>
              <a:gd name="T6" fmla="*/ 89 w 487"/>
              <a:gd name="T7" fmla="*/ 338 h 1358"/>
              <a:gd name="T8" fmla="*/ 185 w 487"/>
              <a:gd name="T9" fmla="*/ 170 h 1358"/>
              <a:gd name="T10" fmla="*/ 337 w 487"/>
              <a:gd name="T11" fmla="*/ 49 h 1358"/>
              <a:gd name="T12" fmla="*/ 342 w 487"/>
              <a:gd name="T13" fmla="*/ 77 h 1358"/>
              <a:gd name="T14" fmla="*/ 399 w 487"/>
              <a:gd name="T15" fmla="*/ 0 h 1358"/>
              <a:gd name="T16" fmla="*/ 303 w 487"/>
              <a:gd name="T17" fmla="*/ 13 h 1358"/>
              <a:gd name="T18" fmla="*/ 327 w 487"/>
              <a:gd name="T19" fmla="*/ 30 h 1358"/>
              <a:gd name="T20" fmla="*/ 159 w 487"/>
              <a:gd name="T21" fmla="*/ 153 h 1358"/>
              <a:gd name="T22" fmla="*/ 49 w 487"/>
              <a:gd name="T23" fmla="*/ 327 h 1358"/>
              <a:gd name="T24" fmla="*/ 6 w 487"/>
              <a:gd name="T25" fmla="*/ 521 h 1358"/>
              <a:gd name="T26" fmla="*/ 14 w 487"/>
              <a:gd name="T27" fmla="*/ 718 h 1358"/>
              <a:gd name="T28" fmla="*/ 152 w 487"/>
              <a:gd name="T29" fmla="*/ 1093 h 1358"/>
              <a:gd name="T30" fmla="*/ 333 w 487"/>
              <a:gd name="T31" fmla="*/ 1358 h 1358"/>
              <a:gd name="T32" fmla="*/ 487 w 487"/>
              <a:gd name="T33" fmla="*/ 1358 h 1358"/>
              <a:gd name="T34" fmla="*/ 221 w 487"/>
              <a:gd name="T35" fmla="*/ 1062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7" h="1358">
                <a:moveTo>
                  <a:pt x="221" y="1062"/>
                </a:moveTo>
                <a:cubicBezTo>
                  <a:pt x="151" y="952"/>
                  <a:pt x="99" y="833"/>
                  <a:pt x="74" y="710"/>
                </a:cubicBezTo>
                <a:cubicBezTo>
                  <a:pt x="61" y="648"/>
                  <a:pt x="55" y="585"/>
                  <a:pt x="56" y="523"/>
                </a:cubicBezTo>
                <a:cubicBezTo>
                  <a:pt x="58" y="460"/>
                  <a:pt x="69" y="398"/>
                  <a:pt x="89" y="338"/>
                </a:cubicBezTo>
                <a:cubicBezTo>
                  <a:pt x="110" y="278"/>
                  <a:pt x="142" y="220"/>
                  <a:pt x="185" y="170"/>
                </a:cubicBezTo>
                <a:cubicBezTo>
                  <a:pt x="226" y="122"/>
                  <a:pt x="278" y="81"/>
                  <a:pt x="337" y="49"/>
                </a:cubicBezTo>
                <a:cubicBezTo>
                  <a:pt x="341" y="62"/>
                  <a:pt x="342" y="77"/>
                  <a:pt x="342" y="77"/>
                </a:cubicBezTo>
                <a:cubicBezTo>
                  <a:pt x="399" y="0"/>
                  <a:pt x="399" y="0"/>
                  <a:pt x="399" y="0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3"/>
                  <a:pt x="317" y="20"/>
                  <a:pt x="327" y="30"/>
                </a:cubicBezTo>
                <a:cubicBezTo>
                  <a:pt x="262" y="61"/>
                  <a:pt x="205" y="103"/>
                  <a:pt x="159" y="153"/>
                </a:cubicBezTo>
                <a:cubicBezTo>
                  <a:pt x="110" y="205"/>
                  <a:pt x="74" y="264"/>
                  <a:pt x="49" y="327"/>
                </a:cubicBezTo>
                <a:cubicBezTo>
                  <a:pt x="25" y="389"/>
                  <a:pt x="11" y="455"/>
                  <a:pt x="6" y="521"/>
                </a:cubicBezTo>
                <a:cubicBezTo>
                  <a:pt x="0" y="586"/>
                  <a:pt x="4" y="652"/>
                  <a:pt x="14" y="718"/>
                </a:cubicBezTo>
                <a:cubicBezTo>
                  <a:pt x="35" y="848"/>
                  <a:pt x="83" y="975"/>
                  <a:pt x="152" y="1093"/>
                </a:cubicBezTo>
                <a:cubicBezTo>
                  <a:pt x="207" y="1188"/>
                  <a:pt x="275" y="1286"/>
                  <a:pt x="333" y="1358"/>
                </a:cubicBezTo>
                <a:cubicBezTo>
                  <a:pt x="487" y="1358"/>
                  <a:pt x="487" y="1358"/>
                  <a:pt x="487" y="1358"/>
                </a:cubicBezTo>
                <a:cubicBezTo>
                  <a:pt x="382" y="1272"/>
                  <a:pt x="292" y="1172"/>
                  <a:pt x="221" y="1062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Freeform 15"/>
          <p:cNvSpPr/>
          <p:nvPr/>
        </p:nvSpPr>
        <p:spPr bwMode="auto">
          <a:xfrm>
            <a:off x="4200939" y="4044357"/>
            <a:ext cx="1510277" cy="2482322"/>
          </a:xfrm>
          <a:custGeom>
            <a:avLst/>
            <a:gdLst>
              <a:gd name="T0" fmla="*/ 481 w 486"/>
              <a:gd name="T1" fmla="*/ 521 h 1358"/>
              <a:gd name="T2" fmla="*/ 437 w 486"/>
              <a:gd name="T3" fmla="*/ 327 h 1358"/>
              <a:gd name="T4" fmla="*/ 328 w 486"/>
              <a:gd name="T5" fmla="*/ 153 h 1358"/>
              <a:gd name="T6" fmla="*/ 158 w 486"/>
              <a:gd name="T7" fmla="*/ 29 h 1358"/>
              <a:gd name="T8" fmla="*/ 181 w 486"/>
              <a:gd name="T9" fmla="*/ 13 h 1358"/>
              <a:gd name="T10" fmla="*/ 85 w 486"/>
              <a:gd name="T11" fmla="*/ 0 h 1358"/>
              <a:gd name="T12" fmla="*/ 142 w 486"/>
              <a:gd name="T13" fmla="*/ 77 h 1358"/>
              <a:gd name="T14" fmla="*/ 147 w 486"/>
              <a:gd name="T15" fmla="*/ 48 h 1358"/>
              <a:gd name="T16" fmla="*/ 301 w 486"/>
              <a:gd name="T17" fmla="*/ 170 h 1358"/>
              <a:gd name="T18" fmla="*/ 397 w 486"/>
              <a:gd name="T19" fmla="*/ 338 h 1358"/>
              <a:gd name="T20" fmla="*/ 430 w 486"/>
              <a:gd name="T21" fmla="*/ 523 h 1358"/>
              <a:gd name="T22" fmla="*/ 413 w 486"/>
              <a:gd name="T23" fmla="*/ 710 h 1358"/>
              <a:gd name="T24" fmla="*/ 265 w 486"/>
              <a:gd name="T25" fmla="*/ 1062 h 1358"/>
              <a:gd name="T26" fmla="*/ 0 w 486"/>
              <a:gd name="T27" fmla="*/ 1358 h 1358"/>
              <a:gd name="T28" fmla="*/ 153 w 486"/>
              <a:gd name="T29" fmla="*/ 1358 h 1358"/>
              <a:gd name="T30" fmla="*/ 334 w 486"/>
              <a:gd name="T31" fmla="*/ 1093 h 1358"/>
              <a:gd name="T32" fmla="*/ 472 w 486"/>
              <a:gd name="T33" fmla="*/ 718 h 1358"/>
              <a:gd name="T34" fmla="*/ 481 w 486"/>
              <a:gd name="T35" fmla="*/ 521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6" h="1358">
                <a:moveTo>
                  <a:pt x="481" y="521"/>
                </a:moveTo>
                <a:cubicBezTo>
                  <a:pt x="475" y="455"/>
                  <a:pt x="462" y="389"/>
                  <a:pt x="437" y="327"/>
                </a:cubicBezTo>
                <a:cubicBezTo>
                  <a:pt x="412" y="264"/>
                  <a:pt x="376" y="205"/>
                  <a:pt x="328" y="153"/>
                </a:cubicBezTo>
                <a:cubicBezTo>
                  <a:pt x="281" y="103"/>
                  <a:pt x="223" y="60"/>
                  <a:pt x="158" y="29"/>
                </a:cubicBezTo>
                <a:cubicBezTo>
                  <a:pt x="168" y="20"/>
                  <a:pt x="181" y="13"/>
                  <a:pt x="181" y="13"/>
                </a:cubicBezTo>
                <a:cubicBezTo>
                  <a:pt x="85" y="0"/>
                  <a:pt x="85" y="0"/>
                  <a:pt x="85" y="0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77"/>
                  <a:pt x="143" y="61"/>
                  <a:pt x="147" y="48"/>
                </a:cubicBezTo>
                <a:cubicBezTo>
                  <a:pt x="207" y="80"/>
                  <a:pt x="260" y="121"/>
                  <a:pt x="301" y="170"/>
                </a:cubicBezTo>
                <a:cubicBezTo>
                  <a:pt x="345" y="220"/>
                  <a:pt x="376" y="278"/>
                  <a:pt x="397" y="338"/>
                </a:cubicBezTo>
                <a:cubicBezTo>
                  <a:pt x="418" y="398"/>
                  <a:pt x="428" y="460"/>
                  <a:pt x="430" y="523"/>
                </a:cubicBezTo>
                <a:cubicBezTo>
                  <a:pt x="432" y="585"/>
                  <a:pt x="425" y="648"/>
                  <a:pt x="413" y="710"/>
                </a:cubicBezTo>
                <a:cubicBezTo>
                  <a:pt x="387" y="833"/>
                  <a:pt x="335" y="952"/>
                  <a:pt x="265" y="1062"/>
                </a:cubicBezTo>
                <a:cubicBezTo>
                  <a:pt x="194" y="1172"/>
                  <a:pt x="105" y="1272"/>
                  <a:pt x="0" y="1358"/>
                </a:cubicBezTo>
                <a:cubicBezTo>
                  <a:pt x="153" y="1358"/>
                  <a:pt x="153" y="1358"/>
                  <a:pt x="153" y="1358"/>
                </a:cubicBezTo>
                <a:cubicBezTo>
                  <a:pt x="218" y="1281"/>
                  <a:pt x="279" y="1188"/>
                  <a:pt x="334" y="1093"/>
                </a:cubicBezTo>
                <a:cubicBezTo>
                  <a:pt x="403" y="975"/>
                  <a:pt x="451" y="848"/>
                  <a:pt x="472" y="718"/>
                </a:cubicBezTo>
                <a:cubicBezTo>
                  <a:pt x="482" y="652"/>
                  <a:pt x="486" y="586"/>
                  <a:pt x="481" y="521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6225865" y="3429000"/>
            <a:ext cx="899432" cy="3097679"/>
          </a:xfrm>
          <a:custGeom>
            <a:avLst/>
            <a:gdLst>
              <a:gd name="T0" fmla="*/ 191 w 290"/>
              <a:gd name="T1" fmla="*/ 1344 h 1540"/>
              <a:gd name="T2" fmla="*/ 71 w 290"/>
              <a:gd name="T3" fmla="*/ 913 h 1540"/>
              <a:gd name="T4" fmla="*/ 54 w 290"/>
              <a:gd name="T5" fmla="*/ 691 h 1540"/>
              <a:gd name="T6" fmla="*/ 68 w 290"/>
              <a:gd name="T7" fmla="*/ 469 h 1540"/>
              <a:gd name="T8" fmla="*/ 124 w 290"/>
              <a:gd name="T9" fmla="*/ 253 h 1540"/>
              <a:gd name="T10" fmla="*/ 174 w 290"/>
              <a:gd name="T11" fmla="*/ 150 h 1540"/>
              <a:gd name="T12" fmla="*/ 239 w 290"/>
              <a:gd name="T13" fmla="*/ 63 h 1540"/>
              <a:gd name="T14" fmla="*/ 251 w 290"/>
              <a:gd name="T15" fmla="*/ 90 h 1540"/>
              <a:gd name="T16" fmla="*/ 286 w 290"/>
              <a:gd name="T17" fmla="*/ 0 h 1540"/>
              <a:gd name="T18" fmla="*/ 196 w 290"/>
              <a:gd name="T19" fmla="*/ 38 h 1540"/>
              <a:gd name="T20" fmla="*/ 223 w 290"/>
              <a:gd name="T21" fmla="*/ 48 h 1540"/>
              <a:gd name="T22" fmla="*/ 149 w 290"/>
              <a:gd name="T23" fmla="*/ 139 h 1540"/>
              <a:gd name="T24" fmla="*/ 93 w 290"/>
              <a:gd name="T25" fmla="*/ 243 h 1540"/>
              <a:gd name="T26" fmla="*/ 27 w 290"/>
              <a:gd name="T27" fmla="*/ 464 h 1540"/>
              <a:gd name="T28" fmla="*/ 3 w 290"/>
              <a:gd name="T29" fmla="*/ 691 h 1540"/>
              <a:gd name="T30" fmla="*/ 11 w 290"/>
              <a:gd name="T31" fmla="*/ 919 h 1540"/>
              <a:gd name="T32" fmla="*/ 155 w 290"/>
              <a:gd name="T33" fmla="*/ 1540 h 1540"/>
              <a:gd name="T34" fmla="*/ 290 w 290"/>
              <a:gd name="T35" fmla="*/ 1540 h 1540"/>
              <a:gd name="T36" fmla="*/ 191 w 290"/>
              <a:gd name="T37" fmla="*/ 1344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1540">
                <a:moveTo>
                  <a:pt x="191" y="1344"/>
                </a:moveTo>
                <a:cubicBezTo>
                  <a:pt x="132" y="1206"/>
                  <a:pt x="92" y="1061"/>
                  <a:pt x="71" y="913"/>
                </a:cubicBezTo>
                <a:cubicBezTo>
                  <a:pt x="60" y="840"/>
                  <a:pt x="54" y="766"/>
                  <a:pt x="54" y="691"/>
                </a:cubicBezTo>
                <a:cubicBezTo>
                  <a:pt x="53" y="617"/>
                  <a:pt x="57" y="543"/>
                  <a:pt x="68" y="469"/>
                </a:cubicBezTo>
                <a:cubicBezTo>
                  <a:pt x="80" y="396"/>
                  <a:pt x="97" y="323"/>
                  <a:pt x="124" y="253"/>
                </a:cubicBezTo>
                <a:cubicBezTo>
                  <a:pt x="138" y="218"/>
                  <a:pt x="154" y="183"/>
                  <a:pt x="174" y="150"/>
                </a:cubicBezTo>
                <a:cubicBezTo>
                  <a:pt x="192" y="120"/>
                  <a:pt x="214" y="90"/>
                  <a:pt x="239" y="63"/>
                </a:cubicBezTo>
                <a:cubicBezTo>
                  <a:pt x="247" y="75"/>
                  <a:pt x="251" y="90"/>
                  <a:pt x="251" y="90"/>
                </a:cubicBezTo>
                <a:cubicBezTo>
                  <a:pt x="286" y="0"/>
                  <a:pt x="286" y="0"/>
                  <a:pt x="286" y="0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6" y="38"/>
                  <a:pt x="211" y="41"/>
                  <a:pt x="223" y="48"/>
                </a:cubicBezTo>
                <a:cubicBezTo>
                  <a:pt x="194" y="76"/>
                  <a:pt x="170" y="107"/>
                  <a:pt x="149" y="139"/>
                </a:cubicBezTo>
                <a:cubicBezTo>
                  <a:pt x="127" y="172"/>
                  <a:pt x="109" y="207"/>
                  <a:pt x="93" y="243"/>
                </a:cubicBezTo>
                <a:cubicBezTo>
                  <a:pt x="62" y="315"/>
                  <a:pt x="41" y="389"/>
                  <a:pt x="27" y="464"/>
                </a:cubicBezTo>
                <a:cubicBezTo>
                  <a:pt x="13" y="539"/>
                  <a:pt x="5" y="615"/>
                  <a:pt x="3" y="691"/>
                </a:cubicBezTo>
                <a:cubicBezTo>
                  <a:pt x="0" y="767"/>
                  <a:pt x="3" y="843"/>
                  <a:pt x="11" y="919"/>
                </a:cubicBezTo>
                <a:cubicBezTo>
                  <a:pt x="27" y="1070"/>
                  <a:pt x="84" y="1330"/>
                  <a:pt x="155" y="1540"/>
                </a:cubicBezTo>
                <a:cubicBezTo>
                  <a:pt x="290" y="1540"/>
                  <a:pt x="290" y="1540"/>
                  <a:pt x="290" y="1540"/>
                </a:cubicBezTo>
                <a:cubicBezTo>
                  <a:pt x="252" y="1477"/>
                  <a:pt x="219" y="1411"/>
                  <a:pt x="191" y="1344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5061894" y="3429000"/>
            <a:ext cx="901838" cy="3097679"/>
          </a:xfrm>
          <a:custGeom>
            <a:avLst/>
            <a:gdLst>
              <a:gd name="T0" fmla="*/ 288 w 290"/>
              <a:gd name="T1" fmla="*/ 691 h 1540"/>
              <a:gd name="T2" fmla="*/ 263 w 290"/>
              <a:gd name="T3" fmla="*/ 464 h 1540"/>
              <a:gd name="T4" fmla="*/ 197 w 290"/>
              <a:gd name="T5" fmla="*/ 243 h 1540"/>
              <a:gd name="T6" fmla="*/ 141 w 290"/>
              <a:gd name="T7" fmla="*/ 139 h 1540"/>
              <a:gd name="T8" fmla="*/ 67 w 290"/>
              <a:gd name="T9" fmla="*/ 48 h 1540"/>
              <a:gd name="T10" fmla="*/ 94 w 290"/>
              <a:gd name="T11" fmla="*/ 38 h 1540"/>
              <a:gd name="T12" fmla="*/ 4 w 290"/>
              <a:gd name="T13" fmla="*/ 0 h 1540"/>
              <a:gd name="T14" fmla="*/ 39 w 290"/>
              <a:gd name="T15" fmla="*/ 90 h 1540"/>
              <a:gd name="T16" fmla="*/ 51 w 290"/>
              <a:gd name="T17" fmla="*/ 63 h 1540"/>
              <a:gd name="T18" fmla="*/ 116 w 290"/>
              <a:gd name="T19" fmla="*/ 150 h 1540"/>
              <a:gd name="T20" fmla="*/ 166 w 290"/>
              <a:gd name="T21" fmla="*/ 253 h 1540"/>
              <a:gd name="T22" fmla="*/ 222 w 290"/>
              <a:gd name="T23" fmla="*/ 469 h 1540"/>
              <a:gd name="T24" fmla="*/ 237 w 290"/>
              <a:gd name="T25" fmla="*/ 691 h 1540"/>
              <a:gd name="T26" fmla="*/ 220 w 290"/>
              <a:gd name="T27" fmla="*/ 913 h 1540"/>
              <a:gd name="T28" fmla="*/ 100 w 290"/>
              <a:gd name="T29" fmla="*/ 1344 h 1540"/>
              <a:gd name="T30" fmla="*/ 0 w 290"/>
              <a:gd name="T31" fmla="*/ 1540 h 1540"/>
              <a:gd name="T32" fmla="*/ 139 w 290"/>
              <a:gd name="T33" fmla="*/ 1540 h 1540"/>
              <a:gd name="T34" fmla="*/ 279 w 290"/>
              <a:gd name="T35" fmla="*/ 919 h 1540"/>
              <a:gd name="T36" fmla="*/ 288 w 290"/>
              <a:gd name="T37" fmla="*/ 691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1540">
                <a:moveTo>
                  <a:pt x="288" y="691"/>
                </a:moveTo>
                <a:cubicBezTo>
                  <a:pt x="285" y="615"/>
                  <a:pt x="278" y="539"/>
                  <a:pt x="263" y="464"/>
                </a:cubicBezTo>
                <a:cubicBezTo>
                  <a:pt x="249" y="389"/>
                  <a:pt x="228" y="315"/>
                  <a:pt x="197" y="243"/>
                </a:cubicBezTo>
                <a:cubicBezTo>
                  <a:pt x="181" y="207"/>
                  <a:pt x="163" y="172"/>
                  <a:pt x="141" y="139"/>
                </a:cubicBezTo>
                <a:cubicBezTo>
                  <a:pt x="120" y="107"/>
                  <a:pt x="96" y="76"/>
                  <a:pt x="67" y="48"/>
                </a:cubicBezTo>
                <a:cubicBezTo>
                  <a:pt x="79" y="41"/>
                  <a:pt x="94" y="38"/>
                  <a:pt x="94" y="38"/>
                </a:cubicBezTo>
                <a:cubicBezTo>
                  <a:pt x="4" y="0"/>
                  <a:pt x="4" y="0"/>
                  <a:pt x="4" y="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3" y="75"/>
                  <a:pt x="51" y="63"/>
                </a:cubicBezTo>
                <a:cubicBezTo>
                  <a:pt x="76" y="90"/>
                  <a:pt x="98" y="120"/>
                  <a:pt x="116" y="150"/>
                </a:cubicBezTo>
                <a:cubicBezTo>
                  <a:pt x="136" y="183"/>
                  <a:pt x="152" y="218"/>
                  <a:pt x="166" y="253"/>
                </a:cubicBezTo>
                <a:cubicBezTo>
                  <a:pt x="193" y="323"/>
                  <a:pt x="211" y="396"/>
                  <a:pt x="222" y="469"/>
                </a:cubicBezTo>
                <a:cubicBezTo>
                  <a:pt x="233" y="543"/>
                  <a:pt x="237" y="617"/>
                  <a:pt x="237" y="691"/>
                </a:cubicBezTo>
                <a:cubicBezTo>
                  <a:pt x="236" y="766"/>
                  <a:pt x="230" y="840"/>
                  <a:pt x="220" y="913"/>
                </a:cubicBezTo>
                <a:cubicBezTo>
                  <a:pt x="198" y="1061"/>
                  <a:pt x="159" y="1206"/>
                  <a:pt x="100" y="1344"/>
                </a:cubicBezTo>
                <a:cubicBezTo>
                  <a:pt x="71" y="1411"/>
                  <a:pt x="38" y="1477"/>
                  <a:pt x="0" y="1540"/>
                </a:cubicBezTo>
                <a:cubicBezTo>
                  <a:pt x="139" y="1540"/>
                  <a:pt x="139" y="1540"/>
                  <a:pt x="139" y="1540"/>
                </a:cubicBezTo>
                <a:cubicBezTo>
                  <a:pt x="223" y="1332"/>
                  <a:pt x="263" y="1070"/>
                  <a:pt x="279" y="919"/>
                </a:cubicBezTo>
                <a:cubicBezTo>
                  <a:pt x="287" y="843"/>
                  <a:pt x="290" y="767"/>
                  <a:pt x="288" y="691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9" name="AutoShape 19"/>
          <p:cNvSpPr>
            <a:spLocks noChangeAspect="1" noChangeArrowheads="1" noTextEdit="1"/>
          </p:cNvSpPr>
          <p:nvPr/>
        </p:nvSpPr>
        <p:spPr bwMode="auto">
          <a:xfrm>
            <a:off x="4169455" y="6350695"/>
            <a:ext cx="3821606" cy="507305"/>
          </a:xfrm>
          <a:prstGeom prst="rect">
            <a:avLst/>
          </a:prstGeom>
          <a:solidFill>
            <a:srgbClr val="F7707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18832" y="385596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18832" y="416891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16403" y="283654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16403" y="314949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91905" y="283654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1905" y="314949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89476" y="385596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89476" y="416891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42270" y="149350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42270" y="180645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活动执行保障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cxnSp>
        <p:nvCxnSpPr>
          <p:cNvPr id="4" name="Straight Connector 48"/>
          <p:cNvCxnSpPr/>
          <p:nvPr/>
        </p:nvCxnSpPr>
        <p:spPr>
          <a:xfrm>
            <a:off x="5261498" y="3583369"/>
            <a:ext cx="1739000" cy="24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5261498" y="1962621"/>
            <a:ext cx="1739000" cy="24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0"/>
          <p:cNvCxnSpPr/>
          <p:nvPr/>
        </p:nvCxnSpPr>
        <p:spPr>
          <a:xfrm>
            <a:off x="5261498" y="5312166"/>
            <a:ext cx="1739000" cy="240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rot="5400000">
            <a:off x="3433656" y="3750573"/>
            <a:ext cx="5403691" cy="119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1"/>
          <p:cNvSpPr/>
          <p:nvPr/>
        </p:nvSpPr>
        <p:spPr>
          <a:xfrm>
            <a:off x="6071270" y="3517677"/>
            <a:ext cx="129660" cy="129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9" name="Oval 52"/>
          <p:cNvSpPr/>
          <p:nvPr/>
        </p:nvSpPr>
        <p:spPr>
          <a:xfrm>
            <a:off x="6071270" y="1904142"/>
            <a:ext cx="129660" cy="129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0" name="Oval 53"/>
          <p:cNvSpPr/>
          <p:nvPr/>
        </p:nvSpPr>
        <p:spPr>
          <a:xfrm>
            <a:off x="6071270" y="5246461"/>
            <a:ext cx="129660" cy="1296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4299253" y="3102270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2" name="Freeform 23"/>
          <p:cNvSpPr>
            <a:spLocks noEditPoints="1"/>
          </p:cNvSpPr>
          <p:nvPr/>
        </p:nvSpPr>
        <p:spPr bwMode="auto">
          <a:xfrm>
            <a:off x="4480853" y="3345220"/>
            <a:ext cx="588486" cy="48825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60187" tIns="80093" rIns="160187" bIns="80093" numCol="1" anchor="t" anchorCtr="0" compatLnSpc="1"/>
          <a:lstStyle/>
          <a:p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4299253" y="1481522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4" name="Freeform 100"/>
          <p:cNvSpPr/>
          <p:nvPr/>
        </p:nvSpPr>
        <p:spPr bwMode="auto">
          <a:xfrm>
            <a:off x="4515353" y="1697622"/>
            <a:ext cx="459149" cy="517350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60187" tIns="80093" rIns="160187" bIns="80093" numCol="1" anchor="t" anchorCtr="0" compatLnSpc="1"/>
          <a:lstStyle/>
          <a:p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7000498" y="4831067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6" name="Freeform 107"/>
          <p:cNvSpPr>
            <a:spLocks noEditPoints="1"/>
          </p:cNvSpPr>
          <p:nvPr/>
        </p:nvSpPr>
        <p:spPr bwMode="auto">
          <a:xfrm>
            <a:off x="7216598" y="5047167"/>
            <a:ext cx="552918" cy="47531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60187" tIns="80093" rIns="160187" bIns="80093" numCol="1" anchor="t" anchorCtr="0" compatLnSpc="1"/>
          <a:lstStyle/>
          <a:p>
            <a:endParaRPr lang="en-US" sz="315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4299253" y="4831067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grpSp>
        <p:nvGrpSpPr>
          <p:cNvPr id="18" name="Group 67"/>
          <p:cNvGrpSpPr/>
          <p:nvPr/>
        </p:nvGrpSpPr>
        <p:grpSpPr>
          <a:xfrm>
            <a:off x="4407303" y="5155217"/>
            <a:ext cx="761146" cy="268922"/>
            <a:chOff x="1441430" y="4357700"/>
            <a:chExt cx="503238" cy="177800"/>
          </a:xfrm>
          <a:solidFill>
            <a:schemeClr val="bg1"/>
          </a:solidFill>
        </p:grpSpPr>
        <p:sp>
          <p:nvSpPr>
            <p:cNvPr id="19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0187" tIns="80093" rIns="160187" bIns="80093" numCol="1" anchor="t" anchorCtr="0" compatLnSpc="1"/>
            <a:lstStyle/>
            <a:p>
              <a:endParaRPr lang="en-US" sz="315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0187" tIns="80093" rIns="160187" bIns="80093" numCol="1" anchor="t" anchorCtr="0" compatLnSpc="1"/>
            <a:lstStyle/>
            <a:p>
              <a:endParaRPr lang="en-US" sz="315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60187" tIns="80093" rIns="160187" bIns="80093" numCol="1" anchor="t" anchorCtr="0" compatLnSpc="1"/>
            <a:lstStyle/>
            <a:p>
              <a:endParaRPr lang="en-US" sz="315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2" name="Rectangle 16"/>
          <p:cNvSpPr/>
          <p:nvPr/>
        </p:nvSpPr>
        <p:spPr>
          <a:xfrm>
            <a:off x="7000498" y="1481522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grpSp>
        <p:nvGrpSpPr>
          <p:cNvPr id="23" name="Group 68"/>
          <p:cNvGrpSpPr/>
          <p:nvPr/>
        </p:nvGrpSpPr>
        <p:grpSpPr>
          <a:xfrm>
            <a:off x="7239193" y="1712502"/>
            <a:ext cx="509775" cy="510644"/>
            <a:chOff x="6998061" y="3496249"/>
            <a:chExt cx="366051" cy="366676"/>
          </a:xfrm>
          <a:solidFill>
            <a:schemeClr val="bg1"/>
          </a:solidFill>
        </p:grpSpPr>
        <p:sp>
          <p:nvSpPr>
            <p:cNvPr id="24" name="AutoShape 7"/>
            <p:cNvSpPr/>
            <p:nvPr/>
          </p:nvSpPr>
          <p:spPr bwMode="auto">
            <a:xfrm>
              <a:off x="6998061" y="3496249"/>
              <a:ext cx="366051" cy="366676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5" name="AutoShape 8"/>
            <p:cNvSpPr/>
            <p:nvPr/>
          </p:nvSpPr>
          <p:spPr bwMode="auto">
            <a:xfrm>
              <a:off x="7158247" y="3656437"/>
              <a:ext cx="45678" cy="45678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6" name="AutoShape 9"/>
            <p:cNvSpPr/>
            <p:nvPr/>
          </p:nvSpPr>
          <p:spPr bwMode="auto">
            <a:xfrm>
              <a:off x="7111943" y="3610758"/>
              <a:ext cx="137660" cy="137660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7" name="AutoShape 10"/>
            <p:cNvSpPr/>
            <p:nvPr/>
          </p:nvSpPr>
          <p:spPr bwMode="auto">
            <a:xfrm>
              <a:off x="7203927" y="3702114"/>
              <a:ext cx="56941" cy="58818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8" name="AutoShape 11"/>
            <p:cNvSpPr/>
            <p:nvPr/>
          </p:nvSpPr>
          <p:spPr bwMode="auto">
            <a:xfrm>
              <a:off x="7226451" y="3725267"/>
              <a:ext cx="81970" cy="83847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9" name="AutoShape 12"/>
            <p:cNvSpPr/>
            <p:nvPr/>
          </p:nvSpPr>
          <p:spPr bwMode="auto">
            <a:xfrm>
              <a:off x="7215188" y="3714003"/>
              <a:ext cx="69456" cy="70707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30" name="AutoShape 13"/>
            <p:cNvSpPr/>
            <p:nvPr/>
          </p:nvSpPr>
          <p:spPr bwMode="auto">
            <a:xfrm>
              <a:off x="7100682" y="3599495"/>
              <a:ext cx="57567" cy="58192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31" name="AutoShape 14"/>
            <p:cNvSpPr/>
            <p:nvPr/>
          </p:nvSpPr>
          <p:spPr bwMode="auto">
            <a:xfrm>
              <a:off x="7055002" y="3553816"/>
              <a:ext cx="81970" cy="83222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32" name="AutoShape 15"/>
            <p:cNvSpPr/>
            <p:nvPr/>
          </p:nvSpPr>
          <p:spPr bwMode="auto">
            <a:xfrm>
              <a:off x="7078154" y="3576343"/>
              <a:ext cx="69456" cy="71333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33" name="Rectangle 23"/>
          <p:cNvSpPr/>
          <p:nvPr/>
        </p:nvSpPr>
        <p:spPr>
          <a:xfrm>
            <a:off x="7000498" y="3102270"/>
            <a:ext cx="962245" cy="962197"/>
          </a:xfrm>
          <a:prstGeom prst="ellipse">
            <a:avLst/>
          </a:pr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5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Lao UI" panose="020B0502040204020203" pitchFamily="34" charset="0"/>
              <a:sym typeface="Tahoma" panose="020B0604030504040204" pitchFamily="34" charset="0"/>
            </a:endParaRPr>
          </a:p>
        </p:txBody>
      </p:sp>
      <p:grpSp>
        <p:nvGrpSpPr>
          <p:cNvPr id="34" name="Group 78"/>
          <p:cNvGrpSpPr/>
          <p:nvPr/>
        </p:nvGrpSpPr>
        <p:grpSpPr>
          <a:xfrm>
            <a:off x="7287311" y="3318370"/>
            <a:ext cx="412086" cy="550074"/>
            <a:chOff x="1868971" y="2767277"/>
            <a:chExt cx="274694" cy="366676"/>
          </a:xfrm>
          <a:solidFill>
            <a:schemeClr val="bg1"/>
          </a:solidFill>
        </p:grpSpPr>
        <p:sp>
          <p:nvSpPr>
            <p:cNvPr id="35" name="AutoShape 115"/>
            <p:cNvSpPr/>
            <p:nvPr/>
          </p:nvSpPr>
          <p:spPr bwMode="auto">
            <a:xfrm>
              <a:off x="1868971" y="2767277"/>
              <a:ext cx="274694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36" name="AutoShape 116"/>
            <p:cNvSpPr/>
            <p:nvPr/>
          </p:nvSpPr>
          <p:spPr bwMode="auto">
            <a:xfrm>
              <a:off x="1983479" y="2985030"/>
              <a:ext cx="45678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6745" tIns="66745" rIns="66745" bIns="66745" anchor="ctr"/>
            <a:lstStyle/>
            <a:p>
              <a:pPr defTabSz="800735"/>
              <a:endParaRPr lang="en-US" sz="5255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思源黑体 CN Normal" panose="020B0400000000000000" pitchFamily="34" charset="-122"/>
                <a:cs typeface="Lao UI" panose="020B0502040204020203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010296" y="142429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0296" y="17372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90843" y="142429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90843" y="17372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10296" y="309138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10296" y="340433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90843" y="309138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90843" y="340433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10296" y="481398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10296" y="512693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090843" y="481398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090843" y="5126930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活动执行保障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33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6384" y="3359829"/>
            <a:ext cx="7079226" cy="8617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50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活动细节管理</a:t>
            </a:r>
            <a:endParaRPr lang="ko-KR" altLang="en-US" sz="5000" cap="none" spc="600" dirty="0">
              <a:solidFill>
                <a:schemeClr val="bg1"/>
              </a:solidFill>
              <a:latin typeface="Tahoma" panose="020B0604030504040204" pitchFamily="34" charset="0"/>
              <a:ea typeface="思源黑体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364" y="1718501"/>
            <a:ext cx="367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03</a:t>
            </a:r>
            <a:endParaRPr lang="zh-CN" altLang="en-US" sz="10000" b="1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7726" y="4221603"/>
            <a:ext cx="7236542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 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Freeform 22"/>
          <p:cNvSpPr/>
          <p:nvPr/>
        </p:nvSpPr>
        <p:spPr bwMode="auto">
          <a:xfrm>
            <a:off x="4278012" y="3822641"/>
            <a:ext cx="2735060" cy="1966868"/>
          </a:xfrm>
          <a:custGeom>
            <a:avLst/>
            <a:gdLst>
              <a:gd name="T0" fmla="*/ 168 w 168"/>
              <a:gd name="T1" fmla="*/ 68 h 121"/>
              <a:gd name="T2" fmla="*/ 151 w 168"/>
              <a:gd name="T3" fmla="*/ 87 h 121"/>
              <a:gd name="T4" fmla="*/ 114 w 168"/>
              <a:gd name="T5" fmla="*/ 111 h 121"/>
              <a:gd name="T6" fmla="*/ 65 w 168"/>
              <a:gd name="T7" fmla="*/ 118 h 121"/>
              <a:gd name="T8" fmla="*/ 21 w 168"/>
              <a:gd name="T9" fmla="*/ 97 h 121"/>
              <a:gd name="T10" fmla="*/ 19 w 168"/>
              <a:gd name="T11" fmla="*/ 95 h 121"/>
              <a:gd name="T12" fmla="*/ 4 w 168"/>
              <a:gd name="T13" fmla="*/ 68 h 121"/>
              <a:gd name="T14" fmla="*/ 1 w 168"/>
              <a:gd name="T15" fmla="*/ 38 h 121"/>
              <a:gd name="T16" fmla="*/ 8 w 168"/>
              <a:gd name="T17" fmla="*/ 15 h 121"/>
              <a:gd name="T18" fmla="*/ 21 w 168"/>
              <a:gd name="T19" fmla="*/ 3 h 121"/>
              <a:gd name="T20" fmla="*/ 35 w 168"/>
              <a:gd name="T21" fmla="*/ 2 h 121"/>
              <a:gd name="T22" fmla="*/ 49 w 168"/>
              <a:gd name="T23" fmla="*/ 7 h 121"/>
              <a:gd name="T24" fmla="*/ 62 w 168"/>
              <a:gd name="T25" fmla="*/ 16 h 121"/>
              <a:gd name="T26" fmla="*/ 74 w 168"/>
              <a:gd name="T27" fmla="*/ 27 h 121"/>
              <a:gd name="T28" fmla="*/ 74 w 168"/>
              <a:gd name="T29" fmla="*/ 28 h 121"/>
              <a:gd name="T30" fmla="*/ 93 w 168"/>
              <a:gd name="T31" fmla="*/ 48 h 121"/>
              <a:gd name="T32" fmla="*/ 119 w 168"/>
              <a:gd name="T33" fmla="*/ 64 h 121"/>
              <a:gd name="T34" fmla="*/ 148 w 168"/>
              <a:gd name="T35" fmla="*/ 70 h 121"/>
              <a:gd name="T36" fmla="*/ 168 w 168"/>
              <a:gd name="T37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8" h="121">
                <a:moveTo>
                  <a:pt x="168" y="68"/>
                </a:moveTo>
                <a:cubicBezTo>
                  <a:pt x="166" y="71"/>
                  <a:pt x="160" y="78"/>
                  <a:pt x="151" y="87"/>
                </a:cubicBezTo>
                <a:cubicBezTo>
                  <a:pt x="142" y="95"/>
                  <a:pt x="129" y="105"/>
                  <a:pt x="114" y="111"/>
                </a:cubicBezTo>
                <a:cubicBezTo>
                  <a:pt x="99" y="117"/>
                  <a:pt x="81" y="121"/>
                  <a:pt x="65" y="118"/>
                </a:cubicBezTo>
                <a:cubicBezTo>
                  <a:pt x="48" y="116"/>
                  <a:pt x="32" y="109"/>
                  <a:pt x="21" y="97"/>
                </a:cubicBezTo>
                <a:cubicBezTo>
                  <a:pt x="20" y="97"/>
                  <a:pt x="20" y="96"/>
                  <a:pt x="19" y="95"/>
                </a:cubicBezTo>
                <a:cubicBezTo>
                  <a:pt x="12" y="88"/>
                  <a:pt x="7" y="78"/>
                  <a:pt x="4" y="68"/>
                </a:cubicBezTo>
                <a:cubicBezTo>
                  <a:pt x="1" y="58"/>
                  <a:pt x="0" y="47"/>
                  <a:pt x="1" y="38"/>
                </a:cubicBezTo>
                <a:cubicBezTo>
                  <a:pt x="2" y="29"/>
                  <a:pt x="4" y="21"/>
                  <a:pt x="8" y="15"/>
                </a:cubicBezTo>
                <a:cubicBezTo>
                  <a:pt x="11" y="9"/>
                  <a:pt x="16" y="5"/>
                  <a:pt x="21" y="3"/>
                </a:cubicBezTo>
                <a:cubicBezTo>
                  <a:pt x="26" y="0"/>
                  <a:pt x="30" y="0"/>
                  <a:pt x="35" y="2"/>
                </a:cubicBezTo>
                <a:cubicBezTo>
                  <a:pt x="40" y="3"/>
                  <a:pt x="45" y="5"/>
                  <a:pt x="49" y="7"/>
                </a:cubicBezTo>
                <a:cubicBezTo>
                  <a:pt x="54" y="10"/>
                  <a:pt x="58" y="13"/>
                  <a:pt x="62" y="16"/>
                </a:cubicBezTo>
                <a:cubicBezTo>
                  <a:pt x="66" y="19"/>
                  <a:pt x="70" y="23"/>
                  <a:pt x="74" y="27"/>
                </a:cubicBezTo>
                <a:cubicBezTo>
                  <a:pt x="74" y="28"/>
                  <a:pt x="74" y="28"/>
                  <a:pt x="74" y="28"/>
                </a:cubicBezTo>
                <a:cubicBezTo>
                  <a:pt x="80" y="33"/>
                  <a:pt x="86" y="41"/>
                  <a:pt x="93" y="48"/>
                </a:cubicBezTo>
                <a:cubicBezTo>
                  <a:pt x="100" y="54"/>
                  <a:pt x="109" y="60"/>
                  <a:pt x="119" y="64"/>
                </a:cubicBezTo>
                <a:cubicBezTo>
                  <a:pt x="128" y="68"/>
                  <a:pt x="139" y="70"/>
                  <a:pt x="148" y="70"/>
                </a:cubicBezTo>
                <a:cubicBezTo>
                  <a:pt x="157" y="70"/>
                  <a:pt x="165" y="68"/>
                  <a:pt x="168" y="68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5" name="Freeform 25"/>
          <p:cNvSpPr/>
          <p:nvPr/>
        </p:nvSpPr>
        <p:spPr bwMode="auto">
          <a:xfrm>
            <a:off x="5558728" y="3073003"/>
            <a:ext cx="2356530" cy="1710801"/>
          </a:xfrm>
          <a:custGeom>
            <a:avLst/>
            <a:gdLst>
              <a:gd name="T0" fmla="*/ 0 w 145"/>
              <a:gd name="T1" fmla="*/ 59 h 105"/>
              <a:gd name="T2" fmla="*/ 15 w 145"/>
              <a:gd name="T3" fmla="*/ 75 h 105"/>
              <a:gd name="T4" fmla="*/ 47 w 145"/>
              <a:gd name="T5" fmla="*/ 96 h 105"/>
              <a:gd name="T6" fmla="*/ 90 w 145"/>
              <a:gd name="T7" fmla="*/ 103 h 105"/>
              <a:gd name="T8" fmla="*/ 128 w 145"/>
              <a:gd name="T9" fmla="*/ 84 h 105"/>
              <a:gd name="T10" fmla="*/ 129 w 145"/>
              <a:gd name="T11" fmla="*/ 83 h 105"/>
              <a:gd name="T12" fmla="*/ 142 w 145"/>
              <a:gd name="T13" fmla="*/ 59 h 105"/>
              <a:gd name="T14" fmla="*/ 145 w 145"/>
              <a:gd name="T15" fmla="*/ 33 h 105"/>
              <a:gd name="T16" fmla="*/ 139 w 145"/>
              <a:gd name="T17" fmla="*/ 13 h 105"/>
              <a:gd name="T18" fmla="*/ 128 w 145"/>
              <a:gd name="T19" fmla="*/ 2 h 105"/>
              <a:gd name="T20" fmla="*/ 115 w 145"/>
              <a:gd name="T21" fmla="*/ 1 h 105"/>
              <a:gd name="T22" fmla="*/ 103 w 145"/>
              <a:gd name="T23" fmla="*/ 6 h 105"/>
              <a:gd name="T24" fmla="*/ 92 w 145"/>
              <a:gd name="T25" fmla="*/ 14 h 105"/>
              <a:gd name="T26" fmla="*/ 82 w 145"/>
              <a:gd name="T27" fmla="*/ 23 h 105"/>
              <a:gd name="T28" fmla="*/ 81 w 145"/>
              <a:gd name="T29" fmla="*/ 24 h 105"/>
              <a:gd name="T30" fmla="*/ 65 w 145"/>
              <a:gd name="T31" fmla="*/ 41 h 105"/>
              <a:gd name="T32" fmla="*/ 43 w 145"/>
              <a:gd name="T33" fmla="*/ 56 h 105"/>
              <a:gd name="T34" fmla="*/ 17 w 145"/>
              <a:gd name="T35" fmla="*/ 61 h 105"/>
              <a:gd name="T36" fmla="*/ 0 w 145"/>
              <a:gd name="T37" fmla="*/ 5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05">
                <a:moveTo>
                  <a:pt x="0" y="59"/>
                </a:moveTo>
                <a:cubicBezTo>
                  <a:pt x="2" y="62"/>
                  <a:pt x="7" y="68"/>
                  <a:pt x="15" y="75"/>
                </a:cubicBezTo>
                <a:cubicBezTo>
                  <a:pt x="23" y="83"/>
                  <a:pt x="34" y="91"/>
                  <a:pt x="47" y="96"/>
                </a:cubicBezTo>
                <a:cubicBezTo>
                  <a:pt x="60" y="102"/>
                  <a:pt x="75" y="105"/>
                  <a:pt x="90" y="103"/>
                </a:cubicBezTo>
                <a:cubicBezTo>
                  <a:pt x="104" y="101"/>
                  <a:pt x="118" y="94"/>
                  <a:pt x="128" y="84"/>
                </a:cubicBezTo>
                <a:cubicBezTo>
                  <a:pt x="128" y="84"/>
                  <a:pt x="128" y="83"/>
                  <a:pt x="129" y="83"/>
                </a:cubicBezTo>
                <a:cubicBezTo>
                  <a:pt x="135" y="76"/>
                  <a:pt x="140" y="67"/>
                  <a:pt x="142" y="59"/>
                </a:cubicBezTo>
                <a:cubicBezTo>
                  <a:pt x="145" y="50"/>
                  <a:pt x="145" y="41"/>
                  <a:pt x="145" y="33"/>
                </a:cubicBezTo>
                <a:cubicBezTo>
                  <a:pt x="144" y="25"/>
                  <a:pt x="142" y="18"/>
                  <a:pt x="139" y="13"/>
                </a:cubicBezTo>
                <a:cubicBezTo>
                  <a:pt x="136" y="8"/>
                  <a:pt x="132" y="4"/>
                  <a:pt x="128" y="2"/>
                </a:cubicBezTo>
                <a:cubicBezTo>
                  <a:pt x="124" y="0"/>
                  <a:pt x="119" y="0"/>
                  <a:pt x="115" y="1"/>
                </a:cubicBezTo>
                <a:cubicBezTo>
                  <a:pt x="111" y="2"/>
                  <a:pt x="107" y="4"/>
                  <a:pt x="103" y="6"/>
                </a:cubicBezTo>
                <a:cubicBezTo>
                  <a:pt x="99" y="8"/>
                  <a:pt x="95" y="11"/>
                  <a:pt x="92" y="14"/>
                </a:cubicBezTo>
                <a:cubicBezTo>
                  <a:pt x="88" y="16"/>
                  <a:pt x="85" y="20"/>
                  <a:pt x="82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76" y="29"/>
                  <a:pt x="71" y="35"/>
                  <a:pt x="65" y="41"/>
                </a:cubicBezTo>
                <a:cubicBezTo>
                  <a:pt x="59" y="47"/>
                  <a:pt x="51" y="52"/>
                  <a:pt x="43" y="56"/>
                </a:cubicBezTo>
                <a:cubicBezTo>
                  <a:pt x="34" y="59"/>
                  <a:pt x="25" y="61"/>
                  <a:pt x="17" y="61"/>
                </a:cubicBezTo>
                <a:cubicBezTo>
                  <a:pt x="9" y="61"/>
                  <a:pt x="3" y="59"/>
                  <a:pt x="0" y="59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" name="Freeform 28"/>
          <p:cNvSpPr/>
          <p:nvPr/>
        </p:nvSpPr>
        <p:spPr bwMode="auto">
          <a:xfrm>
            <a:off x="4593192" y="2334501"/>
            <a:ext cx="2211799" cy="1577205"/>
          </a:xfrm>
          <a:custGeom>
            <a:avLst/>
            <a:gdLst>
              <a:gd name="T0" fmla="*/ 136 w 136"/>
              <a:gd name="T1" fmla="*/ 55 h 97"/>
              <a:gd name="T2" fmla="*/ 122 w 136"/>
              <a:gd name="T3" fmla="*/ 70 h 97"/>
              <a:gd name="T4" fmla="*/ 92 w 136"/>
              <a:gd name="T5" fmla="*/ 90 h 97"/>
              <a:gd name="T6" fmla="*/ 52 w 136"/>
              <a:gd name="T7" fmla="*/ 96 h 97"/>
              <a:gd name="T8" fmla="*/ 16 w 136"/>
              <a:gd name="T9" fmla="*/ 78 h 97"/>
              <a:gd name="T10" fmla="*/ 15 w 136"/>
              <a:gd name="T11" fmla="*/ 77 h 97"/>
              <a:gd name="T12" fmla="*/ 3 w 136"/>
              <a:gd name="T13" fmla="*/ 55 h 97"/>
              <a:gd name="T14" fmla="*/ 0 w 136"/>
              <a:gd name="T15" fmla="*/ 31 h 97"/>
              <a:gd name="T16" fmla="*/ 6 w 136"/>
              <a:gd name="T17" fmla="*/ 12 h 97"/>
              <a:gd name="T18" fmla="*/ 16 w 136"/>
              <a:gd name="T19" fmla="*/ 2 h 97"/>
              <a:gd name="T20" fmla="*/ 28 w 136"/>
              <a:gd name="T21" fmla="*/ 1 h 97"/>
              <a:gd name="T22" fmla="*/ 39 w 136"/>
              <a:gd name="T23" fmla="*/ 6 h 97"/>
              <a:gd name="T24" fmla="*/ 50 w 136"/>
              <a:gd name="T25" fmla="*/ 13 h 97"/>
              <a:gd name="T26" fmla="*/ 59 w 136"/>
              <a:gd name="T27" fmla="*/ 21 h 97"/>
              <a:gd name="T28" fmla="*/ 60 w 136"/>
              <a:gd name="T29" fmla="*/ 22 h 97"/>
              <a:gd name="T30" fmla="*/ 75 w 136"/>
              <a:gd name="T31" fmla="*/ 38 h 97"/>
              <a:gd name="T32" fmla="*/ 96 w 136"/>
              <a:gd name="T33" fmla="*/ 52 h 97"/>
              <a:gd name="T34" fmla="*/ 120 w 136"/>
              <a:gd name="T35" fmla="*/ 56 h 97"/>
              <a:gd name="T36" fmla="*/ 136 w 136"/>
              <a:gd name="T37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6" h="97">
                <a:moveTo>
                  <a:pt x="136" y="55"/>
                </a:moveTo>
                <a:cubicBezTo>
                  <a:pt x="134" y="57"/>
                  <a:pt x="129" y="63"/>
                  <a:pt x="122" y="70"/>
                </a:cubicBezTo>
                <a:cubicBezTo>
                  <a:pt x="114" y="77"/>
                  <a:pt x="104" y="85"/>
                  <a:pt x="92" y="90"/>
                </a:cubicBezTo>
                <a:cubicBezTo>
                  <a:pt x="80" y="95"/>
                  <a:pt x="65" y="97"/>
                  <a:pt x="52" y="96"/>
                </a:cubicBezTo>
                <a:cubicBezTo>
                  <a:pt x="38" y="94"/>
                  <a:pt x="25" y="88"/>
                  <a:pt x="16" y="78"/>
                </a:cubicBezTo>
                <a:cubicBezTo>
                  <a:pt x="16" y="78"/>
                  <a:pt x="15" y="77"/>
                  <a:pt x="15" y="77"/>
                </a:cubicBezTo>
                <a:cubicBezTo>
                  <a:pt x="9" y="71"/>
                  <a:pt x="5" y="63"/>
                  <a:pt x="3" y="55"/>
                </a:cubicBezTo>
                <a:cubicBezTo>
                  <a:pt x="0" y="47"/>
                  <a:pt x="0" y="38"/>
                  <a:pt x="0" y="31"/>
                </a:cubicBezTo>
                <a:cubicBezTo>
                  <a:pt x="1" y="23"/>
                  <a:pt x="3" y="17"/>
                  <a:pt x="6" y="12"/>
                </a:cubicBezTo>
                <a:cubicBezTo>
                  <a:pt x="9" y="7"/>
                  <a:pt x="12" y="4"/>
                  <a:pt x="16" y="2"/>
                </a:cubicBezTo>
                <a:cubicBezTo>
                  <a:pt x="20" y="0"/>
                  <a:pt x="24" y="0"/>
                  <a:pt x="28" y="1"/>
                </a:cubicBezTo>
                <a:cubicBezTo>
                  <a:pt x="32" y="2"/>
                  <a:pt x="36" y="3"/>
                  <a:pt x="39" y="6"/>
                </a:cubicBezTo>
                <a:cubicBezTo>
                  <a:pt x="43" y="8"/>
                  <a:pt x="46" y="10"/>
                  <a:pt x="50" y="13"/>
                </a:cubicBezTo>
                <a:cubicBezTo>
                  <a:pt x="53" y="15"/>
                  <a:pt x="56" y="18"/>
                  <a:pt x="59" y="21"/>
                </a:cubicBezTo>
                <a:cubicBezTo>
                  <a:pt x="60" y="22"/>
                  <a:pt x="60" y="22"/>
                  <a:pt x="60" y="22"/>
                </a:cubicBezTo>
                <a:cubicBezTo>
                  <a:pt x="64" y="27"/>
                  <a:pt x="69" y="33"/>
                  <a:pt x="75" y="38"/>
                </a:cubicBezTo>
                <a:cubicBezTo>
                  <a:pt x="81" y="44"/>
                  <a:pt x="88" y="49"/>
                  <a:pt x="96" y="52"/>
                </a:cubicBezTo>
                <a:cubicBezTo>
                  <a:pt x="104" y="55"/>
                  <a:pt x="112" y="56"/>
                  <a:pt x="120" y="56"/>
                </a:cubicBezTo>
                <a:cubicBezTo>
                  <a:pt x="127" y="57"/>
                  <a:pt x="133" y="55"/>
                  <a:pt x="136" y="55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" name="Freeform 31"/>
          <p:cNvSpPr/>
          <p:nvPr/>
        </p:nvSpPr>
        <p:spPr bwMode="auto">
          <a:xfrm>
            <a:off x="5665333" y="1746296"/>
            <a:ext cx="1855534" cy="1321142"/>
          </a:xfrm>
          <a:custGeom>
            <a:avLst/>
            <a:gdLst>
              <a:gd name="T0" fmla="*/ 0 w 114"/>
              <a:gd name="T1" fmla="*/ 46 h 81"/>
              <a:gd name="T2" fmla="*/ 12 w 114"/>
              <a:gd name="T3" fmla="*/ 58 h 81"/>
              <a:gd name="T4" fmla="*/ 37 w 114"/>
              <a:gd name="T5" fmla="*/ 75 h 81"/>
              <a:gd name="T6" fmla="*/ 70 w 114"/>
              <a:gd name="T7" fmla="*/ 80 h 81"/>
              <a:gd name="T8" fmla="*/ 100 w 114"/>
              <a:gd name="T9" fmla="*/ 65 h 81"/>
              <a:gd name="T10" fmla="*/ 101 w 114"/>
              <a:gd name="T11" fmla="*/ 64 h 81"/>
              <a:gd name="T12" fmla="*/ 111 w 114"/>
              <a:gd name="T13" fmla="*/ 45 h 81"/>
              <a:gd name="T14" fmla="*/ 113 w 114"/>
              <a:gd name="T15" fmla="*/ 25 h 81"/>
              <a:gd name="T16" fmla="*/ 109 w 114"/>
              <a:gd name="T17" fmla="*/ 10 h 81"/>
              <a:gd name="T18" fmla="*/ 100 w 114"/>
              <a:gd name="T19" fmla="*/ 1 h 81"/>
              <a:gd name="T20" fmla="*/ 90 w 114"/>
              <a:gd name="T21" fmla="*/ 0 h 81"/>
              <a:gd name="T22" fmla="*/ 81 w 114"/>
              <a:gd name="T23" fmla="*/ 4 h 81"/>
              <a:gd name="T24" fmla="*/ 72 w 114"/>
              <a:gd name="T25" fmla="*/ 10 h 81"/>
              <a:gd name="T26" fmla="*/ 64 w 114"/>
              <a:gd name="T27" fmla="*/ 17 h 81"/>
              <a:gd name="T28" fmla="*/ 64 w 114"/>
              <a:gd name="T29" fmla="*/ 18 h 81"/>
              <a:gd name="T30" fmla="*/ 51 w 114"/>
              <a:gd name="T31" fmla="*/ 32 h 81"/>
              <a:gd name="T32" fmla="*/ 34 w 114"/>
              <a:gd name="T33" fmla="*/ 43 h 81"/>
              <a:gd name="T34" fmla="*/ 14 w 114"/>
              <a:gd name="T35" fmla="*/ 47 h 81"/>
              <a:gd name="T36" fmla="*/ 0 w 114"/>
              <a:gd name="T37" fmla="*/ 4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81">
                <a:moveTo>
                  <a:pt x="0" y="46"/>
                </a:moveTo>
                <a:cubicBezTo>
                  <a:pt x="2" y="48"/>
                  <a:pt x="6" y="53"/>
                  <a:pt x="12" y="58"/>
                </a:cubicBezTo>
                <a:cubicBezTo>
                  <a:pt x="18" y="64"/>
                  <a:pt x="27" y="70"/>
                  <a:pt x="37" y="75"/>
                </a:cubicBezTo>
                <a:cubicBezTo>
                  <a:pt x="47" y="79"/>
                  <a:pt x="59" y="81"/>
                  <a:pt x="70" y="80"/>
                </a:cubicBezTo>
                <a:cubicBezTo>
                  <a:pt x="82" y="78"/>
                  <a:pt x="92" y="73"/>
                  <a:pt x="100" y="65"/>
                </a:cubicBezTo>
                <a:cubicBezTo>
                  <a:pt x="100" y="65"/>
                  <a:pt x="101" y="64"/>
                  <a:pt x="101" y="64"/>
                </a:cubicBezTo>
                <a:cubicBezTo>
                  <a:pt x="106" y="59"/>
                  <a:pt x="109" y="52"/>
                  <a:pt x="111" y="45"/>
                </a:cubicBezTo>
                <a:cubicBezTo>
                  <a:pt x="113" y="39"/>
                  <a:pt x="114" y="32"/>
                  <a:pt x="113" y="25"/>
                </a:cubicBezTo>
                <a:cubicBezTo>
                  <a:pt x="113" y="19"/>
                  <a:pt x="111" y="14"/>
                  <a:pt x="109" y="10"/>
                </a:cubicBezTo>
                <a:cubicBezTo>
                  <a:pt x="106" y="5"/>
                  <a:pt x="103" y="3"/>
                  <a:pt x="100" y="1"/>
                </a:cubicBezTo>
                <a:cubicBezTo>
                  <a:pt x="97" y="0"/>
                  <a:pt x="93" y="0"/>
                  <a:pt x="90" y="0"/>
                </a:cubicBezTo>
                <a:cubicBezTo>
                  <a:pt x="87" y="1"/>
                  <a:pt x="84" y="3"/>
                  <a:pt x="81" y="4"/>
                </a:cubicBezTo>
                <a:cubicBezTo>
                  <a:pt x="78" y="6"/>
                  <a:pt x="75" y="8"/>
                  <a:pt x="72" y="10"/>
                </a:cubicBezTo>
                <a:cubicBezTo>
                  <a:pt x="69" y="12"/>
                  <a:pt x="67" y="15"/>
                  <a:pt x="64" y="17"/>
                </a:cubicBezTo>
                <a:cubicBezTo>
                  <a:pt x="64" y="18"/>
                  <a:pt x="64" y="18"/>
                  <a:pt x="64" y="18"/>
                </a:cubicBezTo>
                <a:cubicBezTo>
                  <a:pt x="60" y="22"/>
                  <a:pt x="56" y="27"/>
                  <a:pt x="51" y="32"/>
                </a:cubicBezTo>
                <a:cubicBezTo>
                  <a:pt x="46" y="36"/>
                  <a:pt x="40" y="40"/>
                  <a:pt x="34" y="43"/>
                </a:cubicBezTo>
                <a:cubicBezTo>
                  <a:pt x="27" y="46"/>
                  <a:pt x="20" y="47"/>
                  <a:pt x="14" y="47"/>
                </a:cubicBezTo>
                <a:cubicBezTo>
                  <a:pt x="8" y="47"/>
                  <a:pt x="2" y="46"/>
                  <a:pt x="0" y="4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6774119" y="2224263"/>
            <a:ext cx="430262" cy="411782"/>
            <a:chOff x="8383588" y="4452938"/>
            <a:chExt cx="522287" cy="477837"/>
          </a:xfrm>
          <a:solidFill>
            <a:schemeClr val="bg1"/>
          </a:solidFill>
        </p:grpSpPr>
        <p:sp>
          <p:nvSpPr>
            <p:cNvPr id="9" name="Freeform 15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4919733" y="2848385"/>
            <a:ext cx="484977" cy="438107"/>
            <a:chOff x="9204326" y="3648075"/>
            <a:chExt cx="500062" cy="454026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9204326" y="3840163"/>
              <a:ext cx="304800" cy="261938"/>
            </a:xfrm>
            <a:custGeom>
              <a:avLst/>
              <a:gdLst>
                <a:gd name="T0" fmla="*/ 22 w 81"/>
                <a:gd name="T1" fmla="*/ 0 h 70"/>
                <a:gd name="T2" fmla="*/ 33 w 81"/>
                <a:gd name="T3" fmla="*/ 0 h 70"/>
                <a:gd name="T4" fmla="*/ 36 w 81"/>
                <a:gd name="T5" fmla="*/ 10 h 70"/>
                <a:gd name="T6" fmla="*/ 33 w 81"/>
                <a:gd name="T7" fmla="*/ 48 h 70"/>
                <a:gd name="T8" fmla="*/ 41 w 81"/>
                <a:gd name="T9" fmla="*/ 62 h 70"/>
                <a:gd name="T10" fmla="*/ 48 w 81"/>
                <a:gd name="T11" fmla="*/ 48 h 70"/>
                <a:gd name="T12" fmla="*/ 44 w 81"/>
                <a:gd name="T13" fmla="*/ 10 h 70"/>
                <a:gd name="T14" fmla="*/ 47 w 81"/>
                <a:gd name="T15" fmla="*/ 0 h 70"/>
                <a:gd name="T16" fmla="*/ 59 w 81"/>
                <a:gd name="T17" fmla="*/ 0 h 70"/>
                <a:gd name="T18" fmla="*/ 59 w 81"/>
                <a:gd name="T19" fmla="*/ 0 h 70"/>
                <a:gd name="T20" fmla="*/ 79 w 81"/>
                <a:gd name="T21" fmla="*/ 23 h 70"/>
                <a:gd name="T22" fmla="*/ 77 w 81"/>
                <a:gd name="T23" fmla="*/ 47 h 70"/>
                <a:gd name="T24" fmla="*/ 56 w 81"/>
                <a:gd name="T25" fmla="*/ 70 h 70"/>
                <a:gd name="T26" fmla="*/ 25 w 81"/>
                <a:gd name="T27" fmla="*/ 70 h 70"/>
                <a:gd name="T28" fmla="*/ 4 w 81"/>
                <a:gd name="T29" fmla="*/ 47 h 70"/>
                <a:gd name="T30" fmla="*/ 1 w 81"/>
                <a:gd name="T31" fmla="*/ 23 h 70"/>
                <a:gd name="T32" fmla="*/ 22 w 81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0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9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79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7" y="70"/>
                    <a:pt x="56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3" y="70"/>
                    <a:pt x="7" y="59"/>
                    <a:pt x="4" y="4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9280526" y="3648075"/>
              <a:ext cx="153988" cy="15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9399588" y="3730625"/>
              <a:ext cx="304800" cy="109538"/>
            </a:xfrm>
            <a:custGeom>
              <a:avLst/>
              <a:gdLst>
                <a:gd name="T0" fmla="*/ 81 w 81"/>
                <a:gd name="T1" fmla="*/ 27 h 29"/>
                <a:gd name="T2" fmla="*/ 64 w 81"/>
                <a:gd name="T3" fmla="*/ 10 h 29"/>
                <a:gd name="T4" fmla="*/ 62 w 81"/>
                <a:gd name="T5" fmla="*/ 10 h 29"/>
                <a:gd name="T6" fmla="*/ 62 w 81"/>
                <a:gd name="T7" fmla="*/ 6 h 29"/>
                <a:gd name="T8" fmla="*/ 55 w 81"/>
                <a:gd name="T9" fmla="*/ 0 h 29"/>
                <a:gd name="T10" fmla="*/ 49 w 81"/>
                <a:gd name="T11" fmla="*/ 6 h 29"/>
                <a:gd name="T12" fmla="*/ 49 w 81"/>
                <a:gd name="T13" fmla="*/ 10 h 29"/>
                <a:gd name="T14" fmla="*/ 24 w 81"/>
                <a:gd name="T15" fmla="*/ 10 h 29"/>
                <a:gd name="T16" fmla="*/ 24 w 81"/>
                <a:gd name="T17" fmla="*/ 6 h 29"/>
                <a:gd name="T18" fmla="*/ 17 w 81"/>
                <a:gd name="T19" fmla="*/ 0 h 29"/>
                <a:gd name="T20" fmla="*/ 15 w 81"/>
                <a:gd name="T21" fmla="*/ 0 h 29"/>
                <a:gd name="T22" fmla="*/ 0 w 81"/>
                <a:gd name="T23" fmla="*/ 23 h 29"/>
                <a:gd name="T24" fmla="*/ 1 w 81"/>
                <a:gd name="T25" fmla="*/ 23 h 29"/>
                <a:gd name="T26" fmla="*/ 1 w 81"/>
                <a:gd name="T27" fmla="*/ 23 h 29"/>
                <a:gd name="T28" fmla="*/ 7 w 81"/>
                <a:gd name="T29" fmla="*/ 23 h 29"/>
                <a:gd name="T30" fmla="*/ 24 w 81"/>
                <a:gd name="T31" fmla="*/ 29 h 29"/>
                <a:gd name="T32" fmla="*/ 81 w 81"/>
                <a:gd name="T33" fmla="*/ 29 h 29"/>
                <a:gd name="T34" fmla="*/ 81 w 81"/>
                <a:gd name="T35" fmla="*/ 27 h 29"/>
                <a:gd name="T36" fmla="*/ 17 w 81"/>
                <a:gd name="T37" fmla="*/ 22 h 29"/>
                <a:gd name="T38" fmla="*/ 11 w 81"/>
                <a:gd name="T39" fmla="*/ 16 h 29"/>
                <a:gd name="T40" fmla="*/ 11 w 81"/>
                <a:gd name="T41" fmla="*/ 15 h 29"/>
                <a:gd name="T42" fmla="*/ 17 w 81"/>
                <a:gd name="T43" fmla="*/ 19 h 29"/>
                <a:gd name="T44" fmla="*/ 23 w 81"/>
                <a:gd name="T45" fmla="*/ 15 h 29"/>
                <a:gd name="T46" fmla="*/ 24 w 81"/>
                <a:gd name="T47" fmla="*/ 16 h 29"/>
                <a:gd name="T48" fmla="*/ 17 w 81"/>
                <a:gd name="T49" fmla="*/ 22 h 29"/>
                <a:gd name="T50" fmla="*/ 55 w 81"/>
                <a:gd name="T51" fmla="*/ 22 h 29"/>
                <a:gd name="T52" fmla="*/ 49 w 81"/>
                <a:gd name="T53" fmla="*/ 16 h 29"/>
                <a:gd name="T54" fmla="*/ 49 w 81"/>
                <a:gd name="T55" fmla="*/ 15 h 29"/>
                <a:gd name="T56" fmla="*/ 55 w 81"/>
                <a:gd name="T57" fmla="*/ 19 h 29"/>
                <a:gd name="T58" fmla="*/ 62 w 81"/>
                <a:gd name="T59" fmla="*/ 15 h 29"/>
                <a:gd name="T60" fmla="*/ 62 w 81"/>
                <a:gd name="T61" fmla="*/ 16 h 29"/>
                <a:gd name="T62" fmla="*/ 55 w 81"/>
                <a:gd name="T6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29">
                  <a:moveTo>
                    <a:pt x="81" y="27"/>
                  </a:moveTo>
                  <a:cubicBezTo>
                    <a:pt x="81" y="17"/>
                    <a:pt x="73" y="10"/>
                    <a:pt x="64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2" y="0"/>
                    <a:pt x="49" y="3"/>
                    <a:pt x="49" y="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1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0"/>
                    <a:pt x="8" y="19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9" y="25"/>
                    <a:pt x="24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27"/>
                  </a:lnTo>
                  <a:close/>
                  <a:moveTo>
                    <a:pt x="17" y="22"/>
                  </a:moveTo>
                  <a:cubicBezTo>
                    <a:pt x="14" y="22"/>
                    <a:pt x="11" y="19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7"/>
                    <a:pt x="15" y="19"/>
                    <a:pt x="17" y="19"/>
                  </a:cubicBezTo>
                  <a:cubicBezTo>
                    <a:pt x="20" y="19"/>
                    <a:pt x="22" y="17"/>
                    <a:pt x="23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9"/>
                    <a:pt x="21" y="22"/>
                    <a:pt x="17" y="22"/>
                  </a:cubicBezTo>
                  <a:close/>
                  <a:moveTo>
                    <a:pt x="55" y="22"/>
                  </a:moveTo>
                  <a:cubicBezTo>
                    <a:pt x="52" y="22"/>
                    <a:pt x="49" y="19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7"/>
                    <a:pt x="53" y="19"/>
                    <a:pt x="55" y="19"/>
                  </a:cubicBezTo>
                  <a:cubicBezTo>
                    <a:pt x="58" y="19"/>
                    <a:pt x="61" y="17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9"/>
                    <a:pt x="59" y="22"/>
                    <a:pt x="5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9475788" y="3862388"/>
              <a:ext cx="228600" cy="239713"/>
            </a:xfrm>
            <a:custGeom>
              <a:avLst/>
              <a:gdLst>
                <a:gd name="T0" fmla="*/ 47 w 61"/>
                <a:gd name="T1" fmla="*/ 5 h 64"/>
                <a:gd name="T2" fmla="*/ 55 w 61"/>
                <a:gd name="T3" fmla="*/ 5 h 64"/>
                <a:gd name="T4" fmla="*/ 55 w 61"/>
                <a:gd name="T5" fmla="*/ 48 h 64"/>
                <a:gd name="T6" fmla="*/ 46 w 61"/>
                <a:gd name="T7" fmla="*/ 58 h 64"/>
                <a:gd name="T8" fmla="*/ 5 w 61"/>
                <a:gd name="T9" fmla="*/ 58 h 64"/>
                <a:gd name="T10" fmla="*/ 0 w 61"/>
                <a:gd name="T11" fmla="*/ 64 h 64"/>
                <a:gd name="T12" fmla="*/ 44 w 61"/>
                <a:gd name="T13" fmla="*/ 64 h 64"/>
                <a:gd name="T14" fmla="*/ 61 w 61"/>
                <a:gd name="T15" fmla="*/ 47 h 64"/>
                <a:gd name="T16" fmla="*/ 61 w 61"/>
                <a:gd name="T17" fmla="*/ 0 h 64"/>
                <a:gd name="T18" fmla="*/ 45 w 61"/>
                <a:gd name="T19" fmla="*/ 0 h 64"/>
                <a:gd name="T20" fmla="*/ 9 w 61"/>
                <a:gd name="T21" fmla="*/ 0 h 64"/>
                <a:gd name="T22" fmla="*/ 12 w 61"/>
                <a:gd name="T23" fmla="*/ 5 h 64"/>
                <a:gd name="T24" fmla="*/ 47 w 61"/>
                <a:gd name="T25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4">
                  <a:moveTo>
                    <a:pt x="47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3"/>
                    <a:pt x="51" y="58"/>
                    <a:pt x="4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0"/>
                    <a:pt x="2" y="62"/>
                    <a:pt x="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4"/>
                    <a:pt x="61" y="56"/>
                    <a:pt x="61" y="47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5"/>
                  </a:cubicBezTo>
                  <a:lnTo>
                    <a:pt x="4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9520238" y="3929063"/>
              <a:ext cx="49213" cy="41275"/>
            </a:xfrm>
            <a:custGeom>
              <a:avLst/>
              <a:gdLst>
                <a:gd name="T0" fmla="*/ 11 w 13"/>
                <a:gd name="T1" fmla="*/ 11 h 11"/>
                <a:gd name="T2" fmla="*/ 13 w 13"/>
                <a:gd name="T3" fmla="*/ 10 h 11"/>
                <a:gd name="T4" fmla="*/ 13 w 13"/>
                <a:gd name="T5" fmla="*/ 1 h 11"/>
                <a:gd name="T6" fmla="*/ 11 w 13"/>
                <a:gd name="T7" fmla="*/ 0 h 11"/>
                <a:gd name="T8" fmla="*/ 2 w 13"/>
                <a:gd name="T9" fmla="*/ 0 h 11"/>
                <a:gd name="T10" fmla="*/ 0 w 13"/>
                <a:gd name="T11" fmla="*/ 11 h 11"/>
                <a:gd name="T12" fmla="*/ 11 w 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1" y="11"/>
                  </a:moveTo>
                  <a:cubicBezTo>
                    <a:pt x="12" y="11"/>
                    <a:pt x="13" y="11"/>
                    <a:pt x="13" y="1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9586913" y="39290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10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10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9586913" y="3992563"/>
              <a:ext cx="65088" cy="41275"/>
            </a:xfrm>
            <a:custGeom>
              <a:avLst/>
              <a:gdLst>
                <a:gd name="T0" fmla="*/ 1 w 17"/>
                <a:gd name="T1" fmla="*/ 11 h 11"/>
                <a:gd name="T2" fmla="*/ 15 w 17"/>
                <a:gd name="T3" fmla="*/ 11 h 11"/>
                <a:gd name="T4" fmla="*/ 17 w 17"/>
                <a:gd name="T5" fmla="*/ 9 h 11"/>
                <a:gd name="T6" fmla="*/ 17 w 17"/>
                <a:gd name="T7" fmla="*/ 1 h 11"/>
                <a:gd name="T8" fmla="*/ 15 w 17"/>
                <a:gd name="T9" fmla="*/ 0 h 11"/>
                <a:gd name="T10" fmla="*/ 1 w 17"/>
                <a:gd name="T11" fmla="*/ 0 h 11"/>
                <a:gd name="T12" fmla="*/ 0 w 17"/>
                <a:gd name="T13" fmla="*/ 1 h 11"/>
                <a:gd name="T14" fmla="*/ 0 w 17"/>
                <a:gd name="T15" fmla="*/ 9 h 11"/>
                <a:gd name="T16" fmla="*/ 1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0"/>
                    <a:pt x="17" y="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9512301" y="3992563"/>
              <a:ext cx="57150" cy="41275"/>
            </a:xfrm>
            <a:custGeom>
              <a:avLst/>
              <a:gdLst>
                <a:gd name="T0" fmla="*/ 1 w 15"/>
                <a:gd name="T1" fmla="*/ 7 h 11"/>
                <a:gd name="T2" fmla="*/ 1 w 15"/>
                <a:gd name="T3" fmla="*/ 7 h 11"/>
                <a:gd name="T4" fmla="*/ 0 w 15"/>
                <a:gd name="T5" fmla="*/ 11 h 11"/>
                <a:gd name="T6" fmla="*/ 13 w 15"/>
                <a:gd name="T7" fmla="*/ 11 h 11"/>
                <a:gd name="T8" fmla="*/ 15 w 15"/>
                <a:gd name="T9" fmla="*/ 9 h 11"/>
                <a:gd name="T10" fmla="*/ 15 w 15"/>
                <a:gd name="T11" fmla="*/ 1 h 11"/>
                <a:gd name="T12" fmla="*/ 13 w 15"/>
                <a:gd name="T13" fmla="*/ 0 h 11"/>
                <a:gd name="T14" fmla="*/ 2 w 15"/>
                <a:gd name="T15" fmla="*/ 0 h 11"/>
                <a:gd name="T16" fmla="*/ 1 w 15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5" y="10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27" name="Group 33"/>
          <p:cNvGrpSpPr/>
          <p:nvPr/>
        </p:nvGrpSpPr>
        <p:grpSpPr>
          <a:xfrm>
            <a:off x="7009522" y="3592905"/>
            <a:ext cx="482536" cy="583740"/>
            <a:chOff x="9532938" y="3521075"/>
            <a:chExt cx="423862" cy="512763"/>
          </a:xfrm>
          <a:solidFill>
            <a:schemeClr val="bg1"/>
          </a:solidFill>
        </p:grpSpPr>
        <p:sp>
          <p:nvSpPr>
            <p:cNvPr id="28" name="Freeform 34"/>
            <p:cNvSpPr/>
            <p:nvPr/>
          </p:nvSpPr>
          <p:spPr bwMode="auto">
            <a:xfrm>
              <a:off x="9667875" y="3640138"/>
              <a:ext cx="150812" cy="30163"/>
            </a:xfrm>
            <a:custGeom>
              <a:avLst/>
              <a:gdLst>
                <a:gd name="T0" fmla="*/ 40 w 40"/>
                <a:gd name="T1" fmla="*/ 4 h 8"/>
                <a:gd name="T2" fmla="*/ 36 w 40"/>
                <a:gd name="T3" fmla="*/ 8 h 8"/>
                <a:gd name="T4" fmla="*/ 4 w 40"/>
                <a:gd name="T5" fmla="*/ 8 h 8"/>
                <a:gd name="T6" fmla="*/ 0 w 40"/>
                <a:gd name="T7" fmla="*/ 4 h 8"/>
                <a:gd name="T8" fmla="*/ 0 w 40"/>
                <a:gd name="T9" fmla="*/ 4 h 8"/>
                <a:gd name="T10" fmla="*/ 4 w 40"/>
                <a:gd name="T11" fmla="*/ 0 h 8"/>
                <a:gd name="T12" fmla="*/ 36 w 40"/>
                <a:gd name="T13" fmla="*/ 0 h 8"/>
                <a:gd name="T14" fmla="*/ 40 w 40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">
                  <a:moveTo>
                    <a:pt x="40" y="4"/>
                  </a:moveTo>
                  <a:cubicBezTo>
                    <a:pt x="40" y="6"/>
                    <a:pt x="39" y="8"/>
                    <a:pt x="36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0" y="1"/>
                    <a:pt x="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656763" y="3521075"/>
              <a:ext cx="173037" cy="100013"/>
            </a:xfrm>
            <a:custGeom>
              <a:avLst/>
              <a:gdLst>
                <a:gd name="T0" fmla="*/ 46 w 46"/>
                <a:gd name="T1" fmla="*/ 14 h 27"/>
                <a:gd name="T2" fmla="*/ 36 w 46"/>
                <a:gd name="T3" fmla="*/ 27 h 27"/>
                <a:gd name="T4" fmla="*/ 10 w 46"/>
                <a:gd name="T5" fmla="*/ 27 h 27"/>
                <a:gd name="T6" fmla="*/ 0 w 46"/>
                <a:gd name="T7" fmla="*/ 14 h 27"/>
                <a:gd name="T8" fmla="*/ 0 w 46"/>
                <a:gd name="T9" fmla="*/ 14 h 27"/>
                <a:gd name="T10" fmla="*/ 10 w 46"/>
                <a:gd name="T11" fmla="*/ 0 h 27"/>
                <a:gd name="T12" fmla="*/ 20 w 46"/>
                <a:gd name="T13" fmla="*/ 7 h 27"/>
                <a:gd name="T14" fmla="*/ 27 w 46"/>
                <a:gd name="T15" fmla="*/ 0 h 27"/>
                <a:gd name="T16" fmla="*/ 33 w 46"/>
                <a:gd name="T17" fmla="*/ 7 h 27"/>
                <a:gd name="T18" fmla="*/ 36 w 46"/>
                <a:gd name="T19" fmla="*/ 0 h 27"/>
                <a:gd name="T20" fmla="*/ 46 w 46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7">
                  <a:moveTo>
                    <a:pt x="46" y="14"/>
                  </a:moveTo>
                  <a:cubicBezTo>
                    <a:pt x="46" y="21"/>
                    <a:pt x="42" y="27"/>
                    <a:pt x="3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7"/>
                    <a:pt x="0" y="21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5" y="0"/>
                    <a:pt x="10" y="0"/>
                  </a:cubicBezTo>
                  <a:cubicBezTo>
                    <a:pt x="10" y="0"/>
                    <a:pt x="17" y="8"/>
                    <a:pt x="20" y="7"/>
                  </a:cubicBezTo>
                  <a:cubicBezTo>
                    <a:pt x="22" y="7"/>
                    <a:pt x="24" y="0"/>
                    <a:pt x="27" y="0"/>
                  </a:cubicBezTo>
                  <a:cubicBezTo>
                    <a:pt x="29" y="1"/>
                    <a:pt x="31" y="7"/>
                    <a:pt x="33" y="7"/>
                  </a:cubicBezTo>
                  <a:cubicBezTo>
                    <a:pt x="35" y="7"/>
                    <a:pt x="36" y="0"/>
                    <a:pt x="36" y="0"/>
                  </a:cubicBezTo>
                  <a:cubicBezTo>
                    <a:pt x="42" y="0"/>
                    <a:pt x="46" y="6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9532938" y="3689350"/>
              <a:ext cx="423862" cy="344488"/>
            </a:xfrm>
            <a:custGeom>
              <a:avLst/>
              <a:gdLst>
                <a:gd name="T0" fmla="*/ 113 w 113"/>
                <a:gd name="T1" fmla="*/ 82 h 92"/>
                <a:gd name="T2" fmla="*/ 102 w 113"/>
                <a:gd name="T3" fmla="*/ 92 h 92"/>
                <a:gd name="T4" fmla="*/ 10 w 113"/>
                <a:gd name="T5" fmla="*/ 92 h 92"/>
                <a:gd name="T6" fmla="*/ 0 w 113"/>
                <a:gd name="T7" fmla="*/ 82 h 92"/>
                <a:gd name="T8" fmla="*/ 10 w 113"/>
                <a:gd name="T9" fmla="*/ 71 h 92"/>
                <a:gd name="T10" fmla="*/ 10 w 113"/>
                <a:gd name="T11" fmla="*/ 33 h 92"/>
                <a:gd name="T12" fmla="*/ 43 w 113"/>
                <a:gd name="T13" fmla="*/ 0 h 92"/>
                <a:gd name="T14" fmla="*/ 69 w 113"/>
                <a:gd name="T15" fmla="*/ 0 h 92"/>
                <a:gd name="T16" fmla="*/ 102 w 113"/>
                <a:gd name="T17" fmla="*/ 33 h 92"/>
                <a:gd name="T18" fmla="*/ 102 w 113"/>
                <a:gd name="T19" fmla="*/ 71 h 92"/>
                <a:gd name="T20" fmla="*/ 113 w 113"/>
                <a:gd name="T21" fmla="*/ 82 h 92"/>
                <a:gd name="T22" fmla="*/ 75 w 113"/>
                <a:gd name="T23" fmla="*/ 54 h 92"/>
                <a:gd name="T24" fmla="*/ 62 w 113"/>
                <a:gd name="T25" fmla="*/ 39 h 92"/>
                <a:gd name="T26" fmla="*/ 53 w 113"/>
                <a:gd name="T27" fmla="*/ 32 h 92"/>
                <a:gd name="T28" fmla="*/ 59 w 113"/>
                <a:gd name="T29" fmla="*/ 28 h 92"/>
                <a:gd name="T30" fmla="*/ 70 w 113"/>
                <a:gd name="T31" fmla="*/ 31 h 92"/>
                <a:gd name="T32" fmla="*/ 73 w 113"/>
                <a:gd name="T33" fmla="*/ 22 h 92"/>
                <a:gd name="T34" fmla="*/ 61 w 113"/>
                <a:gd name="T35" fmla="*/ 19 h 92"/>
                <a:gd name="T36" fmla="*/ 61 w 113"/>
                <a:gd name="T37" fmla="*/ 18 h 92"/>
                <a:gd name="T38" fmla="*/ 61 w 113"/>
                <a:gd name="T39" fmla="*/ 18 h 92"/>
                <a:gd name="T40" fmla="*/ 61 w 113"/>
                <a:gd name="T41" fmla="*/ 17 h 92"/>
                <a:gd name="T42" fmla="*/ 57 w 113"/>
                <a:gd name="T43" fmla="*/ 14 h 92"/>
                <a:gd name="T44" fmla="*/ 54 w 113"/>
                <a:gd name="T45" fmla="*/ 17 h 92"/>
                <a:gd name="T46" fmla="*/ 54 w 113"/>
                <a:gd name="T47" fmla="*/ 19 h 92"/>
                <a:gd name="T48" fmla="*/ 54 w 113"/>
                <a:gd name="T49" fmla="*/ 19 h 92"/>
                <a:gd name="T50" fmla="*/ 54 w 113"/>
                <a:gd name="T51" fmla="*/ 20 h 92"/>
                <a:gd name="T52" fmla="*/ 41 w 113"/>
                <a:gd name="T53" fmla="*/ 34 h 92"/>
                <a:gd name="T54" fmla="*/ 55 w 113"/>
                <a:gd name="T55" fmla="*/ 48 h 92"/>
                <a:gd name="T56" fmla="*/ 63 w 113"/>
                <a:gd name="T57" fmla="*/ 55 h 92"/>
                <a:gd name="T58" fmla="*/ 55 w 113"/>
                <a:gd name="T59" fmla="*/ 60 h 92"/>
                <a:gd name="T60" fmla="*/ 43 w 113"/>
                <a:gd name="T61" fmla="*/ 56 h 92"/>
                <a:gd name="T62" fmla="*/ 40 w 113"/>
                <a:gd name="T63" fmla="*/ 65 h 92"/>
                <a:gd name="T64" fmla="*/ 53 w 113"/>
                <a:gd name="T65" fmla="*/ 69 h 92"/>
                <a:gd name="T66" fmla="*/ 53 w 113"/>
                <a:gd name="T67" fmla="*/ 70 h 92"/>
                <a:gd name="T68" fmla="*/ 53 w 113"/>
                <a:gd name="T69" fmla="*/ 70 h 92"/>
                <a:gd name="T70" fmla="*/ 53 w 113"/>
                <a:gd name="T71" fmla="*/ 70 h 92"/>
                <a:gd name="T72" fmla="*/ 57 w 113"/>
                <a:gd name="T73" fmla="*/ 74 h 92"/>
                <a:gd name="T74" fmla="*/ 61 w 113"/>
                <a:gd name="T75" fmla="*/ 70 h 92"/>
                <a:gd name="T76" fmla="*/ 61 w 113"/>
                <a:gd name="T77" fmla="*/ 70 h 92"/>
                <a:gd name="T78" fmla="*/ 61 w 113"/>
                <a:gd name="T79" fmla="*/ 70 h 92"/>
                <a:gd name="T80" fmla="*/ 61 w 113"/>
                <a:gd name="T81" fmla="*/ 68 h 92"/>
                <a:gd name="T82" fmla="*/ 75 w 113"/>
                <a:gd name="T83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92">
                  <a:moveTo>
                    <a:pt x="113" y="82"/>
                  </a:moveTo>
                  <a:cubicBezTo>
                    <a:pt x="113" y="87"/>
                    <a:pt x="108" y="92"/>
                    <a:pt x="102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7"/>
                    <a:pt x="0" y="82"/>
                  </a:cubicBezTo>
                  <a:cubicBezTo>
                    <a:pt x="0" y="76"/>
                    <a:pt x="5" y="71"/>
                    <a:pt x="10" y="71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15"/>
                    <a:pt x="25" y="0"/>
                    <a:pt x="4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7" y="0"/>
                    <a:pt x="102" y="15"/>
                    <a:pt x="102" y="33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8" y="71"/>
                    <a:pt x="113" y="76"/>
                    <a:pt x="113" y="82"/>
                  </a:cubicBezTo>
                  <a:close/>
                  <a:moveTo>
                    <a:pt x="75" y="54"/>
                  </a:moveTo>
                  <a:cubicBezTo>
                    <a:pt x="75" y="47"/>
                    <a:pt x="71" y="42"/>
                    <a:pt x="62" y="39"/>
                  </a:cubicBezTo>
                  <a:cubicBezTo>
                    <a:pt x="55" y="37"/>
                    <a:pt x="53" y="35"/>
                    <a:pt x="53" y="32"/>
                  </a:cubicBezTo>
                  <a:cubicBezTo>
                    <a:pt x="52" y="30"/>
                    <a:pt x="54" y="28"/>
                    <a:pt x="59" y="28"/>
                  </a:cubicBezTo>
                  <a:cubicBezTo>
                    <a:pt x="65" y="28"/>
                    <a:pt x="68" y="30"/>
                    <a:pt x="70" y="3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0" y="21"/>
                    <a:pt x="66" y="20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5"/>
                    <a:pt x="60" y="14"/>
                    <a:pt x="57" y="14"/>
                  </a:cubicBezTo>
                  <a:cubicBezTo>
                    <a:pt x="55" y="14"/>
                    <a:pt x="54" y="15"/>
                    <a:pt x="54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45" y="22"/>
                    <a:pt x="41" y="27"/>
                    <a:pt x="41" y="34"/>
                  </a:cubicBezTo>
                  <a:cubicBezTo>
                    <a:pt x="41" y="41"/>
                    <a:pt x="46" y="45"/>
                    <a:pt x="55" y="48"/>
                  </a:cubicBezTo>
                  <a:cubicBezTo>
                    <a:pt x="60" y="50"/>
                    <a:pt x="63" y="52"/>
                    <a:pt x="63" y="55"/>
                  </a:cubicBezTo>
                  <a:cubicBezTo>
                    <a:pt x="63" y="58"/>
                    <a:pt x="60" y="60"/>
                    <a:pt x="55" y="60"/>
                  </a:cubicBezTo>
                  <a:cubicBezTo>
                    <a:pt x="50" y="60"/>
                    <a:pt x="46" y="58"/>
                    <a:pt x="43" y="56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3" y="67"/>
                    <a:pt x="48" y="68"/>
                    <a:pt x="53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5" y="74"/>
                    <a:pt x="57" y="74"/>
                  </a:cubicBezTo>
                  <a:cubicBezTo>
                    <a:pt x="59" y="74"/>
                    <a:pt x="61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70" y="66"/>
                    <a:pt x="75" y="60"/>
                    <a:pt x="7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1" name="Group 37"/>
          <p:cNvGrpSpPr/>
          <p:nvPr/>
        </p:nvGrpSpPr>
        <p:grpSpPr>
          <a:xfrm>
            <a:off x="4660747" y="4425589"/>
            <a:ext cx="486383" cy="508791"/>
            <a:chOff x="8385175" y="3870325"/>
            <a:chExt cx="473075" cy="473075"/>
          </a:xfrm>
          <a:solidFill>
            <a:schemeClr val="bg1"/>
          </a:solidFill>
        </p:grpSpPr>
        <p:sp>
          <p:nvSpPr>
            <p:cNvPr id="32" name="Freeform 38"/>
            <p:cNvSpPr/>
            <p:nvPr/>
          </p:nvSpPr>
          <p:spPr bwMode="auto">
            <a:xfrm>
              <a:off x="8561388" y="3870325"/>
              <a:ext cx="288925" cy="241300"/>
            </a:xfrm>
            <a:custGeom>
              <a:avLst/>
              <a:gdLst>
                <a:gd name="T0" fmla="*/ 12 w 77"/>
                <a:gd name="T1" fmla="*/ 0 h 64"/>
                <a:gd name="T2" fmla="*/ 19 w 77"/>
                <a:gd name="T3" fmla="*/ 0 h 64"/>
                <a:gd name="T4" fmla="*/ 58 w 77"/>
                <a:gd name="T5" fmla="*/ 0 h 64"/>
                <a:gd name="T6" fmla="*/ 65 w 77"/>
                <a:gd name="T7" fmla="*/ 0 h 64"/>
                <a:gd name="T8" fmla="*/ 77 w 77"/>
                <a:gd name="T9" fmla="*/ 11 h 64"/>
                <a:gd name="T10" fmla="*/ 77 w 77"/>
                <a:gd name="T11" fmla="*/ 25 h 64"/>
                <a:gd name="T12" fmla="*/ 77 w 77"/>
                <a:gd name="T13" fmla="*/ 39 h 64"/>
                <a:gd name="T14" fmla="*/ 65 w 77"/>
                <a:gd name="T15" fmla="*/ 51 h 64"/>
                <a:gd name="T16" fmla="*/ 55 w 77"/>
                <a:gd name="T17" fmla="*/ 51 h 64"/>
                <a:gd name="T18" fmla="*/ 55 w 77"/>
                <a:gd name="T19" fmla="*/ 60 h 64"/>
                <a:gd name="T20" fmla="*/ 52 w 77"/>
                <a:gd name="T21" fmla="*/ 64 h 64"/>
                <a:gd name="T22" fmla="*/ 51 w 77"/>
                <a:gd name="T23" fmla="*/ 64 h 64"/>
                <a:gd name="T24" fmla="*/ 47 w 77"/>
                <a:gd name="T25" fmla="*/ 63 h 64"/>
                <a:gd name="T26" fmla="*/ 35 w 77"/>
                <a:gd name="T27" fmla="*/ 51 h 64"/>
                <a:gd name="T28" fmla="*/ 12 w 77"/>
                <a:gd name="T29" fmla="*/ 51 h 64"/>
                <a:gd name="T30" fmla="*/ 0 w 77"/>
                <a:gd name="T31" fmla="*/ 39 h 64"/>
                <a:gd name="T32" fmla="*/ 0 w 77"/>
                <a:gd name="T33" fmla="*/ 25 h 64"/>
                <a:gd name="T34" fmla="*/ 0 w 77"/>
                <a:gd name="T35" fmla="*/ 11 h 64"/>
                <a:gd name="T36" fmla="*/ 12 w 77"/>
                <a:gd name="T3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64">
                  <a:moveTo>
                    <a:pt x="1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6"/>
                    <a:pt x="72" y="51"/>
                    <a:pt x="65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2"/>
                    <a:pt x="54" y="63"/>
                    <a:pt x="52" y="64"/>
                  </a:cubicBezTo>
                  <a:cubicBezTo>
                    <a:pt x="52" y="64"/>
                    <a:pt x="51" y="64"/>
                    <a:pt x="51" y="64"/>
                  </a:cubicBezTo>
                  <a:cubicBezTo>
                    <a:pt x="49" y="64"/>
                    <a:pt x="48" y="64"/>
                    <a:pt x="47" y="63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8385175" y="4010025"/>
              <a:ext cx="473075" cy="333375"/>
            </a:xfrm>
            <a:custGeom>
              <a:avLst/>
              <a:gdLst>
                <a:gd name="T0" fmla="*/ 107 w 126"/>
                <a:gd name="T1" fmla="*/ 25 h 89"/>
                <a:gd name="T2" fmla="*/ 107 w 126"/>
                <a:gd name="T3" fmla="*/ 35 h 89"/>
                <a:gd name="T4" fmla="*/ 104 w 126"/>
                <a:gd name="T5" fmla="*/ 40 h 89"/>
                <a:gd name="T6" fmla="*/ 102 w 126"/>
                <a:gd name="T7" fmla="*/ 41 h 89"/>
                <a:gd name="T8" fmla="*/ 97 w 126"/>
                <a:gd name="T9" fmla="*/ 39 h 89"/>
                <a:gd name="T10" fmla="*/ 82 w 126"/>
                <a:gd name="T11" fmla="*/ 25 h 89"/>
                <a:gd name="T12" fmla="*/ 47 w 126"/>
                <a:gd name="T13" fmla="*/ 25 h 89"/>
                <a:gd name="T14" fmla="*/ 33 w 126"/>
                <a:gd name="T15" fmla="*/ 11 h 89"/>
                <a:gd name="T16" fmla="*/ 33 w 126"/>
                <a:gd name="T17" fmla="*/ 0 h 89"/>
                <a:gd name="T18" fmla="*/ 25 w 126"/>
                <a:gd name="T19" fmla="*/ 0 h 89"/>
                <a:gd name="T20" fmla="*/ 16 w 126"/>
                <a:gd name="T21" fmla="*/ 0 h 89"/>
                <a:gd name="T22" fmla="*/ 0 w 126"/>
                <a:gd name="T23" fmla="*/ 16 h 89"/>
                <a:gd name="T24" fmla="*/ 0 w 126"/>
                <a:gd name="T25" fmla="*/ 34 h 89"/>
                <a:gd name="T26" fmla="*/ 0 w 126"/>
                <a:gd name="T27" fmla="*/ 55 h 89"/>
                <a:gd name="T28" fmla="*/ 16 w 126"/>
                <a:gd name="T29" fmla="*/ 71 h 89"/>
                <a:gd name="T30" fmla="*/ 28 w 126"/>
                <a:gd name="T31" fmla="*/ 71 h 89"/>
                <a:gd name="T32" fmla="*/ 28 w 126"/>
                <a:gd name="T33" fmla="*/ 82 h 89"/>
                <a:gd name="T34" fmla="*/ 32 w 126"/>
                <a:gd name="T35" fmla="*/ 88 h 89"/>
                <a:gd name="T36" fmla="*/ 35 w 126"/>
                <a:gd name="T37" fmla="*/ 89 h 89"/>
                <a:gd name="T38" fmla="*/ 39 w 126"/>
                <a:gd name="T39" fmla="*/ 87 h 89"/>
                <a:gd name="T40" fmla="*/ 56 w 126"/>
                <a:gd name="T41" fmla="*/ 71 h 89"/>
                <a:gd name="T42" fmla="*/ 110 w 126"/>
                <a:gd name="T43" fmla="*/ 71 h 89"/>
                <a:gd name="T44" fmla="*/ 126 w 126"/>
                <a:gd name="T45" fmla="*/ 55 h 89"/>
                <a:gd name="T46" fmla="*/ 126 w 126"/>
                <a:gd name="T47" fmla="*/ 34 h 89"/>
                <a:gd name="T48" fmla="*/ 126 w 126"/>
                <a:gd name="T49" fmla="*/ 23 h 89"/>
                <a:gd name="T50" fmla="*/ 119 w 126"/>
                <a:gd name="T51" fmla="*/ 25 h 89"/>
                <a:gd name="T52" fmla="*/ 107 w 126"/>
                <a:gd name="T53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89">
                  <a:moveTo>
                    <a:pt x="107" y="25"/>
                  </a:moveTo>
                  <a:cubicBezTo>
                    <a:pt x="107" y="35"/>
                    <a:pt x="107" y="35"/>
                    <a:pt x="107" y="35"/>
                  </a:cubicBezTo>
                  <a:cubicBezTo>
                    <a:pt x="107" y="37"/>
                    <a:pt x="106" y="39"/>
                    <a:pt x="104" y="40"/>
                  </a:cubicBezTo>
                  <a:cubicBezTo>
                    <a:pt x="103" y="40"/>
                    <a:pt x="102" y="41"/>
                    <a:pt x="102" y="41"/>
                  </a:cubicBezTo>
                  <a:cubicBezTo>
                    <a:pt x="100" y="41"/>
                    <a:pt x="99" y="40"/>
                    <a:pt x="97" y="39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9" y="25"/>
                    <a:pt x="33" y="18"/>
                    <a:pt x="33" y="1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5"/>
                    <a:pt x="30" y="87"/>
                    <a:pt x="32" y="88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8" y="88"/>
                    <a:pt x="39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9" y="71"/>
                    <a:pt x="126" y="64"/>
                    <a:pt x="126" y="55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4" y="24"/>
                    <a:pt x="121" y="25"/>
                    <a:pt x="119" y="25"/>
                  </a:cubicBezTo>
                  <a:lnTo>
                    <a:pt x="10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281201" y="222360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79483" y="253378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68287" y="386646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6569" y="417664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52056" y="1768792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50338" y="2078968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070994" y="321376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069276" y="352394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活动细节管理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6384" y="3359829"/>
            <a:ext cx="7079226" cy="8617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50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活动效果展望</a:t>
            </a:r>
            <a:endParaRPr lang="ko-KR" altLang="en-US" sz="5000" cap="none" spc="600" dirty="0">
              <a:solidFill>
                <a:schemeClr val="bg1"/>
              </a:solidFill>
              <a:latin typeface="Tahoma" panose="020B0604030504040204" pitchFamily="34" charset="0"/>
              <a:ea typeface="思源黑体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364" y="1718501"/>
            <a:ext cx="367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04</a:t>
            </a:r>
            <a:endParaRPr lang="zh-CN" altLang="en-US" sz="10000" b="1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7726" y="4221603"/>
            <a:ext cx="7236542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 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燕尾形箭头 2"/>
          <p:cNvSpPr/>
          <p:nvPr/>
        </p:nvSpPr>
        <p:spPr>
          <a:xfrm rot="20831738">
            <a:off x="2539084" y="4424398"/>
            <a:ext cx="2046082" cy="964449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007662" h="964212">
                <a:moveTo>
                  <a:pt x="128044" y="95641"/>
                </a:moveTo>
                <a:cubicBezTo>
                  <a:pt x="560932" y="185365"/>
                  <a:pt x="1016023" y="243763"/>
                  <a:pt x="1385838" y="229407"/>
                </a:cubicBezTo>
                <a:lnTo>
                  <a:pt x="1366494" y="0"/>
                </a:lnTo>
                <a:cubicBezTo>
                  <a:pt x="1581858" y="169725"/>
                  <a:pt x="1796190" y="301068"/>
                  <a:pt x="2007662" y="457897"/>
                </a:cubicBezTo>
                <a:cubicBezTo>
                  <a:pt x="1789032" y="641510"/>
                  <a:pt x="1575513" y="795440"/>
                  <a:pt x="1359438" y="964212"/>
                </a:cubicBezTo>
                <a:lnTo>
                  <a:pt x="1389424" y="723434"/>
                </a:lnTo>
                <a:cubicBezTo>
                  <a:pt x="1027902" y="745843"/>
                  <a:pt x="485604" y="682106"/>
                  <a:pt x="0" y="573117"/>
                </a:cubicBezTo>
                <a:lnTo>
                  <a:pt x="370856" y="399070"/>
                </a:lnTo>
                <a:lnTo>
                  <a:pt x="128044" y="95641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5" name="燕尾形箭头 2"/>
          <p:cNvSpPr/>
          <p:nvPr/>
        </p:nvSpPr>
        <p:spPr>
          <a:xfrm rot="20013309">
            <a:off x="4256915" y="3921477"/>
            <a:ext cx="2018289" cy="964449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80391" h="964212">
                <a:moveTo>
                  <a:pt x="83404" y="99931"/>
                </a:moveTo>
                <a:cubicBezTo>
                  <a:pt x="516292" y="189655"/>
                  <a:pt x="992670" y="267116"/>
                  <a:pt x="1362485" y="252760"/>
                </a:cubicBezTo>
                <a:lnTo>
                  <a:pt x="1338482" y="0"/>
                </a:lnTo>
                <a:cubicBezTo>
                  <a:pt x="1553846" y="169725"/>
                  <a:pt x="1768919" y="314518"/>
                  <a:pt x="1980391" y="471347"/>
                </a:cubicBezTo>
                <a:cubicBezTo>
                  <a:pt x="1761761" y="654960"/>
                  <a:pt x="1547501" y="795440"/>
                  <a:pt x="1331426" y="964212"/>
                </a:cubicBezTo>
                <a:lnTo>
                  <a:pt x="1361412" y="723434"/>
                </a:lnTo>
                <a:cubicBezTo>
                  <a:pt x="999890" y="745843"/>
                  <a:pt x="511393" y="679139"/>
                  <a:pt x="0" y="591808"/>
                </a:cubicBezTo>
                <a:lnTo>
                  <a:pt x="360954" y="421681"/>
                </a:lnTo>
                <a:lnTo>
                  <a:pt x="83404" y="99931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" name="燕尾形箭头 2"/>
          <p:cNvSpPr/>
          <p:nvPr/>
        </p:nvSpPr>
        <p:spPr>
          <a:xfrm rot="19297072">
            <a:off x="5826745" y="3083463"/>
            <a:ext cx="1992975" cy="964449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  <a:gd name="connsiteX0-523" fmla="*/ 89789 w 1980391"/>
              <a:gd name="connsiteY0-524" fmla="*/ 124770 h 964212"/>
              <a:gd name="connsiteX1-525" fmla="*/ 1362485 w 1980391"/>
              <a:gd name="connsiteY1-526" fmla="*/ 252760 h 964212"/>
              <a:gd name="connsiteX2-527" fmla="*/ 1338482 w 1980391"/>
              <a:gd name="connsiteY2-528" fmla="*/ 0 h 964212"/>
              <a:gd name="connsiteX3-529" fmla="*/ 1980391 w 1980391"/>
              <a:gd name="connsiteY3-530" fmla="*/ 471347 h 964212"/>
              <a:gd name="connsiteX4-531" fmla="*/ 1331426 w 1980391"/>
              <a:gd name="connsiteY4-532" fmla="*/ 964212 h 964212"/>
              <a:gd name="connsiteX5-533" fmla="*/ 1361412 w 1980391"/>
              <a:gd name="connsiteY5-534" fmla="*/ 723434 h 964212"/>
              <a:gd name="connsiteX6-535" fmla="*/ 0 w 1980391"/>
              <a:gd name="connsiteY6-536" fmla="*/ 591808 h 964212"/>
              <a:gd name="connsiteX7-537" fmla="*/ 360954 w 1980391"/>
              <a:gd name="connsiteY7-538" fmla="*/ 421681 h 964212"/>
              <a:gd name="connsiteX8-539" fmla="*/ 89789 w 1980391"/>
              <a:gd name="connsiteY8-540" fmla="*/ 124770 h 964212"/>
              <a:gd name="connsiteX0-541" fmla="*/ 72635 w 1963237"/>
              <a:gd name="connsiteY0-542" fmla="*/ 124770 h 964212"/>
              <a:gd name="connsiteX1-543" fmla="*/ 1345331 w 1963237"/>
              <a:gd name="connsiteY1-544" fmla="*/ 252760 h 964212"/>
              <a:gd name="connsiteX2-545" fmla="*/ 1321328 w 1963237"/>
              <a:gd name="connsiteY2-546" fmla="*/ 0 h 964212"/>
              <a:gd name="connsiteX3-547" fmla="*/ 1963237 w 1963237"/>
              <a:gd name="connsiteY3-548" fmla="*/ 471347 h 964212"/>
              <a:gd name="connsiteX4-549" fmla="*/ 1314272 w 1963237"/>
              <a:gd name="connsiteY4-550" fmla="*/ 964212 h 964212"/>
              <a:gd name="connsiteX5-551" fmla="*/ 1344258 w 1963237"/>
              <a:gd name="connsiteY5-552" fmla="*/ 723434 h 964212"/>
              <a:gd name="connsiteX6-553" fmla="*/ 0 w 1963237"/>
              <a:gd name="connsiteY6-554" fmla="*/ 591052 h 964212"/>
              <a:gd name="connsiteX7-555" fmla="*/ 343800 w 1963237"/>
              <a:gd name="connsiteY7-556" fmla="*/ 421681 h 964212"/>
              <a:gd name="connsiteX8-557" fmla="*/ 72635 w 1963237"/>
              <a:gd name="connsiteY8-558" fmla="*/ 124770 h 964212"/>
              <a:gd name="connsiteX0-559" fmla="*/ 72635 w 1955552"/>
              <a:gd name="connsiteY0-560" fmla="*/ 124770 h 964212"/>
              <a:gd name="connsiteX1-561" fmla="*/ 1345331 w 1955552"/>
              <a:gd name="connsiteY1-562" fmla="*/ 252760 h 964212"/>
              <a:gd name="connsiteX2-563" fmla="*/ 1321328 w 1955552"/>
              <a:gd name="connsiteY2-564" fmla="*/ 0 h 964212"/>
              <a:gd name="connsiteX3-565" fmla="*/ 1955552 w 1955552"/>
              <a:gd name="connsiteY3-566" fmla="*/ 476976 h 964212"/>
              <a:gd name="connsiteX4-567" fmla="*/ 1314272 w 1955552"/>
              <a:gd name="connsiteY4-568" fmla="*/ 964212 h 964212"/>
              <a:gd name="connsiteX5-569" fmla="*/ 1344258 w 1955552"/>
              <a:gd name="connsiteY5-570" fmla="*/ 723434 h 964212"/>
              <a:gd name="connsiteX6-571" fmla="*/ 0 w 1955552"/>
              <a:gd name="connsiteY6-572" fmla="*/ 591052 h 964212"/>
              <a:gd name="connsiteX7-573" fmla="*/ 343800 w 1955552"/>
              <a:gd name="connsiteY7-574" fmla="*/ 421681 h 964212"/>
              <a:gd name="connsiteX8-575" fmla="*/ 72635 w 1955552"/>
              <a:gd name="connsiteY8-576" fmla="*/ 124770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55552" h="964212">
                <a:moveTo>
                  <a:pt x="72635" y="124770"/>
                </a:moveTo>
                <a:cubicBezTo>
                  <a:pt x="505523" y="214494"/>
                  <a:pt x="975516" y="267116"/>
                  <a:pt x="1345331" y="252760"/>
                </a:cubicBezTo>
                <a:lnTo>
                  <a:pt x="1321328" y="0"/>
                </a:lnTo>
                <a:cubicBezTo>
                  <a:pt x="1536692" y="169725"/>
                  <a:pt x="1744080" y="320147"/>
                  <a:pt x="1955552" y="476976"/>
                </a:cubicBezTo>
                <a:cubicBezTo>
                  <a:pt x="1736922" y="660589"/>
                  <a:pt x="1530347" y="795440"/>
                  <a:pt x="1314272" y="964212"/>
                </a:cubicBezTo>
                <a:lnTo>
                  <a:pt x="1344258" y="723434"/>
                </a:lnTo>
                <a:cubicBezTo>
                  <a:pt x="982736" y="745843"/>
                  <a:pt x="511393" y="678383"/>
                  <a:pt x="0" y="591052"/>
                </a:cubicBezTo>
                <a:lnTo>
                  <a:pt x="343800" y="421681"/>
                </a:lnTo>
                <a:lnTo>
                  <a:pt x="72635" y="124770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" name="燕尾形箭头 2"/>
          <p:cNvSpPr/>
          <p:nvPr/>
        </p:nvSpPr>
        <p:spPr>
          <a:xfrm rot="18364682">
            <a:off x="7159209" y="1931241"/>
            <a:ext cx="1966125" cy="982664"/>
          </a:xfrm>
          <a:custGeom>
            <a:avLst/>
            <a:gdLst>
              <a:gd name="connsiteX0" fmla="*/ 0 w 1834247"/>
              <a:gd name="connsiteY0" fmla="*/ 235244 h 940976"/>
              <a:gd name="connsiteX1" fmla="*/ 1199832 w 1834247"/>
              <a:gd name="connsiteY1" fmla="*/ 235244 h 940976"/>
              <a:gd name="connsiteX2" fmla="*/ 1199832 w 1834247"/>
              <a:gd name="connsiteY2" fmla="*/ 0 h 940976"/>
              <a:gd name="connsiteX3" fmla="*/ 1834247 w 1834247"/>
              <a:gd name="connsiteY3" fmla="*/ 470488 h 940976"/>
              <a:gd name="connsiteX4" fmla="*/ 1199832 w 1834247"/>
              <a:gd name="connsiteY4" fmla="*/ 940976 h 940976"/>
              <a:gd name="connsiteX5" fmla="*/ 1199832 w 1834247"/>
              <a:gd name="connsiteY5" fmla="*/ 705732 h 940976"/>
              <a:gd name="connsiteX6" fmla="*/ 0 w 1834247"/>
              <a:gd name="connsiteY6" fmla="*/ 705732 h 940976"/>
              <a:gd name="connsiteX7" fmla="*/ 317208 w 1834247"/>
              <a:gd name="connsiteY7" fmla="*/ 470488 h 940976"/>
              <a:gd name="connsiteX8" fmla="*/ 0 w 1834247"/>
              <a:gd name="connsiteY8" fmla="*/ 235244 h 940976"/>
              <a:gd name="connsiteX0-1" fmla="*/ 0 w 1834247"/>
              <a:gd name="connsiteY0-2" fmla="*/ 235244 h 962875"/>
              <a:gd name="connsiteX1-3" fmla="*/ 1199832 w 1834247"/>
              <a:gd name="connsiteY1-4" fmla="*/ 235244 h 962875"/>
              <a:gd name="connsiteX2-5" fmla="*/ 1199832 w 1834247"/>
              <a:gd name="connsiteY2-6" fmla="*/ 0 h 962875"/>
              <a:gd name="connsiteX3-7" fmla="*/ 1834247 w 1834247"/>
              <a:gd name="connsiteY3-8" fmla="*/ 470488 h 962875"/>
              <a:gd name="connsiteX4-9" fmla="*/ 1220513 w 1834247"/>
              <a:gd name="connsiteY4-10" fmla="*/ 962875 h 962875"/>
              <a:gd name="connsiteX5-11" fmla="*/ 1199832 w 1834247"/>
              <a:gd name="connsiteY5-12" fmla="*/ 705732 h 962875"/>
              <a:gd name="connsiteX6-13" fmla="*/ 0 w 1834247"/>
              <a:gd name="connsiteY6-14" fmla="*/ 705732 h 962875"/>
              <a:gd name="connsiteX7-15" fmla="*/ 317208 w 1834247"/>
              <a:gd name="connsiteY7-16" fmla="*/ 470488 h 962875"/>
              <a:gd name="connsiteX8-17" fmla="*/ 0 w 1834247"/>
              <a:gd name="connsiteY8-18" fmla="*/ 235244 h 962875"/>
              <a:gd name="connsiteX0-19" fmla="*/ 0 w 1834247"/>
              <a:gd name="connsiteY0-20" fmla="*/ 235244 h 962875"/>
              <a:gd name="connsiteX1-21" fmla="*/ 1199832 w 1834247"/>
              <a:gd name="connsiteY1-22" fmla="*/ 235244 h 962875"/>
              <a:gd name="connsiteX2-23" fmla="*/ 1199832 w 1834247"/>
              <a:gd name="connsiteY2-24" fmla="*/ 0 h 962875"/>
              <a:gd name="connsiteX3-25" fmla="*/ 1834247 w 1834247"/>
              <a:gd name="connsiteY3-26" fmla="*/ 470488 h 962875"/>
              <a:gd name="connsiteX4-27" fmla="*/ 1220513 w 1834247"/>
              <a:gd name="connsiteY4-28" fmla="*/ 962875 h 962875"/>
              <a:gd name="connsiteX5-29" fmla="*/ 1199832 w 1834247"/>
              <a:gd name="connsiteY5-30" fmla="*/ 705732 h 962875"/>
              <a:gd name="connsiteX6-31" fmla="*/ 0 w 1834247"/>
              <a:gd name="connsiteY6-32" fmla="*/ 705732 h 962875"/>
              <a:gd name="connsiteX7-33" fmla="*/ 317208 w 1834247"/>
              <a:gd name="connsiteY7-34" fmla="*/ 470488 h 962875"/>
              <a:gd name="connsiteX8-35" fmla="*/ 0 w 1834247"/>
              <a:gd name="connsiteY8-36" fmla="*/ 235244 h 962875"/>
              <a:gd name="connsiteX0-37" fmla="*/ 0 w 1834247"/>
              <a:gd name="connsiteY0-38" fmla="*/ 235244 h 962875"/>
              <a:gd name="connsiteX1-39" fmla="*/ 1199832 w 1834247"/>
              <a:gd name="connsiteY1-40" fmla="*/ 235244 h 962875"/>
              <a:gd name="connsiteX2-41" fmla="*/ 1199832 w 1834247"/>
              <a:gd name="connsiteY2-42" fmla="*/ 0 h 962875"/>
              <a:gd name="connsiteX3-43" fmla="*/ 1834247 w 1834247"/>
              <a:gd name="connsiteY3-44" fmla="*/ 470488 h 962875"/>
              <a:gd name="connsiteX4-45" fmla="*/ 1220513 w 1834247"/>
              <a:gd name="connsiteY4-46" fmla="*/ 962875 h 962875"/>
              <a:gd name="connsiteX5-47" fmla="*/ 1199832 w 1834247"/>
              <a:gd name="connsiteY5-48" fmla="*/ 705732 h 962875"/>
              <a:gd name="connsiteX6-49" fmla="*/ 0 w 1834247"/>
              <a:gd name="connsiteY6-50" fmla="*/ 705732 h 962875"/>
              <a:gd name="connsiteX7-51" fmla="*/ 317208 w 1834247"/>
              <a:gd name="connsiteY7-52" fmla="*/ 470488 h 962875"/>
              <a:gd name="connsiteX8-53" fmla="*/ 0 w 1834247"/>
              <a:gd name="connsiteY8-54" fmla="*/ 235244 h 962875"/>
              <a:gd name="connsiteX0-55" fmla="*/ 0 w 1834247"/>
              <a:gd name="connsiteY0-56" fmla="*/ 235244 h 962875"/>
              <a:gd name="connsiteX1-57" fmla="*/ 1199832 w 1834247"/>
              <a:gd name="connsiteY1-58" fmla="*/ 235244 h 962875"/>
              <a:gd name="connsiteX2-59" fmla="*/ 1199832 w 1834247"/>
              <a:gd name="connsiteY2-60" fmla="*/ 0 h 962875"/>
              <a:gd name="connsiteX3-61" fmla="*/ 1834247 w 1834247"/>
              <a:gd name="connsiteY3-62" fmla="*/ 470488 h 962875"/>
              <a:gd name="connsiteX4-63" fmla="*/ 1220513 w 1834247"/>
              <a:gd name="connsiteY4-64" fmla="*/ 962875 h 962875"/>
              <a:gd name="connsiteX5-65" fmla="*/ 1199832 w 1834247"/>
              <a:gd name="connsiteY5-66" fmla="*/ 705732 h 962875"/>
              <a:gd name="connsiteX6-67" fmla="*/ 0 w 1834247"/>
              <a:gd name="connsiteY6-68" fmla="*/ 705732 h 962875"/>
              <a:gd name="connsiteX7-69" fmla="*/ 317208 w 1834247"/>
              <a:gd name="connsiteY7-70" fmla="*/ 470488 h 962875"/>
              <a:gd name="connsiteX8-71" fmla="*/ 0 w 1834247"/>
              <a:gd name="connsiteY8-72" fmla="*/ 235244 h 962875"/>
              <a:gd name="connsiteX0-73" fmla="*/ 0 w 1834247"/>
              <a:gd name="connsiteY0-74" fmla="*/ 235244 h 962875"/>
              <a:gd name="connsiteX1-75" fmla="*/ 1199832 w 1834247"/>
              <a:gd name="connsiteY1-76" fmla="*/ 235244 h 962875"/>
              <a:gd name="connsiteX2-77" fmla="*/ 1199832 w 1834247"/>
              <a:gd name="connsiteY2-78" fmla="*/ 0 h 962875"/>
              <a:gd name="connsiteX3-79" fmla="*/ 1834247 w 1834247"/>
              <a:gd name="connsiteY3-80" fmla="*/ 470488 h 962875"/>
              <a:gd name="connsiteX4-81" fmla="*/ 1220513 w 1834247"/>
              <a:gd name="connsiteY4-82" fmla="*/ 962875 h 962875"/>
              <a:gd name="connsiteX5-83" fmla="*/ 1199832 w 1834247"/>
              <a:gd name="connsiteY5-84" fmla="*/ 705732 h 962875"/>
              <a:gd name="connsiteX6-85" fmla="*/ 0 w 1834247"/>
              <a:gd name="connsiteY6-86" fmla="*/ 705732 h 962875"/>
              <a:gd name="connsiteX7-87" fmla="*/ 317208 w 1834247"/>
              <a:gd name="connsiteY7-88" fmla="*/ 470488 h 962875"/>
              <a:gd name="connsiteX8-89" fmla="*/ 0 w 1834247"/>
              <a:gd name="connsiteY8-90" fmla="*/ 235244 h 962875"/>
              <a:gd name="connsiteX0-91" fmla="*/ 0 w 1834247"/>
              <a:gd name="connsiteY0-92" fmla="*/ 235244 h 962875"/>
              <a:gd name="connsiteX1-93" fmla="*/ 1219176 w 1834247"/>
              <a:gd name="connsiteY1-94" fmla="*/ 229407 h 962875"/>
              <a:gd name="connsiteX2-95" fmla="*/ 1199832 w 1834247"/>
              <a:gd name="connsiteY2-96" fmla="*/ 0 h 962875"/>
              <a:gd name="connsiteX3-97" fmla="*/ 1834247 w 1834247"/>
              <a:gd name="connsiteY3-98" fmla="*/ 470488 h 962875"/>
              <a:gd name="connsiteX4-99" fmla="*/ 1220513 w 1834247"/>
              <a:gd name="connsiteY4-100" fmla="*/ 962875 h 962875"/>
              <a:gd name="connsiteX5-101" fmla="*/ 1199832 w 1834247"/>
              <a:gd name="connsiteY5-102" fmla="*/ 705732 h 962875"/>
              <a:gd name="connsiteX6-103" fmla="*/ 0 w 1834247"/>
              <a:gd name="connsiteY6-104" fmla="*/ 705732 h 962875"/>
              <a:gd name="connsiteX7-105" fmla="*/ 317208 w 1834247"/>
              <a:gd name="connsiteY7-106" fmla="*/ 470488 h 962875"/>
              <a:gd name="connsiteX8-107" fmla="*/ 0 w 1834247"/>
              <a:gd name="connsiteY8-108" fmla="*/ 235244 h 962875"/>
              <a:gd name="connsiteX0-109" fmla="*/ 0 w 1872865"/>
              <a:gd name="connsiteY0-110" fmla="*/ 95641 h 962875"/>
              <a:gd name="connsiteX1-111" fmla="*/ 1257794 w 1872865"/>
              <a:gd name="connsiteY1-112" fmla="*/ 229407 h 962875"/>
              <a:gd name="connsiteX2-113" fmla="*/ 1238450 w 1872865"/>
              <a:gd name="connsiteY2-114" fmla="*/ 0 h 962875"/>
              <a:gd name="connsiteX3-115" fmla="*/ 1872865 w 1872865"/>
              <a:gd name="connsiteY3-116" fmla="*/ 470488 h 962875"/>
              <a:gd name="connsiteX4-117" fmla="*/ 1259131 w 1872865"/>
              <a:gd name="connsiteY4-118" fmla="*/ 962875 h 962875"/>
              <a:gd name="connsiteX5-119" fmla="*/ 1238450 w 1872865"/>
              <a:gd name="connsiteY5-120" fmla="*/ 705732 h 962875"/>
              <a:gd name="connsiteX6-121" fmla="*/ 38618 w 1872865"/>
              <a:gd name="connsiteY6-122" fmla="*/ 705732 h 962875"/>
              <a:gd name="connsiteX7-123" fmla="*/ 355826 w 1872865"/>
              <a:gd name="connsiteY7-124" fmla="*/ 470488 h 962875"/>
              <a:gd name="connsiteX8-125" fmla="*/ 0 w 1872865"/>
              <a:gd name="connsiteY8-126" fmla="*/ 95641 h 962875"/>
              <a:gd name="connsiteX0-127" fmla="*/ 0 w 1872865"/>
              <a:gd name="connsiteY0-128" fmla="*/ 95641 h 962875"/>
              <a:gd name="connsiteX1-129" fmla="*/ 1257794 w 1872865"/>
              <a:gd name="connsiteY1-130" fmla="*/ 229407 h 962875"/>
              <a:gd name="connsiteX2-131" fmla="*/ 1238450 w 1872865"/>
              <a:gd name="connsiteY2-132" fmla="*/ 0 h 962875"/>
              <a:gd name="connsiteX3-133" fmla="*/ 1872865 w 1872865"/>
              <a:gd name="connsiteY3-134" fmla="*/ 470488 h 962875"/>
              <a:gd name="connsiteX4-135" fmla="*/ 1259131 w 1872865"/>
              <a:gd name="connsiteY4-136" fmla="*/ 962875 h 962875"/>
              <a:gd name="connsiteX5-137" fmla="*/ 1238450 w 1872865"/>
              <a:gd name="connsiteY5-138" fmla="*/ 705732 h 962875"/>
              <a:gd name="connsiteX6-139" fmla="*/ 38618 w 1872865"/>
              <a:gd name="connsiteY6-140" fmla="*/ 705732 h 962875"/>
              <a:gd name="connsiteX7-141" fmla="*/ 355826 w 1872865"/>
              <a:gd name="connsiteY7-142" fmla="*/ 470488 h 962875"/>
              <a:gd name="connsiteX8-143" fmla="*/ 0 w 1872865"/>
              <a:gd name="connsiteY8-144" fmla="*/ 95641 h 962875"/>
              <a:gd name="connsiteX0-145" fmla="*/ 0 w 1872865"/>
              <a:gd name="connsiteY0-146" fmla="*/ 95641 h 962875"/>
              <a:gd name="connsiteX1-147" fmla="*/ 1257794 w 1872865"/>
              <a:gd name="connsiteY1-148" fmla="*/ 229407 h 962875"/>
              <a:gd name="connsiteX2-149" fmla="*/ 1238450 w 1872865"/>
              <a:gd name="connsiteY2-150" fmla="*/ 0 h 962875"/>
              <a:gd name="connsiteX3-151" fmla="*/ 1872865 w 1872865"/>
              <a:gd name="connsiteY3-152" fmla="*/ 470488 h 962875"/>
              <a:gd name="connsiteX4-153" fmla="*/ 1259131 w 1872865"/>
              <a:gd name="connsiteY4-154" fmla="*/ 962875 h 962875"/>
              <a:gd name="connsiteX5-155" fmla="*/ 1238450 w 1872865"/>
              <a:gd name="connsiteY5-156" fmla="*/ 705732 h 962875"/>
              <a:gd name="connsiteX6-157" fmla="*/ 38618 w 1872865"/>
              <a:gd name="connsiteY6-158" fmla="*/ 705732 h 962875"/>
              <a:gd name="connsiteX7-159" fmla="*/ 355826 w 1872865"/>
              <a:gd name="connsiteY7-160" fmla="*/ 470488 h 962875"/>
              <a:gd name="connsiteX8-161" fmla="*/ 0 w 1872865"/>
              <a:gd name="connsiteY8-162" fmla="*/ 95641 h 962875"/>
              <a:gd name="connsiteX0-163" fmla="*/ 0 w 1872865"/>
              <a:gd name="connsiteY0-164" fmla="*/ 95641 h 962875"/>
              <a:gd name="connsiteX1-165" fmla="*/ 1257794 w 1872865"/>
              <a:gd name="connsiteY1-166" fmla="*/ 229407 h 962875"/>
              <a:gd name="connsiteX2-167" fmla="*/ 1238450 w 1872865"/>
              <a:gd name="connsiteY2-168" fmla="*/ 0 h 962875"/>
              <a:gd name="connsiteX3-169" fmla="*/ 1872865 w 1872865"/>
              <a:gd name="connsiteY3-170" fmla="*/ 470488 h 962875"/>
              <a:gd name="connsiteX4-171" fmla="*/ 1259131 w 1872865"/>
              <a:gd name="connsiteY4-172" fmla="*/ 962875 h 962875"/>
              <a:gd name="connsiteX5-173" fmla="*/ 1238450 w 1872865"/>
              <a:gd name="connsiteY5-174" fmla="*/ 705732 h 962875"/>
              <a:gd name="connsiteX6-175" fmla="*/ 38618 w 1872865"/>
              <a:gd name="connsiteY6-176" fmla="*/ 705732 h 962875"/>
              <a:gd name="connsiteX7-177" fmla="*/ 251511 w 1872865"/>
              <a:gd name="connsiteY7-178" fmla="*/ 392927 h 962875"/>
              <a:gd name="connsiteX8-179" fmla="*/ 0 w 1872865"/>
              <a:gd name="connsiteY8-180" fmla="*/ 95641 h 962875"/>
              <a:gd name="connsiteX0-181" fmla="*/ 128044 w 2000909"/>
              <a:gd name="connsiteY0-182" fmla="*/ 95641 h 962875"/>
              <a:gd name="connsiteX1-183" fmla="*/ 1385838 w 2000909"/>
              <a:gd name="connsiteY1-184" fmla="*/ 229407 h 962875"/>
              <a:gd name="connsiteX2-185" fmla="*/ 1366494 w 2000909"/>
              <a:gd name="connsiteY2-186" fmla="*/ 0 h 962875"/>
              <a:gd name="connsiteX3-187" fmla="*/ 2000909 w 2000909"/>
              <a:gd name="connsiteY3-188" fmla="*/ 470488 h 962875"/>
              <a:gd name="connsiteX4-189" fmla="*/ 1387175 w 2000909"/>
              <a:gd name="connsiteY4-190" fmla="*/ 962875 h 962875"/>
              <a:gd name="connsiteX5-191" fmla="*/ 1366494 w 2000909"/>
              <a:gd name="connsiteY5-192" fmla="*/ 705732 h 962875"/>
              <a:gd name="connsiteX6-193" fmla="*/ 0 w 2000909"/>
              <a:gd name="connsiteY6-194" fmla="*/ 573117 h 962875"/>
              <a:gd name="connsiteX7-195" fmla="*/ 379555 w 2000909"/>
              <a:gd name="connsiteY7-196" fmla="*/ 392927 h 962875"/>
              <a:gd name="connsiteX8-197" fmla="*/ 128044 w 2000909"/>
              <a:gd name="connsiteY8-198" fmla="*/ 95641 h 962875"/>
              <a:gd name="connsiteX0-199" fmla="*/ 128044 w 2000909"/>
              <a:gd name="connsiteY0-200" fmla="*/ 95641 h 962875"/>
              <a:gd name="connsiteX1-201" fmla="*/ 1385838 w 2000909"/>
              <a:gd name="connsiteY1-202" fmla="*/ 229407 h 962875"/>
              <a:gd name="connsiteX2-203" fmla="*/ 1366494 w 2000909"/>
              <a:gd name="connsiteY2-204" fmla="*/ 0 h 962875"/>
              <a:gd name="connsiteX3-205" fmla="*/ 2000909 w 2000909"/>
              <a:gd name="connsiteY3-206" fmla="*/ 470488 h 962875"/>
              <a:gd name="connsiteX4-207" fmla="*/ 1387175 w 2000909"/>
              <a:gd name="connsiteY4-208" fmla="*/ 962875 h 962875"/>
              <a:gd name="connsiteX5-209" fmla="*/ 1366494 w 2000909"/>
              <a:gd name="connsiteY5-210" fmla="*/ 705732 h 962875"/>
              <a:gd name="connsiteX6-211" fmla="*/ 0 w 2000909"/>
              <a:gd name="connsiteY6-212" fmla="*/ 573117 h 962875"/>
              <a:gd name="connsiteX7-213" fmla="*/ 379555 w 2000909"/>
              <a:gd name="connsiteY7-214" fmla="*/ 392927 h 962875"/>
              <a:gd name="connsiteX8-215" fmla="*/ 128044 w 2000909"/>
              <a:gd name="connsiteY8-216" fmla="*/ 95641 h 962875"/>
              <a:gd name="connsiteX0-217" fmla="*/ 128044 w 2000909"/>
              <a:gd name="connsiteY0-218" fmla="*/ 95641 h 962875"/>
              <a:gd name="connsiteX1-219" fmla="*/ 1385838 w 2000909"/>
              <a:gd name="connsiteY1-220" fmla="*/ 229407 h 962875"/>
              <a:gd name="connsiteX2-221" fmla="*/ 1366494 w 2000909"/>
              <a:gd name="connsiteY2-222" fmla="*/ 0 h 962875"/>
              <a:gd name="connsiteX3-223" fmla="*/ 2000909 w 2000909"/>
              <a:gd name="connsiteY3-224" fmla="*/ 470488 h 962875"/>
              <a:gd name="connsiteX4-225" fmla="*/ 1387175 w 2000909"/>
              <a:gd name="connsiteY4-226" fmla="*/ 962875 h 962875"/>
              <a:gd name="connsiteX5-227" fmla="*/ 1366494 w 2000909"/>
              <a:gd name="connsiteY5-228" fmla="*/ 705732 h 962875"/>
              <a:gd name="connsiteX6-229" fmla="*/ 0 w 2000909"/>
              <a:gd name="connsiteY6-230" fmla="*/ 573117 h 962875"/>
              <a:gd name="connsiteX7-231" fmla="*/ 379555 w 2000909"/>
              <a:gd name="connsiteY7-232" fmla="*/ 392927 h 962875"/>
              <a:gd name="connsiteX8-233" fmla="*/ 128044 w 2000909"/>
              <a:gd name="connsiteY8-234" fmla="*/ 95641 h 962875"/>
              <a:gd name="connsiteX0-235" fmla="*/ 128044 w 2000909"/>
              <a:gd name="connsiteY0-236" fmla="*/ 95641 h 964212"/>
              <a:gd name="connsiteX1-237" fmla="*/ 1385838 w 2000909"/>
              <a:gd name="connsiteY1-238" fmla="*/ 229407 h 964212"/>
              <a:gd name="connsiteX2-239" fmla="*/ 1366494 w 2000909"/>
              <a:gd name="connsiteY2-240" fmla="*/ 0 h 964212"/>
              <a:gd name="connsiteX3-241" fmla="*/ 2000909 w 2000909"/>
              <a:gd name="connsiteY3-242" fmla="*/ 470488 h 964212"/>
              <a:gd name="connsiteX4-243" fmla="*/ 1359438 w 2000909"/>
              <a:gd name="connsiteY4-244" fmla="*/ 964212 h 964212"/>
              <a:gd name="connsiteX5-245" fmla="*/ 1366494 w 2000909"/>
              <a:gd name="connsiteY5-246" fmla="*/ 705732 h 964212"/>
              <a:gd name="connsiteX6-247" fmla="*/ 0 w 2000909"/>
              <a:gd name="connsiteY6-248" fmla="*/ 573117 h 964212"/>
              <a:gd name="connsiteX7-249" fmla="*/ 379555 w 2000909"/>
              <a:gd name="connsiteY7-250" fmla="*/ 392927 h 964212"/>
              <a:gd name="connsiteX8-251" fmla="*/ 128044 w 2000909"/>
              <a:gd name="connsiteY8-252" fmla="*/ 95641 h 964212"/>
              <a:gd name="connsiteX0-253" fmla="*/ 128044 w 2000909"/>
              <a:gd name="connsiteY0-254" fmla="*/ 95641 h 964212"/>
              <a:gd name="connsiteX1-255" fmla="*/ 1385838 w 2000909"/>
              <a:gd name="connsiteY1-256" fmla="*/ 229407 h 964212"/>
              <a:gd name="connsiteX2-257" fmla="*/ 1366494 w 2000909"/>
              <a:gd name="connsiteY2-258" fmla="*/ 0 h 964212"/>
              <a:gd name="connsiteX3-259" fmla="*/ 2000909 w 2000909"/>
              <a:gd name="connsiteY3-260" fmla="*/ 470488 h 964212"/>
              <a:gd name="connsiteX4-261" fmla="*/ 1359438 w 2000909"/>
              <a:gd name="connsiteY4-262" fmla="*/ 964212 h 964212"/>
              <a:gd name="connsiteX5-263" fmla="*/ 1291182 w 2000909"/>
              <a:gd name="connsiteY5-264" fmla="*/ 805850 h 964212"/>
              <a:gd name="connsiteX6-265" fmla="*/ 0 w 2000909"/>
              <a:gd name="connsiteY6-266" fmla="*/ 573117 h 964212"/>
              <a:gd name="connsiteX7-267" fmla="*/ 379555 w 2000909"/>
              <a:gd name="connsiteY7-268" fmla="*/ 392927 h 964212"/>
              <a:gd name="connsiteX8-269" fmla="*/ 128044 w 2000909"/>
              <a:gd name="connsiteY8-270" fmla="*/ 95641 h 964212"/>
              <a:gd name="connsiteX0-271" fmla="*/ 128044 w 2000909"/>
              <a:gd name="connsiteY0-272" fmla="*/ 95641 h 964212"/>
              <a:gd name="connsiteX1-273" fmla="*/ 1385838 w 2000909"/>
              <a:gd name="connsiteY1-274" fmla="*/ 229407 h 964212"/>
              <a:gd name="connsiteX2-275" fmla="*/ 1366494 w 2000909"/>
              <a:gd name="connsiteY2-276" fmla="*/ 0 h 964212"/>
              <a:gd name="connsiteX3-277" fmla="*/ 2000909 w 2000909"/>
              <a:gd name="connsiteY3-278" fmla="*/ 470488 h 964212"/>
              <a:gd name="connsiteX4-279" fmla="*/ 1359438 w 2000909"/>
              <a:gd name="connsiteY4-280" fmla="*/ 964212 h 964212"/>
              <a:gd name="connsiteX5-281" fmla="*/ 1389424 w 2000909"/>
              <a:gd name="connsiteY5-282" fmla="*/ 723434 h 964212"/>
              <a:gd name="connsiteX6-283" fmla="*/ 0 w 2000909"/>
              <a:gd name="connsiteY6-284" fmla="*/ 573117 h 964212"/>
              <a:gd name="connsiteX7-285" fmla="*/ 379555 w 2000909"/>
              <a:gd name="connsiteY7-286" fmla="*/ 392927 h 964212"/>
              <a:gd name="connsiteX8-287" fmla="*/ 128044 w 2000909"/>
              <a:gd name="connsiteY8-288" fmla="*/ 95641 h 964212"/>
              <a:gd name="connsiteX0-289" fmla="*/ 128044 w 2000909"/>
              <a:gd name="connsiteY0-290" fmla="*/ 95641 h 964212"/>
              <a:gd name="connsiteX1-291" fmla="*/ 1385838 w 2000909"/>
              <a:gd name="connsiteY1-292" fmla="*/ 229407 h 964212"/>
              <a:gd name="connsiteX2-293" fmla="*/ 1366494 w 2000909"/>
              <a:gd name="connsiteY2-294" fmla="*/ 0 h 964212"/>
              <a:gd name="connsiteX3-295" fmla="*/ 2000909 w 2000909"/>
              <a:gd name="connsiteY3-296" fmla="*/ 470488 h 964212"/>
              <a:gd name="connsiteX4-297" fmla="*/ 1359438 w 2000909"/>
              <a:gd name="connsiteY4-298" fmla="*/ 964212 h 964212"/>
              <a:gd name="connsiteX5-299" fmla="*/ 1389424 w 2000909"/>
              <a:gd name="connsiteY5-300" fmla="*/ 723434 h 964212"/>
              <a:gd name="connsiteX6-301" fmla="*/ 0 w 2000909"/>
              <a:gd name="connsiteY6-302" fmla="*/ 573117 h 964212"/>
              <a:gd name="connsiteX7-303" fmla="*/ 379555 w 2000909"/>
              <a:gd name="connsiteY7-304" fmla="*/ 392927 h 964212"/>
              <a:gd name="connsiteX8-305" fmla="*/ 128044 w 2000909"/>
              <a:gd name="connsiteY8-306" fmla="*/ 95641 h 964212"/>
              <a:gd name="connsiteX0-307" fmla="*/ 128044 w 2007662"/>
              <a:gd name="connsiteY0-308" fmla="*/ 95641 h 964212"/>
              <a:gd name="connsiteX1-309" fmla="*/ 1385838 w 2007662"/>
              <a:gd name="connsiteY1-310" fmla="*/ 229407 h 964212"/>
              <a:gd name="connsiteX2-311" fmla="*/ 1366494 w 2007662"/>
              <a:gd name="connsiteY2-312" fmla="*/ 0 h 964212"/>
              <a:gd name="connsiteX3-313" fmla="*/ 2007662 w 2007662"/>
              <a:gd name="connsiteY3-314" fmla="*/ 457897 h 964212"/>
              <a:gd name="connsiteX4-315" fmla="*/ 1359438 w 2007662"/>
              <a:gd name="connsiteY4-316" fmla="*/ 964212 h 964212"/>
              <a:gd name="connsiteX5-317" fmla="*/ 1389424 w 2007662"/>
              <a:gd name="connsiteY5-318" fmla="*/ 723434 h 964212"/>
              <a:gd name="connsiteX6-319" fmla="*/ 0 w 2007662"/>
              <a:gd name="connsiteY6-320" fmla="*/ 573117 h 964212"/>
              <a:gd name="connsiteX7-321" fmla="*/ 379555 w 2007662"/>
              <a:gd name="connsiteY7-322" fmla="*/ 392927 h 964212"/>
              <a:gd name="connsiteX8-323" fmla="*/ 128044 w 2007662"/>
              <a:gd name="connsiteY8-324" fmla="*/ 95641 h 964212"/>
              <a:gd name="connsiteX0-325" fmla="*/ 128044 w 2007662"/>
              <a:gd name="connsiteY0-326" fmla="*/ 95641 h 964212"/>
              <a:gd name="connsiteX1-327" fmla="*/ 1385838 w 2007662"/>
              <a:gd name="connsiteY1-328" fmla="*/ 229407 h 964212"/>
              <a:gd name="connsiteX2-329" fmla="*/ 1366494 w 2007662"/>
              <a:gd name="connsiteY2-330" fmla="*/ 0 h 964212"/>
              <a:gd name="connsiteX3-331" fmla="*/ 2007662 w 2007662"/>
              <a:gd name="connsiteY3-332" fmla="*/ 457897 h 964212"/>
              <a:gd name="connsiteX4-333" fmla="*/ 1359438 w 2007662"/>
              <a:gd name="connsiteY4-334" fmla="*/ 964212 h 964212"/>
              <a:gd name="connsiteX5-335" fmla="*/ 1389424 w 2007662"/>
              <a:gd name="connsiteY5-336" fmla="*/ 723434 h 964212"/>
              <a:gd name="connsiteX6-337" fmla="*/ 0 w 2007662"/>
              <a:gd name="connsiteY6-338" fmla="*/ 573117 h 964212"/>
              <a:gd name="connsiteX7-339" fmla="*/ 379555 w 2007662"/>
              <a:gd name="connsiteY7-340" fmla="*/ 392927 h 964212"/>
              <a:gd name="connsiteX8-341" fmla="*/ 128044 w 2007662"/>
              <a:gd name="connsiteY8-342" fmla="*/ 95641 h 964212"/>
              <a:gd name="connsiteX0-343" fmla="*/ 128044 w 2007662"/>
              <a:gd name="connsiteY0-344" fmla="*/ 95641 h 964212"/>
              <a:gd name="connsiteX1-345" fmla="*/ 1385838 w 2007662"/>
              <a:gd name="connsiteY1-346" fmla="*/ 229407 h 964212"/>
              <a:gd name="connsiteX2-347" fmla="*/ 1366494 w 2007662"/>
              <a:gd name="connsiteY2-348" fmla="*/ 0 h 964212"/>
              <a:gd name="connsiteX3-349" fmla="*/ 2007662 w 2007662"/>
              <a:gd name="connsiteY3-350" fmla="*/ 457897 h 964212"/>
              <a:gd name="connsiteX4-351" fmla="*/ 1359438 w 2007662"/>
              <a:gd name="connsiteY4-352" fmla="*/ 964212 h 964212"/>
              <a:gd name="connsiteX5-353" fmla="*/ 1389424 w 2007662"/>
              <a:gd name="connsiteY5-354" fmla="*/ 723434 h 964212"/>
              <a:gd name="connsiteX6-355" fmla="*/ 0 w 2007662"/>
              <a:gd name="connsiteY6-356" fmla="*/ 573117 h 964212"/>
              <a:gd name="connsiteX7-357" fmla="*/ 370856 w 2007662"/>
              <a:gd name="connsiteY7-358" fmla="*/ 399070 h 964212"/>
              <a:gd name="connsiteX8-359" fmla="*/ 128044 w 2007662"/>
              <a:gd name="connsiteY8-360" fmla="*/ 95641 h 964212"/>
              <a:gd name="connsiteX0-361" fmla="*/ 128044 w 2007662"/>
              <a:gd name="connsiteY0-362" fmla="*/ 95641 h 964212"/>
              <a:gd name="connsiteX1-363" fmla="*/ 1386208 w 2007662"/>
              <a:gd name="connsiteY1-364" fmla="*/ 236133 h 964212"/>
              <a:gd name="connsiteX2-365" fmla="*/ 1366494 w 2007662"/>
              <a:gd name="connsiteY2-366" fmla="*/ 0 h 964212"/>
              <a:gd name="connsiteX3-367" fmla="*/ 2007662 w 2007662"/>
              <a:gd name="connsiteY3-368" fmla="*/ 457897 h 964212"/>
              <a:gd name="connsiteX4-369" fmla="*/ 1359438 w 2007662"/>
              <a:gd name="connsiteY4-370" fmla="*/ 964212 h 964212"/>
              <a:gd name="connsiteX5-371" fmla="*/ 1389424 w 2007662"/>
              <a:gd name="connsiteY5-372" fmla="*/ 723434 h 964212"/>
              <a:gd name="connsiteX6-373" fmla="*/ 0 w 2007662"/>
              <a:gd name="connsiteY6-374" fmla="*/ 573117 h 964212"/>
              <a:gd name="connsiteX7-375" fmla="*/ 370856 w 2007662"/>
              <a:gd name="connsiteY7-376" fmla="*/ 399070 h 964212"/>
              <a:gd name="connsiteX8-377" fmla="*/ 128044 w 2007662"/>
              <a:gd name="connsiteY8-378" fmla="*/ 95641 h 964212"/>
              <a:gd name="connsiteX0-379" fmla="*/ 128044 w 2007662"/>
              <a:gd name="connsiteY0-380" fmla="*/ 95641 h 964212"/>
              <a:gd name="connsiteX1-381" fmla="*/ 1390497 w 2007662"/>
              <a:gd name="connsiteY1-382" fmla="*/ 252760 h 964212"/>
              <a:gd name="connsiteX2-383" fmla="*/ 1366494 w 2007662"/>
              <a:gd name="connsiteY2-384" fmla="*/ 0 h 964212"/>
              <a:gd name="connsiteX3-385" fmla="*/ 2007662 w 2007662"/>
              <a:gd name="connsiteY3-386" fmla="*/ 457897 h 964212"/>
              <a:gd name="connsiteX4-387" fmla="*/ 1359438 w 2007662"/>
              <a:gd name="connsiteY4-388" fmla="*/ 964212 h 964212"/>
              <a:gd name="connsiteX5-389" fmla="*/ 1389424 w 2007662"/>
              <a:gd name="connsiteY5-390" fmla="*/ 723434 h 964212"/>
              <a:gd name="connsiteX6-391" fmla="*/ 0 w 2007662"/>
              <a:gd name="connsiteY6-392" fmla="*/ 573117 h 964212"/>
              <a:gd name="connsiteX7-393" fmla="*/ 370856 w 2007662"/>
              <a:gd name="connsiteY7-394" fmla="*/ 399070 h 964212"/>
              <a:gd name="connsiteX8-395" fmla="*/ 128044 w 2007662"/>
              <a:gd name="connsiteY8-396" fmla="*/ 95641 h 964212"/>
              <a:gd name="connsiteX0-397" fmla="*/ 111416 w 2007662"/>
              <a:gd name="connsiteY0-398" fmla="*/ 99931 h 964212"/>
              <a:gd name="connsiteX1-399" fmla="*/ 1390497 w 2007662"/>
              <a:gd name="connsiteY1-400" fmla="*/ 252760 h 964212"/>
              <a:gd name="connsiteX2-401" fmla="*/ 1366494 w 2007662"/>
              <a:gd name="connsiteY2-402" fmla="*/ 0 h 964212"/>
              <a:gd name="connsiteX3-403" fmla="*/ 2007662 w 2007662"/>
              <a:gd name="connsiteY3-404" fmla="*/ 457897 h 964212"/>
              <a:gd name="connsiteX4-405" fmla="*/ 1359438 w 2007662"/>
              <a:gd name="connsiteY4-406" fmla="*/ 964212 h 964212"/>
              <a:gd name="connsiteX5-407" fmla="*/ 1389424 w 2007662"/>
              <a:gd name="connsiteY5-408" fmla="*/ 723434 h 964212"/>
              <a:gd name="connsiteX6-409" fmla="*/ 0 w 2007662"/>
              <a:gd name="connsiteY6-410" fmla="*/ 573117 h 964212"/>
              <a:gd name="connsiteX7-411" fmla="*/ 370856 w 2007662"/>
              <a:gd name="connsiteY7-412" fmla="*/ 399070 h 964212"/>
              <a:gd name="connsiteX8-413" fmla="*/ 111416 w 2007662"/>
              <a:gd name="connsiteY8-414" fmla="*/ 99931 h 964212"/>
              <a:gd name="connsiteX0-415" fmla="*/ 111416 w 2007662"/>
              <a:gd name="connsiteY0-416" fmla="*/ 99931 h 964212"/>
              <a:gd name="connsiteX1-417" fmla="*/ 1390497 w 2007662"/>
              <a:gd name="connsiteY1-418" fmla="*/ 252760 h 964212"/>
              <a:gd name="connsiteX2-419" fmla="*/ 1366494 w 2007662"/>
              <a:gd name="connsiteY2-420" fmla="*/ 0 h 964212"/>
              <a:gd name="connsiteX3-421" fmla="*/ 2007662 w 2007662"/>
              <a:gd name="connsiteY3-422" fmla="*/ 457897 h 964212"/>
              <a:gd name="connsiteX4-423" fmla="*/ 1359438 w 2007662"/>
              <a:gd name="connsiteY4-424" fmla="*/ 964212 h 964212"/>
              <a:gd name="connsiteX5-425" fmla="*/ 1389424 w 2007662"/>
              <a:gd name="connsiteY5-426" fmla="*/ 723434 h 964212"/>
              <a:gd name="connsiteX6-427" fmla="*/ 0 w 2007662"/>
              <a:gd name="connsiteY6-428" fmla="*/ 573117 h 964212"/>
              <a:gd name="connsiteX7-429" fmla="*/ 388966 w 2007662"/>
              <a:gd name="connsiteY7-430" fmla="*/ 421681 h 964212"/>
              <a:gd name="connsiteX8-431" fmla="*/ 111416 w 2007662"/>
              <a:gd name="connsiteY8-432" fmla="*/ 99931 h 964212"/>
              <a:gd name="connsiteX0-433" fmla="*/ 111416 w 2007662"/>
              <a:gd name="connsiteY0-434" fmla="*/ 99931 h 964212"/>
              <a:gd name="connsiteX1-435" fmla="*/ 1390497 w 2007662"/>
              <a:gd name="connsiteY1-436" fmla="*/ 252760 h 964212"/>
              <a:gd name="connsiteX2-437" fmla="*/ 1366494 w 2007662"/>
              <a:gd name="connsiteY2-438" fmla="*/ 0 h 964212"/>
              <a:gd name="connsiteX3-439" fmla="*/ 2007662 w 2007662"/>
              <a:gd name="connsiteY3-440" fmla="*/ 457897 h 964212"/>
              <a:gd name="connsiteX4-441" fmla="*/ 1359438 w 2007662"/>
              <a:gd name="connsiteY4-442" fmla="*/ 964212 h 964212"/>
              <a:gd name="connsiteX5-443" fmla="*/ 1389424 w 2007662"/>
              <a:gd name="connsiteY5-444" fmla="*/ 723434 h 964212"/>
              <a:gd name="connsiteX6-445" fmla="*/ 0 w 2007662"/>
              <a:gd name="connsiteY6-446" fmla="*/ 573117 h 964212"/>
              <a:gd name="connsiteX7-447" fmla="*/ 388966 w 2007662"/>
              <a:gd name="connsiteY7-448" fmla="*/ 421681 h 964212"/>
              <a:gd name="connsiteX8-449" fmla="*/ 111416 w 2007662"/>
              <a:gd name="connsiteY8-450" fmla="*/ 99931 h 964212"/>
              <a:gd name="connsiteX0-451" fmla="*/ 0 w 1896246"/>
              <a:gd name="connsiteY0-452" fmla="*/ 99931 h 964212"/>
              <a:gd name="connsiteX1-453" fmla="*/ 1279081 w 1896246"/>
              <a:gd name="connsiteY1-454" fmla="*/ 252760 h 964212"/>
              <a:gd name="connsiteX2-455" fmla="*/ 1255078 w 1896246"/>
              <a:gd name="connsiteY2-456" fmla="*/ 0 h 964212"/>
              <a:gd name="connsiteX3-457" fmla="*/ 1896246 w 1896246"/>
              <a:gd name="connsiteY3-458" fmla="*/ 457897 h 964212"/>
              <a:gd name="connsiteX4-459" fmla="*/ 1248022 w 1896246"/>
              <a:gd name="connsiteY4-460" fmla="*/ 964212 h 964212"/>
              <a:gd name="connsiteX5-461" fmla="*/ 1278008 w 1896246"/>
              <a:gd name="connsiteY5-462" fmla="*/ 723434 h 964212"/>
              <a:gd name="connsiteX6-463" fmla="*/ 165367 w 1896246"/>
              <a:gd name="connsiteY6-464" fmla="*/ 699516 h 964212"/>
              <a:gd name="connsiteX7-465" fmla="*/ 277550 w 1896246"/>
              <a:gd name="connsiteY7-466" fmla="*/ 421681 h 964212"/>
              <a:gd name="connsiteX8-467" fmla="*/ 0 w 1896246"/>
              <a:gd name="connsiteY8-468" fmla="*/ 99931 h 964212"/>
              <a:gd name="connsiteX0-469" fmla="*/ 83404 w 1979650"/>
              <a:gd name="connsiteY0-470" fmla="*/ 99931 h 964212"/>
              <a:gd name="connsiteX1-471" fmla="*/ 1362485 w 1979650"/>
              <a:gd name="connsiteY1-472" fmla="*/ 252760 h 964212"/>
              <a:gd name="connsiteX2-473" fmla="*/ 1338482 w 1979650"/>
              <a:gd name="connsiteY2-474" fmla="*/ 0 h 964212"/>
              <a:gd name="connsiteX3-475" fmla="*/ 1979650 w 1979650"/>
              <a:gd name="connsiteY3-476" fmla="*/ 457897 h 964212"/>
              <a:gd name="connsiteX4-477" fmla="*/ 1331426 w 1979650"/>
              <a:gd name="connsiteY4-478" fmla="*/ 964212 h 964212"/>
              <a:gd name="connsiteX5-479" fmla="*/ 1361412 w 1979650"/>
              <a:gd name="connsiteY5-480" fmla="*/ 723434 h 964212"/>
              <a:gd name="connsiteX6-481" fmla="*/ 0 w 1979650"/>
              <a:gd name="connsiteY6-482" fmla="*/ 591808 h 964212"/>
              <a:gd name="connsiteX7-483" fmla="*/ 360954 w 1979650"/>
              <a:gd name="connsiteY7-484" fmla="*/ 421681 h 964212"/>
              <a:gd name="connsiteX8-485" fmla="*/ 83404 w 1979650"/>
              <a:gd name="connsiteY8-486" fmla="*/ 99931 h 964212"/>
              <a:gd name="connsiteX0-487" fmla="*/ 83404 w 1979650"/>
              <a:gd name="connsiteY0-488" fmla="*/ 99931 h 964212"/>
              <a:gd name="connsiteX1-489" fmla="*/ 1362485 w 1979650"/>
              <a:gd name="connsiteY1-490" fmla="*/ 252760 h 964212"/>
              <a:gd name="connsiteX2-491" fmla="*/ 1338482 w 1979650"/>
              <a:gd name="connsiteY2-492" fmla="*/ 0 h 964212"/>
              <a:gd name="connsiteX3-493" fmla="*/ 1979650 w 1979650"/>
              <a:gd name="connsiteY3-494" fmla="*/ 457897 h 964212"/>
              <a:gd name="connsiteX4-495" fmla="*/ 1331426 w 1979650"/>
              <a:gd name="connsiteY4-496" fmla="*/ 964212 h 964212"/>
              <a:gd name="connsiteX5-497" fmla="*/ 1361412 w 1979650"/>
              <a:gd name="connsiteY5-498" fmla="*/ 723434 h 964212"/>
              <a:gd name="connsiteX6-499" fmla="*/ 0 w 1979650"/>
              <a:gd name="connsiteY6-500" fmla="*/ 591808 h 964212"/>
              <a:gd name="connsiteX7-501" fmla="*/ 360954 w 1979650"/>
              <a:gd name="connsiteY7-502" fmla="*/ 421681 h 964212"/>
              <a:gd name="connsiteX8-503" fmla="*/ 83404 w 1979650"/>
              <a:gd name="connsiteY8-504" fmla="*/ 99931 h 964212"/>
              <a:gd name="connsiteX0-505" fmla="*/ 83404 w 1980391"/>
              <a:gd name="connsiteY0-506" fmla="*/ 99931 h 964212"/>
              <a:gd name="connsiteX1-507" fmla="*/ 1362485 w 1980391"/>
              <a:gd name="connsiteY1-508" fmla="*/ 252760 h 964212"/>
              <a:gd name="connsiteX2-509" fmla="*/ 1338482 w 1980391"/>
              <a:gd name="connsiteY2-510" fmla="*/ 0 h 964212"/>
              <a:gd name="connsiteX3-511" fmla="*/ 1980391 w 1980391"/>
              <a:gd name="connsiteY3-512" fmla="*/ 471347 h 964212"/>
              <a:gd name="connsiteX4-513" fmla="*/ 1331426 w 1980391"/>
              <a:gd name="connsiteY4-514" fmla="*/ 964212 h 964212"/>
              <a:gd name="connsiteX5-515" fmla="*/ 1361412 w 1980391"/>
              <a:gd name="connsiteY5-516" fmla="*/ 723434 h 964212"/>
              <a:gd name="connsiteX6-517" fmla="*/ 0 w 1980391"/>
              <a:gd name="connsiteY6-518" fmla="*/ 591808 h 964212"/>
              <a:gd name="connsiteX7-519" fmla="*/ 360954 w 1980391"/>
              <a:gd name="connsiteY7-520" fmla="*/ 421681 h 964212"/>
              <a:gd name="connsiteX8-521" fmla="*/ 83404 w 1980391"/>
              <a:gd name="connsiteY8-522" fmla="*/ 99931 h 964212"/>
              <a:gd name="connsiteX0-523" fmla="*/ 89789 w 1980391"/>
              <a:gd name="connsiteY0-524" fmla="*/ 124770 h 964212"/>
              <a:gd name="connsiteX1-525" fmla="*/ 1362485 w 1980391"/>
              <a:gd name="connsiteY1-526" fmla="*/ 252760 h 964212"/>
              <a:gd name="connsiteX2-527" fmla="*/ 1338482 w 1980391"/>
              <a:gd name="connsiteY2-528" fmla="*/ 0 h 964212"/>
              <a:gd name="connsiteX3-529" fmla="*/ 1980391 w 1980391"/>
              <a:gd name="connsiteY3-530" fmla="*/ 471347 h 964212"/>
              <a:gd name="connsiteX4-531" fmla="*/ 1331426 w 1980391"/>
              <a:gd name="connsiteY4-532" fmla="*/ 964212 h 964212"/>
              <a:gd name="connsiteX5-533" fmla="*/ 1361412 w 1980391"/>
              <a:gd name="connsiteY5-534" fmla="*/ 723434 h 964212"/>
              <a:gd name="connsiteX6-535" fmla="*/ 0 w 1980391"/>
              <a:gd name="connsiteY6-536" fmla="*/ 591808 h 964212"/>
              <a:gd name="connsiteX7-537" fmla="*/ 360954 w 1980391"/>
              <a:gd name="connsiteY7-538" fmla="*/ 421681 h 964212"/>
              <a:gd name="connsiteX8-539" fmla="*/ 89789 w 1980391"/>
              <a:gd name="connsiteY8-540" fmla="*/ 124770 h 964212"/>
              <a:gd name="connsiteX0-541" fmla="*/ 72635 w 1963237"/>
              <a:gd name="connsiteY0-542" fmla="*/ 124770 h 964212"/>
              <a:gd name="connsiteX1-543" fmla="*/ 1345331 w 1963237"/>
              <a:gd name="connsiteY1-544" fmla="*/ 252760 h 964212"/>
              <a:gd name="connsiteX2-545" fmla="*/ 1321328 w 1963237"/>
              <a:gd name="connsiteY2-546" fmla="*/ 0 h 964212"/>
              <a:gd name="connsiteX3-547" fmla="*/ 1963237 w 1963237"/>
              <a:gd name="connsiteY3-548" fmla="*/ 471347 h 964212"/>
              <a:gd name="connsiteX4-549" fmla="*/ 1314272 w 1963237"/>
              <a:gd name="connsiteY4-550" fmla="*/ 964212 h 964212"/>
              <a:gd name="connsiteX5-551" fmla="*/ 1344258 w 1963237"/>
              <a:gd name="connsiteY5-552" fmla="*/ 723434 h 964212"/>
              <a:gd name="connsiteX6-553" fmla="*/ 0 w 1963237"/>
              <a:gd name="connsiteY6-554" fmla="*/ 591052 h 964212"/>
              <a:gd name="connsiteX7-555" fmla="*/ 343800 w 1963237"/>
              <a:gd name="connsiteY7-556" fmla="*/ 421681 h 964212"/>
              <a:gd name="connsiteX8-557" fmla="*/ 72635 w 1963237"/>
              <a:gd name="connsiteY8-558" fmla="*/ 124770 h 964212"/>
              <a:gd name="connsiteX0-559" fmla="*/ 72635 w 1955552"/>
              <a:gd name="connsiteY0-560" fmla="*/ 124770 h 964212"/>
              <a:gd name="connsiteX1-561" fmla="*/ 1345331 w 1955552"/>
              <a:gd name="connsiteY1-562" fmla="*/ 252760 h 964212"/>
              <a:gd name="connsiteX2-563" fmla="*/ 1321328 w 1955552"/>
              <a:gd name="connsiteY2-564" fmla="*/ 0 h 964212"/>
              <a:gd name="connsiteX3-565" fmla="*/ 1955552 w 1955552"/>
              <a:gd name="connsiteY3-566" fmla="*/ 476976 h 964212"/>
              <a:gd name="connsiteX4-567" fmla="*/ 1314272 w 1955552"/>
              <a:gd name="connsiteY4-568" fmla="*/ 964212 h 964212"/>
              <a:gd name="connsiteX5-569" fmla="*/ 1344258 w 1955552"/>
              <a:gd name="connsiteY5-570" fmla="*/ 723434 h 964212"/>
              <a:gd name="connsiteX6-571" fmla="*/ 0 w 1955552"/>
              <a:gd name="connsiteY6-572" fmla="*/ 591052 h 964212"/>
              <a:gd name="connsiteX7-573" fmla="*/ 343800 w 1955552"/>
              <a:gd name="connsiteY7-574" fmla="*/ 421681 h 964212"/>
              <a:gd name="connsiteX8-575" fmla="*/ 72635 w 1955552"/>
              <a:gd name="connsiteY8-576" fmla="*/ 124770 h 964212"/>
              <a:gd name="connsiteX0-577" fmla="*/ 69185 w 1955552"/>
              <a:gd name="connsiteY0-578" fmla="*/ 75168 h 964212"/>
              <a:gd name="connsiteX1-579" fmla="*/ 1345331 w 1955552"/>
              <a:gd name="connsiteY1-580" fmla="*/ 252760 h 964212"/>
              <a:gd name="connsiteX2-581" fmla="*/ 1321328 w 1955552"/>
              <a:gd name="connsiteY2-582" fmla="*/ 0 h 964212"/>
              <a:gd name="connsiteX3-583" fmla="*/ 1955552 w 1955552"/>
              <a:gd name="connsiteY3-584" fmla="*/ 476976 h 964212"/>
              <a:gd name="connsiteX4-585" fmla="*/ 1314272 w 1955552"/>
              <a:gd name="connsiteY4-586" fmla="*/ 964212 h 964212"/>
              <a:gd name="connsiteX5-587" fmla="*/ 1344258 w 1955552"/>
              <a:gd name="connsiteY5-588" fmla="*/ 723434 h 964212"/>
              <a:gd name="connsiteX6-589" fmla="*/ 0 w 1955552"/>
              <a:gd name="connsiteY6-590" fmla="*/ 591052 h 964212"/>
              <a:gd name="connsiteX7-591" fmla="*/ 343800 w 1955552"/>
              <a:gd name="connsiteY7-592" fmla="*/ 421681 h 964212"/>
              <a:gd name="connsiteX8-593" fmla="*/ 69185 w 1955552"/>
              <a:gd name="connsiteY8-594" fmla="*/ 75168 h 964212"/>
              <a:gd name="connsiteX0-595" fmla="*/ 69185 w 1955552"/>
              <a:gd name="connsiteY0-596" fmla="*/ 75168 h 964212"/>
              <a:gd name="connsiteX1-597" fmla="*/ 1345331 w 1955552"/>
              <a:gd name="connsiteY1-598" fmla="*/ 252760 h 964212"/>
              <a:gd name="connsiteX2-599" fmla="*/ 1321328 w 1955552"/>
              <a:gd name="connsiteY2-600" fmla="*/ 0 h 964212"/>
              <a:gd name="connsiteX3-601" fmla="*/ 1955552 w 1955552"/>
              <a:gd name="connsiteY3-602" fmla="*/ 476976 h 964212"/>
              <a:gd name="connsiteX4-603" fmla="*/ 1314272 w 1955552"/>
              <a:gd name="connsiteY4-604" fmla="*/ 964212 h 964212"/>
              <a:gd name="connsiteX5-605" fmla="*/ 1344258 w 1955552"/>
              <a:gd name="connsiteY5-606" fmla="*/ 723434 h 964212"/>
              <a:gd name="connsiteX6-607" fmla="*/ 0 w 1955552"/>
              <a:gd name="connsiteY6-608" fmla="*/ 591052 h 964212"/>
              <a:gd name="connsiteX7-609" fmla="*/ 340940 w 1955552"/>
              <a:gd name="connsiteY7-610" fmla="*/ 387127 h 964212"/>
              <a:gd name="connsiteX8-611" fmla="*/ 69185 w 1955552"/>
              <a:gd name="connsiteY8-612" fmla="*/ 75168 h 964212"/>
              <a:gd name="connsiteX0-613" fmla="*/ 79275 w 1965642"/>
              <a:gd name="connsiteY0-614" fmla="*/ 75168 h 964212"/>
              <a:gd name="connsiteX1-615" fmla="*/ 1355421 w 1965642"/>
              <a:gd name="connsiteY1-616" fmla="*/ 252760 h 964212"/>
              <a:gd name="connsiteX2-617" fmla="*/ 1331418 w 1965642"/>
              <a:gd name="connsiteY2-618" fmla="*/ 0 h 964212"/>
              <a:gd name="connsiteX3-619" fmla="*/ 1965642 w 1965642"/>
              <a:gd name="connsiteY3-620" fmla="*/ 476976 h 964212"/>
              <a:gd name="connsiteX4-621" fmla="*/ 1324362 w 1965642"/>
              <a:gd name="connsiteY4-622" fmla="*/ 964212 h 964212"/>
              <a:gd name="connsiteX5-623" fmla="*/ 1354348 w 1965642"/>
              <a:gd name="connsiteY5-624" fmla="*/ 723434 h 964212"/>
              <a:gd name="connsiteX6-625" fmla="*/ 0 w 1965642"/>
              <a:gd name="connsiteY6-626" fmla="*/ 564318 h 964212"/>
              <a:gd name="connsiteX7-627" fmla="*/ 351030 w 1965642"/>
              <a:gd name="connsiteY7-628" fmla="*/ 387127 h 964212"/>
              <a:gd name="connsiteX8-629" fmla="*/ 79275 w 1965642"/>
              <a:gd name="connsiteY8-630" fmla="*/ 75168 h 964212"/>
              <a:gd name="connsiteX0-631" fmla="*/ 79275 w 1965642"/>
              <a:gd name="connsiteY0-632" fmla="*/ 75168 h 964212"/>
              <a:gd name="connsiteX1-633" fmla="*/ 1355421 w 1965642"/>
              <a:gd name="connsiteY1-634" fmla="*/ 252760 h 964212"/>
              <a:gd name="connsiteX2-635" fmla="*/ 1331418 w 1965642"/>
              <a:gd name="connsiteY2-636" fmla="*/ 0 h 964212"/>
              <a:gd name="connsiteX3-637" fmla="*/ 1965642 w 1965642"/>
              <a:gd name="connsiteY3-638" fmla="*/ 476976 h 964212"/>
              <a:gd name="connsiteX4-639" fmla="*/ 1324362 w 1965642"/>
              <a:gd name="connsiteY4-640" fmla="*/ 964212 h 964212"/>
              <a:gd name="connsiteX5-641" fmla="*/ 1354348 w 1965642"/>
              <a:gd name="connsiteY5-642" fmla="*/ 723434 h 964212"/>
              <a:gd name="connsiteX6-643" fmla="*/ 0 w 1965642"/>
              <a:gd name="connsiteY6-644" fmla="*/ 564318 h 964212"/>
              <a:gd name="connsiteX7-645" fmla="*/ 351030 w 1965642"/>
              <a:gd name="connsiteY7-646" fmla="*/ 387127 h 964212"/>
              <a:gd name="connsiteX8-647" fmla="*/ 79275 w 1965642"/>
              <a:gd name="connsiteY8-648" fmla="*/ 75168 h 964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965642" h="964212">
                <a:moveTo>
                  <a:pt x="79275" y="75168"/>
                </a:moveTo>
                <a:cubicBezTo>
                  <a:pt x="512163" y="164892"/>
                  <a:pt x="985606" y="267116"/>
                  <a:pt x="1355421" y="252760"/>
                </a:cubicBezTo>
                <a:lnTo>
                  <a:pt x="1331418" y="0"/>
                </a:lnTo>
                <a:cubicBezTo>
                  <a:pt x="1546782" y="169725"/>
                  <a:pt x="1754170" y="320147"/>
                  <a:pt x="1965642" y="476976"/>
                </a:cubicBezTo>
                <a:cubicBezTo>
                  <a:pt x="1747012" y="660589"/>
                  <a:pt x="1540437" y="795440"/>
                  <a:pt x="1324362" y="964212"/>
                </a:cubicBezTo>
                <a:lnTo>
                  <a:pt x="1354348" y="723434"/>
                </a:lnTo>
                <a:cubicBezTo>
                  <a:pt x="992826" y="745843"/>
                  <a:pt x="477429" y="669558"/>
                  <a:pt x="0" y="564318"/>
                </a:cubicBezTo>
                <a:lnTo>
                  <a:pt x="351030" y="387127"/>
                </a:lnTo>
                <a:lnTo>
                  <a:pt x="79275" y="75168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 rot="21071342">
            <a:off x="2971487" y="4655458"/>
            <a:ext cx="1284291" cy="40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STEP 01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 rot="20511496">
            <a:off x="4635937" y="4132605"/>
            <a:ext cx="1284291" cy="40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STEP 02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 rot="19719261">
            <a:off x="6219640" y="3278147"/>
            <a:ext cx="1284291" cy="40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STEP 03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 rot="18797254">
            <a:off x="7459164" y="2184107"/>
            <a:ext cx="1260486" cy="40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STEP 04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75573" y="5117737"/>
            <a:ext cx="2677158" cy="896348"/>
            <a:chOff x="5529678" y="5090301"/>
            <a:chExt cx="2629884" cy="1081899"/>
          </a:xfrm>
          <a:solidFill>
            <a:srgbClr val="F77070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5529678" y="5090301"/>
              <a:ext cx="2572386" cy="1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102064" y="5103965"/>
              <a:ext cx="0" cy="989331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8045262" y="6057900"/>
              <a:ext cx="114300" cy="114300"/>
            </a:xfrm>
            <a:prstGeom prst="ellips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37225" y="4168943"/>
            <a:ext cx="2557846" cy="885027"/>
            <a:chOff x="5532578" y="5103965"/>
            <a:chExt cx="2782747" cy="1068235"/>
          </a:xfrm>
          <a:solidFill>
            <a:srgbClr val="F77070"/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5532578" y="5103965"/>
              <a:ext cx="2725249" cy="0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257827" y="5103965"/>
              <a:ext cx="0" cy="989331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8201025" y="6057900"/>
              <a:ext cx="114300" cy="114300"/>
            </a:xfrm>
            <a:prstGeom prst="ellips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13131" y="5196883"/>
            <a:ext cx="475386" cy="436169"/>
            <a:chOff x="7696974" y="3183492"/>
            <a:chExt cx="466460" cy="436062"/>
          </a:xfrm>
          <a:solidFill>
            <a:srgbClr val="F77070"/>
          </a:solidFill>
          <a:effectLst>
            <a:reflection blurRad="6350" stA="32000" endPos="35000" dir="5400000" sy="-100000" algn="bl" rotWithShape="0"/>
          </a:effectLst>
        </p:grpSpPr>
        <p:sp>
          <p:nvSpPr>
            <p:cNvPr id="21" name="Freeform 7"/>
            <p:cNvSpPr/>
            <p:nvPr/>
          </p:nvSpPr>
          <p:spPr bwMode="auto">
            <a:xfrm>
              <a:off x="7767205" y="3183492"/>
              <a:ext cx="354300" cy="274635"/>
            </a:xfrm>
            <a:custGeom>
              <a:avLst/>
              <a:gdLst>
                <a:gd name="T0" fmla="*/ 82 w 338"/>
                <a:gd name="T1" fmla="*/ 170 h 262"/>
                <a:gd name="T2" fmla="*/ 144 w 338"/>
                <a:gd name="T3" fmla="*/ 231 h 262"/>
                <a:gd name="T4" fmla="*/ 151 w 338"/>
                <a:gd name="T5" fmla="*/ 238 h 262"/>
                <a:gd name="T6" fmla="*/ 158 w 338"/>
                <a:gd name="T7" fmla="*/ 231 h 262"/>
                <a:gd name="T8" fmla="*/ 290 w 338"/>
                <a:gd name="T9" fmla="*/ 71 h 262"/>
                <a:gd name="T10" fmla="*/ 324 w 338"/>
                <a:gd name="T11" fmla="*/ 97 h 262"/>
                <a:gd name="T12" fmla="*/ 338 w 338"/>
                <a:gd name="T13" fmla="*/ 0 h 262"/>
                <a:gd name="T14" fmla="*/ 246 w 338"/>
                <a:gd name="T15" fmla="*/ 30 h 262"/>
                <a:gd name="T16" fmla="*/ 276 w 338"/>
                <a:gd name="T17" fmla="*/ 56 h 262"/>
                <a:gd name="T18" fmla="*/ 151 w 338"/>
                <a:gd name="T19" fmla="*/ 210 h 262"/>
                <a:gd name="T20" fmla="*/ 87 w 338"/>
                <a:gd name="T21" fmla="*/ 149 h 262"/>
                <a:gd name="T22" fmla="*/ 80 w 338"/>
                <a:gd name="T23" fmla="*/ 139 h 262"/>
                <a:gd name="T24" fmla="*/ 73 w 338"/>
                <a:gd name="T25" fmla="*/ 149 h 262"/>
                <a:gd name="T26" fmla="*/ 0 w 338"/>
                <a:gd name="T27" fmla="*/ 250 h 262"/>
                <a:gd name="T28" fmla="*/ 14 w 338"/>
                <a:gd name="T29" fmla="*/ 262 h 262"/>
                <a:gd name="T30" fmla="*/ 82 w 338"/>
                <a:gd name="T31" fmla="*/ 17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62">
                  <a:moveTo>
                    <a:pt x="82" y="170"/>
                  </a:moveTo>
                  <a:lnTo>
                    <a:pt x="144" y="231"/>
                  </a:lnTo>
                  <a:lnTo>
                    <a:pt x="151" y="238"/>
                  </a:lnTo>
                  <a:lnTo>
                    <a:pt x="158" y="231"/>
                  </a:lnTo>
                  <a:lnTo>
                    <a:pt x="290" y="71"/>
                  </a:lnTo>
                  <a:lnTo>
                    <a:pt x="324" y="97"/>
                  </a:lnTo>
                  <a:lnTo>
                    <a:pt x="338" y="0"/>
                  </a:lnTo>
                  <a:lnTo>
                    <a:pt x="246" y="30"/>
                  </a:lnTo>
                  <a:lnTo>
                    <a:pt x="276" y="56"/>
                  </a:lnTo>
                  <a:lnTo>
                    <a:pt x="151" y="210"/>
                  </a:lnTo>
                  <a:lnTo>
                    <a:pt x="87" y="149"/>
                  </a:lnTo>
                  <a:lnTo>
                    <a:pt x="80" y="139"/>
                  </a:lnTo>
                  <a:lnTo>
                    <a:pt x="73" y="149"/>
                  </a:lnTo>
                  <a:lnTo>
                    <a:pt x="0" y="250"/>
                  </a:lnTo>
                  <a:lnTo>
                    <a:pt x="14" y="262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7696974" y="3410957"/>
              <a:ext cx="466460" cy="208597"/>
            </a:xfrm>
            <a:custGeom>
              <a:avLst/>
              <a:gdLst>
                <a:gd name="T0" fmla="*/ 414 w 445"/>
                <a:gd name="T1" fmla="*/ 173 h 199"/>
                <a:gd name="T2" fmla="*/ 414 w 445"/>
                <a:gd name="T3" fmla="*/ 0 h 199"/>
                <a:gd name="T4" fmla="*/ 317 w 445"/>
                <a:gd name="T5" fmla="*/ 0 h 199"/>
                <a:gd name="T6" fmla="*/ 317 w 445"/>
                <a:gd name="T7" fmla="*/ 173 h 199"/>
                <a:gd name="T8" fmla="*/ 270 w 445"/>
                <a:gd name="T9" fmla="*/ 173 h 199"/>
                <a:gd name="T10" fmla="*/ 270 w 445"/>
                <a:gd name="T11" fmla="*/ 43 h 199"/>
                <a:gd name="T12" fmla="*/ 173 w 445"/>
                <a:gd name="T13" fmla="*/ 43 h 199"/>
                <a:gd name="T14" fmla="*/ 173 w 445"/>
                <a:gd name="T15" fmla="*/ 173 h 199"/>
                <a:gd name="T16" fmla="*/ 128 w 445"/>
                <a:gd name="T17" fmla="*/ 173 h 199"/>
                <a:gd name="T18" fmla="*/ 128 w 445"/>
                <a:gd name="T19" fmla="*/ 73 h 199"/>
                <a:gd name="T20" fmla="*/ 29 w 445"/>
                <a:gd name="T21" fmla="*/ 73 h 199"/>
                <a:gd name="T22" fmla="*/ 29 w 445"/>
                <a:gd name="T23" fmla="*/ 173 h 199"/>
                <a:gd name="T24" fmla="*/ 0 w 445"/>
                <a:gd name="T25" fmla="*/ 173 h 199"/>
                <a:gd name="T26" fmla="*/ 0 w 445"/>
                <a:gd name="T27" fmla="*/ 199 h 199"/>
                <a:gd name="T28" fmla="*/ 445 w 445"/>
                <a:gd name="T29" fmla="*/ 199 h 199"/>
                <a:gd name="T30" fmla="*/ 445 w 445"/>
                <a:gd name="T31" fmla="*/ 173 h 199"/>
                <a:gd name="T32" fmla="*/ 414 w 445"/>
                <a:gd name="T33" fmla="*/ 17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199">
                  <a:moveTo>
                    <a:pt x="414" y="173"/>
                  </a:moveTo>
                  <a:lnTo>
                    <a:pt x="414" y="0"/>
                  </a:lnTo>
                  <a:lnTo>
                    <a:pt x="317" y="0"/>
                  </a:lnTo>
                  <a:lnTo>
                    <a:pt x="317" y="173"/>
                  </a:lnTo>
                  <a:lnTo>
                    <a:pt x="270" y="173"/>
                  </a:lnTo>
                  <a:lnTo>
                    <a:pt x="270" y="43"/>
                  </a:lnTo>
                  <a:lnTo>
                    <a:pt x="173" y="43"/>
                  </a:lnTo>
                  <a:lnTo>
                    <a:pt x="173" y="173"/>
                  </a:lnTo>
                  <a:lnTo>
                    <a:pt x="128" y="173"/>
                  </a:lnTo>
                  <a:lnTo>
                    <a:pt x="128" y="73"/>
                  </a:lnTo>
                  <a:lnTo>
                    <a:pt x="29" y="73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199"/>
                  </a:lnTo>
                  <a:lnTo>
                    <a:pt x="445" y="199"/>
                  </a:lnTo>
                  <a:lnTo>
                    <a:pt x="445" y="173"/>
                  </a:lnTo>
                  <a:lnTo>
                    <a:pt x="41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94649" y="4317685"/>
            <a:ext cx="471766" cy="492847"/>
            <a:chOff x="6093779" y="2581011"/>
            <a:chExt cx="570786" cy="607555"/>
          </a:xfrm>
          <a:solidFill>
            <a:srgbClr val="F77070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6093779" y="2581011"/>
              <a:ext cx="487620" cy="607555"/>
            </a:xfrm>
            <a:custGeom>
              <a:avLst/>
              <a:gdLst>
                <a:gd name="T0" fmla="*/ 228 w 236"/>
                <a:gd name="T1" fmla="*/ 243 h 294"/>
                <a:gd name="T2" fmla="*/ 184 w 236"/>
                <a:gd name="T3" fmla="*/ 182 h 294"/>
                <a:gd name="T4" fmla="*/ 180 w 236"/>
                <a:gd name="T5" fmla="*/ 176 h 294"/>
                <a:gd name="T6" fmla="*/ 172 w 236"/>
                <a:gd name="T7" fmla="*/ 184 h 294"/>
                <a:gd name="T8" fmla="*/ 156 w 236"/>
                <a:gd name="T9" fmla="*/ 197 h 294"/>
                <a:gd name="T10" fmla="*/ 209 w 236"/>
                <a:gd name="T11" fmla="*/ 268 h 294"/>
                <a:gd name="T12" fmla="*/ 231 w 236"/>
                <a:gd name="T13" fmla="*/ 265 h 294"/>
                <a:gd name="T14" fmla="*/ 228 w 236"/>
                <a:gd name="T15" fmla="*/ 243 h 294"/>
                <a:gd name="T16" fmla="*/ 174 w 236"/>
                <a:gd name="T17" fmla="*/ 156 h 294"/>
                <a:gd name="T18" fmla="*/ 174 w 236"/>
                <a:gd name="T19" fmla="*/ 156 h 294"/>
                <a:gd name="T20" fmla="*/ 134 w 236"/>
                <a:gd name="T21" fmla="*/ 56 h 294"/>
                <a:gd name="T22" fmla="*/ 138 w 236"/>
                <a:gd name="T23" fmla="*/ 40 h 294"/>
                <a:gd name="T24" fmla="*/ 97 w 236"/>
                <a:gd name="T25" fmla="*/ 0 h 294"/>
                <a:gd name="T26" fmla="*/ 57 w 236"/>
                <a:gd name="T27" fmla="*/ 40 h 294"/>
                <a:gd name="T28" fmla="*/ 93 w 236"/>
                <a:gd name="T29" fmla="*/ 80 h 294"/>
                <a:gd name="T30" fmla="*/ 26 w 236"/>
                <a:gd name="T31" fmla="*/ 84 h 294"/>
                <a:gd name="T32" fmla="*/ 5 w 236"/>
                <a:gd name="T33" fmla="*/ 89 h 294"/>
                <a:gd name="T34" fmla="*/ 10 w 236"/>
                <a:gd name="T35" fmla="*/ 110 h 294"/>
                <a:gd name="T36" fmla="*/ 76 w 236"/>
                <a:gd name="T37" fmla="*/ 122 h 294"/>
                <a:gd name="T38" fmla="*/ 103 w 236"/>
                <a:gd name="T39" fmla="*/ 111 h 294"/>
                <a:gd name="T40" fmla="*/ 125 w 236"/>
                <a:gd name="T41" fmla="*/ 171 h 294"/>
                <a:gd name="T42" fmla="*/ 77 w 236"/>
                <a:gd name="T43" fmla="*/ 275 h 294"/>
                <a:gd name="T44" fmla="*/ 90 w 236"/>
                <a:gd name="T45" fmla="*/ 293 h 294"/>
                <a:gd name="T46" fmla="*/ 108 w 236"/>
                <a:gd name="T47" fmla="*/ 280 h 294"/>
                <a:gd name="T48" fmla="*/ 167 w 236"/>
                <a:gd name="T49" fmla="*/ 177 h 294"/>
                <a:gd name="T50" fmla="*/ 174 w 236"/>
                <a:gd name="T51" fmla="*/ 156 h 294"/>
                <a:gd name="T52" fmla="*/ 191 w 236"/>
                <a:gd name="T53" fmla="*/ 124 h 294"/>
                <a:gd name="T54" fmla="*/ 191 w 236"/>
                <a:gd name="T55" fmla="*/ 124 h 294"/>
                <a:gd name="T56" fmla="*/ 213 w 236"/>
                <a:gd name="T57" fmla="*/ 121 h 294"/>
                <a:gd name="T58" fmla="*/ 211 w 236"/>
                <a:gd name="T59" fmla="*/ 100 h 294"/>
                <a:gd name="T60" fmla="*/ 149 w 236"/>
                <a:gd name="T61" fmla="*/ 66 h 294"/>
                <a:gd name="T62" fmla="*/ 148 w 236"/>
                <a:gd name="T63" fmla="*/ 65 h 294"/>
                <a:gd name="T64" fmla="*/ 164 w 236"/>
                <a:gd name="T65" fmla="*/ 106 h 294"/>
                <a:gd name="T66" fmla="*/ 191 w 236"/>
                <a:gd name="T67" fmla="*/ 12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294">
                  <a:moveTo>
                    <a:pt x="228" y="243"/>
                  </a:moveTo>
                  <a:cubicBezTo>
                    <a:pt x="209" y="228"/>
                    <a:pt x="195" y="208"/>
                    <a:pt x="184" y="182"/>
                  </a:cubicBezTo>
                  <a:cubicBezTo>
                    <a:pt x="183" y="180"/>
                    <a:pt x="181" y="178"/>
                    <a:pt x="180" y="176"/>
                  </a:cubicBezTo>
                  <a:cubicBezTo>
                    <a:pt x="178" y="179"/>
                    <a:pt x="175" y="182"/>
                    <a:pt x="172" y="184"/>
                  </a:cubicBezTo>
                  <a:cubicBezTo>
                    <a:pt x="166" y="189"/>
                    <a:pt x="161" y="193"/>
                    <a:pt x="156" y="197"/>
                  </a:cubicBezTo>
                  <a:cubicBezTo>
                    <a:pt x="169" y="226"/>
                    <a:pt x="186" y="250"/>
                    <a:pt x="209" y="268"/>
                  </a:cubicBezTo>
                  <a:cubicBezTo>
                    <a:pt x="215" y="273"/>
                    <a:pt x="225" y="272"/>
                    <a:pt x="231" y="265"/>
                  </a:cubicBezTo>
                  <a:cubicBezTo>
                    <a:pt x="236" y="259"/>
                    <a:pt x="235" y="249"/>
                    <a:pt x="228" y="243"/>
                  </a:cubicBezTo>
                  <a:close/>
                  <a:moveTo>
                    <a:pt x="174" y="156"/>
                  </a:moveTo>
                  <a:cubicBezTo>
                    <a:pt x="174" y="156"/>
                    <a:pt x="174" y="156"/>
                    <a:pt x="174" y="1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6" y="51"/>
                    <a:pt x="138" y="46"/>
                    <a:pt x="138" y="40"/>
                  </a:cubicBezTo>
                  <a:cubicBezTo>
                    <a:pt x="138" y="18"/>
                    <a:pt x="120" y="0"/>
                    <a:pt x="97" y="0"/>
                  </a:cubicBezTo>
                  <a:cubicBezTo>
                    <a:pt x="75" y="0"/>
                    <a:pt x="57" y="18"/>
                    <a:pt x="57" y="40"/>
                  </a:cubicBezTo>
                  <a:cubicBezTo>
                    <a:pt x="57" y="61"/>
                    <a:pt x="73" y="78"/>
                    <a:pt x="93" y="80"/>
                  </a:cubicBezTo>
                  <a:cubicBezTo>
                    <a:pt x="73" y="95"/>
                    <a:pt x="48" y="97"/>
                    <a:pt x="26" y="84"/>
                  </a:cubicBezTo>
                  <a:cubicBezTo>
                    <a:pt x="19" y="79"/>
                    <a:pt x="9" y="82"/>
                    <a:pt x="5" y="89"/>
                  </a:cubicBezTo>
                  <a:cubicBezTo>
                    <a:pt x="0" y="96"/>
                    <a:pt x="3" y="106"/>
                    <a:pt x="10" y="110"/>
                  </a:cubicBezTo>
                  <a:cubicBezTo>
                    <a:pt x="30" y="123"/>
                    <a:pt x="54" y="127"/>
                    <a:pt x="76" y="122"/>
                  </a:cubicBezTo>
                  <a:cubicBezTo>
                    <a:pt x="86" y="120"/>
                    <a:pt x="94" y="116"/>
                    <a:pt x="103" y="11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00" y="195"/>
                    <a:pt x="86" y="221"/>
                    <a:pt x="77" y="275"/>
                  </a:cubicBezTo>
                  <a:cubicBezTo>
                    <a:pt x="75" y="283"/>
                    <a:pt x="81" y="291"/>
                    <a:pt x="90" y="293"/>
                  </a:cubicBezTo>
                  <a:cubicBezTo>
                    <a:pt x="98" y="294"/>
                    <a:pt x="106" y="289"/>
                    <a:pt x="108" y="280"/>
                  </a:cubicBezTo>
                  <a:cubicBezTo>
                    <a:pt x="118" y="219"/>
                    <a:pt x="133" y="203"/>
                    <a:pt x="167" y="177"/>
                  </a:cubicBezTo>
                  <a:cubicBezTo>
                    <a:pt x="173" y="172"/>
                    <a:pt x="177" y="163"/>
                    <a:pt x="174" y="156"/>
                  </a:cubicBezTo>
                  <a:close/>
                  <a:moveTo>
                    <a:pt x="191" y="124"/>
                  </a:moveTo>
                  <a:cubicBezTo>
                    <a:pt x="191" y="124"/>
                    <a:pt x="191" y="124"/>
                    <a:pt x="191" y="124"/>
                  </a:cubicBezTo>
                  <a:cubicBezTo>
                    <a:pt x="198" y="130"/>
                    <a:pt x="208" y="128"/>
                    <a:pt x="213" y="121"/>
                  </a:cubicBezTo>
                  <a:cubicBezTo>
                    <a:pt x="219" y="115"/>
                    <a:pt x="217" y="105"/>
                    <a:pt x="211" y="100"/>
                  </a:cubicBezTo>
                  <a:cubicBezTo>
                    <a:pt x="207" y="97"/>
                    <a:pt x="174" y="72"/>
                    <a:pt x="149" y="66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52" y="75"/>
                    <a:pt x="158" y="91"/>
                    <a:pt x="164" y="106"/>
                  </a:cubicBezTo>
                  <a:cubicBezTo>
                    <a:pt x="176" y="113"/>
                    <a:pt x="186" y="120"/>
                    <a:pt x="19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6391428" y="2599396"/>
              <a:ext cx="273137" cy="485868"/>
            </a:xfrm>
            <a:custGeom>
              <a:avLst/>
              <a:gdLst>
                <a:gd name="T0" fmla="*/ 102 w 132"/>
                <a:gd name="T1" fmla="*/ 160 h 235"/>
                <a:gd name="T2" fmla="*/ 50 w 132"/>
                <a:gd name="T3" fmla="*/ 160 h 235"/>
                <a:gd name="T4" fmla="*/ 54 w 132"/>
                <a:gd name="T5" fmla="*/ 167 h 235"/>
                <a:gd name="T6" fmla="*/ 58 w 132"/>
                <a:gd name="T7" fmla="*/ 176 h 235"/>
                <a:gd name="T8" fmla="*/ 102 w 132"/>
                <a:gd name="T9" fmla="*/ 176 h 235"/>
                <a:gd name="T10" fmla="*/ 102 w 132"/>
                <a:gd name="T11" fmla="*/ 160 h 235"/>
                <a:gd name="T12" fmla="*/ 84 w 132"/>
                <a:gd name="T13" fmla="*/ 46 h 235"/>
                <a:gd name="T14" fmla="*/ 21 w 132"/>
                <a:gd name="T15" fmla="*/ 46 h 235"/>
                <a:gd name="T16" fmla="*/ 35 w 132"/>
                <a:gd name="T17" fmla="*/ 52 h 235"/>
                <a:gd name="T18" fmla="*/ 84 w 132"/>
                <a:gd name="T19" fmla="*/ 52 h 235"/>
                <a:gd name="T20" fmla="*/ 84 w 132"/>
                <a:gd name="T21" fmla="*/ 46 h 235"/>
                <a:gd name="T22" fmla="*/ 118 w 132"/>
                <a:gd name="T23" fmla="*/ 135 h 235"/>
                <a:gd name="T24" fmla="*/ 42 w 132"/>
                <a:gd name="T25" fmla="*/ 135 h 235"/>
                <a:gd name="T26" fmla="*/ 45 w 132"/>
                <a:gd name="T27" fmla="*/ 141 h 235"/>
                <a:gd name="T28" fmla="*/ 46 w 132"/>
                <a:gd name="T29" fmla="*/ 144 h 235"/>
                <a:gd name="T30" fmla="*/ 118 w 132"/>
                <a:gd name="T31" fmla="*/ 144 h 235"/>
                <a:gd name="T32" fmla="*/ 118 w 132"/>
                <a:gd name="T33" fmla="*/ 135 h 235"/>
                <a:gd name="T34" fmla="*/ 75 w 132"/>
                <a:gd name="T35" fmla="*/ 203 h 235"/>
                <a:gd name="T36" fmla="*/ 126 w 132"/>
                <a:gd name="T37" fmla="*/ 203 h 235"/>
                <a:gd name="T38" fmla="*/ 126 w 132"/>
                <a:gd name="T39" fmla="*/ 197 h 235"/>
                <a:gd name="T40" fmla="*/ 70 w 132"/>
                <a:gd name="T41" fmla="*/ 197 h 235"/>
                <a:gd name="T42" fmla="*/ 75 w 132"/>
                <a:gd name="T43" fmla="*/ 203 h 235"/>
                <a:gd name="T44" fmla="*/ 103 w 132"/>
                <a:gd name="T45" fmla="*/ 235 h 235"/>
                <a:gd name="T46" fmla="*/ 122 w 132"/>
                <a:gd name="T47" fmla="*/ 235 h 235"/>
                <a:gd name="T48" fmla="*/ 122 w 132"/>
                <a:gd name="T49" fmla="*/ 229 h 235"/>
                <a:gd name="T50" fmla="*/ 100 w 132"/>
                <a:gd name="T51" fmla="*/ 229 h 235"/>
                <a:gd name="T52" fmla="*/ 103 w 132"/>
                <a:gd name="T53" fmla="*/ 235 h 235"/>
                <a:gd name="T54" fmla="*/ 80 w 132"/>
                <a:gd name="T55" fmla="*/ 18 h 235"/>
                <a:gd name="T56" fmla="*/ 8 w 132"/>
                <a:gd name="T57" fmla="*/ 18 h 235"/>
                <a:gd name="T58" fmla="*/ 9 w 132"/>
                <a:gd name="T59" fmla="*/ 27 h 235"/>
                <a:gd name="T60" fmla="*/ 80 w 132"/>
                <a:gd name="T61" fmla="*/ 27 h 235"/>
                <a:gd name="T62" fmla="*/ 80 w 132"/>
                <a:gd name="T63" fmla="*/ 18 h 235"/>
                <a:gd name="T64" fmla="*/ 87 w 132"/>
                <a:gd name="T65" fmla="*/ 94 h 235"/>
                <a:gd name="T66" fmla="*/ 88 w 132"/>
                <a:gd name="T67" fmla="*/ 99 h 235"/>
                <a:gd name="T68" fmla="*/ 88 w 132"/>
                <a:gd name="T69" fmla="*/ 100 h 235"/>
                <a:gd name="T70" fmla="*/ 132 w 132"/>
                <a:gd name="T71" fmla="*/ 100 h 235"/>
                <a:gd name="T72" fmla="*/ 132 w 132"/>
                <a:gd name="T73" fmla="*/ 94 h 235"/>
                <a:gd name="T74" fmla="*/ 87 w 132"/>
                <a:gd name="T75" fmla="*/ 94 h 235"/>
                <a:gd name="T76" fmla="*/ 27 w 132"/>
                <a:gd name="T77" fmla="*/ 0 h 235"/>
                <a:gd name="T78" fmla="*/ 0 w 132"/>
                <a:gd name="T79" fmla="*/ 0 h 235"/>
                <a:gd name="T80" fmla="*/ 4 w 132"/>
                <a:gd name="T81" fmla="*/ 7 h 235"/>
                <a:gd name="T82" fmla="*/ 27 w 132"/>
                <a:gd name="T83" fmla="*/ 7 h 235"/>
                <a:gd name="T84" fmla="*/ 27 w 132"/>
                <a:gd name="T8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235">
                  <a:moveTo>
                    <a:pt x="102" y="160"/>
                  </a:moveTo>
                  <a:cubicBezTo>
                    <a:pt x="50" y="160"/>
                    <a:pt x="50" y="160"/>
                    <a:pt x="50" y="160"/>
                  </a:cubicBezTo>
                  <a:cubicBezTo>
                    <a:pt x="52" y="162"/>
                    <a:pt x="53" y="165"/>
                    <a:pt x="54" y="167"/>
                  </a:cubicBezTo>
                  <a:cubicBezTo>
                    <a:pt x="55" y="170"/>
                    <a:pt x="57" y="173"/>
                    <a:pt x="58" y="176"/>
                  </a:cubicBezTo>
                  <a:cubicBezTo>
                    <a:pt x="102" y="176"/>
                    <a:pt x="102" y="176"/>
                    <a:pt x="102" y="176"/>
                  </a:cubicBezTo>
                  <a:lnTo>
                    <a:pt x="102" y="160"/>
                  </a:lnTo>
                  <a:close/>
                  <a:moveTo>
                    <a:pt x="84" y="46"/>
                  </a:moveTo>
                  <a:cubicBezTo>
                    <a:pt x="21" y="46"/>
                    <a:pt x="21" y="46"/>
                    <a:pt x="21" y="46"/>
                  </a:cubicBezTo>
                  <a:cubicBezTo>
                    <a:pt x="26" y="47"/>
                    <a:pt x="30" y="50"/>
                    <a:pt x="35" y="52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84" y="46"/>
                  </a:lnTo>
                  <a:close/>
                  <a:moveTo>
                    <a:pt x="118" y="135"/>
                  </a:moveTo>
                  <a:cubicBezTo>
                    <a:pt x="42" y="135"/>
                    <a:pt x="42" y="135"/>
                    <a:pt x="42" y="135"/>
                  </a:cubicBezTo>
                  <a:cubicBezTo>
                    <a:pt x="43" y="138"/>
                    <a:pt x="45" y="141"/>
                    <a:pt x="45" y="141"/>
                  </a:cubicBezTo>
                  <a:cubicBezTo>
                    <a:pt x="45" y="142"/>
                    <a:pt x="45" y="143"/>
                    <a:pt x="46" y="144"/>
                  </a:cubicBezTo>
                  <a:cubicBezTo>
                    <a:pt x="118" y="144"/>
                    <a:pt x="118" y="144"/>
                    <a:pt x="118" y="144"/>
                  </a:cubicBezTo>
                  <a:lnTo>
                    <a:pt x="118" y="135"/>
                  </a:lnTo>
                  <a:close/>
                  <a:moveTo>
                    <a:pt x="75" y="203"/>
                  </a:moveTo>
                  <a:cubicBezTo>
                    <a:pt x="126" y="203"/>
                    <a:pt x="126" y="203"/>
                    <a:pt x="126" y="203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72" y="199"/>
                    <a:pt x="73" y="201"/>
                    <a:pt x="75" y="203"/>
                  </a:cubicBezTo>
                  <a:close/>
                  <a:moveTo>
                    <a:pt x="103" y="235"/>
                  </a:moveTo>
                  <a:cubicBezTo>
                    <a:pt x="122" y="235"/>
                    <a:pt x="122" y="235"/>
                    <a:pt x="122" y="235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00" y="229"/>
                    <a:pt x="100" y="229"/>
                    <a:pt x="100" y="229"/>
                  </a:cubicBezTo>
                  <a:cubicBezTo>
                    <a:pt x="101" y="231"/>
                    <a:pt x="103" y="233"/>
                    <a:pt x="103" y="235"/>
                  </a:cubicBezTo>
                  <a:close/>
                  <a:moveTo>
                    <a:pt x="80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9" y="24"/>
                    <a:pt x="9" y="27"/>
                  </a:cubicBezTo>
                  <a:cubicBezTo>
                    <a:pt x="80" y="27"/>
                    <a:pt x="80" y="27"/>
                    <a:pt x="80" y="27"/>
                  </a:cubicBezTo>
                  <a:lnTo>
                    <a:pt x="80" y="18"/>
                  </a:lnTo>
                  <a:close/>
                  <a:moveTo>
                    <a:pt x="87" y="94"/>
                  </a:moveTo>
                  <a:cubicBezTo>
                    <a:pt x="87" y="96"/>
                    <a:pt x="88" y="97"/>
                    <a:pt x="88" y="99"/>
                  </a:cubicBezTo>
                  <a:cubicBezTo>
                    <a:pt x="88" y="99"/>
                    <a:pt x="88" y="100"/>
                    <a:pt x="88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4"/>
                    <a:pt x="132" y="94"/>
                    <a:pt x="132" y="94"/>
                  </a:cubicBezTo>
                  <a:lnTo>
                    <a:pt x="87" y="94"/>
                  </a:lnTo>
                  <a:close/>
                  <a:moveTo>
                    <a:pt x="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82547" y="2994891"/>
            <a:ext cx="2777401" cy="1068497"/>
            <a:chOff x="5169854" y="5103965"/>
            <a:chExt cx="3412603" cy="1068235"/>
          </a:xfrm>
          <a:solidFill>
            <a:srgbClr val="F77070"/>
          </a:solidFill>
        </p:grpSpPr>
        <p:cxnSp>
          <p:nvCxnSpPr>
            <p:cNvPr id="27" name="直接连接符 26"/>
            <p:cNvCxnSpPr/>
            <p:nvPr/>
          </p:nvCxnSpPr>
          <p:spPr>
            <a:xfrm>
              <a:off x="5226656" y="5103965"/>
              <a:ext cx="3355801" cy="0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226656" y="5103965"/>
              <a:ext cx="0" cy="989331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5169854" y="6057900"/>
              <a:ext cx="114300" cy="114300"/>
            </a:xfrm>
            <a:prstGeom prst="ellips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81053" y="3310177"/>
            <a:ext cx="444312" cy="436951"/>
            <a:chOff x="7175720" y="1625834"/>
            <a:chExt cx="435969" cy="436844"/>
          </a:xfrm>
          <a:solidFill>
            <a:srgbClr val="F77070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31" name="Freeform 7"/>
            <p:cNvSpPr/>
            <p:nvPr/>
          </p:nvSpPr>
          <p:spPr bwMode="auto">
            <a:xfrm>
              <a:off x="7175720" y="1628460"/>
              <a:ext cx="167209" cy="217109"/>
            </a:xfrm>
            <a:custGeom>
              <a:avLst/>
              <a:gdLst>
                <a:gd name="T0" fmla="*/ 15 w 81"/>
                <a:gd name="T1" fmla="*/ 0 h 105"/>
                <a:gd name="T2" fmla="*/ 12 w 81"/>
                <a:gd name="T3" fmla="*/ 1 h 105"/>
                <a:gd name="T4" fmla="*/ 12 w 81"/>
                <a:gd name="T5" fmla="*/ 6 h 105"/>
                <a:gd name="T6" fmla="*/ 33 w 81"/>
                <a:gd name="T7" fmla="*/ 27 h 105"/>
                <a:gd name="T8" fmla="*/ 30 w 81"/>
                <a:gd name="T9" fmla="*/ 30 h 105"/>
                <a:gd name="T10" fmla="*/ 0 w 81"/>
                <a:gd name="T11" fmla="*/ 105 h 105"/>
                <a:gd name="T12" fmla="*/ 27 w 81"/>
                <a:gd name="T13" fmla="*/ 105 h 105"/>
                <a:gd name="T14" fmla="*/ 49 w 81"/>
                <a:gd name="T15" fmla="*/ 49 h 105"/>
                <a:gd name="T16" fmla="*/ 52 w 81"/>
                <a:gd name="T17" fmla="*/ 46 h 105"/>
                <a:gd name="T18" fmla="*/ 75 w 81"/>
                <a:gd name="T19" fmla="*/ 68 h 105"/>
                <a:gd name="T20" fmla="*/ 77 w 81"/>
                <a:gd name="T21" fmla="*/ 69 h 105"/>
                <a:gd name="T22" fmla="*/ 80 w 81"/>
                <a:gd name="T23" fmla="*/ 68 h 105"/>
                <a:gd name="T24" fmla="*/ 81 w 81"/>
                <a:gd name="T25" fmla="*/ 66 h 105"/>
                <a:gd name="T26" fmla="*/ 81 w 81"/>
                <a:gd name="T27" fmla="*/ 5 h 105"/>
                <a:gd name="T28" fmla="*/ 81 w 81"/>
                <a:gd name="T29" fmla="*/ 5 h 105"/>
                <a:gd name="T30" fmla="*/ 81 w 81"/>
                <a:gd name="T31" fmla="*/ 0 h 105"/>
                <a:gd name="T32" fmla="*/ 15 w 81"/>
                <a:gd name="T33" fmla="*/ 0 h 105"/>
                <a:gd name="T34" fmla="*/ 15 w 81"/>
                <a:gd name="T3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05">
                  <a:moveTo>
                    <a:pt x="15" y="0"/>
                  </a:moveTo>
                  <a:cubicBezTo>
                    <a:pt x="14" y="0"/>
                    <a:pt x="13" y="0"/>
                    <a:pt x="12" y="1"/>
                  </a:cubicBezTo>
                  <a:cubicBezTo>
                    <a:pt x="11" y="2"/>
                    <a:pt x="11" y="4"/>
                    <a:pt x="12" y="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11" y="51"/>
                    <a:pt x="0" y="77"/>
                    <a:pt x="0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7" y="84"/>
                    <a:pt x="35" y="65"/>
                    <a:pt x="49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1" y="67"/>
                    <a:pt x="81" y="66"/>
                    <a:pt x="81" y="6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7175720" y="1625834"/>
              <a:ext cx="435969" cy="436844"/>
            </a:xfrm>
            <a:custGeom>
              <a:avLst/>
              <a:gdLst>
                <a:gd name="T0" fmla="*/ 6 w 211"/>
                <a:gd name="T1" fmla="*/ 130 h 211"/>
                <a:gd name="T2" fmla="*/ 6 w 211"/>
                <a:gd name="T3" fmla="*/ 130 h 211"/>
                <a:gd name="T4" fmla="*/ 0 w 211"/>
                <a:gd name="T5" fmla="*/ 130 h 211"/>
                <a:gd name="T6" fmla="*/ 0 w 211"/>
                <a:gd name="T7" fmla="*/ 196 h 211"/>
                <a:gd name="T8" fmla="*/ 1 w 211"/>
                <a:gd name="T9" fmla="*/ 199 h 211"/>
                <a:gd name="T10" fmla="*/ 4 w 211"/>
                <a:gd name="T11" fmla="*/ 200 h 211"/>
                <a:gd name="T12" fmla="*/ 6 w 211"/>
                <a:gd name="T13" fmla="*/ 199 h 211"/>
                <a:gd name="T14" fmla="*/ 28 w 211"/>
                <a:gd name="T15" fmla="*/ 178 h 211"/>
                <a:gd name="T16" fmla="*/ 31 w 211"/>
                <a:gd name="T17" fmla="*/ 181 h 211"/>
                <a:gd name="T18" fmla="*/ 106 w 211"/>
                <a:gd name="T19" fmla="*/ 211 h 211"/>
                <a:gd name="T20" fmla="*/ 106 w 211"/>
                <a:gd name="T21" fmla="*/ 184 h 211"/>
                <a:gd name="T22" fmla="*/ 50 w 211"/>
                <a:gd name="T23" fmla="*/ 162 h 211"/>
                <a:gd name="T24" fmla="*/ 47 w 211"/>
                <a:gd name="T25" fmla="*/ 159 h 211"/>
                <a:gd name="T26" fmla="*/ 69 w 211"/>
                <a:gd name="T27" fmla="*/ 136 h 211"/>
                <a:gd name="T28" fmla="*/ 69 w 211"/>
                <a:gd name="T29" fmla="*/ 131 h 211"/>
                <a:gd name="T30" fmla="*/ 67 w 211"/>
                <a:gd name="T31" fmla="*/ 130 h 211"/>
                <a:gd name="T32" fmla="*/ 66 w 211"/>
                <a:gd name="T33" fmla="*/ 130 h 211"/>
                <a:gd name="T34" fmla="*/ 6 w 211"/>
                <a:gd name="T35" fmla="*/ 130 h 211"/>
                <a:gd name="T36" fmla="*/ 211 w 211"/>
                <a:gd name="T37" fmla="*/ 105 h 211"/>
                <a:gd name="T38" fmla="*/ 184 w 211"/>
                <a:gd name="T39" fmla="*/ 105 h 211"/>
                <a:gd name="T40" fmla="*/ 161 w 211"/>
                <a:gd name="T41" fmla="*/ 161 h 211"/>
                <a:gd name="T42" fmla="*/ 158 w 211"/>
                <a:gd name="T43" fmla="*/ 164 h 211"/>
                <a:gd name="T44" fmla="*/ 136 w 211"/>
                <a:gd name="T45" fmla="*/ 142 h 211"/>
                <a:gd name="T46" fmla="*/ 134 w 211"/>
                <a:gd name="T47" fmla="*/ 141 h 211"/>
                <a:gd name="T48" fmla="*/ 131 w 211"/>
                <a:gd name="T49" fmla="*/ 142 h 211"/>
                <a:gd name="T50" fmla="*/ 130 w 211"/>
                <a:gd name="T51" fmla="*/ 145 h 211"/>
                <a:gd name="T52" fmla="*/ 130 w 211"/>
                <a:gd name="T53" fmla="*/ 197 h 211"/>
                <a:gd name="T54" fmla="*/ 130 w 211"/>
                <a:gd name="T55" fmla="*/ 197 h 211"/>
                <a:gd name="T56" fmla="*/ 130 w 211"/>
                <a:gd name="T57" fmla="*/ 211 h 211"/>
                <a:gd name="T58" fmla="*/ 196 w 211"/>
                <a:gd name="T59" fmla="*/ 211 h 211"/>
                <a:gd name="T60" fmla="*/ 196 w 211"/>
                <a:gd name="T61" fmla="*/ 211 h 211"/>
                <a:gd name="T62" fmla="*/ 199 w 211"/>
                <a:gd name="T63" fmla="*/ 210 h 211"/>
                <a:gd name="T64" fmla="*/ 199 w 211"/>
                <a:gd name="T65" fmla="*/ 204 h 211"/>
                <a:gd name="T66" fmla="*/ 177 w 211"/>
                <a:gd name="T67" fmla="*/ 183 h 211"/>
                <a:gd name="T68" fmla="*/ 180 w 211"/>
                <a:gd name="T69" fmla="*/ 180 h 211"/>
                <a:gd name="T70" fmla="*/ 211 w 211"/>
                <a:gd name="T71" fmla="*/ 105 h 211"/>
                <a:gd name="T72" fmla="*/ 105 w 211"/>
                <a:gd name="T73" fmla="*/ 0 h 211"/>
                <a:gd name="T74" fmla="*/ 105 w 211"/>
                <a:gd name="T75" fmla="*/ 27 h 211"/>
                <a:gd name="T76" fmla="*/ 160 w 211"/>
                <a:gd name="T77" fmla="*/ 49 h 211"/>
                <a:gd name="T78" fmla="*/ 164 w 211"/>
                <a:gd name="T79" fmla="*/ 53 h 211"/>
                <a:gd name="T80" fmla="*/ 142 w 211"/>
                <a:gd name="T81" fmla="*/ 75 h 211"/>
                <a:gd name="T82" fmla="*/ 142 w 211"/>
                <a:gd name="T83" fmla="*/ 80 h 211"/>
                <a:gd name="T84" fmla="*/ 144 w 211"/>
                <a:gd name="T85" fmla="*/ 81 h 211"/>
                <a:gd name="T86" fmla="*/ 144 w 211"/>
                <a:gd name="T87" fmla="*/ 81 h 211"/>
                <a:gd name="T88" fmla="*/ 197 w 211"/>
                <a:gd name="T89" fmla="*/ 81 h 211"/>
                <a:gd name="T90" fmla="*/ 210 w 211"/>
                <a:gd name="T91" fmla="*/ 81 h 211"/>
                <a:gd name="T92" fmla="*/ 210 w 211"/>
                <a:gd name="T93" fmla="*/ 15 h 211"/>
                <a:gd name="T94" fmla="*/ 209 w 211"/>
                <a:gd name="T95" fmla="*/ 12 h 211"/>
                <a:gd name="T96" fmla="*/ 207 w 211"/>
                <a:gd name="T97" fmla="*/ 11 h 211"/>
                <a:gd name="T98" fmla="*/ 204 w 211"/>
                <a:gd name="T99" fmla="*/ 12 h 211"/>
                <a:gd name="T100" fmla="*/ 183 w 211"/>
                <a:gd name="T101" fmla="*/ 34 h 211"/>
                <a:gd name="T102" fmla="*/ 180 w 211"/>
                <a:gd name="T103" fmla="*/ 31 h 211"/>
                <a:gd name="T104" fmla="*/ 105 w 211"/>
                <a:gd name="T10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11">
                  <a:moveTo>
                    <a:pt x="6" y="130"/>
                  </a:moveTo>
                  <a:cubicBezTo>
                    <a:pt x="6" y="130"/>
                    <a:pt x="6" y="130"/>
                    <a:pt x="6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7"/>
                    <a:pt x="0" y="198"/>
                    <a:pt x="1" y="199"/>
                  </a:cubicBezTo>
                  <a:cubicBezTo>
                    <a:pt x="2" y="200"/>
                    <a:pt x="3" y="200"/>
                    <a:pt x="4" y="200"/>
                  </a:cubicBezTo>
                  <a:cubicBezTo>
                    <a:pt x="5" y="200"/>
                    <a:pt x="6" y="200"/>
                    <a:pt x="6" y="19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51" y="200"/>
                    <a:pt x="78" y="211"/>
                    <a:pt x="106" y="211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85" y="184"/>
                    <a:pt x="65" y="176"/>
                    <a:pt x="50" y="162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70" y="135"/>
                    <a:pt x="70" y="133"/>
                    <a:pt x="69" y="131"/>
                  </a:cubicBezTo>
                  <a:cubicBezTo>
                    <a:pt x="68" y="130"/>
                    <a:pt x="67" y="130"/>
                    <a:pt x="67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" y="130"/>
                    <a:pt x="6" y="130"/>
                    <a:pt x="6" y="130"/>
                  </a:cubicBezTo>
                  <a:moveTo>
                    <a:pt x="211" y="105"/>
                  </a:moveTo>
                  <a:cubicBezTo>
                    <a:pt x="184" y="105"/>
                    <a:pt x="184" y="105"/>
                    <a:pt x="184" y="105"/>
                  </a:cubicBezTo>
                  <a:cubicBezTo>
                    <a:pt x="184" y="126"/>
                    <a:pt x="176" y="146"/>
                    <a:pt x="161" y="161"/>
                  </a:cubicBezTo>
                  <a:cubicBezTo>
                    <a:pt x="158" y="164"/>
                    <a:pt x="158" y="164"/>
                    <a:pt x="158" y="16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5" y="141"/>
                    <a:pt x="134" y="141"/>
                    <a:pt x="134" y="141"/>
                  </a:cubicBezTo>
                  <a:cubicBezTo>
                    <a:pt x="133" y="141"/>
                    <a:pt x="132" y="141"/>
                    <a:pt x="131" y="142"/>
                  </a:cubicBezTo>
                  <a:cubicBezTo>
                    <a:pt x="130" y="143"/>
                    <a:pt x="130" y="144"/>
                    <a:pt x="130" y="145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7" y="211"/>
                    <a:pt x="198" y="210"/>
                    <a:pt x="199" y="210"/>
                  </a:cubicBezTo>
                  <a:cubicBezTo>
                    <a:pt x="200" y="208"/>
                    <a:pt x="200" y="206"/>
                    <a:pt x="199" y="204"/>
                  </a:cubicBezTo>
                  <a:cubicBezTo>
                    <a:pt x="177" y="183"/>
                    <a:pt x="177" y="183"/>
                    <a:pt x="177" y="183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200" y="160"/>
                    <a:pt x="211" y="133"/>
                    <a:pt x="211" y="105"/>
                  </a:cubicBezTo>
                  <a:moveTo>
                    <a:pt x="105" y="0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26" y="27"/>
                    <a:pt x="145" y="35"/>
                    <a:pt x="160" y="49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0" y="76"/>
                    <a:pt x="140" y="79"/>
                    <a:pt x="142" y="80"/>
                  </a:cubicBezTo>
                  <a:cubicBezTo>
                    <a:pt x="142" y="81"/>
                    <a:pt x="143" y="81"/>
                    <a:pt x="144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4"/>
                    <a:pt x="210" y="13"/>
                    <a:pt x="209" y="12"/>
                  </a:cubicBezTo>
                  <a:cubicBezTo>
                    <a:pt x="209" y="12"/>
                    <a:pt x="208" y="11"/>
                    <a:pt x="207" y="11"/>
                  </a:cubicBezTo>
                  <a:cubicBezTo>
                    <a:pt x="206" y="11"/>
                    <a:pt x="205" y="12"/>
                    <a:pt x="204" y="12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59" y="11"/>
                    <a:pt x="133" y="0"/>
                    <a:pt x="10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43584" y="2120605"/>
            <a:ext cx="444312" cy="405429"/>
            <a:chOff x="6261499" y="2133521"/>
            <a:chExt cx="435969" cy="405329"/>
          </a:xfrm>
          <a:solidFill>
            <a:srgbClr val="F77070"/>
          </a:solidFill>
          <a:effectLst>
            <a:reflection blurRad="6350" stA="15000" endPos="55000" dir="5400000" sy="-100000" algn="bl" rotWithShape="0"/>
          </a:effectLst>
        </p:grpSpPr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6302645" y="2179045"/>
              <a:ext cx="353678" cy="359805"/>
            </a:xfrm>
            <a:custGeom>
              <a:avLst/>
              <a:gdLst>
                <a:gd name="T0" fmla="*/ 171 w 171"/>
                <a:gd name="T1" fmla="*/ 85 h 174"/>
                <a:gd name="T2" fmla="*/ 152 w 171"/>
                <a:gd name="T3" fmla="*/ 32 h 174"/>
                <a:gd name="T4" fmla="*/ 157 w 171"/>
                <a:gd name="T5" fmla="*/ 27 h 174"/>
                <a:gd name="T6" fmla="*/ 141 w 171"/>
                <a:gd name="T7" fmla="*/ 11 h 174"/>
                <a:gd name="T8" fmla="*/ 136 w 171"/>
                <a:gd name="T9" fmla="*/ 17 h 174"/>
                <a:gd name="T10" fmla="*/ 85 w 171"/>
                <a:gd name="T11" fmla="*/ 0 h 174"/>
                <a:gd name="T12" fmla="*/ 34 w 171"/>
                <a:gd name="T13" fmla="*/ 17 h 174"/>
                <a:gd name="T14" fmla="*/ 29 w 171"/>
                <a:gd name="T15" fmla="*/ 12 h 174"/>
                <a:gd name="T16" fmla="*/ 14 w 171"/>
                <a:gd name="T17" fmla="*/ 27 h 174"/>
                <a:gd name="T18" fmla="*/ 19 w 171"/>
                <a:gd name="T19" fmla="*/ 32 h 174"/>
                <a:gd name="T20" fmla="*/ 0 w 171"/>
                <a:gd name="T21" fmla="*/ 85 h 174"/>
                <a:gd name="T22" fmla="*/ 25 w 171"/>
                <a:gd name="T23" fmla="*/ 146 h 174"/>
                <a:gd name="T24" fmla="*/ 27 w 171"/>
                <a:gd name="T25" fmla="*/ 148 h 174"/>
                <a:gd name="T26" fmla="*/ 21 w 171"/>
                <a:gd name="T27" fmla="*/ 155 h 174"/>
                <a:gd name="T28" fmla="*/ 21 w 171"/>
                <a:gd name="T29" fmla="*/ 170 h 174"/>
                <a:gd name="T30" fmla="*/ 36 w 171"/>
                <a:gd name="T31" fmla="*/ 170 h 174"/>
                <a:gd name="T32" fmla="*/ 45 w 171"/>
                <a:gd name="T33" fmla="*/ 161 h 174"/>
                <a:gd name="T34" fmla="*/ 45 w 171"/>
                <a:gd name="T35" fmla="*/ 161 h 174"/>
                <a:gd name="T36" fmla="*/ 85 w 171"/>
                <a:gd name="T37" fmla="*/ 171 h 174"/>
                <a:gd name="T38" fmla="*/ 128 w 171"/>
                <a:gd name="T39" fmla="*/ 159 h 174"/>
                <a:gd name="T40" fmla="*/ 129 w 171"/>
                <a:gd name="T41" fmla="*/ 161 h 174"/>
                <a:gd name="T42" fmla="*/ 138 w 171"/>
                <a:gd name="T43" fmla="*/ 170 h 174"/>
                <a:gd name="T44" fmla="*/ 154 w 171"/>
                <a:gd name="T45" fmla="*/ 170 h 174"/>
                <a:gd name="T46" fmla="*/ 154 w 171"/>
                <a:gd name="T47" fmla="*/ 155 h 174"/>
                <a:gd name="T48" fmla="*/ 145 w 171"/>
                <a:gd name="T49" fmla="*/ 146 h 174"/>
                <a:gd name="T50" fmla="*/ 146 w 171"/>
                <a:gd name="T51" fmla="*/ 146 h 174"/>
                <a:gd name="T52" fmla="*/ 171 w 171"/>
                <a:gd name="T53" fmla="*/ 85 h 174"/>
                <a:gd name="T54" fmla="*/ 134 w 171"/>
                <a:gd name="T55" fmla="*/ 133 h 174"/>
                <a:gd name="T56" fmla="*/ 85 w 171"/>
                <a:gd name="T57" fmla="*/ 153 h 174"/>
                <a:gd name="T58" fmla="*/ 37 w 171"/>
                <a:gd name="T59" fmla="*/ 133 h 174"/>
                <a:gd name="T60" fmla="*/ 17 w 171"/>
                <a:gd name="T61" fmla="*/ 85 h 174"/>
                <a:gd name="T62" fmla="*/ 85 w 171"/>
                <a:gd name="T63" fmla="*/ 17 h 174"/>
                <a:gd name="T64" fmla="*/ 154 w 171"/>
                <a:gd name="T65" fmla="*/ 85 h 174"/>
                <a:gd name="T66" fmla="*/ 134 w 171"/>
                <a:gd name="T67" fmla="*/ 1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4">
                  <a:moveTo>
                    <a:pt x="171" y="85"/>
                  </a:moveTo>
                  <a:cubicBezTo>
                    <a:pt x="171" y="65"/>
                    <a:pt x="164" y="46"/>
                    <a:pt x="152" y="32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2" y="6"/>
                    <a:pt x="104" y="0"/>
                    <a:pt x="85" y="0"/>
                  </a:cubicBezTo>
                  <a:cubicBezTo>
                    <a:pt x="66" y="0"/>
                    <a:pt x="49" y="6"/>
                    <a:pt x="34" y="17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47"/>
                    <a:pt x="0" y="65"/>
                    <a:pt x="0" y="85"/>
                  </a:cubicBezTo>
                  <a:cubicBezTo>
                    <a:pt x="0" y="108"/>
                    <a:pt x="9" y="130"/>
                    <a:pt x="25" y="146"/>
                  </a:cubicBezTo>
                  <a:cubicBezTo>
                    <a:pt x="26" y="147"/>
                    <a:pt x="27" y="147"/>
                    <a:pt x="27" y="14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17" y="159"/>
                    <a:pt x="17" y="166"/>
                    <a:pt x="21" y="170"/>
                  </a:cubicBezTo>
                  <a:cubicBezTo>
                    <a:pt x="25" y="174"/>
                    <a:pt x="32" y="174"/>
                    <a:pt x="36" y="17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7"/>
                    <a:pt x="71" y="171"/>
                    <a:pt x="85" y="171"/>
                  </a:cubicBezTo>
                  <a:cubicBezTo>
                    <a:pt x="101" y="171"/>
                    <a:pt x="115" y="167"/>
                    <a:pt x="128" y="159"/>
                  </a:cubicBezTo>
                  <a:cubicBezTo>
                    <a:pt x="128" y="160"/>
                    <a:pt x="129" y="161"/>
                    <a:pt x="129" y="16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43" y="174"/>
                    <a:pt x="150" y="174"/>
                    <a:pt x="154" y="170"/>
                  </a:cubicBezTo>
                  <a:cubicBezTo>
                    <a:pt x="158" y="166"/>
                    <a:pt x="158" y="159"/>
                    <a:pt x="154" y="155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62" y="130"/>
                    <a:pt x="171" y="108"/>
                    <a:pt x="171" y="85"/>
                  </a:cubicBezTo>
                  <a:close/>
                  <a:moveTo>
                    <a:pt x="134" y="133"/>
                  </a:moveTo>
                  <a:cubicBezTo>
                    <a:pt x="121" y="146"/>
                    <a:pt x="104" y="153"/>
                    <a:pt x="85" y="153"/>
                  </a:cubicBezTo>
                  <a:cubicBezTo>
                    <a:pt x="67" y="153"/>
                    <a:pt x="50" y="146"/>
                    <a:pt x="37" y="133"/>
                  </a:cubicBezTo>
                  <a:cubicBezTo>
                    <a:pt x="24" y="121"/>
                    <a:pt x="17" y="103"/>
                    <a:pt x="17" y="85"/>
                  </a:cubicBezTo>
                  <a:cubicBezTo>
                    <a:pt x="17" y="48"/>
                    <a:pt x="48" y="17"/>
                    <a:pt x="85" y="17"/>
                  </a:cubicBezTo>
                  <a:cubicBezTo>
                    <a:pt x="123" y="17"/>
                    <a:pt x="154" y="48"/>
                    <a:pt x="154" y="85"/>
                  </a:cubicBezTo>
                  <a:cubicBezTo>
                    <a:pt x="154" y="103"/>
                    <a:pt x="146" y="121"/>
                    <a:pt x="134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6261499" y="2133521"/>
              <a:ext cx="435969" cy="264382"/>
            </a:xfrm>
            <a:custGeom>
              <a:avLst/>
              <a:gdLst>
                <a:gd name="T0" fmla="*/ 147 w 211"/>
                <a:gd name="T1" fmla="*/ 88 h 128"/>
                <a:gd name="T2" fmla="*/ 110 w 211"/>
                <a:gd name="T3" fmla="*/ 100 h 128"/>
                <a:gd name="T4" fmla="*/ 110 w 211"/>
                <a:gd name="T5" fmla="*/ 53 h 128"/>
                <a:gd name="T6" fmla="*/ 105 w 211"/>
                <a:gd name="T7" fmla="*/ 49 h 128"/>
                <a:gd name="T8" fmla="*/ 101 w 211"/>
                <a:gd name="T9" fmla="*/ 53 h 128"/>
                <a:gd name="T10" fmla="*/ 101 w 211"/>
                <a:gd name="T11" fmla="*/ 103 h 128"/>
                <a:gd name="T12" fmla="*/ 94 w 211"/>
                <a:gd name="T13" fmla="*/ 105 h 128"/>
                <a:gd name="T14" fmla="*/ 92 w 211"/>
                <a:gd name="T15" fmla="*/ 111 h 128"/>
                <a:gd name="T16" fmla="*/ 97 w 211"/>
                <a:gd name="T17" fmla="*/ 114 h 128"/>
                <a:gd name="T18" fmla="*/ 101 w 211"/>
                <a:gd name="T19" fmla="*/ 112 h 128"/>
                <a:gd name="T20" fmla="*/ 101 w 211"/>
                <a:gd name="T21" fmla="*/ 124 h 128"/>
                <a:gd name="T22" fmla="*/ 105 w 211"/>
                <a:gd name="T23" fmla="*/ 128 h 128"/>
                <a:gd name="T24" fmla="*/ 110 w 211"/>
                <a:gd name="T25" fmla="*/ 124 h 128"/>
                <a:gd name="T26" fmla="*/ 110 w 211"/>
                <a:gd name="T27" fmla="*/ 109 h 128"/>
                <a:gd name="T28" fmla="*/ 150 w 211"/>
                <a:gd name="T29" fmla="*/ 96 h 128"/>
                <a:gd name="T30" fmla="*/ 153 w 211"/>
                <a:gd name="T31" fmla="*/ 91 h 128"/>
                <a:gd name="T32" fmla="*/ 147 w 211"/>
                <a:gd name="T33" fmla="*/ 88 h 128"/>
                <a:gd name="T34" fmla="*/ 196 w 211"/>
                <a:gd name="T35" fmla="*/ 14 h 128"/>
                <a:gd name="T36" fmla="*/ 142 w 211"/>
                <a:gd name="T37" fmla="*/ 14 h 128"/>
                <a:gd name="T38" fmla="*/ 196 w 211"/>
                <a:gd name="T39" fmla="*/ 68 h 128"/>
                <a:gd name="T40" fmla="*/ 196 w 211"/>
                <a:gd name="T41" fmla="*/ 14 h 128"/>
                <a:gd name="T42" fmla="*/ 14 w 211"/>
                <a:gd name="T43" fmla="*/ 14 h 128"/>
                <a:gd name="T44" fmla="*/ 14 w 211"/>
                <a:gd name="T45" fmla="*/ 68 h 128"/>
                <a:gd name="T46" fmla="*/ 68 w 211"/>
                <a:gd name="T47" fmla="*/ 14 h 128"/>
                <a:gd name="T48" fmla="*/ 14 w 211"/>
                <a:gd name="T49" fmla="*/ 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147" y="88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0"/>
                    <a:pt x="108" y="49"/>
                    <a:pt x="105" y="49"/>
                  </a:cubicBezTo>
                  <a:cubicBezTo>
                    <a:pt x="103" y="49"/>
                    <a:pt x="101" y="50"/>
                    <a:pt x="101" y="5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06"/>
                    <a:pt x="91" y="109"/>
                    <a:pt x="92" y="111"/>
                  </a:cubicBezTo>
                  <a:cubicBezTo>
                    <a:pt x="92" y="113"/>
                    <a:pt x="95" y="114"/>
                    <a:pt x="97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6"/>
                    <a:pt x="103" y="128"/>
                    <a:pt x="105" y="128"/>
                  </a:cubicBezTo>
                  <a:cubicBezTo>
                    <a:pt x="108" y="128"/>
                    <a:pt x="110" y="126"/>
                    <a:pt x="110" y="124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6"/>
                    <a:pt x="153" y="93"/>
                    <a:pt x="153" y="91"/>
                  </a:cubicBezTo>
                  <a:cubicBezTo>
                    <a:pt x="152" y="88"/>
                    <a:pt x="149" y="87"/>
                    <a:pt x="147" y="88"/>
                  </a:cubicBezTo>
                  <a:close/>
                  <a:moveTo>
                    <a:pt x="196" y="14"/>
                  </a:moveTo>
                  <a:cubicBezTo>
                    <a:pt x="181" y="0"/>
                    <a:pt x="157" y="0"/>
                    <a:pt x="142" y="14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211" y="53"/>
                    <a:pt x="211" y="29"/>
                    <a:pt x="196" y="14"/>
                  </a:cubicBezTo>
                  <a:close/>
                  <a:moveTo>
                    <a:pt x="14" y="14"/>
                  </a:moveTo>
                  <a:cubicBezTo>
                    <a:pt x="0" y="29"/>
                    <a:pt x="0" y="53"/>
                    <a:pt x="14" y="6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3" y="0"/>
                    <a:pt x="29" y="0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75006" y="1828535"/>
            <a:ext cx="2769966" cy="892342"/>
            <a:chOff x="5169854" y="5103965"/>
            <a:chExt cx="3403468" cy="1068235"/>
          </a:xfrm>
          <a:solidFill>
            <a:srgbClr val="F77070"/>
          </a:solidFill>
        </p:grpSpPr>
        <p:cxnSp>
          <p:nvCxnSpPr>
            <p:cNvPr id="37" name="直接连接符 36"/>
            <p:cNvCxnSpPr/>
            <p:nvPr/>
          </p:nvCxnSpPr>
          <p:spPr>
            <a:xfrm>
              <a:off x="5226656" y="5103965"/>
              <a:ext cx="3346666" cy="0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5226656" y="5103965"/>
              <a:ext cx="0" cy="989331"/>
            </a:xfrm>
            <a:prstGeom prst="lin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5169854" y="6057900"/>
              <a:ext cx="114300" cy="114300"/>
            </a:xfrm>
            <a:prstGeom prst="ellipse">
              <a:avLst/>
            </a:prstGeom>
            <a:grpFill/>
            <a:ln w="19050">
              <a:solidFill>
                <a:srgbClr val="F7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25092" y="299722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25092" y="3310177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56823" y="173417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56823" y="204712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37150" y="405115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37150" y="436410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910554" y="506649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10554" y="5379443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活动效果展望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Rectangle 67"/>
          <p:cNvSpPr/>
          <p:nvPr/>
        </p:nvSpPr>
        <p:spPr bwMode="auto">
          <a:xfrm>
            <a:off x="3682708" y="3433544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Rectangle 68"/>
          <p:cNvSpPr/>
          <p:nvPr/>
        </p:nvSpPr>
        <p:spPr bwMode="auto">
          <a:xfrm rot="18580115">
            <a:off x="4053821" y="4404763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Rectangle 69"/>
          <p:cNvSpPr/>
          <p:nvPr/>
        </p:nvSpPr>
        <p:spPr bwMode="auto">
          <a:xfrm rot="3230327" flipH="1">
            <a:off x="4101379" y="2520265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7" name="Oval 71"/>
          <p:cNvSpPr/>
          <p:nvPr/>
        </p:nvSpPr>
        <p:spPr bwMode="auto">
          <a:xfrm flipH="1">
            <a:off x="3194443" y="3062803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8" name="Oval 72"/>
          <p:cNvSpPr/>
          <p:nvPr/>
        </p:nvSpPr>
        <p:spPr bwMode="auto">
          <a:xfrm flipH="1">
            <a:off x="3808950" y="4600860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9" name="Rectangle 73"/>
          <p:cNvSpPr/>
          <p:nvPr/>
        </p:nvSpPr>
        <p:spPr bwMode="auto">
          <a:xfrm flipH="1">
            <a:off x="7075465" y="3433544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0" name="Rectangle 74"/>
          <p:cNvSpPr/>
          <p:nvPr/>
        </p:nvSpPr>
        <p:spPr bwMode="auto">
          <a:xfrm rot="3315510" flipH="1">
            <a:off x="6777591" y="4456158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1" name="Rectangle 75"/>
          <p:cNvSpPr/>
          <p:nvPr/>
        </p:nvSpPr>
        <p:spPr bwMode="auto">
          <a:xfrm rot="18345708">
            <a:off x="6587790" y="2641795"/>
            <a:ext cx="1433831" cy="59743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2" name="Oval 77"/>
          <p:cNvSpPr/>
          <p:nvPr/>
        </p:nvSpPr>
        <p:spPr bwMode="auto">
          <a:xfrm>
            <a:off x="8164660" y="3062803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3" name="Oval 78"/>
          <p:cNvSpPr/>
          <p:nvPr/>
        </p:nvSpPr>
        <p:spPr bwMode="auto">
          <a:xfrm>
            <a:off x="7550156" y="4600860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4" name="Freeform: Shape 80"/>
          <p:cNvSpPr/>
          <p:nvPr/>
        </p:nvSpPr>
        <p:spPr bwMode="auto">
          <a:xfrm>
            <a:off x="6183127" y="2128526"/>
            <a:ext cx="1055874" cy="1244645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87" y="82"/>
              </a:cxn>
              <a:cxn ang="0">
                <a:pos x="187" y="249"/>
              </a:cxn>
              <a:cxn ang="0">
                <a:pos x="111" y="279"/>
              </a:cxn>
              <a:cxn ang="0">
                <a:pos x="87" y="240"/>
              </a:cxn>
              <a:cxn ang="0">
                <a:pos x="84" y="257"/>
              </a:cxn>
              <a:cxn ang="0">
                <a:pos x="80" y="329"/>
              </a:cxn>
              <a:cxn ang="0">
                <a:pos x="97" y="342"/>
              </a:cxn>
              <a:cxn ang="0">
                <a:pos x="111" y="311"/>
              </a:cxn>
              <a:cxn ang="0">
                <a:pos x="209" y="271"/>
              </a:cxn>
              <a:cxn ang="0">
                <a:pos x="254" y="145"/>
              </a:cxn>
              <a:cxn ang="0">
                <a:pos x="407" y="242"/>
              </a:cxn>
              <a:cxn ang="0">
                <a:pos x="517" y="392"/>
              </a:cxn>
              <a:cxn ang="0">
                <a:pos x="387" y="563"/>
              </a:cxn>
              <a:cxn ang="0">
                <a:pos x="312" y="563"/>
              </a:cxn>
              <a:cxn ang="0">
                <a:pos x="322" y="481"/>
              </a:cxn>
              <a:cxn ang="0">
                <a:pos x="352" y="447"/>
              </a:cxn>
              <a:cxn ang="0">
                <a:pos x="329" y="441"/>
              </a:cxn>
              <a:cxn ang="0">
                <a:pos x="258" y="454"/>
              </a:cxn>
              <a:cxn ang="0">
                <a:pos x="258" y="474"/>
              </a:cxn>
              <a:cxn ang="0">
                <a:pos x="285" y="480"/>
              </a:cxn>
              <a:cxn ang="0">
                <a:pos x="186" y="613"/>
              </a:cxn>
              <a:cxn ang="0">
                <a:pos x="0" y="375"/>
              </a:cxn>
              <a:cxn ang="0">
                <a:pos x="0" y="130"/>
              </a:cxn>
            </a:cxnLst>
            <a:rect l="0" t="0" r="r" b="b"/>
            <a:pathLst>
              <a:path w="521" h="613">
                <a:moveTo>
                  <a:pt x="0" y="130"/>
                </a:moveTo>
                <a:cubicBezTo>
                  <a:pt x="0" y="130"/>
                  <a:pt x="64" y="0"/>
                  <a:pt x="187" y="82"/>
                </a:cubicBezTo>
                <a:cubicBezTo>
                  <a:pt x="187" y="82"/>
                  <a:pt x="268" y="170"/>
                  <a:pt x="187" y="249"/>
                </a:cubicBezTo>
                <a:cubicBezTo>
                  <a:pt x="187" y="249"/>
                  <a:pt x="172" y="269"/>
                  <a:pt x="111" y="279"/>
                </a:cubicBezTo>
                <a:cubicBezTo>
                  <a:pt x="111" y="279"/>
                  <a:pt x="115" y="228"/>
                  <a:pt x="87" y="240"/>
                </a:cubicBezTo>
                <a:cubicBezTo>
                  <a:pt x="87" y="240"/>
                  <a:pt x="78" y="244"/>
                  <a:pt x="84" y="257"/>
                </a:cubicBezTo>
                <a:cubicBezTo>
                  <a:pt x="84" y="257"/>
                  <a:pt x="103" y="286"/>
                  <a:pt x="80" y="329"/>
                </a:cubicBezTo>
                <a:cubicBezTo>
                  <a:pt x="80" y="329"/>
                  <a:pt x="74" y="358"/>
                  <a:pt x="97" y="342"/>
                </a:cubicBezTo>
                <a:cubicBezTo>
                  <a:pt x="97" y="342"/>
                  <a:pt x="114" y="317"/>
                  <a:pt x="111" y="311"/>
                </a:cubicBezTo>
                <a:cubicBezTo>
                  <a:pt x="111" y="311"/>
                  <a:pt x="167" y="307"/>
                  <a:pt x="209" y="271"/>
                </a:cubicBezTo>
                <a:cubicBezTo>
                  <a:pt x="209" y="271"/>
                  <a:pt x="260" y="238"/>
                  <a:pt x="254" y="145"/>
                </a:cubicBezTo>
                <a:cubicBezTo>
                  <a:pt x="254" y="145"/>
                  <a:pt x="356" y="131"/>
                  <a:pt x="407" y="242"/>
                </a:cubicBezTo>
                <a:cubicBezTo>
                  <a:pt x="407" y="242"/>
                  <a:pt x="521" y="263"/>
                  <a:pt x="517" y="392"/>
                </a:cubicBezTo>
                <a:cubicBezTo>
                  <a:pt x="517" y="392"/>
                  <a:pt x="511" y="536"/>
                  <a:pt x="387" y="563"/>
                </a:cubicBezTo>
                <a:cubicBezTo>
                  <a:pt x="387" y="563"/>
                  <a:pt x="341" y="568"/>
                  <a:pt x="312" y="563"/>
                </a:cubicBezTo>
                <a:cubicBezTo>
                  <a:pt x="312" y="563"/>
                  <a:pt x="323" y="503"/>
                  <a:pt x="322" y="481"/>
                </a:cubicBezTo>
                <a:cubicBezTo>
                  <a:pt x="322" y="481"/>
                  <a:pt x="352" y="454"/>
                  <a:pt x="352" y="447"/>
                </a:cubicBezTo>
                <a:cubicBezTo>
                  <a:pt x="352" y="447"/>
                  <a:pt x="351" y="429"/>
                  <a:pt x="329" y="441"/>
                </a:cubicBezTo>
                <a:cubicBezTo>
                  <a:pt x="329" y="441"/>
                  <a:pt x="325" y="472"/>
                  <a:pt x="258" y="454"/>
                </a:cubicBezTo>
                <a:cubicBezTo>
                  <a:pt x="258" y="454"/>
                  <a:pt x="228" y="454"/>
                  <a:pt x="258" y="474"/>
                </a:cubicBezTo>
                <a:cubicBezTo>
                  <a:pt x="258" y="474"/>
                  <a:pt x="275" y="480"/>
                  <a:pt x="285" y="480"/>
                </a:cubicBezTo>
                <a:cubicBezTo>
                  <a:pt x="285" y="480"/>
                  <a:pt x="314" y="609"/>
                  <a:pt x="186" y="613"/>
                </a:cubicBezTo>
                <a:cubicBezTo>
                  <a:pt x="186" y="613"/>
                  <a:pt x="45" y="563"/>
                  <a:pt x="0" y="375"/>
                </a:cubicBezTo>
                <a:lnTo>
                  <a:pt x="0" y="130"/>
                </a:lnTo>
                <a:close/>
              </a:path>
            </a:pathLst>
          </a:custGeom>
          <a:solidFill>
            <a:srgbClr val="F77070"/>
          </a:solidFill>
          <a:ln w="1270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Freeform: Shape 81"/>
          <p:cNvSpPr/>
          <p:nvPr/>
        </p:nvSpPr>
        <p:spPr bwMode="auto">
          <a:xfrm>
            <a:off x="6183127" y="3016372"/>
            <a:ext cx="1358737" cy="1535062"/>
          </a:xfrm>
          <a:custGeom>
            <a:avLst/>
            <a:gdLst/>
            <a:ahLst/>
            <a:cxnLst>
              <a:cxn ang="0">
                <a:pos x="369" y="344"/>
              </a:cxn>
              <a:cxn ang="0">
                <a:pos x="542" y="352"/>
              </a:cxn>
              <a:cxn ang="0">
                <a:pos x="571" y="151"/>
              </a:cxn>
              <a:cxn ang="0">
                <a:pos x="548" y="0"/>
              </a:cxn>
              <a:cxn ang="0">
                <a:pos x="294" y="159"/>
              </a:cxn>
              <a:cxn ang="0">
                <a:pos x="242" y="199"/>
              </a:cxn>
              <a:cxn ang="0">
                <a:pos x="304" y="205"/>
              </a:cxn>
              <a:cxn ang="0">
                <a:pos x="294" y="244"/>
              </a:cxn>
              <a:cxn ang="0">
                <a:pos x="0" y="52"/>
              </a:cxn>
              <a:cxn ang="0">
                <a:pos x="0" y="612"/>
              </a:cxn>
              <a:cxn ang="0">
                <a:pos x="167" y="754"/>
              </a:cxn>
              <a:cxn ang="0">
                <a:pos x="354" y="612"/>
              </a:cxn>
              <a:cxn ang="0">
                <a:pos x="300" y="449"/>
              </a:cxn>
              <a:cxn ang="0">
                <a:pos x="333" y="427"/>
              </a:cxn>
              <a:cxn ang="0">
                <a:pos x="374" y="661"/>
              </a:cxn>
              <a:cxn ang="0">
                <a:pos x="517" y="514"/>
              </a:cxn>
              <a:cxn ang="0">
                <a:pos x="583" y="369"/>
              </a:cxn>
              <a:cxn ang="0">
                <a:pos x="438" y="403"/>
              </a:cxn>
              <a:cxn ang="0">
                <a:pos x="362" y="369"/>
              </a:cxn>
              <a:cxn ang="0">
                <a:pos x="169" y="391"/>
              </a:cxn>
              <a:cxn ang="0">
                <a:pos x="126" y="403"/>
              </a:cxn>
              <a:cxn ang="0">
                <a:pos x="167" y="367"/>
              </a:cxn>
              <a:cxn ang="0">
                <a:pos x="165" y="321"/>
              </a:cxn>
              <a:cxn ang="0">
                <a:pos x="186" y="330"/>
              </a:cxn>
              <a:cxn ang="0">
                <a:pos x="188" y="366"/>
              </a:cxn>
              <a:cxn ang="0">
                <a:pos x="352" y="330"/>
              </a:cxn>
            </a:cxnLst>
            <a:rect l="0" t="0" r="r" b="b"/>
            <a:pathLst>
              <a:path w="670" h="756">
                <a:moveTo>
                  <a:pt x="369" y="344"/>
                </a:moveTo>
                <a:cubicBezTo>
                  <a:pt x="369" y="344"/>
                  <a:pt x="451" y="404"/>
                  <a:pt x="542" y="352"/>
                </a:cubicBezTo>
                <a:cubicBezTo>
                  <a:pt x="542" y="352"/>
                  <a:pt x="670" y="300"/>
                  <a:pt x="571" y="151"/>
                </a:cubicBezTo>
                <a:cubicBezTo>
                  <a:pt x="571" y="151"/>
                  <a:pt x="616" y="54"/>
                  <a:pt x="548" y="0"/>
                </a:cubicBezTo>
                <a:cubicBezTo>
                  <a:pt x="548" y="0"/>
                  <a:pt x="500" y="193"/>
                  <a:pt x="294" y="159"/>
                </a:cubicBezTo>
                <a:cubicBezTo>
                  <a:pt x="294" y="159"/>
                  <a:pt x="267" y="190"/>
                  <a:pt x="242" y="199"/>
                </a:cubicBezTo>
                <a:cubicBezTo>
                  <a:pt x="304" y="205"/>
                  <a:pt x="304" y="205"/>
                  <a:pt x="304" y="205"/>
                </a:cubicBezTo>
                <a:cubicBezTo>
                  <a:pt x="304" y="205"/>
                  <a:pt x="337" y="232"/>
                  <a:pt x="294" y="244"/>
                </a:cubicBezTo>
                <a:cubicBezTo>
                  <a:pt x="294" y="244"/>
                  <a:pt x="107" y="240"/>
                  <a:pt x="0" y="52"/>
                </a:cubicBezTo>
                <a:cubicBezTo>
                  <a:pt x="0" y="612"/>
                  <a:pt x="0" y="612"/>
                  <a:pt x="0" y="612"/>
                </a:cubicBezTo>
                <a:cubicBezTo>
                  <a:pt x="0" y="612"/>
                  <a:pt x="31" y="756"/>
                  <a:pt x="167" y="754"/>
                </a:cubicBezTo>
                <a:cubicBezTo>
                  <a:pt x="167" y="754"/>
                  <a:pt x="329" y="753"/>
                  <a:pt x="354" y="612"/>
                </a:cubicBezTo>
                <a:cubicBezTo>
                  <a:pt x="354" y="612"/>
                  <a:pt x="380" y="507"/>
                  <a:pt x="300" y="449"/>
                </a:cubicBezTo>
                <a:cubicBezTo>
                  <a:pt x="300" y="449"/>
                  <a:pt x="302" y="408"/>
                  <a:pt x="333" y="427"/>
                </a:cubicBezTo>
                <a:cubicBezTo>
                  <a:pt x="333" y="427"/>
                  <a:pt x="432" y="518"/>
                  <a:pt x="374" y="661"/>
                </a:cubicBezTo>
                <a:cubicBezTo>
                  <a:pt x="374" y="661"/>
                  <a:pt x="465" y="660"/>
                  <a:pt x="517" y="514"/>
                </a:cubicBezTo>
                <a:cubicBezTo>
                  <a:pt x="517" y="514"/>
                  <a:pt x="590" y="456"/>
                  <a:pt x="583" y="369"/>
                </a:cubicBezTo>
                <a:cubicBezTo>
                  <a:pt x="583" y="369"/>
                  <a:pt x="503" y="416"/>
                  <a:pt x="438" y="403"/>
                </a:cubicBezTo>
                <a:cubicBezTo>
                  <a:pt x="438" y="403"/>
                  <a:pt x="376" y="389"/>
                  <a:pt x="362" y="369"/>
                </a:cubicBezTo>
                <a:cubicBezTo>
                  <a:pt x="362" y="369"/>
                  <a:pt x="281" y="453"/>
                  <a:pt x="169" y="391"/>
                </a:cubicBezTo>
                <a:cubicBezTo>
                  <a:pt x="169" y="391"/>
                  <a:pt x="146" y="420"/>
                  <a:pt x="126" y="403"/>
                </a:cubicBezTo>
                <a:cubicBezTo>
                  <a:pt x="126" y="403"/>
                  <a:pt x="140" y="393"/>
                  <a:pt x="167" y="367"/>
                </a:cubicBezTo>
                <a:cubicBezTo>
                  <a:pt x="165" y="321"/>
                  <a:pt x="165" y="321"/>
                  <a:pt x="165" y="321"/>
                </a:cubicBezTo>
                <a:cubicBezTo>
                  <a:pt x="165" y="321"/>
                  <a:pt x="188" y="304"/>
                  <a:pt x="186" y="330"/>
                </a:cubicBezTo>
                <a:cubicBezTo>
                  <a:pt x="188" y="366"/>
                  <a:pt x="188" y="366"/>
                  <a:pt x="188" y="366"/>
                </a:cubicBezTo>
                <a:cubicBezTo>
                  <a:pt x="188" y="366"/>
                  <a:pt x="281" y="418"/>
                  <a:pt x="352" y="330"/>
                </a:cubicBezTo>
              </a:path>
            </a:pathLst>
          </a:custGeom>
          <a:solidFill>
            <a:srgbClr val="F77070"/>
          </a:solidFill>
          <a:ln w="1270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6" name="Freeform: Shape 82"/>
          <p:cNvSpPr/>
          <p:nvPr/>
        </p:nvSpPr>
        <p:spPr bwMode="auto">
          <a:xfrm>
            <a:off x="4950929" y="2128526"/>
            <a:ext cx="1057947" cy="1244645"/>
          </a:xfrm>
          <a:custGeom>
            <a:avLst/>
            <a:gdLst/>
            <a:ahLst/>
            <a:cxnLst>
              <a:cxn ang="0">
                <a:pos x="521" y="130"/>
              </a:cxn>
              <a:cxn ang="0">
                <a:pos x="334" y="82"/>
              </a:cxn>
              <a:cxn ang="0">
                <a:pos x="334" y="249"/>
              </a:cxn>
              <a:cxn ang="0">
                <a:pos x="409" y="279"/>
              </a:cxn>
              <a:cxn ang="0">
                <a:pos x="433" y="240"/>
              </a:cxn>
              <a:cxn ang="0">
                <a:pos x="437" y="257"/>
              </a:cxn>
              <a:cxn ang="0">
                <a:pos x="441" y="329"/>
              </a:cxn>
              <a:cxn ang="0">
                <a:pos x="424" y="342"/>
              </a:cxn>
              <a:cxn ang="0">
                <a:pos x="409" y="311"/>
              </a:cxn>
              <a:cxn ang="0">
                <a:pos x="311" y="271"/>
              </a:cxn>
              <a:cxn ang="0">
                <a:pos x="267" y="145"/>
              </a:cxn>
              <a:cxn ang="0">
                <a:pos x="114" y="242"/>
              </a:cxn>
              <a:cxn ang="0">
                <a:pos x="4" y="392"/>
              </a:cxn>
              <a:cxn ang="0">
                <a:pos x="133" y="563"/>
              </a:cxn>
              <a:cxn ang="0">
                <a:pos x="209" y="563"/>
              </a:cxn>
              <a:cxn ang="0">
                <a:pos x="199" y="481"/>
              </a:cxn>
              <a:cxn ang="0">
                <a:pos x="168" y="447"/>
              </a:cxn>
              <a:cxn ang="0">
                <a:pos x="191" y="441"/>
              </a:cxn>
              <a:cxn ang="0">
                <a:pos x="262" y="454"/>
              </a:cxn>
              <a:cxn ang="0">
                <a:pos x="262" y="474"/>
              </a:cxn>
              <a:cxn ang="0">
                <a:pos x="236" y="480"/>
              </a:cxn>
              <a:cxn ang="0">
                <a:pos x="335" y="613"/>
              </a:cxn>
              <a:cxn ang="0">
                <a:pos x="521" y="375"/>
              </a:cxn>
              <a:cxn ang="0">
                <a:pos x="521" y="130"/>
              </a:cxn>
            </a:cxnLst>
            <a:rect l="0" t="0" r="r" b="b"/>
            <a:pathLst>
              <a:path w="521" h="613">
                <a:moveTo>
                  <a:pt x="521" y="130"/>
                </a:moveTo>
                <a:cubicBezTo>
                  <a:pt x="521" y="130"/>
                  <a:pt x="457" y="0"/>
                  <a:pt x="334" y="82"/>
                </a:cubicBezTo>
                <a:cubicBezTo>
                  <a:pt x="334" y="82"/>
                  <a:pt x="252" y="170"/>
                  <a:pt x="334" y="249"/>
                </a:cubicBezTo>
                <a:cubicBezTo>
                  <a:pt x="334" y="249"/>
                  <a:pt x="349" y="269"/>
                  <a:pt x="409" y="279"/>
                </a:cubicBezTo>
                <a:cubicBezTo>
                  <a:pt x="409" y="279"/>
                  <a:pt x="406" y="228"/>
                  <a:pt x="433" y="240"/>
                </a:cubicBezTo>
                <a:cubicBezTo>
                  <a:pt x="433" y="240"/>
                  <a:pt x="443" y="244"/>
                  <a:pt x="437" y="257"/>
                </a:cubicBezTo>
                <a:cubicBezTo>
                  <a:pt x="437" y="257"/>
                  <a:pt x="418" y="286"/>
                  <a:pt x="441" y="329"/>
                </a:cubicBezTo>
                <a:cubicBezTo>
                  <a:pt x="441" y="329"/>
                  <a:pt x="447" y="358"/>
                  <a:pt x="424" y="342"/>
                </a:cubicBezTo>
                <a:cubicBezTo>
                  <a:pt x="424" y="342"/>
                  <a:pt x="407" y="317"/>
                  <a:pt x="409" y="311"/>
                </a:cubicBezTo>
                <a:cubicBezTo>
                  <a:pt x="409" y="311"/>
                  <a:pt x="354" y="307"/>
                  <a:pt x="311" y="271"/>
                </a:cubicBezTo>
                <a:cubicBezTo>
                  <a:pt x="311" y="271"/>
                  <a:pt x="261" y="238"/>
                  <a:pt x="267" y="145"/>
                </a:cubicBezTo>
                <a:cubicBezTo>
                  <a:pt x="267" y="145"/>
                  <a:pt x="164" y="131"/>
                  <a:pt x="114" y="242"/>
                </a:cubicBezTo>
                <a:cubicBezTo>
                  <a:pt x="114" y="242"/>
                  <a:pt x="0" y="263"/>
                  <a:pt x="4" y="392"/>
                </a:cubicBezTo>
                <a:cubicBezTo>
                  <a:pt x="4" y="392"/>
                  <a:pt x="10" y="536"/>
                  <a:pt x="133" y="563"/>
                </a:cubicBezTo>
                <a:cubicBezTo>
                  <a:pt x="133" y="563"/>
                  <a:pt x="180" y="568"/>
                  <a:pt x="209" y="563"/>
                </a:cubicBezTo>
                <a:cubicBezTo>
                  <a:pt x="209" y="563"/>
                  <a:pt x="197" y="503"/>
                  <a:pt x="199" y="481"/>
                </a:cubicBezTo>
                <a:cubicBezTo>
                  <a:pt x="199" y="481"/>
                  <a:pt x="168" y="454"/>
                  <a:pt x="168" y="447"/>
                </a:cubicBezTo>
                <a:cubicBezTo>
                  <a:pt x="168" y="447"/>
                  <a:pt x="170" y="429"/>
                  <a:pt x="191" y="441"/>
                </a:cubicBezTo>
                <a:cubicBezTo>
                  <a:pt x="191" y="441"/>
                  <a:pt x="196" y="472"/>
                  <a:pt x="262" y="454"/>
                </a:cubicBezTo>
                <a:cubicBezTo>
                  <a:pt x="262" y="454"/>
                  <a:pt x="293" y="454"/>
                  <a:pt x="262" y="474"/>
                </a:cubicBezTo>
                <a:cubicBezTo>
                  <a:pt x="262" y="474"/>
                  <a:pt x="246" y="480"/>
                  <a:pt x="236" y="480"/>
                </a:cubicBezTo>
                <a:cubicBezTo>
                  <a:pt x="236" y="480"/>
                  <a:pt x="207" y="609"/>
                  <a:pt x="335" y="613"/>
                </a:cubicBezTo>
                <a:cubicBezTo>
                  <a:pt x="335" y="613"/>
                  <a:pt x="476" y="563"/>
                  <a:pt x="521" y="375"/>
                </a:cubicBezTo>
                <a:lnTo>
                  <a:pt x="521" y="130"/>
                </a:lnTo>
                <a:close/>
              </a:path>
            </a:pathLst>
          </a:custGeom>
          <a:solidFill>
            <a:srgbClr val="F77070"/>
          </a:solidFill>
          <a:ln w="1270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7" name="Freeform: Shape 83"/>
          <p:cNvSpPr/>
          <p:nvPr/>
        </p:nvSpPr>
        <p:spPr bwMode="auto">
          <a:xfrm>
            <a:off x="4650141" y="3016372"/>
            <a:ext cx="1358737" cy="1535062"/>
          </a:xfrm>
          <a:custGeom>
            <a:avLst/>
            <a:gdLst/>
            <a:ahLst/>
            <a:cxnLst>
              <a:cxn ang="0">
                <a:pos x="300" y="344"/>
              </a:cxn>
              <a:cxn ang="0">
                <a:pos x="128" y="352"/>
              </a:cxn>
              <a:cxn ang="0">
                <a:pos x="99" y="151"/>
              </a:cxn>
              <a:cxn ang="0">
                <a:pos x="122" y="0"/>
              </a:cxn>
              <a:cxn ang="0">
                <a:pos x="375" y="159"/>
              </a:cxn>
              <a:cxn ang="0">
                <a:pos x="427" y="199"/>
              </a:cxn>
              <a:cxn ang="0">
                <a:pos x="366" y="205"/>
              </a:cxn>
              <a:cxn ang="0">
                <a:pos x="375" y="244"/>
              </a:cxn>
              <a:cxn ang="0">
                <a:pos x="670" y="52"/>
              </a:cxn>
              <a:cxn ang="0">
                <a:pos x="670" y="612"/>
              </a:cxn>
              <a:cxn ang="0">
                <a:pos x="503" y="754"/>
              </a:cxn>
              <a:cxn ang="0">
                <a:pos x="315" y="612"/>
              </a:cxn>
              <a:cxn ang="0">
                <a:pos x="369" y="449"/>
              </a:cxn>
              <a:cxn ang="0">
                <a:pos x="337" y="427"/>
              </a:cxn>
              <a:cxn ang="0">
                <a:pos x="296" y="661"/>
              </a:cxn>
              <a:cxn ang="0">
                <a:pos x="153" y="514"/>
              </a:cxn>
              <a:cxn ang="0">
                <a:pos x="87" y="369"/>
              </a:cxn>
              <a:cxn ang="0">
                <a:pos x="232" y="403"/>
              </a:cxn>
              <a:cxn ang="0">
                <a:pos x="307" y="369"/>
              </a:cxn>
              <a:cxn ang="0">
                <a:pos x="501" y="391"/>
              </a:cxn>
              <a:cxn ang="0">
                <a:pos x="543" y="403"/>
              </a:cxn>
              <a:cxn ang="0">
                <a:pos x="503" y="367"/>
              </a:cxn>
              <a:cxn ang="0">
                <a:pos x="505" y="321"/>
              </a:cxn>
              <a:cxn ang="0">
                <a:pos x="484" y="330"/>
              </a:cxn>
              <a:cxn ang="0">
                <a:pos x="482" y="366"/>
              </a:cxn>
              <a:cxn ang="0">
                <a:pos x="317" y="330"/>
              </a:cxn>
            </a:cxnLst>
            <a:rect l="0" t="0" r="r" b="b"/>
            <a:pathLst>
              <a:path w="670" h="756">
                <a:moveTo>
                  <a:pt x="300" y="344"/>
                </a:moveTo>
                <a:cubicBezTo>
                  <a:pt x="300" y="344"/>
                  <a:pt x="219" y="404"/>
                  <a:pt x="128" y="352"/>
                </a:cubicBezTo>
                <a:cubicBezTo>
                  <a:pt x="128" y="352"/>
                  <a:pt x="0" y="300"/>
                  <a:pt x="99" y="151"/>
                </a:cubicBezTo>
                <a:cubicBezTo>
                  <a:pt x="99" y="151"/>
                  <a:pt x="54" y="54"/>
                  <a:pt x="122" y="0"/>
                </a:cubicBezTo>
                <a:cubicBezTo>
                  <a:pt x="122" y="0"/>
                  <a:pt x="170" y="193"/>
                  <a:pt x="375" y="159"/>
                </a:cubicBezTo>
                <a:cubicBezTo>
                  <a:pt x="375" y="159"/>
                  <a:pt x="402" y="190"/>
                  <a:pt x="427" y="199"/>
                </a:cubicBezTo>
                <a:cubicBezTo>
                  <a:pt x="366" y="205"/>
                  <a:pt x="366" y="205"/>
                  <a:pt x="366" y="205"/>
                </a:cubicBezTo>
                <a:cubicBezTo>
                  <a:pt x="366" y="205"/>
                  <a:pt x="333" y="232"/>
                  <a:pt x="375" y="244"/>
                </a:cubicBezTo>
                <a:cubicBezTo>
                  <a:pt x="375" y="244"/>
                  <a:pt x="563" y="240"/>
                  <a:pt x="670" y="52"/>
                </a:cubicBezTo>
                <a:cubicBezTo>
                  <a:pt x="670" y="612"/>
                  <a:pt x="670" y="612"/>
                  <a:pt x="670" y="612"/>
                </a:cubicBezTo>
                <a:cubicBezTo>
                  <a:pt x="670" y="612"/>
                  <a:pt x="638" y="756"/>
                  <a:pt x="503" y="754"/>
                </a:cubicBezTo>
                <a:cubicBezTo>
                  <a:pt x="503" y="754"/>
                  <a:pt x="340" y="753"/>
                  <a:pt x="315" y="612"/>
                </a:cubicBezTo>
                <a:cubicBezTo>
                  <a:pt x="315" y="612"/>
                  <a:pt x="290" y="507"/>
                  <a:pt x="369" y="449"/>
                </a:cubicBezTo>
                <a:cubicBezTo>
                  <a:pt x="369" y="449"/>
                  <a:pt x="367" y="408"/>
                  <a:pt x="337" y="427"/>
                </a:cubicBezTo>
                <a:cubicBezTo>
                  <a:pt x="337" y="427"/>
                  <a:pt x="238" y="518"/>
                  <a:pt x="296" y="661"/>
                </a:cubicBezTo>
                <a:cubicBezTo>
                  <a:pt x="296" y="661"/>
                  <a:pt x="205" y="660"/>
                  <a:pt x="153" y="514"/>
                </a:cubicBezTo>
                <a:cubicBezTo>
                  <a:pt x="153" y="514"/>
                  <a:pt x="79" y="456"/>
                  <a:pt x="87" y="369"/>
                </a:cubicBezTo>
                <a:cubicBezTo>
                  <a:pt x="87" y="369"/>
                  <a:pt x="166" y="416"/>
                  <a:pt x="232" y="403"/>
                </a:cubicBezTo>
                <a:cubicBezTo>
                  <a:pt x="232" y="403"/>
                  <a:pt x="294" y="389"/>
                  <a:pt x="307" y="369"/>
                </a:cubicBezTo>
                <a:cubicBezTo>
                  <a:pt x="307" y="369"/>
                  <a:pt x="389" y="453"/>
                  <a:pt x="501" y="391"/>
                </a:cubicBezTo>
                <a:cubicBezTo>
                  <a:pt x="501" y="391"/>
                  <a:pt x="524" y="420"/>
                  <a:pt x="543" y="403"/>
                </a:cubicBezTo>
                <a:cubicBezTo>
                  <a:pt x="543" y="403"/>
                  <a:pt x="530" y="393"/>
                  <a:pt x="503" y="367"/>
                </a:cubicBezTo>
                <a:cubicBezTo>
                  <a:pt x="505" y="321"/>
                  <a:pt x="505" y="321"/>
                  <a:pt x="505" y="321"/>
                </a:cubicBezTo>
                <a:cubicBezTo>
                  <a:pt x="505" y="321"/>
                  <a:pt x="482" y="304"/>
                  <a:pt x="484" y="330"/>
                </a:cubicBezTo>
                <a:cubicBezTo>
                  <a:pt x="482" y="366"/>
                  <a:pt x="482" y="366"/>
                  <a:pt x="482" y="366"/>
                </a:cubicBezTo>
                <a:cubicBezTo>
                  <a:pt x="482" y="366"/>
                  <a:pt x="389" y="418"/>
                  <a:pt x="317" y="330"/>
                </a:cubicBezTo>
              </a:path>
            </a:pathLst>
          </a:custGeom>
          <a:solidFill>
            <a:srgbClr val="F77070"/>
          </a:solidFill>
          <a:ln w="1270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8" name="Freeform: Shape 84"/>
          <p:cNvSpPr/>
          <p:nvPr/>
        </p:nvSpPr>
        <p:spPr bwMode="auto">
          <a:xfrm>
            <a:off x="7749715" y="4843891"/>
            <a:ext cx="394805" cy="307863"/>
          </a:xfrm>
          <a:custGeom>
            <a:avLst/>
            <a:gdLst/>
            <a:ahLst/>
            <a:cxnLst>
              <a:cxn ang="0">
                <a:pos x="70" y="65"/>
              </a:cxn>
              <a:cxn ang="0">
                <a:pos x="115" y="89"/>
              </a:cxn>
              <a:cxn ang="0">
                <a:pos x="104" y="2"/>
              </a:cxn>
              <a:cxn ang="0">
                <a:pos x="95" y="66"/>
              </a:cxn>
              <a:cxn ang="0">
                <a:pos x="95" y="65"/>
              </a:cxn>
              <a:cxn ang="0">
                <a:pos x="95" y="65"/>
              </a:cxn>
              <a:cxn ang="0">
                <a:pos x="95" y="65"/>
              </a:cxn>
              <a:cxn ang="0">
                <a:pos x="95" y="65"/>
              </a:cxn>
              <a:cxn ang="0">
                <a:pos x="95" y="64"/>
              </a:cxn>
              <a:cxn ang="0">
                <a:pos x="95" y="64"/>
              </a:cxn>
              <a:cxn ang="0">
                <a:pos x="95" y="64"/>
              </a:cxn>
              <a:cxn ang="0">
                <a:pos x="96" y="63"/>
              </a:cxn>
              <a:cxn ang="0">
                <a:pos x="96" y="63"/>
              </a:cxn>
              <a:cxn ang="0">
                <a:pos x="96" y="63"/>
              </a:cxn>
              <a:cxn ang="0">
                <a:pos x="96" y="62"/>
              </a:cxn>
              <a:cxn ang="0">
                <a:pos x="97" y="62"/>
              </a:cxn>
              <a:cxn ang="0">
                <a:pos x="97" y="61"/>
              </a:cxn>
              <a:cxn ang="0">
                <a:pos x="97" y="61"/>
              </a:cxn>
              <a:cxn ang="0">
                <a:pos x="97" y="61"/>
              </a:cxn>
              <a:cxn ang="0">
                <a:pos x="97" y="60"/>
              </a:cxn>
              <a:cxn ang="0">
                <a:pos x="97" y="60"/>
              </a:cxn>
              <a:cxn ang="0">
                <a:pos x="85" y="71"/>
              </a:cxn>
              <a:cxn ang="0">
                <a:pos x="86" y="71"/>
              </a:cxn>
              <a:cxn ang="0">
                <a:pos x="86" y="71"/>
              </a:cxn>
              <a:cxn ang="0">
                <a:pos x="86" y="71"/>
              </a:cxn>
              <a:cxn ang="0">
                <a:pos x="87" y="71"/>
              </a:cxn>
              <a:cxn ang="0">
                <a:pos x="87" y="71"/>
              </a:cxn>
              <a:cxn ang="0">
                <a:pos x="88" y="70"/>
              </a:cxn>
              <a:cxn ang="0">
                <a:pos x="88" y="70"/>
              </a:cxn>
              <a:cxn ang="0">
                <a:pos x="88" y="70"/>
              </a:cxn>
              <a:cxn ang="0">
                <a:pos x="89" y="70"/>
              </a:cxn>
              <a:cxn ang="0">
                <a:pos x="89" y="70"/>
              </a:cxn>
              <a:cxn ang="0">
                <a:pos x="89" y="70"/>
              </a:cxn>
              <a:cxn ang="0">
                <a:pos x="90" y="69"/>
              </a:cxn>
              <a:cxn ang="0">
                <a:pos x="90" y="69"/>
              </a:cxn>
              <a:cxn ang="0">
                <a:pos x="91" y="69"/>
              </a:cxn>
              <a:cxn ang="0">
                <a:pos x="91" y="69"/>
              </a:cxn>
              <a:cxn ang="0">
                <a:pos x="91" y="69"/>
              </a:cxn>
              <a:cxn ang="0">
                <a:pos x="92" y="69"/>
              </a:cxn>
              <a:cxn ang="0">
                <a:pos x="92" y="69"/>
              </a:cxn>
              <a:cxn ang="0">
                <a:pos x="92" y="70"/>
              </a:cxn>
              <a:cxn ang="0">
                <a:pos x="110" y="87"/>
              </a:cxn>
              <a:cxn ang="0">
                <a:pos x="100" y="72"/>
              </a:cxn>
              <a:cxn ang="0">
                <a:pos x="95" y="67"/>
              </a:cxn>
              <a:cxn ang="0">
                <a:pos x="95" y="67"/>
              </a:cxn>
              <a:cxn ang="0">
                <a:pos x="87" y="76"/>
              </a:cxn>
              <a:cxn ang="0">
                <a:pos x="96" y="39"/>
              </a:cxn>
              <a:cxn ang="0">
                <a:pos x="97" y="40"/>
              </a:cxn>
              <a:cxn ang="0">
                <a:pos x="98" y="40"/>
              </a:cxn>
              <a:cxn ang="0">
                <a:pos x="98" y="41"/>
              </a:cxn>
              <a:cxn ang="0">
                <a:pos x="98" y="41"/>
              </a:cxn>
              <a:cxn ang="0">
                <a:pos x="99" y="42"/>
              </a:cxn>
              <a:cxn ang="0">
                <a:pos x="99" y="43"/>
              </a:cxn>
              <a:cxn ang="0">
                <a:pos x="13" y="50"/>
              </a:cxn>
              <a:cxn ang="0">
                <a:pos x="13" y="65"/>
              </a:cxn>
              <a:cxn ang="0">
                <a:pos x="54" y="41"/>
              </a:cxn>
              <a:cxn ang="0">
                <a:pos x="81" y="65"/>
              </a:cxn>
              <a:cxn ang="0">
                <a:pos x="79" y="15"/>
              </a:cxn>
            </a:cxnLst>
            <a:rect l="0" t="0" r="r" b="b"/>
            <a:pathLst>
              <a:path w="117" h="91">
                <a:moveTo>
                  <a:pt x="90" y="8"/>
                </a:moveTo>
                <a:cubicBezTo>
                  <a:pt x="92" y="8"/>
                  <a:pt x="94" y="9"/>
                  <a:pt x="94" y="11"/>
                </a:cubicBezTo>
                <a:cubicBezTo>
                  <a:pt x="94" y="13"/>
                  <a:pt x="92" y="15"/>
                  <a:pt x="90" y="15"/>
                </a:cubicBezTo>
                <a:cubicBezTo>
                  <a:pt x="88" y="15"/>
                  <a:pt x="87" y="13"/>
                  <a:pt x="87" y="11"/>
                </a:cubicBezTo>
                <a:cubicBezTo>
                  <a:pt x="87" y="9"/>
                  <a:pt x="88" y="8"/>
                  <a:pt x="90" y="8"/>
                </a:cubicBezTo>
                <a:close/>
                <a:moveTo>
                  <a:pt x="81" y="39"/>
                </a:moveTo>
                <a:cubicBezTo>
                  <a:pt x="85" y="39"/>
                  <a:pt x="89" y="41"/>
                  <a:pt x="92" y="43"/>
                </a:cubicBezTo>
                <a:cubicBezTo>
                  <a:pt x="94" y="46"/>
                  <a:pt x="96" y="50"/>
                  <a:pt x="96" y="54"/>
                </a:cubicBezTo>
                <a:cubicBezTo>
                  <a:pt x="96" y="59"/>
                  <a:pt x="94" y="62"/>
                  <a:pt x="92" y="65"/>
                </a:cubicBezTo>
                <a:cubicBezTo>
                  <a:pt x="89" y="68"/>
                  <a:pt x="85" y="70"/>
                  <a:pt x="81" y="70"/>
                </a:cubicBezTo>
                <a:cubicBezTo>
                  <a:pt x="76" y="70"/>
                  <a:pt x="73" y="68"/>
                  <a:pt x="70" y="65"/>
                </a:cubicBezTo>
                <a:cubicBezTo>
                  <a:pt x="67" y="62"/>
                  <a:pt x="65" y="59"/>
                  <a:pt x="65" y="54"/>
                </a:cubicBezTo>
                <a:cubicBezTo>
                  <a:pt x="65" y="50"/>
                  <a:pt x="67" y="46"/>
                  <a:pt x="70" y="43"/>
                </a:cubicBezTo>
                <a:cubicBezTo>
                  <a:pt x="73" y="41"/>
                  <a:pt x="76" y="39"/>
                  <a:pt x="81" y="39"/>
                </a:cubicBezTo>
                <a:close/>
                <a:moveTo>
                  <a:pt x="0" y="87"/>
                </a:moveTo>
                <a:cubicBezTo>
                  <a:pt x="0" y="89"/>
                  <a:pt x="1" y="90"/>
                  <a:pt x="2" y="90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3" y="90"/>
                  <a:pt x="104" y="89"/>
                  <a:pt x="104" y="88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91"/>
                  <a:pt x="109" y="91"/>
                  <a:pt x="110" y="91"/>
                </a:cubicBezTo>
                <a:cubicBezTo>
                  <a:pt x="112" y="91"/>
                  <a:pt x="114" y="91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6" y="88"/>
                  <a:pt x="117" y="86"/>
                  <a:pt x="117" y="85"/>
                </a:cubicBezTo>
                <a:cubicBezTo>
                  <a:pt x="117" y="83"/>
                  <a:pt x="116" y="81"/>
                  <a:pt x="115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"/>
                  <a:pt x="104" y="2"/>
                  <a:pt x="104" y="2"/>
                </a:cubicBezTo>
                <a:cubicBezTo>
                  <a:pt x="104" y="1"/>
                  <a:pt x="103" y="0"/>
                  <a:pt x="10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87"/>
                  <a:pt x="0" y="87"/>
                  <a:pt x="0" y="87"/>
                </a:cubicBezTo>
                <a:close/>
                <a:moveTo>
                  <a:pt x="95" y="67"/>
                </a:move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6"/>
                  <a:pt x="95" y="66"/>
                  <a:pt x="95" y="66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5"/>
                  <a:pt x="95" y="65"/>
                  <a:pt x="95" y="65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6" y="62"/>
                  <a:pt x="96" y="62"/>
                  <a:pt x="96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1"/>
                  <a:pt x="97" y="61"/>
                  <a:pt x="97" y="61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7" y="60"/>
                  <a:pt x="97" y="60"/>
                  <a:pt x="97" y="60"/>
                </a:cubicBezTo>
                <a:cubicBezTo>
                  <a:pt x="98" y="58"/>
                  <a:pt x="98" y="56"/>
                  <a:pt x="98" y="54"/>
                </a:cubicBezTo>
                <a:cubicBezTo>
                  <a:pt x="98" y="49"/>
                  <a:pt x="96" y="45"/>
                  <a:pt x="93" y="42"/>
                </a:cubicBezTo>
                <a:cubicBezTo>
                  <a:pt x="90" y="39"/>
                  <a:pt x="86" y="37"/>
                  <a:pt x="81" y="37"/>
                </a:cubicBezTo>
                <a:cubicBezTo>
                  <a:pt x="76" y="37"/>
                  <a:pt x="71" y="39"/>
                  <a:pt x="68" y="42"/>
                </a:cubicBezTo>
                <a:cubicBezTo>
                  <a:pt x="65" y="45"/>
                  <a:pt x="63" y="49"/>
                  <a:pt x="63" y="54"/>
                </a:cubicBezTo>
                <a:cubicBezTo>
                  <a:pt x="63" y="59"/>
                  <a:pt x="65" y="64"/>
                  <a:pt x="68" y="67"/>
                </a:cubicBezTo>
                <a:cubicBezTo>
                  <a:pt x="71" y="70"/>
                  <a:pt x="76" y="72"/>
                  <a:pt x="81" y="72"/>
                </a:cubicBezTo>
                <a:cubicBezTo>
                  <a:pt x="82" y="72"/>
                  <a:pt x="84" y="72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5" y="71"/>
                  <a:pt x="85" y="71"/>
                  <a:pt x="85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6" y="71"/>
                  <a:pt x="86" y="71"/>
                  <a:pt x="86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69"/>
                  <a:pt x="89" y="69"/>
                  <a:pt x="89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69"/>
                  <a:pt x="91" y="69"/>
                  <a:pt x="91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7"/>
                  <a:pt x="110" y="87"/>
                  <a:pt x="110" y="87"/>
                </a:cubicBezTo>
                <a:cubicBezTo>
                  <a:pt x="111" y="87"/>
                  <a:pt x="111" y="87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2" y="86"/>
                  <a:pt x="112" y="85"/>
                  <a:pt x="112" y="85"/>
                </a:cubicBezTo>
                <a:cubicBezTo>
                  <a:pt x="112" y="84"/>
                  <a:pt x="112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lose/>
                <a:moveTo>
                  <a:pt x="5" y="4"/>
                </a:moveTo>
                <a:cubicBezTo>
                  <a:pt x="5" y="19"/>
                  <a:pt x="5" y="19"/>
                  <a:pt x="5" y="19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100" y="4"/>
                  <a:pt x="100" y="4"/>
                  <a:pt x="100" y="4"/>
                </a:cubicBezTo>
                <a:cubicBezTo>
                  <a:pt x="5" y="4"/>
                  <a:pt x="5" y="4"/>
                  <a:pt x="5" y="4"/>
                </a:cubicBezTo>
                <a:close/>
                <a:moveTo>
                  <a:pt x="5" y="24"/>
                </a:moveTo>
                <a:cubicBezTo>
                  <a:pt x="5" y="85"/>
                  <a:pt x="5" y="85"/>
                  <a:pt x="5" y="85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0" y="74"/>
                  <a:pt x="90" y="74"/>
                  <a:pt x="90" y="74"/>
                </a:cubicBezTo>
                <a:cubicBezTo>
                  <a:pt x="89" y="75"/>
                  <a:pt x="88" y="75"/>
                  <a:pt x="87" y="76"/>
                </a:cubicBezTo>
                <a:cubicBezTo>
                  <a:pt x="85" y="76"/>
                  <a:pt x="83" y="76"/>
                  <a:pt x="81" y="76"/>
                </a:cubicBezTo>
                <a:cubicBezTo>
                  <a:pt x="75" y="76"/>
                  <a:pt x="69" y="74"/>
                  <a:pt x="65" y="70"/>
                </a:cubicBezTo>
                <a:cubicBezTo>
                  <a:pt x="61" y="66"/>
                  <a:pt x="59" y="60"/>
                  <a:pt x="59" y="54"/>
                </a:cubicBezTo>
                <a:cubicBezTo>
                  <a:pt x="59" y="48"/>
                  <a:pt x="61" y="43"/>
                  <a:pt x="65" y="39"/>
                </a:cubicBezTo>
                <a:cubicBezTo>
                  <a:pt x="69" y="35"/>
                  <a:pt x="75" y="32"/>
                  <a:pt x="81" y="32"/>
                </a:cubicBezTo>
                <a:cubicBezTo>
                  <a:pt x="87" y="32"/>
                  <a:pt x="92" y="35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39"/>
                  <a:pt x="97" y="39"/>
                  <a:pt x="97" y="39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5" y="24"/>
                  <a:pt x="5" y="24"/>
                  <a:pt x="5" y="24"/>
                </a:cubicBezTo>
                <a:close/>
                <a:moveTo>
                  <a:pt x="13" y="50"/>
                </a:moveTo>
                <a:cubicBezTo>
                  <a:pt x="54" y="50"/>
                  <a:pt x="54" y="50"/>
                  <a:pt x="54" y="50"/>
                </a:cubicBezTo>
                <a:cubicBezTo>
                  <a:pt x="56" y="50"/>
                  <a:pt x="57" y="51"/>
                  <a:pt x="57" y="52"/>
                </a:cubicBezTo>
                <a:cubicBezTo>
                  <a:pt x="57" y="53"/>
                  <a:pt x="56" y="55"/>
                  <a:pt x="54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2" y="55"/>
                  <a:pt x="11" y="53"/>
                  <a:pt x="11" y="52"/>
                </a:cubicBezTo>
                <a:cubicBezTo>
                  <a:pt x="11" y="51"/>
                  <a:pt x="12" y="50"/>
                  <a:pt x="13" y="50"/>
                </a:cubicBezTo>
                <a:close/>
                <a:moveTo>
                  <a:pt x="13" y="60"/>
                </a:moveTo>
                <a:cubicBezTo>
                  <a:pt x="54" y="60"/>
                  <a:pt x="54" y="60"/>
                  <a:pt x="54" y="60"/>
                </a:cubicBezTo>
                <a:cubicBezTo>
                  <a:pt x="56" y="60"/>
                  <a:pt x="57" y="61"/>
                  <a:pt x="57" y="62"/>
                </a:cubicBezTo>
                <a:cubicBezTo>
                  <a:pt x="57" y="64"/>
                  <a:pt x="56" y="65"/>
                  <a:pt x="54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1" y="64"/>
                  <a:pt x="11" y="62"/>
                </a:cubicBezTo>
                <a:cubicBezTo>
                  <a:pt x="11" y="61"/>
                  <a:pt x="12" y="60"/>
                  <a:pt x="13" y="60"/>
                </a:cubicBezTo>
                <a:close/>
                <a:moveTo>
                  <a:pt x="13" y="70"/>
                </a:moveTo>
                <a:cubicBezTo>
                  <a:pt x="54" y="70"/>
                  <a:pt x="54" y="70"/>
                  <a:pt x="54" y="70"/>
                </a:cubicBezTo>
                <a:cubicBezTo>
                  <a:pt x="56" y="70"/>
                  <a:pt x="57" y="71"/>
                  <a:pt x="57" y="72"/>
                </a:cubicBezTo>
                <a:cubicBezTo>
                  <a:pt x="57" y="74"/>
                  <a:pt x="56" y="75"/>
                  <a:pt x="54" y="75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5"/>
                  <a:pt x="11" y="74"/>
                  <a:pt x="11" y="72"/>
                </a:cubicBezTo>
                <a:cubicBezTo>
                  <a:pt x="11" y="71"/>
                  <a:pt x="12" y="70"/>
                  <a:pt x="13" y="70"/>
                </a:cubicBezTo>
                <a:close/>
                <a:moveTo>
                  <a:pt x="13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6" y="41"/>
                  <a:pt x="57" y="42"/>
                  <a:pt x="57" y="44"/>
                </a:cubicBezTo>
                <a:cubicBezTo>
                  <a:pt x="57" y="45"/>
                  <a:pt x="56" y="46"/>
                  <a:pt x="5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6"/>
                  <a:pt x="11" y="45"/>
                  <a:pt x="11" y="44"/>
                </a:cubicBezTo>
                <a:cubicBezTo>
                  <a:pt x="11" y="42"/>
                  <a:pt x="12" y="41"/>
                  <a:pt x="13" y="41"/>
                </a:cubicBezTo>
                <a:close/>
                <a:moveTo>
                  <a:pt x="88" y="46"/>
                </a:moveTo>
                <a:cubicBezTo>
                  <a:pt x="86" y="45"/>
                  <a:pt x="84" y="43"/>
                  <a:pt x="81" y="43"/>
                </a:cubicBezTo>
                <a:cubicBezTo>
                  <a:pt x="78" y="43"/>
                  <a:pt x="75" y="45"/>
                  <a:pt x="73" y="46"/>
                </a:cubicBezTo>
                <a:cubicBezTo>
                  <a:pt x="71" y="48"/>
                  <a:pt x="70" y="51"/>
                  <a:pt x="70" y="54"/>
                </a:cubicBezTo>
                <a:cubicBezTo>
                  <a:pt x="70" y="57"/>
                  <a:pt x="71" y="60"/>
                  <a:pt x="73" y="62"/>
                </a:cubicBezTo>
                <a:cubicBezTo>
                  <a:pt x="75" y="64"/>
                  <a:pt x="78" y="65"/>
                  <a:pt x="81" y="65"/>
                </a:cubicBezTo>
                <a:cubicBezTo>
                  <a:pt x="84" y="65"/>
                  <a:pt x="86" y="64"/>
                  <a:pt x="88" y="62"/>
                </a:cubicBezTo>
                <a:cubicBezTo>
                  <a:pt x="90" y="60"/>
                  <a:pt x="92" y="57"/>
                  <a:pt x="92" y="54"/>
                </a:cubicBezTo>
                <a:cubicBezTo>
                  <a:pt x="92" y="51"/>
                  <a:pt x="90" y="48"/>
                  <a:pt x="88" y="46"/>
                </a:cubicBezTo>
                <a:close/>
                <a:moveTo>
                  <a:pt x="67" y="8"/>
                </a:moveTo>
                <a:cubicBezTo>
                  <a:pt x="69" y="8"/>
                  <a:pt x="70" y="9"/>
                  <a:pt x="70" y="11"/>
                </a:cubicBezTo>
                <a:cubicBezTo>
                  <a:pt x="70" y="13"/>
                  <a:pt x="69" y="15"/>
                  <a:pt x="67" y="15"/>
                </a:cubicBezTo>
                <a:cubicBezTo>
                  <a:pt x="65" y="15"/>
                  <a:pt x="63" y="13"/>
                  <a:pt x="63" y="11"/>
                </a:cubicBezTo>
                <a:cubicBezTo>
                  <a:pt x="63" y="9"/>
                  <a:pt x="65" y="8"/>
                  <a:pt x="67" y="8"/>
                </a:cubicBezTo>
                <a:close/>
                <a:moveTo>
                  <a:pt x="79" y="8"/>
                </a:moveTo>
                <a:cubicBezTo>
                  <a:pt x="81" y="8"/>
                  <a:pt x="82" y="9"/>
                  <a:pt x="82" y="11"/>
                </a:cubicBezTo>
                <a:cubicBezTo>
                  <a:pt x="82" y="13"/>
                  <a:pt x="81" y="15"/>
                  <a:pt x="79" y="15"/>
                </a:cubicBezTo>
                <a:cubicBezTo>
                  <a:pt x="77" y="15"/>
                  <a:pt x="75" y="13"/>
                  <a:pt x="75" y="11"/>
                </a:cubicBezTo>
                <a:cubicBezTo>
                  <a:pt x="75" y="9"/>
                  <a:pt x="77" y="8"/>
                  <a:pt x="79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9" name="Oval 76"/>
          <p:cNvSpPr/>
          <p:nvPr/>
        </p:nvSpPr>
        <p:spPr bwMode="auto">
          <a:xfrm>
            <a:off x="7542071" y="1609483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0" name="Freeform: Shape 85"/>
          <p:cNvSpPr/>
          <p:nvPr/>
        </p:nvSpPr>
        <p:spPr bwMode="auto">
          <a:xfrm>
            <a:off x="7683873" y="1781084"/>
            <a:ext cx="510318" cy="450719"/>
          </a:xfrm>
          <a:custGeom>
            <a:avLst/>
            <a:gdLst/>
            <a:ahLst/>
            <a:cxnLst>
              <a:cxn ang="0">
                <a:pos x="79" y="72"/>
              </a:cxn>
              <a:cxn ang="0">
                <a:pos x="32" y="72"/>
              </a:cxn>
              <a:cxn ang="0">
                <a:pos x="22" y="49"/>
              </a:cxn>
              <a:cxn ang="0">
                <a:pos x="32" y="25"/>
              </a:cxn>
              <a:cxn ang="0">
                <a:pos x="57" y="93"/>
              </a:cxn>
              <a:cxn ang="0">
                <a:pos x="12" y="70"/>
              </a:cxn>
              <a:cxn ang="0">
                <a:pos x="11" y="62"/>
              </a:cxn>
              <a:cxn ang="0">
                <a:pos x="7" y="63"/>
              </a:cxn>
              <a:cxn ang="0">
                <a:pos x="1" y="71"/>
              </a:cxn>
              <a:cxn ang="0">
                <a:pos x="12" y="85"/>
              </a:cxn>
              <a:cxn ang="0">
                <a:pos x="12" y="64"/>
              </a:cxn>
              <a:cxn ang="0">
                <a:pos x="12" y="64"/>
              </a:cxn>
              <a:cxn ang="0">
                <a:pos x="85" y="8"/>
              </a:cxn>
              <a:cxn ang="0">
                <a:pos x="101" y="40"/>
              </a:cxn>
              <a:cxn ang="0">
                <a:pos x="103" y="52"/>
              </a:cxn>
              <a:cxn ang="0">
                <a:pos x="111" y="42"/>
              </a:cxn>
              <a:cxn ang="0">
                <a:pos x="86" y="4"/>
              </a:cxn>
              <a:cxn ang="0">
                <a:pos x="56" y="19"/>
              </a:cxn>
              <a:cxn ang="0">
                <a:pos x="49" y="30"/>
              </a:cxn>
              <a:cxn ang="0">
                <a:pos x="58" y="39"/>
              </a:cxn>
              <a:cxn ang="0">
                <a:pos x="53" y="42"/>
              </a:cxn>
              <a:cxn ang="0">
                <a:pos x="53" y="43"/>
              </a:cxn>
              <a:cxn ang="0">
                <a:pos x="60" y="47"/>
              </a:cxn>
              <a:cxn ang="0">
                <a:pos x="73" y="56"/>
              </a:cxn>
              <a:cxn ang="0">
                <a:pos x="73" y="56"/>
              </a:cxn>
              <a:cxn ang="0">
                <a:pos x="74" y="52"/>
              </a:cxn>
              <a:cxn ang="0">
                <a:pos x="67" y="39"/>
              </a:cxn>
              <a:cxn ang="0">
                <a:pos x="66" y="32"/>
              </a:cxn>
              <a:cxn ang="0">
                <a:pos x="68" y="30"/>
              </a:cxn>
              <a:cxn ang="0">
                <a:pos x="35" y="28"/>
              </a:cxn>
              <a:cxn ang="0">
                <a:pos x="39" y="45"/>
              </a:cxn>
              <a:cxn ang="0">
                <a:pos x="41" y="44"/>
              </a:cxn>
              <a:cxn ang="0">
                <a:pos x="35" y="58"/>
              </a:cxn>
              <a:cxn ang="0">
                <a:pos x="40" y="61"/>
              </a:cxn>
              <a:cxn ang="0">
                <a:pos x="59" y="56"/>
              </a:cxn>
              <a:cxn ang="0">
                <a:pos x="61" y="66"/>
              </a:cxn>
              <a:cxn ang="0">
                <a:pos x="60" y="69"/>
              </a:cxn>
              <a:cxn ang="0">
                <a:pos x="85" y="49"/>
              </a:cxn>
              <a:cxn ang="0">
                <a:pos x="74" y="35"/>
              </a:cxn>
              <a:cxn ang="0">
                <a:pos x="78" y="50"/>
              </a:cxn>
              <a:cxn ang="0">
                <a:pos x="70" y="59"/>
              </a:cxn>
              <a:cxn ang="0">
                <a:pos x="60" y="51"/>
              </a:cxn>
              <a:cxn ang="0">
                <a:pos x="49" y="40"/>
              </a:cxn>
              <a:cxn ang="0">
                <a:pos x="55" y="36"/>
              </a:cxn>
              <a:cxn ang="0">
                <a:pos x="48" y="34"/>
              </a:cxn>
              <a:cxn ang="0">
                <a:pos x="30" y="63"/>
              </a:cxn>
              <a:cxn ang="0">
                <a:pos x="41" y="67"/>
              </a:cxn>
              <a:cxn ang="0">
                <a:pos x="57" y="77"/>
              </a:cxn>
              <a:cxn ang="0">
                <a:pos x="56" y="69"/>
              </a:cxn>
              <a:cxn ang="0">
                <a:pos x="57" y="64"/>
              </a:cxn>
              <a:cxn ang="0">
                <a:pos x="40" y="65"/>
              </a:cxn>
              <a:cxn ang="0">
                <a:pos x="34" y="63"/>
              </a:cxn>
              <a:cxn ang="0">
                <a:pos x="31" y="56"/>
              </a:cxn>
              <a:cxn ang="0">
                <a:pos x="32" y="56"/>
              </a:cxn>
              <a:cxn ang="0">
                <a:pos x="33" y="46"/>
              </a:cxn>
              <a:cxn ang="0">
                <a:pos x="30" y="63"/>
              </a:cxn>
              <a:cxn ang="0">
                <a:pos x="45" y="71"/>
              </a:cxn>
            </a:cxnLst>
            <a:rect l="0" t="0" r="r" b="b"/>
            <a:pathLst>
              <a:path w="116" h="102">
                <a:moveTo>
                  <a:pt x="56" y="15"/>
                </a:moveTo>
                <a:cubicBezTo>
                  <a:pt x="65" y="15"/>
                  <a:pt x="73" y="19"/>
                  <a:pt x="79" y="25"/>
                </a:cubicBezTo>
                <a:cubicBezTo>
                  <a:pt x="85" y="31"/>
                  <a:pt x="89" y="39"/>
                  <a:pt x="89" y="49"/>
                </a:cubicBezTo>
                <a:cubicBezTo>
                  <a:pt x="89" y="58"/>
                  <a:pt x="85" y="66"/>
                  <a:pt x="79" y="72"/>
                </a:cubicBezTo>
                <a:cubicBezTo>
                  <a:pt x="74" y="77"/>
                  <a:pt x="68" y="81"/>
                  <a:pt x="61" y="82"/>
                </a:cubicBezTo>
                <a:cubicBezTo>
                  <a:pt x="60" y="82"/>
                  <a:pt x="59" y="82"/>
                  <a:pt x="57" y="82"/>
                </a:cubicBezTo>
                <a:cubicBezTo>
                  <a:pt x="57" y="82"/>
                  <a:pt x="56" y="82"/>
                  <a:pt x="56" y="82"/>
                </a:cubicBezTo>
                <a:cubicBezTo>
                  <a:pt x="46" y="82"/>
                  <a:pt x="38" y="78"/>
                  <a:pt x="32" y="72"/>
                </a:cubicBezTo>
                <a:cubicBezTo>
                  <a:pt x="31" y="71"/>
                  <a:pt x="30" y="71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0"/>
                  <a:pt x="30" y="70"/>
                  <a:pt x="30" y="70"/>
                </a:cubicBezTo>
                <a:cubicBezTo>
                  <a:pt x="25" y="64"/>
                  <a:pt x="22" y="57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9"/>
                  <a:pt x="26" y="31"/>
                  <a:pt x="32" y="25"/>
                </a:cubicBezTo>
                <a:cubicBezTo>
                  <a:pt x="38" y="19"/>
                  <a:pt x="46" y="15"/>
                  <a:pt x="56" y="15"/>
                </a:cubicBezTo>
                <a:close/>
                <a:moveTo>
                  <a:pt x="59" y="97"/>
                </a:moveTo>
                <a:cubicBezTo>
                  <a:pt x="60" y="96"/>
                  <a:pt x="61" y="95"/>
                  <a:pt x="60" y="94"/>
                </a:cubicBezTo>
                <a:cubicBezTo>
                  <a:pt x="59" y="93"/>
                  <a:pt x="58" y="92"/>
                  <a:pt x="57" y="93"/>
                </a:cubicBezTo>
                <a:cubicBezTo>
                  <a:pt x="52" y="96"/>
                  <a:pt x="47" y="97"/>
                  <a:pt x="42" y="97"/>
                </a:cubicBezTo>
                <a:cubicBezTo>
                  <a:pt x="37" y="97"/>
                  <a:pt x="32" y="95"/>
                  <a:pt x="28" y="93"/>
                </a:cubicBezTo>
                <a:cubicBezTo>
                  <a:pt x="23" y="90"/>
                  <a:pt x="19" y="87"/>
                  <a:pt x="16" y="82"/>
                </a:cubicBezTo>
                <a:cubicBezTo>
                  <a:pt x="14" y="79"/>
                  <a:pt x="13" y="74"/>
                  <a:pt x="12" y="70"/>
                </a:cubicBezTo>
                <a:cubicBezTo>
                  <a:pt x="15" y="72"/>
                  <a:pt x="15" y="72"/>
                  <a:pt x="15" y="72"/>
                </a:cubicBezTo>
                <a:cubicBezTo>
                  <a:pt x="16" y="73"/>
                  <a:pt x="18" y="73"/>
                  <a:pt x="19" y="72"/>
                </a:cubicBezTo>
                <a:cubicBezTo>
                  <a:pt x="20" y="71"/>
                  <a:pt x="19" y="70"/>
                  <a:pt x="18" y="69"/>
                </a:cubicBezTo>
                <a:cubicBezTo>
                  <a:pt x="11" y="62"/>
                  <a:pt x="11" y="62"/>
                  <a:pt x="11" y="62"/>
                </a:cubicBezTo>
                <a:cubicBezTo>
                  <a:pt x="10" y="61"/>
                  <a:pt x="8" y="61"/>
                  <a:pt x="8" y="62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3"/>
                  <a:pt x="7" y="63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2"/>
                  <a:pt x="1" y="73"/>
                  <a:pt x="2" y="74"/>
                </a:cubicBezTo>
                <a:cubicBezTo>
                  <a:pt x="3" y="75"/>
                  <a:pt x="4" y="75"/>
                  <a:pt x="5" y="74"/>
                </a:cubicBezTo>
                <a:cubicBezTo>
                  <a:pt x="7" y="71"/>
                  <a:pt x="7" y="71"/>
                  <a:pt x="7" y="71"/>
                </a:cubicBezTo>
                <a:cubicBezTo>
                  <a:pt x="8" y="76"/>
                  <a:pt x="10" y="81"/>
                  <a:pt x="12" y="85"/>
                </a:cubicBezTo>
                <a:cubicBezTo>
                  <a:pt x="16" y="90"/>
                  <a:pt x="20" y="94"/>
                  <a:pt x="25" y="97"/>
                </a:cubicBezTo>
                <a:cubicBezTo>
                  <a:pt x="31" y="100"/>
                  <a:pt x="36" y="101"/>
                  <a:pt x="42" y="102"/>
                </a:cubicBezTo>
                <a:cubicBezTo>
                  <a:pt x="48" y="102"/>
                  <a:pt x="54" y="100"/>
                  <a:pt x="59" y="97"/>
                </a:cubicBezTo>
                <a:close/>
                <a:moveTo>
                  <a:pt x="12" y="64"/>
                </a:moveTo>
                <a:cubicBezTo>
                  <a:pt x="12" y="63"/>
                  <a:pt x="12" y="63"/>
                  <a:pt x="11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3"/>
                  <a:pt x="12" y="63"/>
                  <a:pt x="12" y="64"/>
                </a:cubicBezTo>
                <a:cubicBezTo>
                  <a:pt x="12" y="64"/>
                  <a:pt x="12" y="64"/>
                  <a:pt x="12" y="64"/>
                </a:cubicBezTo>
                <a:close/>
                <a:moveTo>
                  <a:pt x="69" y="2"/>
                </a:moveTo>
                <a:cubicBezTo>
                  <a:pt x="67" y="2"/>
                  <a:pt x="67" y="3"/>
                  <a:pt x="67" y="5"/>
                </a:cubicBezTo>
                <a:cubicBezTo>
                  <a:pt x="67" y="6"/>
                  <a:pt x="68" y="7"/>
                  <a:pt x="70" y="7"/>
                </a:cubicBezTo>
                <a:cubicBezTo>
                  <a:pt x="75" y="6"/>
                  <a:pt x="80" y="6"/>
                  <a:pt x="85" y="8"/>
                </a:cubicBezTo>
                <a:cubicBezTo>
                  <a:pt x="89" y="10"/>
                  <a:pt x="93" y="13"/>
                  <a:pt x="97" y="17"/>
                </a:cubicBezTo>
                <a:cubicBezTo>
                  <a:pt x="100" y="21"/>
                  <a:pt x="102" y="25"/>
                  <a:pt x="104" y="31"/>
                </a:cubicBezTo>
                <a:cubicBezTo>
                  <a:pt x="104" y="35"/>
                  <a:pt x="105" y="39"/>
                  <a:pt x="103" y="44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39"/>
                  <a:pt x="99" y="39"/>
                  <a:pt x="98" y="39"/>
                </a:cubicBezTo>
                <a:cubicBezTo>
                  <a:pt x="97" y="40"/>
                  <a:pt x="97" y="41"/>
                  <a:pt x="97" y="43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52"/>
                  <a:pt x="103" y="52"/>
                  <a:pt x="103" y="52"/>
                </a:cubicBezTo>
                <a:cubicBezTo>
                  <a:pt x="104" y="53"/>
                  <a:pt x="105" y="52"/>
                  <a:pt x="106" y="52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5" y="46"/>
                  <a:pt x="116" y="44"/>
                  <a:pt x="115" y="43"/>
                </a:cubicBezTo>
                <a:cubicBezTo>
                  <a:pt x="114" y="42"/>
                  <a:pt x="113" y="42"/>
                  <a:pt x="111" y="42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09" y="39"/>
                  <a:pt x="109" y="34"/>
                  <a:pt x="108" y="30"/>
                </a:cubicBezTo>
                <a:cubicBezTo>
                  <a:pt x="107" y="24"/>
                  <a:pt x="104" y="18"/>
                  <a:pt x="100" y="14"/>
                </a:cubicBezTo>
                <a:cubicBezTo>
                  <a:pt x="97" y="9"/>
                  <a:pt x="92" y="6"/>
                  <a:pt x="86" y="4"/>
                </a:cubicBezTo>
                <a:cubicBezTo>
                  <a:pt x="81" y="1"/>
                  <a:pt x="75" y="0"/>
                  <a:pt x="69" y="2"/>
                </a:cubicBezTo>
                <a:close/>
                <a:moveTo>
                  <a:pt x="77" y="29"/>
                </a:moveTo>
                <a:cubicBezTo>
                  <a:pt x="77" y="28"/>
                  <a:pt x="77" y="28"/>
                  <a:pt x="76" y="28"/>
                </a:cubicBezTo>
                <a:cubicBezTo>
                  <a:pt x="71" y="22"/>
                  <a:pt x="64" y="19"/>
                  <a:pt x="56" y="19"/>
                </a:cubicBezTo>
                <a:cubicBezTo>
                  <a:pt x="53" y="19"/>
                  <a:pt x="50" y="20"/>
                  <a:pt x="47" y="20"/>
                </a:cubicBezTo>
                <a:cubicBezTo>
                  <a:pt x="48" y="22"/>
                  <a:pt x="48" y="25"/>
                  <a:pt x="49" y="27"/>
                </a:cubicBezTo>
                <a:cubicBezTo>
                  <a:pt x="49" y="28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53" y="31"/>
                  <a:pt x="57" y="32"/>
                  <a:pt x="59" y="33"/>
                </a:cubicBezTo>
                <a:cubicBezTo>
                  <a:pt x="63" y="35"/>
                  <a:pt x="63" y="37"/>
                  <a:pt x="58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7"/>
                  <a:pt x="57" y="37"/>
                  <a:pt x="57" y="37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40"/>
                  <a:pt x="55" y="40"/>
                  <a:pt x="54" y="40"/>
                </a:cubicBezTo>
                <a:cubicBezTo>
                  <a:pt x="54" y="41"/>
                  <a:pt x="53" y="41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3" y="44"/>
                  <a:pt x="53" y="44"/>
                  <a:pt x="54" y="45"/>
                </a:cubicBezTo>
                <a:cubicBezTo>
                  <a:pt x="54" y="46"/>
                  <a:pt x="55" y="46"/>
                  <a:pt x="56" y="47"/>
                </a:cubicBezTo>
                <a:cubicBezTo>
                  <a:pt x="57" y="47"/>
                  <a:pt x="58" y="47"/>
                  <a:pt x="59" y="47"/>
                </a:cubicBezTo>
                <a:cubicBezTo>
                  <a:pt x="59" y="47"/>
                  <a:pt x="60" y="47"/>
                  <a:pt x="60" y="47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7"/>
                  <a:pt x="60" y="47"/>
                  <a:pt x="60" y="47"/>
                </a:cubicBezTo>
                <a:cubicBezTo>
                  <a:pt x="63" y="47"/>
                  <a:pt x="65" y="48"/>
                  <a:pt x="67" y="50"/>
                </a:cubicBezTo>
                <a:cubicBezTo>
                  <a:pt x="69" y="52"/>
                  <a:pt x="71" y="54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5" y="55"/>
                </a:cubicBezTo>
                <a:cubicBezTo>
                  <a:pt x="75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1"/>
                  <a:pt x="76" y="51"/>
                  <a:pt x="76" y="51"/>
                </a:cubicBezTo>
                <a:cubicBezTo>
                  <a:pt x="74" y="52"/>
                  <a:pt x="74" y="52"/>
                  <a:pt x="74" y="52"/>
                </a:cubicBezTo>
                <a:cubicBezTo>
                  <a:pt x="73" y="50"/>
                  <a:pt x="72" y="48"/>
                  <a:pt x="71" y="46"/>
                </a:cubicBezTo>
                <a:cubicBezTo>
                  <a:pt x="69" y="44"/>
                  <a:pt x="68" y="42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9" y="38"/>
                  <a:pt x="69" y="38"/>
                  <a:pt x="69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2"/>
                  <a:pt x="66" y="32"/>
                  <a:pt x="66" y="31"/>
                </a:cubicBezTo>
                <a:cubicBezTo>
                  <a:pt x="66" y="30"/>
                  <a:pt x="67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8" y="30"/>
                  <a:pt x="68" y="30"/>
                </a:cubicBezTo>
                <a:cubicBezTo>
                  <a:pt x="74" y="31"/>
                  <a:pt x="74" y="31"/>
                  <a:pt x="74" y="31"/>
                </a:cubicBezTo>
                <a:cubicBezTo>
                  <a:pt x="77" y="29"/>
                  <a:pt x="77" y="29"/>
                  <a:pt x="77" y="29"/>
                </a:cubicBezTo>
                <a:close/>
                <a:moveTo>
                  <a:pt x="43" y="22"/>
                </a:moveTo>
                <a:cubicBezTo>
                  <a:pt x="40" y="23"/>
                  <a:pt x="37" y="25"/>
                  <a:pt x="35" y="28"/>
                </a:cubicBezTo>
                <a:cubicBezTo>
                  <a:pt x="30" y="32"/>
                  <a:pt x="27" y="38"/>
                  <a:pt x="26" y="45"/>
                </a:cubicBezTo>
                <a:cubicBezTo>
                  <a:pt x="28" y="44"/>
                  <a:pt x="30" y="43"/>
                  <a:pt x="32" y="42"/>
                </a:cubicBezTo>
                <a:cubicBezTo>
                  <a:pt x="35" y="42"/>
                  <a:pt x="39" y="42"/>
                  <a:pt x="40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6"/>
                  <a:pt x="42" y="49"/>
                  <a:pt x="40" y="52"/>
                </a:cubicBezTo>
                <a:cubicBezTo>
                  <a:pt x="39" y="54"/>
                  <a:pt x="37" y="56"/>
                  <a:pt x="35" y="58"/>
                </a:cubicBezTo>
                <a:cubicBezTo>
                  <a:pt x="35" y="59"/>
                  <a:pt x="36" y="59"/>
                  <a:pt x="36" y="60"/>
                </a:cubicBezTo>
                <a:cubicBezTo>
                  <a:pt x="37" y="60"/>
                  <a:pt x="38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0"/>
                  <a:pt x="45" y="59"/>
                  <a:pt x="48" y="58"/>
                </a:cubicBezTo>
                <a:cubicBezTo>
                  <a:pt x="52" y="56"/>
                  <a:pt x="56" y="54"/>
                  <a:pt x="59" y="56"/>
                </a:cubicBezTo>
                <a:cubicBezTo>
                  <a:pt x="58" y="58"/>
                  <a:pt x="58" y="58"/>
                  <a:pt x="58" y="58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64" y="60"/>
                  <a:pt x="62" y="63"/>
                  <a:pt x="61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7"/>
                  <a:pt x="60" y="68"/>
                  <a:pt x="60" y="69"/>
                </a:cubicBezTo>
                <a:cubicBezTo>
                  <a:pt x="60" y="71"/>
                  <a:pt x="61" y="73"/>
                  <a:pt x="62" y="75"/>
                </a:cubicBezTo>
                <a:cubicBezTo>
                  <a:pt x="62" y="76"/>
                  <a:pt x="62" y="77"/>
                  <a:pt x="62" y="77"/>
                </a:cubicBezTo>
                <a:cubicBezTo>
                  <a:pt x="68" y="76"/>
                  <a:pt x="73" y="73"/>
                  <a:pt x="76" y="69"/>
                </a:cubicBezTo>
                <a:cubicBezTo>
                  <a:pt x="82" y="64"/>
                  <a:pt x="85" y="57"/>
                  <a:pt x="85" y="49"/>
                </a:cubicBezTo>
                <a:cubicBezTo>
                  <a:pt x="85" y="42"/>
                  <a:pt x="83" y="37"/>
                  <a:pt x="80" y="32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5" y="36"/>
                  <a:pt x="75" y="36"/>
                  <a:pt x="74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8"/>
                  <a:pt x="71" y="38"/>
                  <a:pt x="71" y="38"/>
                </a:cubicBezTo>
                <a:cubicBezTo>
                  <a:pt x="72" y="40"/>
                  <a:pt x="73" y="42"/>
                  <a:pt x="74" y="44"/>
                </a:cubicBezTo>
                <a:cubicBezTo>
                  <a:pt x="76" y="46"/>
                  <a:pt x="77" y="48"/>
                  <a:pt x="78" y="50"/>
                </a:cubicBezTo>
                <a:cubicBezTo>
                  <a:pt x="79" y="53"/>
                  <a:pt x="79" y="55"/>
                  <a:pt x="78" y="57"/>
                </a:cubicBezTo>
                <a:cubicBezTo>
                  <a:pt x="78" y="58"/>
                  <a:pt x="77" y="59"/>
                  <a:pt x="76" y="59"/>
                </a:cubicBezTo>
                <a:cubicBezTo>
                  <a:pt x="76" y="60"/>
                  <a:pt x="75" y="60"/>
                  <a:pt x="74" y="60"/>
                </a:cubicBezTo>
                <a:cubicBezTo>
                  <a:pt x="73" y="61"/>
                  <a:pt x="71" y="60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68" y="57"/>
                  <a:pt x="67" y="55"/>
                  <a:pt x="65" y="53"/>
                </a:cubicBezTo>
                <a:cubicBezTo>
                  <a:pt x="63" y="52"/>
                  <a:pt x="62" y="51"/>
                  <a:pt x="60" y="51"/>
                </a:cubicBezTo>
                <a:cubicBezTo>
                  <a:pt x="58" y="51"/>
                  <a:pt x="56" y="51"/>
                  <a:pt x="54" y="50"/>
                </a:cubicBezTo>
                <a:cubicBezTo>
                  <a:pt x="53" y="50"/>
                  <a:pt x="52" y="49"/>
                  <a:pt x="51" y="48"/>
                </a:cubicBezTo>
                <a:cubicBezTo>
                  <a:pt x="50" y="47"/>
                  <a:pt x="49" y="45"/>
                  <a:pt x="49" y="44"/>
                </a:cubicBezTo>
                <a:cubicBezTo>
                  <a:pt x="48" y="43"/>
                  <a:pt x="49" y="41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38"/>
                  <a:pt x="51" y="38"/>
                  <a:pt x="53" y="37"/>
                </a:cubicBezTo>
                <a:cubicBezTo>
                  <a:pt x="53" y="36"/>
                  <a:pt x="54" y="36"/>
                  <a:pt x="55" y="36"/>
                </a:cubicBezTo>
                <a:cubicBezTo>
                  <a:pt x="53" y="35"/>
                  <a:pt x="51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5" y="33"/>
                  <a:pt x="45" y="30"/>
                  <a:pt x="45" y="27"/>
                </a:cubicBezTo>
                <a:cubicBezTo>
                  <a:pt x="44" y="25"/>
                  <a:pt x="44" y="23"/>
                  <a:pt x="43" y="22"/>
                </a:cubicBezTo>
                <a:close/>
                <a:moveTo>
                  <a:pt x="30" y="63"/>
                </a:moveTo>
                <a:cubicBezTo>
                  <a:pt x="30" y="64"/>
                  <a:pt x="31" y="65"/>
                  <a:pt x="32" y="67"/>
                </a:cubicBezTo>
                <a:cubicBezTo>
                  <a:pt x="33" y="67"/>
                  <a:pt x="35" y="67"/>
                  <a:pt x="36" y="67"/>
                </a:cubicBezTo>
                <a:cubicBezTo>
                  <a:pt x="37" y="67"/>
                  <a:pt x="39" y="67"/>
                  <a:pt x="40" y="67"/>
                </a:cubicBezTo>
                <a:cubicBezTo>
                  <a:pt x="40" y="67"/>
                  <a:pt x="41" y="67"/>
                  <a:pt x="41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7"/>
                  <a:pt x="45" y="67"/>
                  <a:pt x="46" y="68"/>
                </a:cubicBezTo>
                <a:cubicBezTo>
                  <a:pt x="48" y="68"/>
                  <a:pt x="50" y="69"/>
                  <a:pt x="51" y="71"/>
                </a:cubicBezTo>
                <a:cubicBezTo>
                  <a:pt x="52" y="73"/>
                  <a:pt x="54" y="76"/>
                  <a:pt x="57" y="77"/>
                </a:cubicBezTo>
                <a:cubicBezTo>
                  <a:pt x="57" y="78"/>
                  <a:pt x="58" y="78"/>
                  <a:pt x="58" y="78"/>
                </a:cubicBezTo>
                <a:cubicBezTo>
                  <a:pt x="58" y="78"/>
                  <a:pt x="59" y="78"/>
                  <a:pt x="59" y="78"/>
                </a:cubicBezTo>
                <a:cubicBezTo>
                  <a:pt x="59" y="78"/>
                  <a:pt x="58" y="77"/>
                  <a:pt x="58" y="76"/>
                </a:cubicBezTo>
                <a:cubicBezTo>
                  <a:pt x="57" y="74"/>
                  <a:pt x="56" y="72"/>
                  <a:pt x="56" y="69"/>
                </a:cubicBezTo>
                <a:cubicBezTo>
                  <a:pt x="56" y="67"/>
                  <a:pt x="57" y="66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8" y="63"/>
                  <a:pt x="59" y="61"/>
                  <a:pt x="57" y="60"/>
                </a:cubicBezTo>
                <a:cubicBezTo>
                  <a:pt x="55" y="59"/>
                  <a:pt x="53" y="60"/>
                  <a:pt x="50" y="62"/>
                </a:cubicBezTo>
                <a:cubicBezTo>
                  <a:pt x="47" y="63"/>
                  <a:pt x="44" y="64"/>
                  <a:pt x="40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5"/>
                  <a:pt x="40" y="65"/>
                </a:cubicBezTo>
                <a:cubicBezTo>
                  <a:pt x="37" y="65"/>
                  <a:pt x="36" y="64"/>
                  <a:pt x="34" y="63"/>
                </a:cubicBezTo>
                <a:cubicBezTo>
                  <a:pt x="33" y="62"/>
                  <a:pt x="31" y="60"/>
                  <a:pt x="31" y="58"/>
                </a:cubicBezTo>
                <a:cubicBezTo>
                  <a:pt x="30" y="57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4" y="54"/>
                  <a:pt x="35" y="52"/>
                  <a:pt x="37" y="50"/>
                </a:cubicBezTo>
                <a:cubicBezTo>
                  <a:pt x="37" y="48"/>
                  <a:pt x="38" y="47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5" y="46"/>
                  <a:pt x="33" y="46"/>
                </a:cubicBezTo>
                <a:cubicBezTo>
                  <a:pt x="30" y="47"/>
                  <a:pt x="28" y="48"/>
                  <a:pt x="26" y="49"/>
                </a:cubicBezTo>
                <a:cubicBezTo>
                  <a:pt x="26" y="53"/>
                  <a:pt x="27" y="56"/>
                  <a:pt x="28" y="59"/>
                </a:cubicBezTo>
                <a:cubicBezTo>
                  <a:pt x="28" y="60"/>
                  <a:pt x="29" y="61"/>
                  <a:pt x="29" y="62"/>
                </a:cubicBezTo>
                <a:cubicBezTo>
                  <a:pt x="30" y="63"/>
                  <a:pt x="30" y="63"/>
                  <a:pt x="30" y="63"/>
                </a:cubicBezTo>
                <a:close/>
                <a:moveTo>
                  <a:pt x="37" y="71"/>
                </a:moveTo>
                <a:cubicBezTo>
                  <a:pt x="41" y="75"/>
                  <a:pt x="46" y="77"/>
                  <a:pt x="51" y="78"/>
                </a:cubicBezTo>
                <a:cubicBezTo>
                  <a:pt x="50" y="76"/>
                  <a:pt x="48" y="75"/>
                  <a:pt x="48" y="73"/>
                </a:cubicBezTo>
                <a:cubicBezTo>
                  <a:pt x="47" y="72"/>
                  <a:pt x="46" y="72"/>
                  <a:pt x="45" y="71"/>
                </a:cubicBezTo>
                <a:cubicBezTo>
                  <a:pt x="44" y="71"/>
                  <a:pt x="42" y="71"/>
                  <a:pt x="41" y="71"/>
                </a:cubicBezTo>
                <a:cubicBezTo>
                  <a:pt x="40" y="71"/>
                  <a:pt x="38" y="71"/>
                  <a:pt x="37" y="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grpSp>
        <p:nvGrpSpPr>
          <p:cNvPr id="21" name="Group 86"/>
          <p:cNvGrpSpPr/>
          <p:nvPr/>
        </p:nvGrpSpPr>
        <p:grpSpPr>
          <a:xfrm>
            <a:off x="4014939" y="4796868"/>
            <a:ext cx="381977" cy="401931"/>
            <a:chOff x="3922713" y="2366963"/>
            <a:chExt cx="425450" cy="447675"/>
          </a:xfrm>
          <a:solidFill>
            <a:schemeClr val="bg1"/>
          </a:solidFill>
        </p:grpSpPr>
        <p:sp>
          <p:nvSpPr>
            <p:cNvPr id="22" name="Freeform: Shape 87"/>
            <p:cNvSpPr/>
            <p:nvPr/>
          </p:nvSpPr>
          <p:spPr bwMode="auto">
            <a:xfrm>
              <a:off x="3968751" y="2513013"/>
              <a:ext cx="44450" cy="825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1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8" y="21"/>
                </a:cxn>
                <a:cxn ang="0">
                  <a:pos x="12" y="21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8" y="8"/>
                </a:cxn>
                <a:cxn ang="0">
                  <a:pos x="8" y="13"/>
                </a:cxn>
              </a:cxnLst>
              <a:rect l="0" t="0" r="r" b="b"/>
              <a:pathLst>
                <a:path w="12" h="22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11" y="22"/>
                    <a:pt x="12" y="21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  <a:moveTo>
                    <a:pt x="8" y="13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23" name="Freeform: Shape 88"/>
            <p:cNvSpPr/>
            <p:nvPr/>
          </p:nvSpPr>
          <p:spPr bwMode="auto">
            <a:xfrm>
              <a:off x="4095751" y="2513013"/>
              <a:ext cx="46038" cy="82550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2" y="9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4" y="21"/>
                </a:cxn>
                <a:cxn ang="0">
                  <a:pos x="11" y="12"/>
                </a:cxn>
                <a:cxn ang="0">
                  <a:pos x="12" y="9"/>
                </a:cxn>
                <a:cxn ang="0">
                  <a:pos x="5" y="13"/>
                </a:cxn>
                <a:cxn ang="0">
                  <a:pos x="5" y="9"/>
                </a:cxn>
                <a:cxn ang="0">
                  <a:pos x="7" y="11"/>
                </a:cxn>
                <a:cxn ang="0">
                  <a:pos x="5" y="13"/>
                </a:cxn>
              </a:cxnLst>
              <a:rect l="0" t="0" r="r" b="b"/>
              <a:pathLst>
                <a:path w="12" h="22"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2" y="22"/>
                    <a:pt x="3" y="22"/>
                    <a:pt x="4" y="2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2" y="10"/>
                    <a:pt x="12" y="9"/>
                  </a:cubicBezTo>
                  <a:close/>
                  <a:moveTo>
                    <a:pt x="5" y="13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5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24" name="Freeform: Shape 89"/>
            <p:cNvSpPr/>
            <p:nvPr/>
          </p:nvSpPr>
          <p:spPr bwMode="auto">
            <a:xfrm>
              <a:off x="3922713" y="2366963"/>
              <a:ext cx="425450" cy="447675"/>
            </a:xfrm>
            <a:custGeom>
              <a:avLst/>
              <a:gdLst/>
              <a:ahLst/>
              <a:cxnLst>
                <a:cxn ang="0">
                  <a:pos x="60" y="63"/>
                </a:cxn>
                <a:cxn ang="0">
                  <a:pos x="70" y="47"/>
                </a:cxn>
                <a:cxn ang="0">
                  <a:pos x="44" y="25"/>
                </a:cxn>
                <a:cxn ang="0">
                  <a:pos x="45" y="4"/>
                </a:cxn>
                <a:cxn ang="0">
                  <a:pos x="33" y="31"/>
                </a:cxn>
                <a:cxn ang="0">
                  <a:pos x="23" y="25"/>
                </a:cxn>
                <a:cxn ang="0">
                  <a:pos x="19" y="114"/>
                </a:cxn>
                <a:cxn ang="0">
                  <a:pos x="51" y="114"/>
                </a:cxn>
                <a:cxn ang="0">
                  <a:pos x="94" y="114"/>
                </a:cxn>
                <a:cxn ang="0">
                  <a:pos x="26" y="14"/>
                </a:cxn>
                <a:cxn ang="0">
                  <a:pos x="35" y="22"/>
                </a:cxn>
                <a:cxn ang="0">
                  <a:pos x="24" y="112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33" y="50"/>
                </a:cxn>
                <a:cxn ang="0">
                  <a:pos x="34" y="51"/>
                </a:cxn>
                <a:cxn ang="0">
                  <a:pos x="34" y="51"/>
                </a:cxn>
                <a:cxn ang="0">
                  <a:pos x="34" y="51"/>
                </a:cxn>
                <a:cxn ang="0">
                  <a:pos x="34" y="51"/>
                </a:cxn>
                <a:cxn ang="0">
                  <a:pos x="34" y="51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35" y="51"/>
                </a:cxn>
                <a:cxn ang="0">
                  <a:pos x="36" y="51"/>
                </a:cxn>
                <a:cxn ang="0">
                  <a:pos x="36" y="51"/>
                </a:cxn>
                <a:cxn ang="0">
                  <a:pos x="36" y="51"/>
                </a:cxn>
                <a:cxn ang="0">
                  <a:pos x="37" y="51"/>
                </a:cxn>
                <a:cxn ang="0">
                  <a:pos x="37" y="50"/>
                </a:cxn>
                <a:cxn ang="0">
                  <a:pos x="37" y="50"/>
                </a:cxn>
                <a:cxn ang="0">
                  <a:pos x="65" y="49"/>
                </a:cxn>
                <a:cxn ang="0">
                  <a:pos x="76" y="69"/>
                </a:cxn>
                <a:cxn ang="0">
                  <a:pos x="69" y="77"/>
                </a:cxn>
                <a:cxn ang="0">
                  <a:pos x="73" y="86"/>
                </a:cxn>
                <a:cxn ang="0">
                  <a:pos x="68" y="91"/>
                </a:cxn>
                <a:cxn ang="0">
                  <a:pos x="67" y="67"/>
                </a:cxn>
                <a:cxn ang="0">
                  <a:pos x="63" y="70"/>
                </a:cxn>
                <a:cxn ang="0">
                  <a:pos x="58" y="76"/>
                </a:cxn>
                <a:cxn ang="0">
                  <a:pos x="63" y="92"/>
                </a:cxn>
                <a:cxn ang="0">
                  <a:pos x="65" y="103"/>
                </a:cxn>
                <a:cxn ang="0">
                  <a:pos x="71" y="109"/>
                </a:cxn>
                <a:cxn ang="0">
                  <a:pos x="79" y="99"/>
                </a:cxn>
                <a:cxn ang="0">
                  <a:pos x="105" y="82"/>
                </a:cxn>
                <a:cxn ang="0">
                  <a:pos x="103" y="69"/>
                </a:cxn>
                <a:cxn ang="0">
                  <a:pos x="93" y="61"/>
                </a:cxn>
                <a:cxn ang="0">
                  <a:pos x="88" y="69"/>
                </a:cxn>
                <a:cxn ang="0">
                  <a:pos x="95" y="77"/>
                </a:cxn>
                <a:cxn ang="0">
                  <a:pos x="90" y="81"/>
                </a:cxn>
                <a:cxn ang="0">
                  <a:pos x="96" y="87"/>
                </a:cxn>
                <a:cxn ang="0">
                  <a:pos x="89" y="105"/>
                </a:cxn>
                <a:cxn ang="0">
                  <a:pos x="101" y="103"/>
                </a:cxn>
                <a:cxn ang="0">
                  <a:pos x="101" y="103"/>
                </a:cxn>
                <a:cxn ang="0">
                  <a:pos x="100" y="97"/>
                </a:cxn>
                <a:cxn ang="0">
                  <a:pos x="108" y="94"/>
                </a:cxn>
              </a:cxnLst>
              <a:rect l="0" t="0" r="r" b="b"/>
              <a:pathLst>
                <a:path w="113" h="119">
                  <a:moveTo>
                    <a:pt x="111" y="73"/>
                  </a:moveTo>
                  <a:cubicBezTo>
                    <a:pt x="109" y="69"/>
                    <a:pt x="107" y="66"/>
                    <a:pt x="104" y="63"/>
                  </a:cubicBezTo>
                  <a:cubicBezTo>
                    <a:pt x="101" y="60"/>
                    <a:pt x="98" y="57"/>
                    <a:pt x="94" y="56"/>
                  </a:cubicBezTo>
                  <a:cubicBezTo>
                    <a:pt x="90" y="54"/>
                    <a:pt x="86" y="54"/>
                    <a:pt x="82" y="54"/>
                  </a:cubicBezTo>
                  <a:cubicBezTo>
                    <a:pt x="78" y="54"/>
                    <a:pt x="74" y="54"/>
                    <a:pt x="70" y="56"/>
                  </a:cubicBezTo>
                  <a:cubicBezTo>
                    <a:pt x="66" y="57"/>
                    <a:pt x="63" y="60"/>
                    <a:pt x="60" y="63"/>
                  </a:cubicBezTo>
                  <a:cubicBezTo>
                    <a:pt x="57" y="66"/>
                    <a:pt x="55" y="69"/>
                    <a:pt x="53" y="73"/>
                  </a:cubicBezTo>
                  <a:cubicBezTo>
                    <a:pt x="52" y="75"/>
                    <a:pt x="51" y="78"/>
                    <a:pt x="51" y="8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49"/>
                    <a:pt x="71" y="48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5" y="24"/>
                    <a:pt x="44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1" y="26"/>
                    <a:pt x="43" y="25"/>
                    <a:pt x="45" y="23"/>
                  </a:cubicBezTo>
                  <a:cubicBezTo>
                    <a:pt x="48" y="21"/>
                    <a:pt x="49" y="17"/>
                    <a:pt x="49" y="14"/>
                  </a:cubicBezTo>
                  <a:cubicBezTo>
                    <a:pt x="49" y="10"/>
                    <a:pt x="48" y="7"/>
                    <a:pt x="45" y="4"/>
                  </a:cubicBezTo>
                  <a:cubicBezTo>
                    <a:pt x="43" y="2"/>
                    <a:pt x="39" y="0"/>
                    <a:pt x="35" y="0"/>
                  </a:cubicBezTo>
                  <a:cubicBezTo>
                    <a:pt x="31" y="0"/>
                    <a:pt x="28" y="2"/>
                    <a:pt x="26" y="4"/>
                  </a:cubicBezTo>
                  <a:cubicBezTo>
                    <a:pt x="23" y="7"/>
                    <a:pt x="21" y="10"/>
                    <a:pt x="21" y="14"/>
                  </a:cubicBezTo>
                  <a:cubicBezTo>
                    <a:pt x="21" y="17"/>
                    <a:pt x="23" y="21"/>
                    <a:pt x="26" y="23"/>
                  </a:cubicBezTo>
                  <a:cubicBezTo>
                    <a:pt x="27" y="25"/>
                    <a:pt x="30" y="26"/>
                    <a:pt x="32" y="27"/>
                  </a:cubicBezTo>
                  <a:cubicBezTo>
                    <a:pt x="32" y="28"/>
                    <a:pt x="32" y="30"/>
                    <a:pt x="33" y="31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4"/>
                    <a:pt x="25" y="23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5"/>
                    <a:pt x="20" y="116"/>
                    <a:pt x="22" y="116"/>
                  </a:cubicBezTo>
                  <a:cubicBezTo>
                    <a:pt x="39" y="119"/>
                    <a:pt x="32" y="119"/>
                    <a:pt x="49" y="116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50" y="116"/>
                    <a:pt x="51" y="115"/>
                    <a:pt x="51" y="114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1" y="92"/>
                    <a:pt x="52" y="95"/>
                    <a:pt x="53" y="97"/>
                  </a:cubicBezTo>
                  <a:cubicBezTo>
                    <a:pt x="55" y="101"/>
                    <a:pt x="57" y="104"/>
                    <a:pt x="60" y="107"/>
                  </a:cubicBezTo>
                  <a:cubicBezTo>
                    <a:pt x="63" y="110"/>
                    <a:pt x="66" y="112"/>
                    <a:pt x="70" y="114"/>
                  </a:cubicBezTo>
                  <a:cubicBezTo>
                    <a:pt x="74" y="116"/>
                    <a:pt x="78" y="116"/>
                    <a:pt x="82" y="116"/>
                  </a:cubicBezTo>
                  <a:cubicBezTo>
                    <a:pt x="86" y="116"/>
                    <a:pt x="90" y="116"/>
                    <a:pt x="94" y="114"/>
                  </a:cubicBezTo>
                  <a:cubicBezTo>
                    <a:pt x="98" y="112"/>
                    <a:pt x="101" y="110"/>
                    <a:pt x="104" y="107"/>
                  </a:cubicBezTo>
                  <a:cubicBezTo>
                    <a:pt x="107" y="104"/>
                    <a:pt x="109" y="101"/>
                    <a:pt x="111" y="97"/>
                  </a:cubicBezTo>
                  <a:cubicBezTo>
                    <a:pt x="113" y="93"/>
                    <a:pt x="113" y="89"/>
                    <a:pt x="113" y="85"/>
                  </a:cubicBezTo>
                  <a:cubicBezTo>
                    <a:pt x="113" y="81"/>
                    <a:pt x="113" y="77"/>
                    <a:pt x="111" y="73"/>
                  </a:cubicBezTo>
                  <a:close/>
                  <a:moveTo>
                    <a:pt x="29" y="20"/>
                  </a:moveTo>
                  <a:cubicBezTo>
                    <a:pt x="27" y="18"/>
                    <a:pt x="26" y="16"/>
                    <a:pt x="26" y="14"/>
                  </a:cubicBezTo>
                  <a:cubicBezTo>
                    <a:pt x="26" y="11"/>
                    <a:pt x="27" y="9"/>
                    <a:pt x="29" y="8"/>
                  </a:cubicBezTo>
                  <a:cubicBezTo>
                    <a:pt x="30" y="6"/>
                    <a:pt x="33" y="5"/>
                    <a:pt x="35" y="5"/>
                  </a:cubicBezTo>
                  <a:cubicBezTo>
                    <a:pt x="38" y="5"/>
                    <a:pt x="40" y="6"/>
                    <a:pt x="42" y="8"/>
                  </a:cubicBezTo>
                  <a:cubicBezTo>
                    <a:pt x="43" y="9"/>
                    <a:pt x="45" y="11"/>
                    <a:pt x="45" y="14"/>
                  </a:cubicBezTo>
                  <a:cubicBezTo>
                    <a:pt x="45" y="16"/>
                    <a:pt x="43" y="18"/>
                    <a:pt x="42" y="20"/>
                  </a:cubicBezTo>
                  <a:cubicBezTo>
                    <a:pt x="40" y="21"/>
                    <a:pt x="38" y="22"/>
                    <a:pt x="35" y="22"/>
                  </a:cubicBezTo>
                  <a:cubicBezTo>
                    <a:pt x="33" y="22"/>
                    <a:pt x="30" y="21"/>
                    <a:pt x="29" y="20"/>
                  </a:cubicBezTo>
                  <a:close/>
                  <a:moveTo>
                    <a:pt x="47" y="69"/>
                  </a:moveTo>
                  <a:cubicBezTo>
                    <a:pt x="46" y="69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32" y="115"/>
                    <a:pt x="38" y="115"/>
                    <a:pt x="24" y="112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65" y="49"/>
                    <a:pt x="65" y="49"/>
                    <a:pt x="65" y="49"/>
                  </a:cubicBezTo>
                  <a:lnTo>
                    <a:pt x="47" y="69"/>
                  </a:lnTo>
                  <a:close/>
                  <a:moveTo>
                    <a:pt x="76" y="64"/>
                  </a:moveTo>
                  <a:cubicBezTo>
                    <a:pt x="77" y="63"/>
                    <a:pt x="78" y="62"/>
                    <a:pt x="79" y="61"/>
                  </a:cubicBezTo>
                  <a:cubicBezTo>
                    <a:pt x="79" y="62"/>
                    <a:pt x="79" y="63"/>
                    <a:pt x="79" y="65"/>
                  </a:cubicBezTo>
                  <a:cubicBezTo>
                    <a:pt x="79" y="66"/>
                    <a:pt x="79" y="68"/>
                    <a:pt x="79" y="69"/>
                  </a:cubicBezTo>
                  <a:cubicBezTo>
                    <a:pt x="78" y="69"/>
                    <a:pt x="77" y="69"/>
                    <a:pt x="76" y="69"/>
                  </a:cubicBezTo>
                  <a:cubicBezTo>
                    <a:pt x="75" y="69"/>
                    <a:pt x="74" y="68"/>
                    <a:pt x="73" y="68"/>
                  </a:cubicBezTo>
                  <a:cubicBezTo>
                    <a:pt x="74" y="67"/>
                    <a:pt x="75" y="65"/>
                    <a:pt x="76" y="64"/>
                  </a:cubicBezTo>
                  <a:close/>
                  <a:moveTo>
                    <a:pt x="79" y="81"/>
                  </a:moveTo>
                  <a:cubicBezTo>
                    <a:pt x="77" y="81"/>
                    <a:pt x="75" y="81"/>
                    <a:pt x="73" y="81"/>
                  </a:cubicBezTo>
                  <a:cubicBezTo>
                    <a:pt x="72" y="81"/>
                    <a:pt x="70" y="81"/>
                    <a:pt x="68" y="81"/>
                  </a:cubicBezTo>
                  <a:cubicBezTo>
                    <a:pt x="68" y="80"/>
                    <a:pt x="68" y="79"/>
                    <a:pt x="69" y="77"/>
                  </a:cubicBezTo>
                  <a:cubicBezTo>
                    <a:pt x="69" y="76"/>
                    <a:pt x="70" y="74"/>
                    <a:pt x="70" y="73"/>
                  </a:cubicBezTo>
                  <a:cubicBezTo>
                    <a:pt x="72" y="73"/>
                    <a:pt x="73" y="74"/>
                    <a:pt x="75" y="74"/>
                  </a:cubicBezTo>
                  <a:cubicBezTo>
                    <a:pt x="76" y="74"/>
                    <a:pt x="78" y="75"/>
                    <a:pt x="79" y="75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81"/>
                  </a:lnTo>
                  <a:close/>
                  <a:moveTo>
                    <a:pt x="73" y="86"/>
                  </a:moveTo>
                  <a:cubicBezTo>
                    <a:pt x="75" y="86"/>
                    <a:pt x="77" y="86"/>
                    <a:pt x="79" y="86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6" y="94"/>
                    <a:pt x="74" y="94"/>
                  </a:cubicBezTo>
                  <a:cubicBezTo>
                    <a:pt x="73" y="95"/>
                    <a:pt x="71" y="95"/>
                    <a:pt x="69" y="96"/>
                  </a:cubicBezTo>
                  <a:cubicBezTo>
                    <a:pt x="69" y="94"/>
                    <a:pt x="68" y="93"/>
                    <a:pt x="68" y="91"/>
                  </a:cubicBezTo>
                  <a:cubicBezTo>
                    <a:pt x="68" y="90"/>
                    <a:pt x="68" y="88"/>
                    <a:pt x="68" y="87"/>
                  </a:cubicBezTo>
                  <a:cubicBezTo>
                    <a:pt x="70" y="86"/>
                    <a:pt x="71" y="86"/>
                    <a:pt x="73" y="86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1"/>
                    <a:pt x="71" y="61"/>
                  </a:cubicBezTo>
                  <a:cubicBezTo>
                    <a:pt x="71" y="61"/>
                    <a:pt x="71" y="62"/>
                    <a:pt x="71" y="62"/>
                  </a:cubicBezTo>
                  <a:cubicBezTo>
                    <a:pt x="69" y="63"/>
                    <a:pt x="68" y="65"/>
                    <a:pt x="67" y="67"/>
                  </a:cubicBezTo>
                  <a:cubicBezTo>
                    <a:pt x="67" y="66"/>
                    <a:pt x="66" y="66"/>
                    <a:pt x="66" y="66"/>
                  </a:cubicBezTo>
                  <a:cubicBezTo>
                    <a:pt x="65" y="66"/>
                    <a:pt x="65" y="66"/>
                    <a:pt x="65" y="65"/>
                  </a:cubicBezTo>
                  <a:cubicBezTo>
                    <a:pt x="66" y="64"/>
                    <a:pt x="68" y="63"/>
                    <a:pt x="69" y="62"/>
                  </a:cubicBezTo>
                  <a:close/>
                  <a:moveTo>
                    <a:pt x="58" y="76"/>
                  </a:moveTo>
                  <a:cubicBezTo>
                    <a:pt x="58" y="73"/>
                    <a:pt x="60" y="71"/>
                    <a:pt x="61" y="69"/>
                  </a:cubicBezTo>
                  <a:cubicBezTo>
                    <a:pt x="62" y="70"/>
                    <a:pt x="62" y="70"/>
                    <a:pt x="63" y="70"/>
                  </a:cubicBezTo>
                  <a:cubicBezTo>
                    <a:pt x="64" y="71"/>
                    <a:pt x="64" y="71"/>
                    <a:pt x="65" y="71"/>
                  </a:cubicBezTo>
                  <a:cubicBezTo>
                    <a:pt x="65" y="73"/>
                    <a:pt x="64" y="75"/>
                    <a:pt x="64" y="76"/>
                  </a:cubicBezTo>
                  <a:cubicBezTo>
                    <a:pt x="63" y="78"/>
                    <a:pt x="63" y="80"/>
                    <a:pt x="63" y="82"/>
                  </a:cubicBezTo>
                  <a:cubicBezTo>
                    <a:pt x="61" y="82"/>
                    <a:pt x="60" y="82"/>
                    <a:pt x="59" y="82"/>
                  </a:cubicBezTo>
                  <a:cubicBezTo>
                    <a:pt x="58" y="82"/>
                    <a:pt x="57" y="82"/>
                    <a:pt x="56" y="82"/>
                  </a:cubicBezTo>
                  <a:cubicBezTo>
                    <a:pt x="56" y="80"/>
                    <a:pt x="57" y="78"/>
                    <a:pt x="58" y="76"/>
                  </a:cubicBezTo>
                  <a:close/>
                  <a:moveTo>
                    <a:pt x="60" y="99"/>
                  </a:moveTo>
                  <a:cubicBezTo>
                    <a:pt x="59" y="98"/>
                    <a:pt x="58" y="96"/>
                    <a:pt x="57" y="94"/>
                  </a:cubicBezTo>
                  <a:cubicBezTo>
                    <a:pt x="57" y="92"/>
                    <a:pt x="56" y="89"/>
                    <a:pt x="56" y="87"/>
                  </a:cubicBezTo>
                  <a:cubicBezTo>
                    <a:pt x="57" y="87"/>
                    <a:pt x="58" y="87"/>
                    <a:pt x="59" y="87"/>
                  </a:cubicBezTo>
                  <a:cubicBezTo>
                    <a:pt x="60" y="87"/>
                    <a:pt x="61" y="87"/>
                    <a:pt x="62" y="87"/>
                  </a:cubicBezTo>
                  <a:cubicBezTo>
                    <a:pt x="62" y="89"/>
                    <a:pt x="63" y="90"/>
                    <a:pt x="63" y="92"/>
                  </a:cubicBezTo>
                  <a:cubicBezTo>
                    <a:pt x="63" y="94"/>
                    <a:pt x="64" y="96"/>
                    <a:pt x="64" y="97"/>
                  </a:cubicBezTo>
                  <a:cubicBezTo>
                    <a:pt x="64" y="98"/>
                    <a:pt x="63" y="98"/>
                    <a:pt x="62" y="98"/>
                  </a:cubicBezTo>
                  <a:cubicBezTo>
                    <a:pt x="62" y="99"/>
                    <a:pt x="61" y="99"/>
                    <a:pt x="60" y="99"/>
                  </a:cubicBezTo>
                  <a:close/>
                  <a:moveTo>
                    <a:pt x="69" y="108"/>
                  </a:moveTo>
                  <a:cubicBezTo>
                    <a:pt x="67" y="107"/>
                    <a:pt x="65" y="105"/>
                    <a:pt x="64" y="103"/>
                  </a:cubicBezTo>
                  <a:cubicBezTo>
                    <a:pt x="64" y="103"/>
                    <a:pt x="64" y="103"/>
                    <a:pt x="65" y="103"/>
                  </a:cubicBezTo>
                  <a:cubicBezTo>
                    <a:pt x="65" y="103"/>
                    <a:pt x="66" y="102"/>
                    <a:pt x="66" y="102"/>
                  </a:cubicBezTo>
                  <a:cubicBezTo>
                    <a:pt x="67" y="104"/>
                    <a:pt x="68" y="106"/>
                    <a:pt x="70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8"/>
                    <a:pt x="71" y="108"/>
                    <a:pt x="71" y="109"/>
                  </a:cubicBezTo>
                  <a:cubicBezTo>
                    <a:pt x="70" y="108"/>
                    <a:pt x="70" y="108"/>
                    <a:pt x="69" y="108"/>
                  </a:cubicBezTo>
                  <a:close/>
                  <a:moveTo>
                    <a:pt x="75" y="105"/>
                  </a:moveTo>
                  <a:cubicBezTo>
                    <a:pt x="74" y="104"/>
                    <a:pt x="72" y="102"/>
                    <a:pt x="71" y="100"/>
                  </a:cubicBezTo>
                  <a:cubicBezTo>
                    <a:pt x="73" y="100"/>
                    <a:pt x="74" y="100"/>
                    <a:pt x="75" y="99"/>
                  </a:cubicBezTo>
                  <a:cubicBezTo>
                    <a:pt x="77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103"/>
                    <a:pt x="79" y="106"/>
                    <a:pt x="79" y="109"/>
                  </a:cubicBezTo>
                  <a:cubicBezTo>
                    <a:pt x="78" y="108"/>
                    <a:pt x="76" y="107"/>
                    <a:pt x="75" y="105"/>
                  </a:cubicBezTo>
                  <a:close/>
                  <a:moveTo>
                    <a:pt x="103" y="69"/>
                  </a:moveTo>
                  <a:cubicBezTo>
                    <a:pt x="105" y="71"/>
                    <a:pt x="106" y="73"/>
                    <a:pt x="107" y="76"/>
                  </a:cubicBezTo>
                  <a:cubicBezTo>
                    <a:pt x="107" y="78"/>
                    <a:pt x="108" y="80"/>
                    <a:pt x="108" y="82"/>
                  </a:cubicBezTo>
                  <a:cubicBezTo>
                    <a:pt x="107" y="82"/>
                    <a:pt x="106" y="82"/>
                    <a:pt x="105" y="82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4" y="82"/>
                    <a:pt x="103" y="82"/>
                    <a:pt x="101" y="82"/>
                  </a:cubicBezTo>
                  <a:cubicBezTo>
                    <a:pt x="101" y="80"/>
                    <a:pt x="101" y="78"/>
                    <a:pt x="101" y="76"/>
                  </a:cubicBezTo>
                  <a:cubicBezTo>
                    <a:pt x="100" y="75"/>
                    <a:pt x="100" y="73"/>
                    <a:pt x="99" y="71"/>
                  </a:cubicBezTo>
                  <a:cubicBezTo>
                    <a:pt x="100" y="71"/>
                    <a:pt x="100" y="71"/>
                    <a:pt x="101" y="71"/>
                  </a:cubicBezTo>
                  <a:cubicBezTo>
                    <a:pt x="102" y="70"/>
                    <a:pt x="102" y="70"/>
                    <a:pt x="103" y="69"/>
                  </a:cubicBezTo>
                  <a:close/>
                  <a:moveTo>
                    <a:pt x="95" y="62"/>
                  </a:moveTo>
                  <a:cubicBezTo>
                    <a:pt x="97" y="63"/>
                    <a:pt x="98" y="64"/>
                    <a:pt x="100" y="65"/>
                  </a:cubicBezTo>
                  <a:cubicBezTo>
                    <a:pt x="99" y="66"/>
                    <a:pt x="99" y="66"/>
                    <a:pt x="98" y="66"/>
                  </a:cubicBezTo>
                  <a:cubicBezTo>
                    <a:pt x="98" y="66"/>
                    <a:pt x="97" y="66"/>
                    <a:pt x="97" y="67"/>
                  </a:cubicBezTo>
                  <a:cubicBezTo>
                    <a:pt x="96" y="65"/>
                    <a:pt x="95" y="63"/>
                    <a:pt x="94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1"/>
                    <a:pt x="94" y="62"/>
                    <a:pt x="95" y="62"/>
                  </a:cubicBezTo>
                  <a:close/>
                  <a:moveTo>
                    <a:pt x="84" y="65"/>
                  </a:moveTo>
                  <a:cubicBezTo>
                    <a:pt x="84" y="63"/>
                    <a:pt x="85" y="62"/>
                    <a:pt x="85" y="61"/>
                  </a:cubicBezTo>
                  <a:cubicBezTo>
                    <a:pt x="86" y="61"/>
                    <a:pt x="87" y="63"/>
                    <a:pt x="88" y="64"/>
                  </a:cubicBezTo>
                  <a:cubicBezTo>
                    <a:pt x="89" y="65"/>
                    <a:pt x="91" y="67"/>
                    <a:pt x="92" y="68"/>
                  </a:cubicBezTo>
                  <a:cubicBezTo>
                    <a:pt x="90" y="69"/>
                    <a:pt x="89" y="69"/>
                    <a:pt x="88" y="69"/>
                  </a:cubicBezTo>
                  <a:cubicBezTo>
                    <a:pt x="87" y="69"/>
                    <a:pt x="86" y="69"/>
                    <a:pt x="84" y="69"/>
                  </a:cubicBezTo>
                  <a:cubicBezTo>
                    <a:pt x="84" y="68"/>
                    <a:pt x="84" y="66"/>
                    <a:pt x="84" y="65"/>
                  </a:cubicBezTo>
                  <a:close/>
                  <a:moveTo>
                    <a:pt x="84" y="78"/>
                  </a:moveTo>
                  <a:cubicBezTo>
                    <a:pt x="84" y="75"/>
                    <a:pt x="84" y="75"/>
                    <a:pt x="84" y="75"/>
                  </a:cubicBezTo>
                  <a:cubicBezTo>
                    <a:pt x="88" y="75"/>
                    <a:pt x="91" y="74"/>
                    <a:pt x="94" y="73"/>
                  </a:cubicBezTo>
                  <a:cubicBezTo>
                    <a:pt x="95" y="74"/>
                    <a:pt x="95" y="76"/>
                    <a:pt x="95" y="77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6" y="79"/>
                    <a:pt x="96" y="80"/>
                    <a:pt x="96" y="81"/>
                  </a:cubicBezTo>
                  <a:cubicBezTo>
                    <a:pt x="94" y="81"/>
                    <a:pt x="92" y="81"/>
                    <a:pt x="90" y="81"/>
                  </a:cubicBezTo>
                  <a:cubicBezTo>
                    <a:pt x="88" y="81"/>
                    <a:pt x="86" y="81"/>
                    <a:pt x="84" y="81"/>
                  </a:cubicBezTo>
                  <a:lnTo>
                    <a:pt x="84" y="78"/>
                  </a:lnTo>
                  <a:close/>
                  <a:moveTo>
                    <a:pt x="84" y="90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86" y="86"/>
                    <a:pt x="88" y="86"/>
                    <a:pt x="90" y="86"/>
                  </a:cubicBezTo>
                  <a:cubicBezTo>
                    <a:pt x="92" y="86"/>
                    <a:pt x="94" y="86"/>
                    <a:pt x="96" y="87"/>
                  </a:cubicBezTo>
                  <a:cubicBezTo>
                    <a:pt x="96" y="88"/>
                    <a:pt x="96" y="90"/>
                    <a:pt x="96" y="91"/>
                  </a:cubicBezTo>
                  <a:cubicBezTo>
                    <a:pt x="96" y="93"/>
                    <a:pt x="95" y="94"/>
                    <a:pt x="95" y="95"/>
                  </a:cubicBezTo>
                  <a:cubicBezTo>
                    <a:pt x="93" y="95"/>
                    <a:pt x="91" y="94"/>
                    <a:pt x="90" y="94"/>
                  </a:cubicBezTo>
                  <a:cubicBezTo>
                    <a:pt x="88" y="94"/>
                    <a:pt x="86" y="94"/>
                    <a:pt x="84" y="94"/>
                  </a:cubicBezTo>
                  <a:lnTo>
                    <a:pt x="84" y="90"/>
                  </a:lnTo>
                  <a:close/>
                  <a:moveTo>
                    <a:pt x="89" y="105"/>
                  </a:moveTo>
                  <a:cubicBezTo>
                    <a:pt x="88" y="107"/>
                    <a:pt x="86" y="108"/>
                    <a:pt x="85" y="109"/>
                  </a:cubicBezTo>
                  <a:cubicBezTo>
                    <a:pt x="85" y="106"/>
                    <a:pt x="85" y="102"/>
                    <a:pt x="85" y="99"/>
                  </a:cubicBezTo>
                  <a:cubicBezTo>
                    <a:pt x="86" y="99"/>
                    <a:pt x="87" y="99"/>
                    <a:pt x="89" y="99"/>
                  </a:cubicBezTo>
                  <a:cubicBezTo>
                    <a:pt x="90" y="100"/>
                    <a:pt x="91" y="100"/>
                    <a:pt x="93" y="100"/>
                  </a:cubicBezTo>
                  <a:cubicBezTo>
                    <a:pt x="92" y="102"/>
                    <a:pt x="91" y="104"/>
                    <a:pt x="89" y="105"/>
                  </a:cubicBezTo>
                  <a:close/>
                  <a:moveTo>
                    <a:pt x="101" y="103"/>
                  </a:moveTo>
                  <a:cubicBezTo>
                    <a:pt x="99" y="105"/>
                    <a:pt x="97" y="107"/>
                    <a:pt x="95" y="108"/>
                  </a:cubicBezTo>
                  <a:cubicBezTo>
                    <a:pt x="94" y="108"/>
                    <a:pt x="94" y="108"/>
                    <a:pt x="93" y="109"/>
                  </a:cubicBezTo>
                  <a:cubicBezTo>
                    <a:pt x="93" y="108"/>
                    <a:pt x="94" y="108"/>
                    <a:pt x="94" y="107"/>
                  </a:cubicBezTo>
                  <a:cubicBezTo>
                    <a:pt x="96" y="106"/>
                    <a:pt x="97" y="104"/>
                    <a:pt x="98" y="102"/>
                  </a:cubicBezTo>
                  <a:cubicBezTo>
                    <a:pt x="98" y="102"/>
                    <a:pt x="99" y="103"/>
                    <a:pt x="99" y="103"/>
                  </a:cubicBezTo>
                  <a:cubicBezTo>
                    <a:pt x="100" y="103"/>
                    <a:pt x="100" y="103"/>
                    <a:pt x="101" y="103"/>
                  </a:cubicBezTo>
                  <a:close/>
                  <a:moveTo>
                    <a:pt x="108" y="94"/>
                  </a:moveTo>
                  <a:cubicBezTo>
                    <a:pt x="107" y="94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6" y="96"/>
                    <a:pt x="105" y="98"/>
                    <a:pt x="104" y="99"/>
                  </a:cubicBezTo>
                  <a:cubicBezTo>
                    <a:pt x="103" y="99"/>
                    <a:pt x="103" y="99"/>
                    <a:pt x="102" y="98"/>
                  </a:cubicBezTo>
                  <a:cubicBezTo>
                    <a:pt x="101" y="98"/>
                    <a:pt x="100" y="98"/>
                    <a:pt x="100" y="97"/>
                  </a:cubicBezTo>
                  <a:cubicBezTo>
                    <a:pt x="100" y="96"/>
                    <a:pt x="101" y="94"/>
                    <a:pt x="101" y="92"/>
                  </a:cubicBezTo>
                  <a:cubicBezTo>
                    <a:pt x="101" y="90"/>
                    <a:pt x="102" y="89"/>
                    <a:pt x="102" y="87"/>
                  </a:cubicBezTo>
                  <a:cubicBezTo>
                    <a:pt x="103" y="87"/>
                    <a:pt x="104" y="87"/>
                    <a:pt x="105" y="87"/>
                  </a:cubicBezTo>
                  <a:cubicBezTo>
                    <a:pt x="106" y="87"/>
                    <a:pt x="107" y="87"/>
                    <a:pt x="108" y="87"/>
                  </a:cubicBezTo>
                  <a:cubicBezTo>
                    <a:pt x="108" y="89"/>
                    <a:pt x="107" y="92"/>
                    <a:pt x="107" y="94"/>
                  </a:cubicBezTo>
                  <a:lnTo>
                    <a:pt x="108" y="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25" name="Group 90"/>
          <p:cNvGrpSpPr/>
          <p:nvPr/>
        </p:nvGrpSpPr>
        <p:grpSpPr>
          <a:xfrm>
            <a:off x="3401842" y="3258800"/>
            <a:ext cx="379124" cy="401929"/>
            <a:chOff x="3054351" y="2366963"/>
            <a:chExt cx="422275" cy="447675"/>
          </a:xfrm>
          <a:solidFill>
            <a:schemeClr val="bg1"/>
          </a:solidFill>
        </p:grpSpPr>
        <p:sp>
          <p:nvSpPr>
            <p:cNvPr id="26" name="Freeform: Shape 91"/>
            <p:cNvSpPr/>
            <p:nvPr/>
          </p:nvSpPr>
          <p:spPr bwMode="auto">
            <a:xfrm>
              <a:off x="3054351" y="2649538"/>
              <a:ext cx="422275" cy="16510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" y="6"/>
                </a:cxn>
                <a:cxn ang="0">
                  <a:pos x="50" y="44"/>
                </a:cxn>
                <a:cxn ang="0">
                  <a:pos x="105" y="38"/>
                </a:cxn>
                <a:cxn ang="0">
                  <a:pos x="10" y="34"/>
                </a:cxn>
                <a:cxn ang="0">
                  <a:pos x="50" y="5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68" y="21"/>
                </a:cxn>
                <a:cxn ang="0">
                  <a:pos x="68" y="21"/>
                </a:cxn>
                <a:cxn ang="0">
                  <a:pos x="68" y="21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8" y="23"/>
                </a:cxn>
                <a:cxn ang="0">
                  <a:pos x="68" y="23"/>
                </a:cxn>
                <a:cxn ang="0">
                  <a:pos x="68" y="23"/>
                </a:cxn>
                <a:cxn ang="0">
                  <a:pos x="68" y="24"/>
                </a:cxn>
                <a:cxn ang="0">
                  <a:pos x="68" y="24"/>
                </a:cxn>
                <a:cxn ang="0">
                  <a:pos x="60" y="12"/>
                </a:cxn>
                <a:cxn ang="0">
                  <a:pos x="45" y="8"/>
                </a:cxn>
                <a:cxn ang="0">
                  <a:pos x="12" y="12"/>
                </a:cxn>
                <a:cxn ang="0">
                  <a:pos x="22" y="36"/>
                </a:cxn>
                <a:cxn ang="0">
                  <a:pos x="22" y="39"/>
                </a:cxn>
                <a:cxn ang="0">
                  <a:pos x="57" y="28"/>
                </a:cxn>
                <a:cxn ang="0">
                  <a:pos x="53" y="18"/>
                </a:cxn>
                <a:cxn ang="0">
                  <a:pos x="41" y="31"/>
                </a:cxn>
                <a:cxn ang="0">
                  <a:pos x="16" y="16"/>
                </a:cxn>
                <a:cxn ang="0">
                  <a:pos x="41" y="13"/>
                </a:cxn>
                <a:cxn ang="0">
                  <a:pos x="102" y="34"/>
                </a:cxn>
                <a:cxn ang="0">
                  <a:pos x="45" y="17"/>
                </a:cxn>
                <a:cxn ang="0">
                  <a:pos x="48" y="25"/>
                </a:cxn>
                <a:cxn ang="0">
                  <a:pos x="100" y="32"/>
                </a:cxn>
                <a:cxn ang="0">
                  <a:pos x="68" y="8"/>
                </a:cxn>
                <a:cxn ang="0">
                  <a:pos x="102" y="10"/>
                </a:cxn>
                <a:cxn ang="0">
                  <a:pos x="73" y="21"/>
                </a:cxn>
                <a:cxn ang="0">
                  <a:pos x="73" y="21"/>
                </a:cxn>
                <a:cxn ang="0">
                  <a:pos x="73" y="21"/>
                </a:cxn>
                <a:cxn ang="0">
                  <a:pos x="73" y="20"/>
                </a:cxn>
                <a:cxn ang="0">
                  <a:pos x="73" y="20"/>
                </a:cxn>
                <a:cxn ang="0">
                  <a:pos x="73" y="20"/>
                </a:cxn>
                <a:cxn ang="0">
                  <a:pos x="73" y="19"/>
                </a:cxn>
                <a:cxn ang="0">
                  <a:pos x="99" y="22"/>
                </a:cxn>
                <a:cxn ang="0">
                  <a:pos x="90" y="31"/>
                </a:cxn>
                <a:cxn ang="0">
                  <a:pos x="73" y="24"/>
                </a:cxn>
                <a:cxn ang="0">
                  <a:pos x="73" y="24"/>
                </a:cxn>
                <a:cxn ang="0">
                  <a:pos x="73" y="23"/>
                </a:cxn>
                <a:cxn ang="0">
                  <a:pos x="73" y="23"/>
                </a:cxn>
                <a:cxn ang="0">
                  <a:pos x="73" y="23"/>
                </a:cxn>
                <a:cxn ang="0">
                  <a:pos x="73" y="23"/>
                </a:cxn>
                <a:cxn ang="0">
                  <a:pos x="73" y="22"/>
                </a:cxn>
                <a:cxn ang="0">
                  <a:pos x="73" y="22"/>
                </a:cxn>
              </a:cxnLst>
              <a:rect l="0" t="0" r="r" b="b"/>
              <a:pathLst>
                <a:path w="112" h="44">
                  <a:moveTo>
                    <a:pt x="105" y="6"/>
                  </a:moveTo>
                  <a:cubicBezTo>
                    <a:pt x="101" y="2"/>
                    <a:pt x="96" y="0"/>
                    <a:pt x="9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0" y="2"/>
                    <a:pt x="6" y="6"/>
                  </a:cubicBezTo>
                  <a:cubicBezTo>
                    <a:pt x="2" y="10"/>
                    <a:pt x="0" y="16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6" y="44"/>
                    <a:pt x="2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2" y="44"/>
                    <a:pt x="54" y="44"/>
                    <a:pt x="56" y="44"/>
                  </a:cubicBezTo>
                  <a:cubicBezTo>
                    <a:pt x="57" y="44"/>
                    <a:pt x="59" y="44"/>
                    <a:pt x="61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6" y="44"/>
                    <a:pt x="101" y="42"/>
                    <a:pt x="105" y="38"/>
                  </a:cubicBezTo>
                  <a:cubicBezTo>
                    <a:pt x="110" y="34"/>
                    <a:pt x="112" y="28"/>
                    <a:pt x="112" y="22"/>
                  </a:cubicBezTo>
                  <a:cubicBezTo>
                    <a:pt x="112" y="16"/>
                    <a:pt x="110" y="10"/>
                    <a:pt x="105" y="6"/>
                  </a:cubicBezTo>
                  <a:close/>
                  <a:moveTo>
                    <a:pt x="22" y="39"/>
                  </a:moveTo>
                  <a:cubicBezTo>
                    <a:pt x="17" y="39"/>
                    <a:pt x="13" y="37"/>
                    <a:pt x="10" y="34"/>
                  </a:cubicBezTo>
                  <a:cubicBezTo>
                    <a:pt x="7" y="31"/>
                    <a:pt x="5" y="27"/>
                    <a:pt x="5" y="22"/>
                  </a:cubicBezTo>
                  <a:cubicBezTo>
                    <a:pt x="5" y="17"/>
                    <a:pt x="7" y="13"/>
                    <a:pt x="10" y="10"/>
                  </a:cubicBezTo>
                  <a:cubicBezTo>
                    <a:pt x="13" y="7"/>
                    <a:pt x="17" y="5"/>
                    <a:pt x="22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5" y="5"/>
                    <a:pt x="60" y="7"/>
                    <a:pt x="63" y="10"/>
                  </a:cubicBezTo>
                  <a:cubicBezTo>
                    <a:pt x="63" y="10"/>
                    <a:pt x="64" y="11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6" y="14"/>
                    <a:pt x="67" y="17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6"/>
                    <a:pt x="66" y="29"/>
                    <a:pt x="65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3" y="28"/>
                    <a:pt x="64" y="25"/>
                    <a:pt x="64" y="22"/>
                  </a:cubicBezTo>
                  <a:cubicBezTo>
                    <a:pt x="64" y="18"/>
                    <a:pt x="63" y="15"/>
                    <a:pt x="60" y="12"/>
                  </a:cubicBezTo>
                  <a:cubicBezTo>
                    <a:pt x="59" y="11"/>
                    <a:pt x="57" y="10"/>
                    <a:pt x="56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8"/>
                    <a:pt x="52" y="8"/>
                    <a:pt x="5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5" y="10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5"/>
                    <a:pt x="8" y="18"/>
                    <a:pt x="8" y="22"/>
                  </a:cubicBezTo>
                  <a:cubicBezTo>
                    <a:pt x="8" y="26"/>
                    <a:pt x="10" y="29"/>
                    <a:pt x="12" y="32"/>
                  </a:cubicBezTo>
                  <a:cubicBezTo>
                    <a:pt x="15" y="34"/>
                    <a:pt x="18" y="36"/>
                    <a:pt x="22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5" y="37"/>
                    <a:pt x="45" y="38"/>
                  </a:cubicBezTo>
                  <a:cubicBezTo>
                    <a:pt x="46" y="38"/>
                    <a:pt x="46" y="39"/>
                    <a:pt x="47" y="39"/>
                  </a:cubicBezTo>
                  <a:lnTo>
                    <a:pt x="22" y="39"/>
                  </a:lnTo>
                  <a:close/>
                  <a:moveTo>
                    <a:pt x="59" y="22"/>
                  </a:moveTo>
                  <a:cubicBezTo>
                    <a:pt x="59" y="24"/>
                    <a:pt x="58" y="26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8"/>
                    <a:pt x="56" y="29"/>
                    <a:pt x="56" y="29"/>
                  </a:cubicBezTo>
                  <a:cubicBezTo>
                    <a:pt x="56" y="29"/>
                    <a:pt x="55" y="29"/>
                    <a:pt x="55" y="28"/>
                  </a:cubicBezTo>
                  <a:cubicBezTo>
                    <a:pt x="54" y="27"/>
                    <a:pt x="53" y="26"/>
                    <a:pt x="53" y="24"/>
                  </a:cubicBezTo>
                  <a:cubicBezTo>
                    <a:pt x="52" y="22"/>
                    <a:pt x="52" y="20"/>
                    <a:pt x="53" y="18"/>
                  </a:cubicBezTo>
                  <a:cubicBezTo>
                    <a:pt x="53" y="17"/>
                    <a:pt x="54" y="15"/>
                    <a:pt x="55" y="14"/>
                  </a:cubicBezTo>
                  <a:cubicBezTo>
                    <a:pt x="55" y="15"/>
                    <a:pt x="56" y="15"/>
                    <a:pt x="57" y="16"/>
                  </a:cubicBezTo>
                  <a:cubicBezTo>
                    <a:pt x="58" y="17"/>
                    <a:pt x="59" y="19"/>
                    <a:pt x="59" y="22"/>
                  </a:cubicBezTo>
                  <a:close/>
                  <a:moveTo>
                    <a:pt x="41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19" y="31"/>
                    <a:pt x="17" y="30"/>
                    <a:pt x="16" y="28"/>
                  </a:cubicBezTo>
                  <a:cubicBezTo>
                    <a:pt x="14" y="26"/>
                    <a:pt x="13" y="24"/>
                    <a:pt x="13" y="22"/>
                  </a:cubicBezTo>
                  <a:cubicBezTo>
                    <a:pt x="13" y="19"/>
                    <a:pt x="14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4"/>
                    <a:pt x="19" y="13"/>
                    <a:pt x="22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39" y="17"/>
                    <a:pt x="39" y="20"/>
                    <a:pt x="39" y="22"/>
                  </a:cubicBezTo>
                  <a:cubicBezTo>
                    <a:pt x="39" y="25"/>
                    <a:pt x="39" y="28"/>
                    <a:pt x="41" y="31"/>
                  </a:cubicBezTo>
                  <a:close/>
                  <a:moveTo>
                    <a:pt x="102" y="34"/>
                  </a:moveTo>
                  <a:cubicBezTo>
                    <a:pt x="99" y="37"/>
                    <a:pt x="94" y="39"/>
                    <a:pt x="90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53" y="39"/>
                    <a:pt x="45" y="36"/>
                    <a:pt x="44" y="22"/>
                  </a:cubicBezTo>
                  <a:cubicBezTo>
                    <a:pt x="44" y="20"/>
                    <a:pt x="44" y="18"/>
                    <a:pt x="45" y="17"/>
                  </a:cubicBezTo>
                  <a:cubicBezTo>
                    <a:pt x="45" y="15"/>
                    <a:pt x="46" y="14"/>
                    <a:pt x="46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5"/>
                    <a:pt x="48" y="16"/>
                    <a:pt x="48" y="17"/>
                  </a:cubicBezTo>
                  <a:cubicBezTo>
                    <a:pt x="47" y="20"/>
                    <a:pt x="47" y="22"/>
                    <a:pt x="48" y="25"/>
                  </a:cubicBezTo>
                  <a:cubicBezTo>
                    <a:pt x="50" y="34"/>
                    <a:pt x="58" y="36"/>
                    <a:pt x="68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3" y="36"/>
                    <a:pt x="97" y="34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2" y="29"/>
                    <a:pt x="104" y="26"/>
                    <a:pt x="104" y="22"/>
                  </a:cubicBezTo>
                  <a:cubicBezTo>
                    <a:pt x="104" y="18"/>
                    <a:pt x="102" y="15"/>
                    <a:pt x="100" y="12"/>
                  </a:cubicBezTo>
                  <a:cubicBezTo>
                    <a:pt x="97" y="10"/>
                    <a:pt x="94" y="8"/>
                    <a:pt x="90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7" y="7"/>
                    <a:pt x="66" y="6"/>
                  </a:cubicBezTo>
                  <a:cubicBezTo>
                    <a:pt x="66" y="6"/>
                    <a:pt x="65" y="5"/>
                    <a:pt x="65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4" y="5"/>
                    <a:pt x="99" y="7"/>
                    <a:pt x="102" y="10"/>
                  </a:cubicBezTo>
                  <a:cubicBezTo>
                    <a:pt x="105" y="13"/>
                    <a:pt x="107" y="17"/>
                    <a:pt x="107" y="22"/>
                  </a:cubicBezTo>
                  <a:cubicBezTo>
                    <a:pt x="107" y="27"/>
                    <a:pt x="105" y="31"/>
                    <a:pt x="102" y="34"/>
                  </a:cubicBezTo>
                  <a:close/>
                  <a:moveTo>
                    <a:pt x="73" y="21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5"/>
                    <a:pt x="7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2" y="13"/>
                    <a:pt x="94" y="14"/>
                    <a:pt x="96" y="16"/>
                  </a:cubicBezTo>
                  <a:cubicBezTo>
                    <a:pt x="98" y="17"/>
                    <a:pt x="99" y="19"/>
                    <a:pt x="99" y="22"/>
                  </a:cubicBezTo>
                  <a:cubicBezTo>
                    <a:pt x="99" y="24"/>
                    <a:pt x="98" y="26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4" y="30"/>
                    <a:pt x="92" y="31"/>
                    <a:pt x="90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29"/>
                    <a:pt x="72" y="27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lnTo>
                    <a:pt x="73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27" name="Freeform: Shape 92"/>
            <p:cNvSpPr/>
            <p:nvPr/>
          </p:nvSpPr>
          <p:spPr bwMode="auto">
            <a:xfrm>
              <a:off x="3133726" y="2366963"/>
              <a:ext cx="258763" cy="258763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67" y="47"/>
                </a:cxn>
                <a:cxn ang="0">
                  <a:pos x="59" y="10"/>
                </a:cxn>
                <a:cxn ang="0">
                  <a:pos x="22" y="2"/>
                </a:cxn>
                <a:cxn ang="0">
                  <a:pos x="0" y="34"/>
                </a:cxn>
                <a:cxn ang="0">
                  <a:pos x="37" y="40"/>
                </a:cxn>
                <a:cxn ang="0">
                  <a:pos x="51" y="36"/>
                </a:cxn>
                <a:cxn ang="0">
                  <a:pos x="43" y="44"/>
                </a:cxn>
                <a:cxn ang="0">
                  <a:pos x="42" y="57"/>
                </a:cxn>
                <a:cxn ang="0">
                  <a:pos x="42" y="50"/>
                </a:cxn>
                <a:cxn ang="0">
                  <a:pos x="55" y="55"/>
                </a:cxn>
                <a:cxn ang="0">
                  <a:pos x="48" y="59"/>
                </a:cxn>
                <a:cxn ang="0">
                  <a:pos x="55" y="55"/>
                </a:cxn>
                <a:cxn ang="0">
                  <a:pos x="62" y="44"/>
                </a:cxn>
                <a:cxn ang="0">
                  <a:pos x="54" y="48"/>
                </a:cxn>
                <a:cxn ang="0">
                  <a:pos x="60" y="37"/>
                </a:cxn>
                <a:cxn ang="0">
                  <a:pos x="63" y="44"/>
                </a:cxn>
                <a:cxn ang="0">
                  <a:pos x="63" y="31"/>
                </a:cxn>
                <a:cxn ang="0">
                  <a:pos x="60" y="31"/>
                </a:cxn>
                <a:cxn ang="0">
                  <a:pos x="55" y="25"/>
                </a:cxn>
                <a:cxn ang="0">
                  <a:pos x="58" y="17"/>
                </a:cxn>
                <a:cxn ang="0">
                  <a:pos x="53" y="13"/>
                </a:cxn>
                <a:cxn ang="0">
                  <a:pos x="47" y="8"/>
                </a:cxn>
                <a:cxn ang="0">
                  <a:pos x="38" y="7"/>
                </a:cxn>
                <a:cxn ang="0">
                  <a:pos x="42" y="17"/>
                </a:cxn>
                <a:cxn ang="0">
                  <a:pos x="37" y="23"/>
                </a:cxn>
                <a:cxn ang="0">
                  <a:pos x="51" y="26"/>
                </a:cxn>
                <a:cxn ang="0">
                  <a:pos x="50" y="26"/>
                </a:cxn>
                <a:cxn ang="0">
                  <a:pos x="37" y="30"/>
                </a:cxn>
                <a:cxn ang="0">
                  <a:pos x="21" y="59"/>
                </a:cxn>
                <a:cxn ang="0">
                  <a:pos x="18" y="53"/>
                </a:cxn>
                <a:cxn ang="0">
                  <a:pos x="21" y="59"/>
                </a:cxn>
                <a:cxn ang="0">
                  <a:pos x="32" y="30"/>
                </a:cxn>
                <a:cxn ang="0">
                  <a:pos x="20" y="26"/>
                </a:cxn>
                <a:cxn ang="0">
                  <a:pos x="32" y="23"/>
                </a:cxn>
                <a:cxn ang="0">
                  <a:pos x="25" y="36"/>
                </a:cxn>
                <a:cxn ang="0">
                  <a:pos x="32" y="44"/>
                </a:cxn>
                <a:cxn ang="0">
                  <a:pos x="19" y="41"/>
                </a:cxn>
                <a:cxn ang="0">
                  <a:pos x="27" y="57"/>
                </a:cxn>
                <a:cxn ang="0">
                  <a:pos x="32" y="50"/>
                </a:cxn>
                <a:cxn ang="0">
                  <a:pos x="27" y="57"/>
                </a:cxn>
                <a:cxn ang="0">
                  <a:pos x="32" y="12"/>
                </a:cxn>
                <a:cxn ang="0">
                  <a:pos x="24" y="16"/>
                </a:cxn>
                <a:cxn ang="0">
                  <a:pos x="23" y="8"/>
                </a:cxn>
                <a:cxn ang="0">
                  <a:pos x="17" y="13"/>
                </a:cxn>
                <a:cxn ang="0">
                  <a:pos x="8" y="24"/>
                </a:cxn>
                <a:cxn ang="0">
                  <a:pos x="16" y="19"/>
                </a:cxn>
                <a:cxn ang="0">
                  <a:pos x="9" y="31"/>
                </a:cxn>
                <a:cxn ang="0">
                  <a:pos x="10" y="37"/>
                </a:cxn>
                <a:cxn ang="0">
                  <a:pos x="15" y="48"/>
                </a:cxn>
                <a:cxn ang="0">
                  <a:pos x="8" y="44"/>
                </a:cxn>
              </a:cxnLst>
              <a:rect l="0" t="0" r="r" b="b"/>
              <a:pathLst>
                <a:path w="69" h="69">
                  <a:moveTo>
                    <a:pt x="10" y="59"/>
                  </a:moveTo>
                  <a:cubicBezTo>
                    <a:pt x="13" y="62"/>
                    <a:pt x="17" y="64"/>
                    <a:pt x="22" y="66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9" y="69"/>
                    <a:pt x="44" y="68"/>
                    <a:pt x="48" y="66"/>
                  </a:cubicBezTo>
                  <a:cubicBezTo>
                    <a:pt x="52" y="64"/>
                    <a:pt x="56" y="62"/>
                    <a:pt x="59" y="59"/>
                  </a:cubicBezTo>
                  <a:cubicBezTo>
                    <a:pt x="62" y="56"/>
                    <a:pt x="65" y="52"/>
                    <a:pt x="67" y="47"/>
                  </a:cubicBezTo>
                  <a:cubicBezTo>
                    <a:pt x="68" y="43"/>
                    <a:pt x="69" y="39"/>
                    <a:pt x="69" y="34"/>
                  </a:cubicBezTo>
                  <a:cubicBezTo>
                    <a:pt x="69" y="30"/>
                    <a:pt x="68" y="25"/>
                    <a:pt x="67" y="21"/>
                  </a:cubicBezTo>
                  <a:cubicBezTo>
                    <a:pt x="65" y="17"/>
                    <a:pt x="62" y="13"/>
                    <a:pt x="59" y="10"/>
                  </a:cubicBezTo>
                  <a:cubicBezTo>
                    <a:pt x="56" y="7"/>
                    <a:pt x="52" y="4"/>
                    <a:pt x="48" y="2"/>
                  </a:cubicBezTo>
                  <a:cubicBezTo>
                    <a:pt x="44" y="1"/>
                    <a:pt x="39" y="0"/>
                    <a:pt x="35" y="0"/>
                  </a:cubicBezTo>
                  <a:cubicBezTo>
                    <a:pt x="30" y="0"/>
                    <a:pt x="26" y="1"/>
                    <a:pt x="22" y="2"/>
                  </a:cubicBezTo>
                  <a:cubicBezTo>
                    <a:pt x="17" y="4"/>
                    <a:pt x="13" y="7"/>
                    <a:pt x="10" y="10"/>
                  </a:cubicBezTo>
                  <a:cubicBezTo>
                    <a:pt x="7" y="13"/>
                    <a:pt x="5" y="17"/>
                    <a:pt x="3" y="21"/>
                  </a:cubicBezTo>
                  <a:cubicBezTo>
                    <a:pt x="1" y="25"/>
                    <a:pt x="0" y="30"/>
                    <a:pt x="0" y="34"/>
                  </a:cubicBezTo>
                  <a:cubicBezTo>
                    <a:pt x="0" y="39"/>
                    <a:pt x="1" y="43"/>
                    <a:pt x="3" y="47"/>
                  </a:cubicBezTo>
                  <a:cubicBezTo>
                    <a:pt x="5" y="52"/>
                    <a:pt x="7" y="56"/>
                    <a:pt x="10" y="59"/>
                  </a:cubicBezTo>
                  <a:close/>
                  <a:moveTo>
                    <a:pt x="37" y="40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40" y="36"/>
                    <a:pt x="42" y="36"/>
                    <a:pt x="44" y="36"/>
                  </a:cubicBezTo>
                  <a:cubicBezTo>
                    <a:pt x="46" y="36"/>
                    <a:pt x="48" y="36"/>
                    <a:pt x="51" y="36"/>
                  </a:cubicBezTo>
                  <a:cubicBezTo>
                    <a:pt x="51" y="38"/>
                    <a:pt x="50" y="39"/>
                    <a:pt x="50" y="41"/>
                  </a:cubicBezTo>
                  <a:cubicBezTo>
                    <a:pt x="50" y="43"/>
                    <a:pt x="49" y="44"/>
                    <a:pt x="49" y="46"/>
                  </a:cubicBezTo>
                  <a:cubicBezTo>
                    <a:pt x="47" y="45"/>
                    <a:pt x="45" y="45"/>
                    <a:pt x="43" y="44"/>
                  </a:cubicBezTo>
                  <a:cubicBezTo>
                    <a:pt x="41" y="44"/>
                    <a:pt x="39" y="44"/>
                    <a:pt x="37" y="44"/>
                  </a:cubicBezTo>
                  <a:lnTo>
                    <a:pt x="37" y="40"/>
                  </a:lnTo>
                  <a:close/>
                  <a:moveTo>
                    <a:pt x="42" y="57"/>
                  </a:moveTo>
                  <a:cubicBezTo>
                    <a:pt x="41" y="58"/>
                    <a:pt x="39" y="60"/>
                    <a:pt x="38" y="61"/>
                  </a:cubicBezTo>
                  <a:cubicBezTo>
                    <a:pt x="38" y="57"/>
                    <a:pt x="38" y="53"/>
                    <a:pt x="38" y="50"/>
                  </a:cubicBezTo>
                  <a:cubicBezTo>
                    <a:pt x="39" y="50"/>
                    <a:pt x="41" y="50"/>
                    <a:pt x="42" y="50"/>
                  </a:cubicBezTo>
                  <a:cubicBezTo>
                    <a:pt x="44" y="50"/>
                    <a:pt x="45" y="51"/>
                    <a:pt x="47" y="51"/>
                  </a:cubicBezTo>
                  <a:cubicBezTo>
                    <a:pt x="45" y="53"/>
                    <a:pt x="44" y="55"/>
                    <a:pt x="42" y="57"/>
                  </a:cubicBezTo>
                  <a:close/>
                  <a:moveTo>
                    <a:pt x="55" y="55"/>
                  </a:moveTo>
                  <a:cubicBezTo>
                    <a:pt x="53" y="57"/>
                    <a:pt x="51" y="58"/>
                    <a:pt x="49" y="59"/>
                  </a:cubicBezTo>
                  <a:cubicBezTo>
                    <a:pt x="48" y="60"/>
                    <a:pt x="48" y="60"/>
                    <a:pt x="47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50" y="57"/>
                    <a:pt x="51" y="55"/>
                    <a:pt x="52" y="53"/>
                  </a:cubicBezTo>
                  <a:cubicBezTo>
                    <a:pt x="53" y="53"/>
                    <a:pt x="53" y="54"/>
                    <a:pt x="54" y="54"/>
                  </a:cubicBezTo>
                  <a:cubicBezTo>
                    <a:pt x="54" y="54"/>
                    <a:pt x="55" y="54"/>
                    <a:pt x="55" y="55"/>
                  </a:cubicBezTo>
                  <a:close/>
                  <a:moveTo>
                    <a:pt x="63" y="44"/>
                  </a:moveTo>
                  <a:cubicBezTo>
                    <a:pt x="62" y="44"/>
                    <a:pt x="62" y="44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1" y="46"/>
                    <a:pt x="60" y="48"/>
                    <a:pt x="59" y="50"/>
                  </a:cubicBezTo>
                  <a:cubicBezTo>
                    <a:pt x="58" y="50"/>
                    <a:pt x="57" y="49"/>
                    <a:pt x="57" y="49"/>
                  </a:cubicBezTo>
                  <a:cubicBezTo>
                    <a:pt x="56" y="48"/>
                    <a:pt x="55" y="48"/>
                    <a:pt x="54" y="48"/>
                  </a:cubicBezTo>
                  <a:cubicBezTo>
                    <a:pt x="55" y="46"/>
                    <a:pt x="55" y="44"/>
                    <a:pt x="56" y="42"/>
                  </a:cubicBezTo>
                  <a:cubicBezTo>
                    <a:pt x="56" y="40"/>
                    <a:pt x="56" y="38"/>
                    <a:pt x="56" y="36"/>
                  </a:cubicBezTo>
                  <a:cubicBezTo>
                    <a:pt x="58" y="36"/>
                    <a:pt x="59" y="36"/>
                    <a:pt x="60" y="37"/>
                  </a:cubicBezTo>
                  <a:cubicBezTo>
                    <a:pt x="61" y="37"/>
                    <a:pt x="62" y="37"/>
                    <a:pt x="64" y="37"/>
                  </a:cubicBezTo>
                  <a:cubicBezTo>
                    <a:pt x="63" y="39"/>
                    <a:pt x="63" y="42"/>
                    <a:pt x="62" y="44"/>
                  </a:cubicBezTo>
                  <a:lnTo>
                    <a:pt x="63" y="44"/>
                  </a:lnTo>
                  <a:close/>
                  <a:moveTo>
                    <a:pt x="58" y="17"/>
                  </a:moveTo>
                  <a:cubicBezTo>
                    <a:pt x="60" y="19"/>
                    <a:pt x="61" y="21"/>
                    <a:pt x="62" y="24"/>
                  </a:cubicBezTo>
                  <a:cubicBezTo>
                    <a:pt x="63" y="26"/>
                    <a:pt x="63" y="29"/>
                    <a:pt x="63" y="31"/>
                  </a:cubicBezTo>
                  <a:cubicBezTo>
                    <a:pt x="62" y="31"/>
                    <a:pt x="61" y="31"/>
                    <a:pt x="60" y="31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7" y="31"/>
                    <a:pt x="56" y="31"/>
                  </a:cubicBezTo>
                  <a:cubicBezTo>
                    <a:pt x="56" y="29"/>
                    <a:pt x="56" y="27"/>
                    <a:pt x="55" y="25"/>
                  </a:cubicBezTo>
                  <a:cubicBezTo>
                    <a:pt x="55" y="23"/>
                    <a:pt x="54" y="21"/>
                    <a:pt x="53" y="19"/>
                  </a:cubicBezTo>
                  <a:cubicBezTo>
                    <a:pt x="54" y="19"/>
                    <a:pt x="55" y="19"/>
                    <a:pt x="56" y="18"/>
                  </a:cubicBezTo>
                  <a:cubicBezTo>
                    <a:pt x="56" y="18"/>
                    <a:pt x="57" y="18"/>
                    <a:pt x="58" y="17"/>
                  </a:cubicBezTo>
                  <a:close/>
                  <a:moveTo>
                    <a:pt x="49" y="9"/>
                  </a:moveTo>
                  <a:cubicBezTo>
                    <a:pt x="51" y="10"/>
                    <a:pt x="52" y="11"/>
                    <a:pt x="54" y="13"/>
                  </a:cubicBezTo>
                  <a:cubicBezTo>
                    <a:pt x="54" y="13"/>
                    <a:pt x="53" y="13"/>
                    <a:pt x="53" y="13"/>
                  </a:cubicBezTo>
                  <a:cubicBezTo>
                    <a:pt x="52" y="14"/>
                    <a:pt x="52" y="14"/>
                    <a:pt x="51" y="14"/>
                  </a:cubicBezTo>
                  <a:cubicBezTo>
                    <a:pt x="50" y="12"/>
                    <a:pt x="49" y="11"/>
                    <a:pt x="48" y="9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7" y="8"/>
                    <a:pt x="48" y="9"/>
                    <a:pt x="49" y="9"/>
                  </a:cubicBezTo>
                  <a:close/>
                  <a:moveTo>
                    <a:pt x="37" y="12"/>
                  </a:moveTo>
                  <a:cubicBezTo>
                    <a:pt x="37" y="10"/>
                    <a:pt x="38" y="9"/>
                    <a:pt x="38" y="7"/>
                  </a:cubicBezTo>
                  <a:cubicBezTo>
                    <a:pt x="39" y="8"/>
                    <a:pt x="40" y="10"/>
                    <a:pt x="42" y="11"/>
                  </a:cubicBezTo>
                  <a:cubicBezTo>
                    <a:pt x="43" y="12"/>
                    <a:pt x="44" y="14"/>
                    <a:pt x="45" y="16"/>
                  </a:cubicBezTo>
                  <a:cubicBezTo>
                    <a:pt x="44" y="16"/>
                    <a:pt x="43" y="17"/>
                    <a:pt x="42" y="17"/>
                  </a:cubicBezTo>
                  <a:cubicBezTo>
                    <a:pt x="40" y="17"/>
                    <a:pt x="39" y="17"/>
                    <a:pt x="37" y="17"/>
                  </a:cubicBezTo>
                  <a:cubicBezTo>
                    <a:pt x="37" y="15"/>
                    <a:pt x="37" y="14"/>
                    <a:pt x="37" y="12"/>
                  </a:cubicBezTo>
                  <a:close/>
                  <a:moveTo>
                    <a:pt x="37" y="23"/>
                  </a:moveTo>
                  <a:cubicBezTo>
                    <a:pt x="41" y="23"/>
                    <a:pt x="45" y="22"/>
                    <a:pt x="48" y="21"/>
                  </a:cubicBezTo>
                  <a:cubicBezTo>
                    <a:pt x="49" y="23"/>
                    <a:pt x="49" y="24"/>
                    <a:pt x="49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0" y="27"/>
                    <a:pt x="50" y="29"/>
                    <a:pt x="50" y="30"/>
                  </a:cubicBezTo>
                  <a:cubicBezTo>
                    <a:pt x="48" y="30"/>
                    <a:pt x="46" y="30"/>
                    <a:pt x="44" y="30"/>
                  </a:cubicBezTo>
                  <a:cubicBezTo>
                    <a:pt x="42" y="30"/>
                    <a:pt x="40" y="30"/>
                    <a:pt x="37" y="30"/>
                  </a:cubicBezTo>
                  <a:cubicBezTo>
                    <a:pt x="37" y="26"/>
                    <a:pt x="37" y="26"/>
                    <a:pt x="37" y="26"/>
                  </a:cubicBezTo>
                  <a:lnTo>
                    <a:pt x="37" y="23"/>
                  </a:lnTo>
                  <a:close/>
                  <a:moveTo>
                    <a:pt x="21" y="59"/>
                  </a:moveTo>
                  <a:cubicBezTo>
                    <a:pt x="18" y="58"/>
                    <a:pt x="16" y="57"/>
                    <a:pt x="14" y="55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6" y="54"/>
                    <a:pt x="17" y="54"/>
                    <a:pt x="18" y="53"/>
                  </a:cubicBezTo>
                  <a:cubicBezTo>
                    <a:pt x="19" y="55"/>
                    <a:pt x="20" y="57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60"/>
                    <a:pt x="23" y="60"/>
                  </a:cubicBezTo>
                  <a:cubicBezTo>
                    <a:pt x="22" y="60"/>
                    <a:pt x="21" y="60"/>
                    <a:pt x="21" y="59"/>
                  </a:cubicBezTo>
                  <a:close/>
                  <a:moveTo>
                    <a:pt x="32" y="30"/>
                  </a:moveTo>
                  <a:cubicBezTo>
                    <a:pt x="30" y="30"/>
                    <a:pt x="27" y="30"/>
                    <a:pt x="25" y="30"/>
                  </a:cubicBezTo>
                  <a:cubicBezTo>
                    <a:pt x="23" y="30"/>
                    <a:pt x="21" y="30"/>
                    <a:pt x="19" y="30"/>
                  </a:cubicBezTo>
                  <a:cubicBezTo>
                    <a:pt x="19" y="29"/>
                    <a:pt x="20" y="27"/>
                    <a:pt x="20" y="26"/>
                  </a:cubicBezTo>
                  <a:cubicBezTo>
                    <a:pt x="21" y="24"/>
                    <a:pt x="21" y="23"/>
                    <a:pt x="22" y="21"/>
                  </a:cubicBezTo>
                  <a:cubicBezTo>
                    <a:pt x="23" y="22"/>
                    <a:pt x="25" y="22"/>
                    <a:pt x="27" y="22"/>
                  </a:cubicBezTo>
                  <a:cubicBezTo>
                    <a:pt x="28" y="23"/>
                    <a:pt x="30" y="23"/>
                    <a:pt x="32" y="23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30"/>
                  </a:lnTo>
                  <a:close/>
                  <a:moveTo>
                    <a:pt x="25" y="36"/>
                  </a:moveTo>
                  <a:cubicBezTo>
                    <a:pt x="27" y="36"/>
                    <a:pt x="30" y="36"/>
                    <a:pt x="32" y="3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0" y="44"/>
                    <a:pt x="28" y="44"/>
                    <a:pt x="26" y="45"/>
                  </a:cubicBezTo>
                  <a:cubicBezTo>
                    <a:pt x="24" y="45"/>
                    <a:pt x="23" y="45"/>
                    <a:pt x="21" y="46"/>
                  </a:cubicBezTo>
                  <a:cubicBezTo>
                    <a:pt x="20" y="44"/>
                    <a:pt x="20" y="43"/>
                    <a:pt x="19" y="41"/>
                  </a:cubicBezTo>
                  <a:cubicBezTo>
                    <a:pt x="19" y="39"/>
                    <a:pt x="19" y="38"/>
                    <a:pt x="19" y="36"/>
                  </a:cubicBezTo>
                  <a:cubicBezTo>
                    <a:pt x="21" y="36"/>
                    <a:pt x="23" y="36"/>
                    <a:pt x="25" y="36"/>
                  </a:cubicBezTo>
                  <a:close/>
                  <a:moveTo>
                    <a:pt x="27" y="57"/>
                  </a:moveTo>
                  <a:cubicBezTo>
                    <a:pt x="26" y="55"/>
                    <a:pt x="24" y="53"/>
                    <a:pt x="23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9" y="50"/>
                    <a:pt x="30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4"/>
                    <a:pt x="32" y="57"/>
                    <a:pt x="32" y="61"/>
                  </a:cubicBezTo>
                  <a:cubicBezTo>
                    <a:pt x="30" y="60"/>
                    <a:pt x="29" y="58"/>
                    <a:pt x="27" y="57"/>
                  </a:cubicBezTo>
                  <a:close/>
                  <a:moveTo>
                    <a:pt x="28" y="11"/>
                  </a:moveTo>
                  <a:cubicBezTo>
                    <a:pt x="29" y="10"/>
                    <a:pt x="30" y="8"/>
                    <a:pt x="32" y="8"/>
                  </a:cubicBezTo>
                  <a:cubicBezTo>
                    <a:pt x="32" y="9"/>
                    <a:pt x="32" y="10"/>
                    <a:pt x="32" y="12"/>
                  </a:cubicBezTo>
                  <a:cubicBezTo>
                    <a:pt x="32" y="14"/>
                    <a:pt x="32" y="15"/>
                    <a:pt x="32" y="17"/>
                  </a:cubicBezTo>
                  <a:cubicBezTo>
                    <a:pt x="30" y="17"/>
                    <a:pt x="29" y="17"/>
                    <a:pt x="28" y="17"/>
                  </a:cubicBezTo>
                  <a:cubicBezTo>
                    <a:pt x="27" y="16"/>
                    <a:pt x="26" y="16"/>
                    <a:pt x="24" y="16"/>
                  </a:cubicBezTo>
                  <a:cubicBezTo>
                    <a:pt x="25" y="14"/>
                    <a:pt x="27" y="12"/>
                    <a:pt x="28" y="11"/>
                  </a:cubicBezTo>
                  <a:close/>
                  <a:moveTo>
                    <a:pt x="21" y="9"/>
                  </a:moveTo>
                  <a:cubicBezTo>
                    <a:pt x="21" y="9"/>
                    <a:pt x="22" y="8"/>
                    <a:pt x="23" y="8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1" y="10"/>
                    <a:pt x="20" y="12"/>
                    <a:pt x="19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9" y="10"/>
                    <a:pt x="21" y="9"/>
                  </a:cubicBezTo>
                  <a:close/>
                  <a:moveTo>
                    <a:pt x="8" y="24"/>
                  </a:moveTo>
                  <a:cubicBezTo>
                    <a:pt x="9" y="21"/>
                    <a:pt x="10" y="19"/>
                    <a:pt x="12" y="17"/>
                  </a:cubicBezTo>
                  <a:cubicBezTo>
                    <a:pt x="12" y="17"/>
                    <a:pt x="13" y="18"/>
                    <a:pt x="14" y="18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21"/>
                    <a:pt x="15" y="23"/>
                    <a:pt x="14" y="25"/>
                  </a:cubicBezTo>
                  <a:cubicBezTo>
                    <a:pt x="14" y="27"/>
                    <a:pt x="14" y="29"/>
                    <a:pt x="13" y="31"/>
                  </a:cubicBezTo>
                  <a:cubicBezTo>
                    <a:pt x="12" y="31"/>
                    <a:pt x="11" y="31"/>
                    <a:pt x="9" y="31"/>
                  </a:cubicBezTo>
                  <a:cubicBezTo>
                    <a:pt x="8" y="31"/>
                    <a:pt x="7" y="31"/>
                    <a:pt x="6" y="31"/>
                  </a:cubicBezTo>
                  <a:cubicBezTo>
                    <a:pt x="6" y="29"/>
                    <a:pt x="7" y="26"/>
                    <a:pt x="8" y="24"/>
                  </a:cubicBezTo>
                  <a:close/>
                  <a:moveTo>
                    <a:pt x="10" y="37"/>
                  </a:moveTo>
                  <a:cubicBezTo>
                    <a:pt x="11" y="36"/>
                    <a:pt x="12" y="36"/>
                    <a:pt x="13" y="36"/>
                  </a:cubicBezTo>
                  <a:cubicBezTo>
                    <a:pt x="13" y="38"/>
                    <a:pt x="13" y="40"/>
                    <a:pt x="14" y="42"/>
                  </a:cubicBezTo>
                  <a:cubicBezTo>
                    <a:pt x="14" y="44"/>
                    <a:pt x="15" y="46"/>
                    <a:pt x="15" y="48"/>
                  </a:cubicBezTo>
                  <a:cubicBezTo>
                    <a:pt x="15" y="48"/>
                    <a:pt x="14" y="49"/>
                    <a:pt x="13" y="49"/>
                  </a:cubicBezTo>
                  <a:cubicBezTo>
                    <a:pt x="12" y="49"/>
                    <a:pt x="11" y="50"/>
                    <a:pt x="11" y="50"/>
                  </a:cubicBezTo>
                  <a:cubicBezTo>
                    <a:pt x="9" y="48"/>
                    <a:pt x="8" y="46"/>
                    <a:pt x="8" y="44"/>
                  </a:cubicBezTo>
                  <a:cubicBezTo>
                    <a:pt x="7" y="42"/>
                    <a:pt x="6" y="39"/>
                    <a:pt x="6" y="37"/>
                  </a:cubicBezTo>
                  <a:cubicBezTo>
                    <a:pt x="7" y="37"/>
                    <a:pt x="8" y="37"/>
                    <a:pt x="1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28" name="Group 93"/>
          <p:cNvGrpSpPr/>
          <p:nvPr/>
        </p:nvGrpSpPr>
        <p:grpSpPr>
          <a:xfrm>
            <a:off x="8366256" y="3309412"/>
            <a:ext cx="390520" cy="300737"/>
            <a:chOff x="6548438" y="2422526"/>
            <a:chExt cx="434975" cy="334963"/>
          </a:xfrm>
          <a:solidFill>
            <a:schemeClr val="bg1"/>
          </a:solidFill>
        </p:grpSpPr>
        <p:sp>
          <p:nvSpPr>
            <p:cNvPr id="29" name="Oval 94"/>
            <p:cNvSpPr/>
            <p:nvPr/>
          </p:nvSpPr>
          <p:spPr bwMode="auto">
            <a:xfrm>
              <a:off x="6777038" y="2441576"/>
              <a:ext cx="26988" cy="301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0" name="Oval 95"/>
            <p:cNvSpPr/>
            <p:nvPr/>
          </p:nvSpPr>
          <p:spPr bwMode="auto">
            <a:xfrm>
              <a:off x="6821488" y="2441576"/>
              <a:ext cx="26988" cy="301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1" name="Freeform: Shape 96"/>
            <p:cNvSpPr/>
            <p:nvPr/>
          </p:nvSpPr>
          <p:spPr bwMode="auto">
            <a:xfrm>
              <a:off x="6548438" y="2422526"/>
              <a:ext cx="434975" cy="334963"/>
            </a:xfrm>
            <a:custGeom>
              <a:avLst/>
              <a:gdLst/>
              <a:ahLst/>
              <a:cxnLst>
                <a:cxn ang="0">
                  <a:pos x="113" y="81"/>
                </a:cxn>
                <a:cxn ang="0">
                  <a:pos x="69" y="23"/>
                </a:cxn>
                <a:cxn ang="0">
                  <a:pos x="68" y="23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3"/>
                </a:cxn>
                <a:cxn ang="0">
                  <a:pos x="64" y="23"/>
                </a:cxn>
                <a:cxn ang="0">
                  <a:pos x="64" y="23"/>
                </a:cxn>
                <a:cxn ang="0">
                  <a:pos x="63" y="24"/>
                </a:cxn>
                <a:cxn ang="0">
                  <a:pos x="62" y="24"/>
                </a:cxn>
                <a:cxn ang="0">
                  <a:pos x="61" y="24"/>
                </a:cxn>
                <a:cxn ang="0">
                  <a:pos x="61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60" y="27"/>
                </a:cxn>
                <a:cxn ang="0">
                  <a:pos x="72" y="40"/>
                </a:cxn>
                <a:cxn ang="0">
                  <a:pos x="73" y="40"/>
                </a:cxn>
                <a:cxn ang="0">
                  <a:pos x="73" y="40"/>
                </a:cxn>
                <a:cxn ang="0">
                  <a:pos x="73" y="41"/>
                </a:cxn>
                <a:cxn ang="0">
                  <a:pos x="73" y="41"/>
                </a:cxn>
                <a:cxn ang="0">
                  <a:pos x="73" y="42"/>
                </a:cxn>
                <a:cxn ang="0">
                  <a:pos x="73" y="42"/>
                </a:cxn>
                <a:cxn ang="0">
                  <a:pos x="72" y="42"/>
                </a:cxn>
                <a:cxn ang="0">
                  <a:pos x="66" y="48"/>
                </a:cxn>
                <a:cxn ang="0">
                  <a:pos x="53" y="35"/>
                </a:cxn>
                <a:cxn ang="0">
                  <a:pos x="52" y="35"/>
                </a:cxn>
                <a:cxn ang="0">
                  <a:pos x="51" y="35"/>
                </a:cxn>
                <a:cxn ang="0">
                  <a:pos x="50" y="35"/>
                </a:cxn>
                <a:cxn ang="0">
                  <a:pos x="49" y="36"/>
                </a:cxn>
                <a:cxn ang="0">
                  <a:pos x="49" y="37"/>
                </a:cxn>
                <a:cxn ang="0">
                  <a:pos x="49" y="38"/>
                </a:cxn>
                <a:cxn ang="0">
                  <a:pos x="49" y="39"/>
                </a:cxn>
                <a:cxn ang="0">
                  <a:pos x="48" y="39"/>
                </a:cxn>
                <a:cxn ang="0">
                  <a:pos x="48" y="44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7" y="59"/>
                </a:cxn>
                <a:cxn ang="0">
                  <a:pos x="76" y="59"/>
                </a:cxn>
                <a:cxn ang="0">
                  <a:pos x="75" y="59"/>
                </a:cxn>
                <a:cxn ang="0">
                  <a:pos x="75" y="60"/>
                </a:cxn>
                <a:cxn ang="0">
                  <a:pos x="74" y="60"/>
                </a:cxn>
                <a:cxn ang="0">
                  <a:pos x="73" y="60"/>
                </a:cxn>
                <a:cxn ang="0">
                  <a:pos x="75" y="46"/>
                </a:cxn>
                <a:cxn ang="0">
                  <a:pos x="76" y="45"/>
                </a:cxn>
                <a:cxn ang="0">
                  <a:pos x="77" y="44"/>
                </a:cxn>
                <a:cxn ang="0">
                  <a:pos x="77" y="43"/>
                </a:cxn>
                <a:cxn ang="0">
                  <a:pos x="77" y="42"/>
                </a:cxn>
                <a:cxn ang="0">
                  <a:pos x="77" y="40"/>
                </a:cxn>
                <a:cxn ang="0">
                  <a:pos x="77" y="39"/>
                </a:cxn>
                <a:cxn ang="0">
                  <a:pos x="77" y="38"/>
                </a:cxn>
                <a:cxn ang="0">
                  <a:pos x="76" y="37"/>
                </a:cxn>
                <a:cxn ang="0">
                  <a:pos x="75" y="37"/>
                </a:cxn>
                <a:cxn ang="0">
                  <a:pos x="67" y="27"/>
                </a:cxn>
                <a:cxn ang="0">
                  <a:pos x="68" y="27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86" y="48"/>
                </a:cxn>
                <a:cxn ang="0">
                  <a:pos x="85" y="48"/>
                </a:cxn>
                <a:cxn ang="0">
                  <a:pos x="85" y="49"/>
                </a:cxn>
                <a:cxn ang="0">
                  <a:pos x="85" y="50"/>
                </a:cxn>
                <a:cxn ang="0">
                  <a:pos x="86" y="51"/>
                </a:cxn>
              </a:cxnLst>
              <a:rect l="0" t="0" r="r" b="b"/>
              <a:pathLst>
                <a:path w="116" h="89">
                  <a:moveTo>
                    <a:pt x="115" y="83"/>
                  </a:moveTo>
                  <a:cubicBezTo>
                    <a:pt x="116" y="81"/>
                    <a:pt x="116" y="80"/>
                    <a:pt x="116" y="78"/>
                  </a:cubicBezTo>
                  <a:cubicBezTo>
                    <a:pt x="116" y="76"/>
                    <a:pt x="116" y="75"/>
                    <a:pt x="115" y="74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1"/>
                    <a:pt x="102" y="0"/>
                    <a:pt x="10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1" y="89"/>
                    <a:pt x="2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2" y="89"/>
                    <a:pt x="102" y="89"/>
                  </a:cubicBezTo>
                  <a:cubicBezTo>
                    <a:pt x="103" y="89"/>
                    <a:pt x="104" y="89"/>
                    <a:pt x="105" y="89"/>
                  </a:cubicBezTo>
                  <a:cubicBezTo>
                    <a:pt x="107" y="89"/>
                    <a:pt x="109" y="89"/>
                    <a:pt x="110" y="87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3" y="81"/>
                    <a:pt x="113" y="81"/>
                    <a:pt x="113" y="81"/>
                  </a:cubicBezTo>
                  <a:lnTo>
                    <a:pt x="115" y="83"/>
                  </a:lnTo>
                  <a:close/>
                  <a:moveTo>
                    <a:pt x="4" y="4"/>
                  </a:moveTo>
                  <a:cubicBezTo>
                    <a:pt x="99" y="4"/>
                    <a:pt x="99" y="4"/>
                    <a:pt x="99" y="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4"/>
                  </a:lnTo>
                  <a:close/>
                  <a:moveTo>
                    <a:pt x="4" y="85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0" y="46"/>
                    <a:pt x="90" y="45"/>
                    <a:pt x="90" y="44"/>
                  </a:cubicBezTo>
                  <a:cubicBezTo>
                    <a:pt x="90" y="38"/>
                    <a:pt x="88" y="33"/>
                    <a:pt x="84" y="29"/>
                  </a:cubicBezTo>
                  <a:cubicBezTo>
                    <a:pt x="80" y="25"/>
                    <a:pt x="75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7" y="48"/>
                    <a:pt x="67" y="48"/>
                    <a:pt x="66" y="48"/>
                  </a:cubicBezTo>
                  <a:cubicBezTo>
                    <a:pt x="65" y="48"/>
                    <a:pt x="65" y="48"/>
                    <a:pt x="65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1"/>
                    <a:pt x="48" y="43"/>
                    <a:pt x="48" y="44"/>
                  </a:cubicBezTo>
                  <a:cubicBezTo>
                    <a:pt x="48" y="50"/>
                    <a:pt x="50" y="55"/>
                    <a:pt x="54" y="59"/>
                  </a:cubicBezTo>
                  <a:cubicBezTo>
                    <a:pt x="58" y="63"/>
                    <a:pt x="63" y="65"/>
                    <a:pt x="69" y="65"/>
                  </a:cubicBezTo>
                  <a:cubicBezTo>
                    <a:pt x="71" y="65"/>
                    <a:pt x="72" y="65"/>
                    <a:pt x="74" y="65"/>
                  </a:cubicBezTo>
                  <a:cubicBezTo>
                    <a:pt x="75" y="64"/>
                    <a:pt x="76" y="64"/>
                    <a:pt x="77" y="64"/>
                  </a:cubicBezTo>
                  <a:cubicBezTo>
                    <a:pt x="98" y="85"/>
                    <a:pt x="98" y="85"/>
                    <a:pt x="98" y="85"/>
                  </a:cubicBezTo>
                  <a:lnTo>
                    <a:pt x="4" y="85"/>
                  </a:lnTo>
                  <a:close/>
                  <a:moveTo>
                    <a:pt x="111" y="79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6" y="85"/>
                    <a:pt x="106" y="85"/>
                    <a:pt x="105" y="85"/>
                  </a:cubicBezTo>
                  <a:cubicBezTo>
                    <a:pt x="105" y="85"/>
                    <a:pt x="104" y="85"/>
                    <a:pt x="104" y="84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3"/>
                    <a:pt x="102" y="83"/>
                    <a:pt x="102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0" y="61"/>
                    <a:pt x="69" y="61"/>
                  </a:cubicBezTo>
                  <a:cubicBezTo>
                    <a:pt x="65" y="61"/>
                    <a:pt x="60" y="59"/>
                    <a:pt x="57" y="56"/>
                  </a:cubicBezTo>
                  <a:cubicBezTo>
                    <a:pt x="54" y="53"/>
                    <a:pt x="52" y="48"/>
                    <a:pt x="52" y="44"/>
                  </a:cubicBezTo>
                  <a:cubicBezTo>
                    <a:pt x="52" y="43"/>
                    <a:pt x="52" y="42"/>
                    <a:pt x="53" y="41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2"/>
                    <a:pt x="64" y="52"/>
                    <a:pt x="66" y="52"/>
                  </a:cubicBezTo>
                  <a:cubicBezTo>
                    <a:pt x="68" y="52"/>
                    <a:pt x="69" y="52"/>
                    <a:pt x="71" y="50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4" y="27"/>
                    <a:pt x="78" y="29"/>
                    <a:pt x="81" y="32"/>
                  </a:cubicBezTo>
                  <a:cubicBezTo>
                    <a:pt x="84" y="35"/>
                    <a:pt x="86" y="39"/>
                    <a:pt x="86" y="44"/>
                  </a:cubicBezTo>
                  <a:cubicBezTo>
                    <a:pt x="86" y="45"/>
                    <a:pt x="86" y="46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8"/>
                  </a:cubicBezTo>
                  <a:cubicBezTo>
                    <a:pt x="112" y="79"/>
                    <a:pt x="112" y="79"/>
                    <a:pt x="111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2" name="Oval 97"/>
            <p:cNvSpPr/>
            <p:nvPr/>
          </p:nvSpPr>
          <p:spPr bwMode="auto">
            <a:xfrm>
              <a:off x="6867526" y="2441576"/>
              <a:ext cx="25400" cy="301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33" name="Oval 70"/>
          <p:cNvSpPr/>
          <p:nvPr/>
        </p:nvSpPr>
        <p:spPr bwMode="auto">
          <a:xfrm flipH="1">
            <a:off x="3817034" y="1609483"/>
            <a:ext cx="793923" cy="793924"/>
          </a:xfrm>
          <a:prstGeom prst="ellipse">
            <a:avLst/>
          </a:prstGeom>
          <a:solidFill>
            <a:srgbClr val="F77070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grpSp>
        <p:nvGrpSpPr>
          <p:cNvPr id="34" name="Group 98"/>
          <p:cNvGrpSpPr/>
          <p:nvPr/>
        </p:nvGrpSpPr>
        <p:grpSpPr>
          <a:xfrm>
            <a:off x="4015168" y="1805472"/>
            <a:ext cx="397654" cy="401931"/>
            <a:chOff x="2163763" y="2366963"/>
            <a:chExt cx="442913" cy="447676"/>
          </a:xfrm>
          <a:solidFill>
            <a:schemeClr val="bg1"/>
          </a:solidFill>
        </p:grpSpPr>
        <p:sp>
          <p:nvSpPr>
            <p:cNvPr id="35" name="Freeform: Shape 99"/>
            <p:cNvSpPr/>
            <p:nvPr/>
          </p:nvSpPr>
          <p:spPr bwMode="auto">
            <a:xfrm>
              <a:off x="2163763" y="2600326"/>
              <a:ext cx="217488" cy="214313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51" y="7"/>
                </a:cxn>
                <a:cxn ang="0">
                  <a:pos x="50" y="7"/>
                </a:cxn>
                <a:cxn ang="0">
                  <a:pos x="46" y="1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42" y="1"/>
                </a:cxn>
                <a:cxn ang="0">
                  <a:pos x="41" y="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27" y="1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2" y="57"/>
                </a:cxn>
                <a:cxn ang="0">
                  <a:pos x="3" y="57"/>
                </a:cxn>
                <a:cxn ang="0">
                  <a:pos x="24" y="47"/>
                </a:cxn>
                <a:cxn ang="0">
                  <a:pos x="47" y="27"/>
                </a:cxn>
                <a:cxn ang="0">
                  <a:pos x="53" y="21"/>
                </a:cxn>
                <a:cxn ang="0">
                  <a:pos x="57" y="16"/>
                </a:cxn>
                <a:cxn ang="0">
                  <a:pos x="57" y="16"/>
                </a:cxn>
                <a:cxn ang="0">
                  <a:pos x="57" y="12"/>
                </a:cxn>
                <a:cxn ang="0">
                  <a:pos x="57" y="12"/>
                </a:cxn>
                <a:cxn ang="0">
                  <a:pos x="49" y="17"/>
                </a:cxn>
                <a:cxn ang="0">
                  <a:pos x="43" y="23"/>
                </a:cxn>
                <a:cxn ang="0">
                  <a:pos x="21" y="43"/>
                </a:cxn>
                <a:cxn ang="0">
                  <a:pos x="6" y="51"/>
                </a:cxn>
                <a:cxn ang="0">
                  <a:pos x="31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43" y="7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47" y="11"/>
                </a:cxn>
                <a:cxn ang="0">
                  <a:pos x="52" y="15"/>
                </a:cxn>
                <a:cxn ang="0">
                  <a:pos x="49" y="17"/>
                </a:cxn>
              </a:cxnLst>
              <a:rect l="0" t="0" r="r" b="b"/>
              <a:pathLst>
                <a:path w="58" h="57">
                  <a:moveTo>
                    <a:pt x="57" y="12"/>
                  </a:moveTo>
                  <a:cubicBezTo>
                    <a:pt x="55" y="11"/>
                    <a:pt x="53" y="9"/>
                    <a:pt x="51" y="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49" y="5"/>
                    <a:pt x="47" y="4"/>
                    <a:pt x="46" y="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0"/>
                    <a:pt x="43" y="0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3"/>
                    <a:pt x="28" y="14"/>
                    <a:pt x="27" y="16"/>
                  </a:cubicBezTo>
                  <a:cubicBezTo>
                    <a:pt x="15" y="28"/>
                    <a:pt x="1" y="4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0" y="56"/>
                    <a:pt x="17" y="52"/>
                    <a:pt x="24" y="47"/>
                  </a:cubicBezTo>
                  <a:cubicBezTo>
                    <a:pt x="32" y="41"/>
                    <a:pt x="39" y="34"/>
                    <a:pt x="47" y="27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5"/>
                    <a:pt x="58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lose/>
                  <a:moveTo>
                    <a:pt x="49" y="17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36" y="30"/>
                    <a:pt x="28" y="37"/>
                    <a:pt x="21" y="43"/>
                  </a:cubicBezTo>
                  <a:cubicBezTo>
                    <a:pt x="16" y="47"/>
                    <a:pt x="11" y="50"/>
                    <a:pt x="6" y="51"/>
                  </a:cubicBezTo>
                  <a:cubicBezTo>
                    <a:pt x="9" y="41"/>
                    <a:pt x="21" y="29"/>
                    <a:pt x="31" y="19"/>
                  </a:cubicBezTo>
                  <a:cubicBezTo>
                    <a:pt x="32" y="18"/>
                    <a:pt x="33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6" y="10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2"/>
                    <a:pt x="50" y="14"/>
                    <a:pt x="52" y="15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6" name="Freeform: Shape 100"/>
            <p:cNvSpPr/>
            <p:nvPr/>
          </p:nvSpPr>
          <p:spPr bwMode="auto">
            <a:xfrm>
              <a:off x="2317751" y="2366963"/>
              <a:ext cx="288925" cy="293688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38" y="0"/>
                </a:cxn>
                <a:cxn ang="0">
                  <a:pos x="11" y="11"/>
                </a:cxn>
                <a:cxn ang="0">
                  <a:pos x="0" y="39"/>
                </a:cxn>
                <a:cxn ang="0">
                  <a:pos x="11" y="66"/>
                </a:cxn>
                <a:cxn ang="0">
                  <a:pos x="38" y="78"/>
                </a:cxn>
                <a:cxn ang="0">
                  <a:pos x="66" y="66"/>
                </a:cxn>
                <a:cxn ang="0">
                  <a:pos x="77" y="39"/>
                </a:cxn>
                <a:cxn ang="0">
                  <a:pos x="66" y="11"/>
                </a:cxn>
                <a:cxn ang="0">
                  <a:pos x="62" y="63"/>
                </a:cxn>
                <a:cxn ang="0">
                  <a:pos x="38" y="73"/>
                </a:cxn>
                <a:cxn ang="0">
                  <a:pos x="15" y="63"/>
                </a:cxn>
                <a:cxn ang="0">
                  <a:pos x="5" y="39"/>
                </a:cxn>
                <a:cxn ang="0">
                  <a:pos x="15" y="15"/>
                </a:cxn>
                <a:cxn ang="0">
                  <a:pos x="38" y="5"/>
                </a:cxn>
                <a:cxn ang="0">
                  <a:pos x="62" y="15"/>
                </a:cxn>
                <a:cxn ang="0">
                  <a:pos x="72" y="39"/>
                </a:cxn>
                <a:cxn ang="0">
                  <a:pos x="62" y="63"/>
                </a:cxn>
              </a:cxnLst>
              <a:rect l="0" t="0" r="r" b="b"/>
              <a:pathLst>
                <a:path w="77" h="78">
                  <a:moveTo>
                    <a:pt x="66" y="11"/>
                  </a:moveTo>
                  <a:cubicBezTo>
                    <a:pt x="59" y="4"/>
                    <a:pt x="49" y="0"/>
                    <a:pt x="38" y="0"/>
                  </a:cubicBezTo>
                  <a:cubicBezTo>
                    <a:pt x="28" y="0"/>
                    <a:pt x="18" y="4"/>
                    <a:pt x="11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50"/>
                    <a:pt x="4" y="59"/>
                    <a:pt x="11" y="66"/>
                  </a:cubicBezTo>
                  <a:cubicBezTo>
                    <a:pt x="18" y="73"/>
                    <a:pt x="28" y="78"/>
                    <a:pt x="38" y="78"/>
                  </a:cubicBezTo>
                  <a:cubicBezTo>
                    <a:pt x="49" y="78"/>
                    <a:pt x="59" y="73"/>
                    <a:pt x="66" y="66"/>
                  </a:cubicBezTo>
                  <a:cubicBezTo>
                    <a:pt x="73" y="59"/>
                    <a:pt x="77" y="50"/>
                    <a:pt x="77" y="39"/>
                  </a:cubicBezTo>
                  <a:cubicBezTo>
                    <a:pt x="77" y="28"/>
                    <a:pt x="73" y="18"/>
                    <a:pt x="66" y="11"/>
                  </a:cubicBezTo>
                  <a:close/>
                  <a:moveTo>
                    <a:pt x="62" y="63"/>
                  </a:moveTo>
                  <a:cubicBezTo>
                    <a:pt x="56" y="69"/>
                    <a:pt x="48" y="73"/>
                    <a:pt x="38" y="73"/>
                  </a:cubicBezTo>
                  <a:cubicBezTo>
                    <a:pt x="29" y="73"/>
                    <a:pt x="21" y="69"/>
                    <a:pt x="15" y="63"/>
                  </a:cubicBezTo>
                  <a:cubicBezTo>
                    <a:pt x="8" y="57"/>
                    <a:pt x="5" y="48"/>
                    <a:pt x="5" y="39"/>
                  </a:cubicBezTo>
                  <a:cubicBezTo>
                    <a:pt x="5" y="29"/>
                    <a:pt x="8" y="21"/>
                    <a:pt x="15" y="15"/>
                  </a:cubicBezTo>
                  <a:cubicBezTo>
                    <a:pt x="21" y="9"/>
                    <a:pt x="29" y="5"/>
                    <a:pt x="38" y="5"/>
                  </a:cubicBezTo>
                  <a:cubicBezTo>
                    <a:pt x="48" y="5"/>
                    <a:pt x="56" y="9"/>
                    <a:pt x="62" y="15"/>
                  </a:cubicBezTo>
                  <a:cubicBezTo>
                    <a:pt x="69" y="21"/>
                    <a:pt x="72" y="29"/>
                    <a:pt x="72" y="39"/>
                  </a:cubicBezTo>
                  <a:cubicBezTo>
                    <a:pt x="72" y="48"/>
                    <a:pt x="69" y="57"/>
                    <a:pt x="62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7" name="Freeform: Shape 101"/>
            <p:cNvSpPr/>
            <p:nvPr/>
          </p:nvSpPr>
          <p:spPr bwMode="auto">
            <a:xfrm>
              <a:off x="2400301" y="2446338"/>
              <a:ext cx="87313" cy="857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0"/>
                </a:cxn>
                <a:cxn ang="0">
                  <a:pos x="7" y="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5" y="20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0" y="9"/>
                </a:cxn>
                <a:cxn ang="0">
                  <a:pos x="19" y="5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0" y="0"/>
                </a:cxn>
              </a:cxnLst>
              <a:rect l="0" t="0" r="r" b="b"/>
              <a:pathLst>
                <a:path w="23" h="23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5" y="0"/>
                    <a:pt x="11" y="2"/>
                    <a:pt x="7" y="5"/>
                  </a:cubicBezTo>
                  <a:cubicBezTo>
                    <a:pt x="3" y="8"/>
                    <a:pt x="1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4" y="23"/>
                    <a:pt x="5" y="22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8" y="11"/>
                    <a:pt x="10" y="9"/>
                  </a:cubicBezTo>
                  <a:cubicBezTo>
                    <a:pt x="13" y="6"/>
                    <a:pt x="16" y="5"/>
                    <a:pt x="19" y="5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1" y="6"/>
                    <a:pt x="22" y="5"/>
                    <a:pt x="23" y="3"/>
                  </a:cubicBezTo>
                  <a:cubicBezTo>
                    <a:pt x="23" y="2"/>
                    <a:pt x="22" y="1"/>
                    <a:pt x="2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8" name="Freeform: Shape 102"/>
            <p:cNvSpPr/>
            <p:nvPr/>
          </p:nvSpPr>
          <p:spPr bwMode="auto">
            <a:xfrm>
              <a:off x="2351088" y="2400301"/>
              <a:ext cx="222250" cy="222250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9" y="0"/>
                </a:cxn>
                <a:cxn ang="0">
                  <a:pos x="9" y="9"/>
                </a:cxn>
                <a:cxn ang="0">
                  <a:pos x="0" y="30"/>
                </a:cxn>
                <a:cxn ang="0">
                  <a:pos x="9" y="51"/>
                </a:cxn>
                <a:cxn ang="0">
                  <a:pos x="29" y="59"/>
                </a:cxn>
                <a:cxn ang="0">
                  <a:pos x="50" y="51"/>
                </a:cxn>
                <a:cxn ang="0">
                  <a:pos x="59" y="30"/>
                </a:cxn>
                <a:cxn ang="0">
                  <a:pos x="50" y="9"/>
                </a:cxn>
                <a:cxn ang="0">
                  <a:pos x="47" y="47"/>
                </a:cxn>
                <a:cxn ang="0">
                  <a:pos x="29" y="54"/>
                </a:cxn>
                <a:cxn ang="0">
                  <a:pos x="12" y="47"/>
                </a:cxn>
                <a:cxn ang="0">
                  <a:pos x="5" y="30"/>
                </a:cxn>
                <a:cxn ang="0">
                  <a:pos x="12" y="12"/>
                </a:cxn>
                <a:cxn ang="0">
                  <a:pos x="29" y="5"/>
                </a:cxn>
                <a:cxn ang="0">
                  <a:pos x="47" y="12"/>
                </a:cxn>
                <a:cxn ang="0">
                  <a:pos x="54" y="30"/>
                </a:cxn>
                <a:cxn ang="0">
                  <a:pos x="47" y="47"/>
                </a:cxn>
              </a:cxnLst>
              <a:rect l="0" t="0" r="r" b="b"/>
              <a:pathLst>
                <a:path w="59" h="59">
                  <a:moveTo>
                    <a:pt x="50" y="9"/>
                  </a:moveTo>
                  <a:cubicBezTo>
                    <a:pt x="45" y="4"/>
                    <a:pt x="38" y="0"/>
                    <a:pt x="29" y="0"/>
                  </a:cubicBezTo>
                  <a:cubicBezTo>
                    <a:pt x="21" y="0"/>
                    <a:pt x="14" y="4"/>
                    <a:pt x="9" y="9"/>
                  </a:cubicBezTo>
                  <a:cubicBezTo>
                    <a:pt x="3" y="14"/>
                    <a:pt x="0" y="22"/>
                    <a:pt x="0" y="30"/>
                  </a:cubicBezTo>
                  <a:cubicBezTo>
                    <a:pt x="0" y="38"/>
                    <a:pt x="3" y="45"/>
                    <a:pt x="9" y="51"/>
                  </a:cubicBezTo>
                  <a:cubicBezTo>
                    <a:pt x="14" y="56"/>
                    <a:pt x="21" y="59"/>
                    <a:pt x="29" y="59"/>
                  </a:cubicBezTo>
                  <a:cubicBezTo>
                    <a:pt x="38" y="59"/>
                    <a:pt x="45" y="56"/>
                    <a:pt x="50" y="51"/>
                  </a:cubicBezTo>
                  <a:cubicBezTo>
                    <a:pt x="56" y="45"/>
                    <a:pt x="59" y="38"/>
                    <a:pt x="59" y="30"/>
                  </a:cubicBezTo>
                  <a:cubicBezTo>
                    <a:pt x="59" y="22"/>
                    <a:pt x="56" y="14"/>
                    <a:pt x="50" y="9"/>
                  </a:cubicBezTo>
                  <a:close/>
                  <a:moveTo>
                    <a:pt x="47" y="47"/>
                  </a:moveTo>
                  <a:cubicBezTo>
                    <a:pt x="42" y="51"/>
                    <a:pt x="36" y="54"/>
                    <a:pt x="29" y="54"/>
                  </a:cubicBezTo>
                  <a:cubicBezTo>
                    <a:pt x="23" y="54"/>
                    <a:pt x="17" y="51"/>
                    <a:pt x="12" y="47"/>
                  </a:cubicBezTo>
                  <a:cubicBezTo>
                    <a:pt x="8" y="43"/>
                    <a:pt x="5" y="37"/>
                    <a:pt x="5" y="30"/>
                  </a:cubicBezTo>
                  <a:cubicBezTo>
                    <a:pt x="5" y="23"/>
                    <a:pt x="8" y="17"/>
                    <a:pt x="12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6" y="5"/>
                    <a:pt x="42" y="8"/>
                    <a:pt x="47" y="12"/>
                  </a:cubicBezTo>
                  <a:cubicBezTo>
                    <a:pt x="51" y="17"/>
                    <a:pt x="54" y="23"/>
                    <a:pt x="54" y="30"/>
                  </a:cubicBezTo>
                  <a:cubicBezTo>
                    <a:pt x="54" y="37"/>
                    <a:pt x="51" y="43"/>
                    <a:pt x="47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85122" y="143566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85122" y="1748617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54874" y="143566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554874" y="1748617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85122" y="453261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5122" y="484556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54874" y="453261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554874" y="484556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-148" y="292830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148" y="324125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84540" y="292830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84540" y="324125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活动效果展望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34274" y="2027814"/>
            <a:ext cx="3759760" cy="3920545"/>
            <a:chOff x="3666527" y="1752751"/>
            <a:chExt cx="4733799" cy="4936237"/>
          </a:xfrm>
        </p:grpSpPr>
        <p:sp>
          <p:nvSpPr>
            <p:cNvPr id="5" name="任意多边形 11"/>
            <p:cNvSpPr/>
            <p:nvPr/>
          </p:nvSpPr>
          <p:spPr>
            <a:xfrm>
              <a:off x="3666527" y="3061306"/>
              <a:ext cx="2076450" cy="2599149"/>
            </a:xfrm>
            <a:custGeom>
              <a:avLst/>
              <a:gdLst>
                <a:gd name="connsiteX0" fmla="*/ 2066925 w 2076450"/>
                <a:gd name="connsiteY0" fmla="*/ 2505075 h 2505075"/>
                <a:gd name="connsiteX1" fmla="*/ 1724025 w 2076450"/>
                <a:gd name="connsiteY1" fmla="*/ 2505075 h 2505075"/>
                <a:gd name="connsiteX2" fmla="*/ 1724025 w 2076450"/>
                <a:gd name="connsiteY2" fmla="*/ 1476375 h 2505075"/>
                <a:gd name="connsiteX3" fmla="*/ 1266825 w 2076450"/>
                <a:gd name="connsiteY3" fmla="*/ 1476375 h 2505075"/>
                <a:gd name="connsiteX4" fmla="*/ 400050 w 2076450"/>
                <a:gd name="connsiteY4" fmla="*/ 571500 h 2505075"/>
                <a:gd name="connsiteX5" fmla="*/ 0 w 2076450"/>
                <a:gd name="connsiteY5" fmla="*/ 571500 h 2505075"/>
                <a:gd name="connsiteX6" fmla="*/ 571500 w 2076450"/>
                <a:gd name="connsiteY6" fmla="*/ 0 h 2505075"/>
                <a:gd name="connsiteX7" fmla="*/ 1114425 w 2076450"/>
                <a:gd name="connsiteY7" fmla="*/ 542925 h 2505075"/>
                <a:gd name="connsiteX8" fmla="*/ 752475 w 2076450"/>
                <a:gd name="connsiteY8" fmla="*/ 542925 h 2505075"/>
                <a:gd name="connsiteX9" fmla="*/ 1638300 w 2076450"/>
                <a:gd name="connsiteY9" fmla="*/ 1104900 h 2505075"/>
                <a:gd name="connsiteX10" fmla="*/ 2076450 w 2076450"/>
                <a:gd name="connsiteY10" fmla="*/ 1428750 h 2505075"/>
                <a:gd name="connsiteX11" fmla="*/ 2066925 w 2076450"/>
                <a:gd name="connsiteY11" fmla="*/ 2505075 h 2505075"/>
                <a:gd name="connsiteX0-1" fmla="*/ 2066925 w 2076450"/>
                <a:gd name="connsiteY0-2" fmla="*/ 2505075 h 2547408"/>
                <a:gd name="connsiteX1-3" fmla="*/ 1724025 w 2076450"/>
                <a:gd name="connsiteY1-4" fmla="*/ 2505075 h 2547408"/>
                <a:gd name="connsiteX2-5" fmla="*/ 1724025 w 2076450"/>
                <a:gd name="connsiteY2-6" fmla="*/ 1476375 h 2547408"/>
                <a:gd name="connsiteX3-7" fmla="*/ 1266825 w 2076450"/>
                <a:gd name="connsiteY3-8" fmla="*/ 1476375 h 2547408"/>
                <a:gd name="connsiteX4-9" fmla="*/ 400050 w 2076450"/>
                <a:gd name="connsiteY4-10" fmla="*/ 571500 h 2547408"/>
                <a:gd name="connsiteX5-11" fmla="*/ 0 w 2076450"/>
                <a:gd name="connsiteY5-12" fmla="*/ 571500 h 2547408"/>
                <a:gd name="connsiteX6-13" fmla="*/ 571500 w 2076450"/>
                <a:gd name="connsiteY6-14" fmla="*/ 0 h 2547408"/>
                <a:gd name="connsiteX7-15" fmla="*/ 1114425 w 2076450"/>
                <a:gd name="connsiteY7-16" fmla="*/ 542925 h 2547408"/>
                <a:gd name="connsiteX8-17" fmla="*/ 752475 w 2076450"/>
                <a:gd name="connsiteY8-18" fmla="*/ 542925 h 2547408"/>
                <a:gd name="connsiteX9-19" fmla="*/ 1638300 w 2076450"/>
                <a:gd name="connsiteY9-20" fmla="*/ 1104900 h 2547408"/>
                <a:gd name="connsiteX10-21" fmla="*/ 2076450 w 2076450"/>
                <a:gd name="connsiteY10-22" fmla="*/ 1428750 h 2547408"/>
                <a:gd name="connsiteX11-23" fmla="*/ 2066925 w 2076450"/>
                <a:gd name="connsiteY11-24" fmla="*/ 2505075 h 2547408"/>
                <a:gd name="connsiteX0-25" fmla="*/ 2066925 w 2076450"/>
                <a:gd name="connsiteY0-26" fmla="*/ 2505075 h 2583817"/>
                <a:gd name="connsiteX1-27" fmla="*/ 1724025 w 2076450"/>
                <a:gd name="connsiteY1-28" fmla="*/ 2505075 h 2583817"/>
                <a:gd name="connsiteX2-29" fmla="*/ 1724025 w 2076450"/>
                <a:gd name="connsiteY2-30" fmla="*/ 1476375 h 2583817"/>
                <a:gd name="connsiteX3-31" fmla="*/ 1266825 w 2076450"/>
                <a:gd name="connsiteY3-32" fmla="*/ 1476375 h 2583817"/>
                <a:gd name="connsiteX4-33" fmla="*/ 400050 w 2076450"/>
                <a:gd name="connsiteY4-34" fmla="*/ 571500 h 2583817"/>
                <a:gd name="connsiteX5-35" fmla="*/ 0 w 2076450"/>
                <a:gd name="connsiteY5-36" fmla="*/ 571500 h 2583817"/>
                <a:gd name="connsiteX6-37" fmla="*/ 571500 w 2076450"/>
                <a:gd name="connsiteY6-38" fmla="*/ 0 h 2583817"/>
                <a:gd name="connsiteX7-39" fmla="*/ 1114425 w 2076450"/>
                <a:gd name="connsiteY7-40" fmla="*/ 542925 h 2583817"/>
                <a:gd name="connsiteX8-41" fmla="*/ 752475 w 2076450"/>
                <a:gd name="connsiteY8-42" fmla="*/ 542925 h 2583817"/>
                <a:gd name="connsiteX9-43" fmla="*/ 1638300 w 2076450"/>
                <a:gd name="connsiteY9-44" fmla="*/ 1104900 h 2583817"/>
                <a:gd name="connsiteX10-45" fmla="*/ 2076450 w 2076450"/>
                <a:gd name="connsiteY10-46" fmla="*/ 1428750 h 2583817"/>
                <a:gd name="connsiteX11-47" fmla="*/ 2066925 w 2076450"/>
                <a:gd name="connsiteY11-48" fmla="*/ 2505075 h 2583817"/>
                <a:gd name="connsiteX0-49" fmla="*/ 2066925 w 2076450"/>
                <a:gd name="connsiteY0-50" fmla="*/ 2505075 h 2599149"/>
                <a:gd name="connsiteX1-51" fmla="*/ 1724025 w 2076450"/>
                <a:gd name="connsiteY1-52" fmla="*/ 2505075 h 2599149"/>
                <a:gd name="connsiteX2-53" fmla="*/ 1724025 w 2076450"/>
                <a:gd name="connsiteY2-54" fmla="*/ 1476375 h 2599149"/>
                <a:gd name="connsiteX3-55" fmla="*/ 1266825 w 2076450"/>
                <a:gd name="connsiteY3-56" fmla="*/ 1476375 h 2599149"/>
                <a:gd name="connsiteX4-57" fmla="*/ 400050 w 2076450"/>
                <a:gd name="connsiteY4-58" fmla="*/ 571500 h 2599149"/>
                <a:gd name="connsiteX5-59" fmla="*/ 0 w 2076450"/>
                <a:gd name="connsiteY5-60" fmla="*/ 571500 h 2599149"/>
                <a:gd name="connsiteX6-61" fmla="*/ 571500 w 2076450"/>
                <a:gd name="connsiteY6-62" fmla="*/ 0 h 2599149"/>
                <a:gd name="connsiteX7-63" fmla="*/ 1114425 w 2076450"/>
                <a:gd name="connsiteY7-64" fmla="*/ 542925 h 2599149"/>
                <a:gd name="connsiteX8-65" fmla="*/ 752475 w 2076450"/>
                <a:gd name="connsiteY8-66" fmla="*/ 542925 h 2599149"/>
                <a:gd name="connsiteX9-67" fmla="*/ 1638300 w 2076450"/>
                <a:gd name="connsiteY9-68" fmla="*/ 1104900 h 2599149"/>
                <a:gd name="connsiteX10-69" fmla="*/ 2076450 w 2076450"/>
                <a:gd name="connsiteY10-70" fmla="*/ 1428750 h 2599149"/>
                <a:gd name="connsiteX11-71" fmla="*/ 2066925 w 2076450"/>
                <a:gd name="connsiteY11-72" fmla="*/ 2505075 h 2599149"/>
                <a:gd name="connsiteX0-73" fmla="*/ 2066925 w 2076450"/>
                <a:gd name="connsiteY0-74" fmla="*/ 2505075 h 2599149"/>
                <a:gd name="connsiteX1-75" fmla="*/ 1724025 w 2076450"/>
                <a:gd name="connsiteY1-76" fmla="*/ 2505075 h 2599149"/>
                <a:gd name="connsiteX2-77" fmla="*/ 1724025 w 2076450"/>
                <a:gd name="connsiteY2-78" fmla="*/ 1476375 h 2599149"/>
                <a:gd name="connsiteX3-79" fmla="*/ 1266825 w 2076450"/>
                <a:gd name="connsiteY3-80" fmla="*/ 1476375 h 2599149"/>
                <a:gd name="connsiteX4-81" fmla="*/ 400050 w 2076450"/>
                <a:gd name="connsiteY4-82" fmla="*/ 571500 h 2599149"/>
                <a:gd name="connsiteX5-83" fmla="*/ 0 w 2076450"/>
                <a:gd name="connsiteY5-84" fmla="*/ 571500 h 2599149"/>
                <a:gd name="connsiteX6-85" fmla="*/ 571500 w 2076450"/>
                <a:gd name="connsiteY6-86" fmla="*/ 0 h 2599149"/>
                <a:gd name="connsiteX7-87" fmla="*/ 1114425 w 2076450"/>
                <a:gd name="connsiteY7-88" fmla="*/ 542925 h 2599149"/>
                <a:gd name="connsiteX8-89" fmla="*/ 752475 w 2076450"/>
                <a:gd name="connsiteY8-90" fmla="*/ 542925 h 2599149"/>
                <a:gd name="connsiteX9-91" fmla="*/ 1638300 w 2076450"/>
                <a:gd name="connsiteY9-92" fmla="*/ 1104900 h 2599149"/>
                <a:gd name="connsiteX10-93" fmla="*/ 2076450 w 2076450"/>
                <a:gd name="connsiteY10-94" fmla="*/ 1428750 h 2599149"/>
                <a:gd name="connsiteX11-95" fmla="*/ 2066925 w 2076450"/>
                <a:gd name="connsiteY11-96" fmla="*/ 2505075 h 2599149"/>
                <a:gd name="connsiteX0-97" fmla="*/ 2066925 w 2076450"/>
                <a:gd name="connsiteY0-98" fmla="*/ 2505075 h 2599149"/>
                <a:gd name="connsiteX1-99" fmla="*/ 1724025 w 2076450"/>
                <a:gd name="connsiteY1-100" fmla="*/ 2505075 h 2599149"/>
                <a:gd name="connsiteX2-101" fmla="*/ 1724025 w 2076450"/>
                <a:gd name="connsiteY2-102" fmla="*/ 1476375 h 2599149"/>
                <a:gd name="connsiteX3-103" fmla="*/ 1266825 w 2076450"/>
                <a:gd name="connsiteY3-104" fmla="*/ 1476375 h 2599149"/>
                <a:gd name="connsiteX4-105" fmla="*/ 400050 w 2076450"/>
                <a:gd name="connsiteY4-106" fmla="*/ 571500 h 2599149"/>
                <a:gd name="connsiteX5-107" fmla="*/ 0 w 2076450"/>
                <a:gd name="connsiteY5-108" fmla="*/ 571500 h 2599149"/>
                <a:gd name="connsiteX6-109" fmla="*/ 571500 w 2076450"/>
                <a:gd name="connsiteY6-110" fmla="*/ 0 h 2599149"/>
                <a:gd name="connsiteX7-111" fmla="*/ 1114425 w 2076450"/>
                <a:gd name="connsiteY7-112" fmla="*/ 542925 h 2599149"/>
                <a:gd name="connsiteX8-113" fmla="*/ 752475 w 2076450"/>
                <a:gd name="connsiteY8-114" fmla="*/ 542925 h 2599149"/>
                <a:gd name="connsiteX9-115" fmla="*/ 1638300 w 2076450"/>
                <a:gd name="connsiteY9-116" fmla="*/ 1104900 h 2599149"/>
                <a:gd name="connsiteX10-117" fmla="*/ 2076450 w 2076450"/>
                <a:gd name="connsiteY10-118" fmla="*/ 1428750 h 2599149"/>
                <a:gd name="connsiteX11-119" fmla="*/ 2066925 w 2076450"/>
                <a:gd name="connsiteY11-120" fmla="*/ 2505075 h 2599149"/>
                <a:gd name="connsiteX0-121" fmla="*/ 2066925 w 2076450"/>
                <a:gd name="connsiteY0-122" fmla="*/ 2505075 h 2599149"/>
                <a:gd name="connsiteX1-123" fmla="*/ 1724025 w 2076450"/>
                <a:gd name="connsiteY1-124" fmla="*/ 2505075 h 2599149"/>
                <a:gd name="connsiteX2-125" fmla="*/ 1724025 w 2076450"/>
                <a:gd name="connsiteY2-126" fmla="*/ 1476375 h 2599149"/>
                <a:gd name="connsiteX3-127" fmla="*/ 1266825 w 2076450"/>
                <a:gd name="connsiteY3-128" fmla="*/ 1476375 h 2599149"/>
                <a:gd name="connsiteX4-129" fmla="*/ 400050 w 2076450"/>
                <a:gd name="connsiteY4-130" fmla="*/ 571500 h 2599149"/>
                <a:gd name="connsiteX5-131" fmla="*/ 0 w 2076450"/>
                <a:gd name="connsiteY5-132" fmla="*/ 571500 h 2599149"/>
                <a:gd name="connsiteX6-133" fmla="*/ 571500 w 2076450"/>
                <a:gd name="connsiteY6-134" fmla="*/ 0 h 2599149"/>
                <a:gd name="connsiteX7-135" fmla="*/ 1114425 w 2076450"/>
                <a:gd name="connsiteY7-136" fmla="*/ 542925 h 2599149"/>
                <a:gd name="connsiteX8-137" fmla="*/ 752475 w 2076450"/>
                <a:gd name="connsiteY8-138" fmla="*/ 542925 h 2599149"/>
                <a:gd name="connsiteX9-139" fmla="*/ 1638300 w 2076450"/>
                <a:gd name="connsiteY9-140" fmla="*/ 1104900 h 2599149"/>
                <a:gd name="connsiteX10-141" fmla="*/ 2076450 w 2076450"/>
                <a:gd name="connsiteY10-142" fmla="*/ 1428750 h 2599149"/>
                <a:gd name="connsiteX11-143" fmla="*/ 2066925 w 2076450"/>
                <a:gd name="connsiteY11-144" fmla="*/ 2505075 h 2599149"/>
                <a:gd name="connsiteX0-145" fmla="*/ 2066925 w 2076450"/>
                <a:gd name="connsiteY0-146" fmla="*/ 2505075 h 2599149"/>
                <a:gd name="connsiteX1-147" fmla="*/ 1724025 w 2076450"/>
                <a:gd name="connsiteY1-148" fmla="*/ 2505075 h 2599149"/>
                <a:gd name="connsiteX2-149" fmla="*/ 1724025 w 2076450"/>
                <a:gd name="connsiteY2-150" fmla="*/ 1476375 h 2599149"/>
                <a:gd name="connsiteX3-151" fmla="*/ 1266825 w 2076450"/>
                <a:gd name="connsiteY3-152" fmla="*/ 1476375 h 2599149"/>
                <a:gd name="connsiteX4-153" fmla="*/ 400050 w 2076450"/>
                <a:gd name="connsiteY4-154" fmla="*/ 571500 h 2599149"/>
                <a:gd name="connsiteX5-155" fmla="*/ 0 w 2076450"/>
                <a:gd name="connsiteY5-156" fmla="*/ 571500 h 2599149"/>
                <a:gd name="connsiteX6-157" fmla="*/ 571500 w 2076450"/>
                <a:gd name="connsiteY6-158" fmla="*/ 0 h 2599149"/>
                <a:gd name="connsiteX7-159" fmla="*/ 1114425 w 2076450"/>
                <a:gd name="connsiteY7-160" fmla="*/ 542925 h 2599149"/>
                <a:gd name="connsiteX8-161" fmla="*/ 752475 w 2076450"/>
                <a:gd name="connsiteY8-162" fmla="*/ 542925 h 2599149"/>
                <a:gd name="connsiteX9-163" fmla="*/ 1638300 w 2076450"/>
                <a:gd name="connsiteY9-164" fmla="*/ 1104900 h 2599149"/>
                <a:gd name="connsiteX10-165" fmla="*/ 2076450 w 2076450"/>
                <a:gd name="connsiteY10-166" fmla="*/ 1428750 h 2599149"/>
                <a:gd name="connsiteX11-167" fmla="*/ 2066925 w 2076450"/>
                <a:gd name="connsiteY11-168" fmla="*/ 2505075 h 2599149"/>
                <a:gd name="connsiteX0-169" fmla="*/ 2066925 w 2076450"/>
                <a:gd name="connsiteY0-170" fmla="*/ 2505075 h 2599149"/>
                <a:gd name="connsiteX1-171" fmla="*/ 1724025 w 2076450"/>
                <a:gd name="connsiteY1-172" fmla="*/ 2505075 h 2599149"/>
                <a:gd name="connsiteX2-173" fmla="*/ 1724025 w 2076450"/>
                <a:gd name="connsiteY2-174" fmla="*/ 1476375 h 2599149"/>
                <a:gd name="connsiteX3-175" fmla="*/ 1266825 w 2076450"/>
                <a:gd name="connsiteY3-176" fmla="*/ 1476375 h 2599149"/>
                <a:gd name="connsiteX4-177" fmla="*/ 400050 w 2076450"/>
                <a:gd name="connsiteY4-178" fmla="*/ 571500 h 2599149"/>
                <a:gd name="connsiteX5-179" fmla="*/ 0 w 2076450"/>
                <a:gd name="connsiteY5-180" fmla="*/ 571500 h 2599149"/>
                <a:gd name="connsiteX6-181" fmla="*/ 571500 w 2076450"/>
                <a:gd name="connsiteY6-182" fmla="*/ 0 h 2599149"/>
                <a:gd name="connsiteX7-183" fmla="*/ 1114425 w 2076450"/>
                <a:gd name="connsiteY7-184" fmla="*/ 542925 h 2599149"/>
                <a:gd name="connsiteX8-185" fmla="*/ 752475 w 2076450"/>
                <a:gd name="connsiteY8-186" fmla="*/ 542925 h 2599149"/>
                <a:gd name="connsiteX9-187" fmla="*/ 1638300 w 2076450"/>
                <a:gd name="connsiteY9-188" fmla="*/ 1104900 h 2599149"/>
                <a:gd name="connsiteX10-189" fmla="*/ 2076450 w 2076450"/>
                <a:gd name="connsiteY10-190" fmla="*/ 1428750 h 2599149"/>
                <a:gd name="connsiteX11-191" fmla="*/ 2066925 w 2076450"/>
                <a:gd name="connsiteY11-192" fmla="*/ 2505075 h 2599149"/>
                <a:gd name="connsiteX0-193" fmla="*/ 2066925 w 2076450"/>
                <a:gd name="connsiteY0-194" fmla="*/ 2505075 h 2599149"/>
                <a:gd name="connsiteX1-195" fmla="*/ 1724025 w 2076450"/>
                <a:gd name="connsiteY1-196" fmla="*/ 2505075 h 2599149"/>
                <a:gd name="connsiteX2-197" fmla="*/ 1724025 w 2076450"/>
                <a:gd name="connsiteY2-198" fmla="*/ 1476375 h 2599149"/>
                <a:gd name="connsiteX3-199" fmla="*/ 1266825 w 2076450"/>
                <a:gd name="connsiteY3-200" fmla="*/ 1476375 h 2599149"/>
                <a:gd name="connsiteX4-201" fmla="*/ 400050 w 2076450"/>
                <a:gd name="connsiteY4-202" fmla="*/ 571500 h 2599149"/>
                <a:gd name="connsiteX5-203" fmla="*/ 0 w 2076450"/>
                <a:gd name="connsiteY5-204" fmla="*/ 571500 h 2599149"/>
                <a:gd name="connsiteX6-205" fmla="*/ 571500 w 2076450"/>
                <a:gd name="connsiteY6-206" fmla="*/ 0 h 2599149"/>
                <a:gd name="connsiteX7-207" fmla="*/ 1114425 w 2076450"/>
                <a:gd name="connsiteY7-208" fmla="*/ 542925 h 2599149"/>
                <a:gd name="connsiteX8-209" fmla="*/ 752475 w 2076450"/>
                <a:gd name="connsiteY8-210" fmla="*/ 542925 h 2599149"/>
                <a:gd name="connsiteX9-211" fmla="*/ 1638300 w 2076450"/>
                <a:gd name="connsiteY9-212" fmla="*/ 1104900 h 2599149"/>
                <a:gd name="connsiteX10-213" fmla="*/ 2076450 w 2076450"/>
                <a:gd name="connsiteY10-214" fmla="*/ 1428750 h 2599149"/>
                <a:gd name="connsiteX11-215" fmla="*/ 2066925 w 2076450"/>
                <a:gd name="connsiteY11-216" fmla="*/ 2505075 h 2599149"/>
                <a:gd name="connsiteX0-217" fmla="*/ 2066925 w 2076450"/>
                <a:gd name="connsiteY0-218" fmla="*/ 2505075 h 2599149"/>
                <a:gd name="connsiteX1-219" fmla="*/ 1724025 w 2076450"/>
                <a:gd name="connsiteY1-220" fmla="*/ 2505075 h 2599149"/>
                <a:gd name="connsiteX2-221" fmla="*/ 1724025 w 2076450"/>
                <a:gd name="connsiteY2-222" fmla="*/ 1476375 h 2599149"/>
                <a:gd name="connsiteX3-223" fmla="*/ 1266825 w 2076450"/>
                <a:gd name="connsiteY3-224" fmla="*/ 1476375 h 2599149"/>
                <a:gd name="connsiteX4-225" fmla="*/ 400050 w 2076450"/>
                <a:gd name="connsiteY4-226" fmla="*/ 571500 h 2599149"/>
                <a:gd name="connsiteX5-227" fmla="*/ 0 w 2076450"/>
                <a:gd name="connsiteY5-228" fmla="*/ 571500 h 2599149"/>
                <a:gd name="connsiteX6-229" fmla="*/ 571500 w 2076450"/>
                <a:gd name="connsiteY6-230" fmla="*/ 0 h 2599149"/>
                <a:gd name="connsiteX7-231" fmla="*/ 1114425 w 2076450"/>
                <a:gd name="connsiteY7-232" fmla="*/ 542925 h 2599149"/>
                <a:gd name="connsiteX8-233" fmla="*/ 752475 w 2076450"/>
                <a:gd name="connsiteY8-234" fmla="*/ 542925 h 2599149"/>
                <a:gd name="connsiteX9-235" fmla="*/ 1638300 w 2076450"/>
                <a:gd name="connsiteY9-236" fmla="*/ 1104900 h 2599149"/>
                <a:gd name="connsiteX10-237" fmla="*/ 2076450 w 2076450"/>
                <a:gd name="connsiteY10-238" fmla="*/ 1428750 h 2599149"/>
                <a:gd name="connsiteX11-239" fmla="*/ 2066925 w 2076450"/>
                <a:gd name="connsiteY11-240" fmla="*/ 2505075 h 25991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2076450" h="2599149">
                  <a:moveTo>
                    <a:pt x="2066925" y="2505075"/>
                  </a:moveTo>
                  <a:cubicBezTo>
                    <a:pt x="2047875" y="2600325"/>
                    <a:pt x="1809750" y="2657475"/>
                    <a:pt x="1724025" y="2505075"/>
                  </a:cubicBezTo>
                  <a:lnTo>
                    <a:pt x="1724025" y="1476375"/>
                  </a:lnTo>
                  <a:lnTo>
                    <a:pt x="1266825" y="1476375"/>
                  </a:lnTo>
                  <a:cubicBezTo>
                    <a:pt x="873125" y="1489075"/>
                    <a:pt x="365125" y="1006475"/>
                    <a:pt x="400050" y="571500"/>
                  </a:cubicBezTo>
                  <a:lnTo>
                    <a:pt x="0" y="571500"/>
                  </a:lnTo>
                  <a:lnTo>
                    <a:pt x="571500" y="0"/>
                  </a:lnTo>
                  <a:lnTo>
                    <a:pt x="1114425" y="542925"/>
                  </a:lnTo>
                  <a:lnTo>
                    <a:pt x="752475" y="542925"/>
                  </a:lnTo>
                  <a:cubicBezTo>
                    <a:pt x="942975" y="1158875"/>
                    <a:pt x="1333500" y="1098550"/>
                    <a:pt x="1638300" y="1104900"/>
                  </a:cubicBezTo>
                  <a:cubicBezTo>
                    <a:pt x="1879600" y="1117600"/>
                    <a:pt x="2073275" y="1244600"/>
                    <a:pt x="2076450" y="1428750"/>
                  </a:cubicBezTo>
                  <a:lnTo>
                    <a:pt x="2066925" y="2505075"/>
                  </a:lnTo>
                  <a:close/>
                </a:path>
              </a:pathLst>
            </a:custGeom>
            <a:solidFill>
              <a:srgbClr val="F7707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6" name="任意多边形 14"/>
            <p:cNvSpPr/>
            <p:nvPr/>
          </p:nvSpPr>
          <p:spPr>
            <a:xfrm>
              <a:off x="4367455" y="2013556"/>
              <a:ext cx="1724025" cy="3648089"/>
            </a:xfrm>
            <a:custGeom>
              <a:avLst/>
              <a:gdLst>
                <a:gd name="connsiteX0" fmla="*/ 1362075 w 1724025"/>
                <a:gd name="connsiteY0" fmla="*/ 3552825 h 3552825"/>
                <a:gd name="connsiteX1" fmla="*/ 1362075 w 1724025"/>
                <a:gd name="connsiteY1" fmla="*/ 1847850 h 3552825"/>
                <a:gd name="connsiteX2" fmla="*/ 1238250 w 1724025"/>
                <a:gd name="connsiteY2" fmla="*/ 1533525 h 3552825"/>
                <a:gd name="connsiteX3" fmla="*/ 266700 w 1724025"/>
                <a:gd name="connsiteY3" fmla="*/ 561975 h 3552825"/>
                <a:gd name="connsiteX4" fmla="*/ 0 w 1724025"/>
                <a:gd name="connsiteY4" fmla="*/ 828675 h 3552825"/>
                <a:gd name="connsiteX5" fmla="*/ 0 w 1724025"/>
                <a:gd name="connsiteY5" fmla="*/ 0 h 3552825"/>
                <a:gd name="connsiteX6" fmla="*/ 809625 w 1724025"/>
                <a:gd name="connsiteY6" fmla="*/ 0 h 3552825"/>
                <a:gd name="connsiteX7" fmla="*/ 533400 w 1724025"/>
                <a:gd name="connsiteY7" fmla="*/ 276225 h 3552825"/>
                <a:gd name="connsiteX8" fmla="*/ 1381125 w 1724025"/>
                <a:gd name="connsiteY8" fmla="*/ 1123950 h 3552825"/>
                <a:gd name="connsiteX9" fmla="*/ 1724025 w 1724025"/>
                <a:gd name="connsiteY9" fmla="*/ 1676400 h 3552825"/>
                <a:gd name="connsiteX10" fmla="*/ 1724025 w 1724025"/>
                <a:gd name="connsiteY10" fmla="*/ 3543300 h 3552825"/>
                <a:gd name="connsiteX11" fmla="*/ 1362075 w 1724025"/>
                <a:gd name="connsiteY11" fmla="*/ 3552825 h 3552825"/>
                <a:gd name="connsiteX0-1" fmla="*/ 1362075 w 1724025"/>
                <a:gd name="connsiteY0-2" fmla="*/ 3552825 h 3552825"/>
                <a:gd name="connsiteX1-3" fmla="*/ 1362075 w 1724025"/>
                <a:gd name="connsiteY1-4" fmla="*/ 1847850 h 3552825"/>
                <a:gd name="connsiteX2-5" fmla="*/ 1238250 w 1724025"/>
                <a:gd name="connsiteY2-6" fmla="*/ 1533525 h 3552825"/>
                <a:gd name="connsiteX3-7" fmla="*/ 266700 w 1724025"/>
                <a:gd name="connsiteY3-8" fmla="*/ 561975 h 3552825"/>
                <a:gd name="connsiteX4-9" fmla="*/ 0 w 1724025"/>
                <a:gd name="connsiteY4-10" fmla="*/ 828675 h 3552825"/>
                <a:gd name="connsiteX5-11" fmla="*/ 0 w 1724025"/>
                <a:gd name="connsiteY5-12" fmla="*/ 0 h 3552825"/>
                <a:gd name="connsiteX6-13" fmla="*/ 809625 w 1724025"/>
                <a:gd name="connsiteY6-14" fmla="*/ 0 h 3552825"/>
                <a:gd name="connsiteX7-15" fmla="*/ 533400 w 1724025"/>
                <a:gd name="connsiteY7-16" fmla="*/ 276225 h 3552825"/>
                <a:gd name="connsiteX8-17" fmla="*/ 1381125 w 1724025"/>
                <a:gd name="connsiteY8-18" fmla="*/ 1123950 h 3552825"/>
                <a:gd name="connsiteX9-19" fmla="*/ 1724025 w 1724025"/>
                <a:gd name="connsiteY9-20" fmla="*/ 1676400 h 3552825"/>
                <a:gd name="connsiteX10-21" fmla="*/ 1724025 w 1724025"/>
                <a:gd name="connsiteY10-22" fmla="*/ 3543300 h 3552825"/>
                <a:gd name="connsiteX11-23" fmla="*/ 1362075 w 1724025"/>
                <a:gd name="connsiteY11-24" fmla="*/ 3552825 h 3552825"/>
                <a:gd name="connsiteX0-25" fmla="*/ 1362075 w 1724025"/>
                <a:gd name="connsiteY0-26" fmla="*/ 3552825 h 3552825"/>
                <a:gd name="connsiteX1-27" fmla="*/ 1362075 w 1724025"/>
                <a:gd name="connsiteY1-28" fmla="*/ 1847850 h 3552825"/>
                <a:gd name="connsiteX2-29" fmla="*/ 1238250 w 1724025"/>
                <a:gd name="connsiteY2-30" fmla="*/ 1533525 h 3552825"/>
                <a:gd name="connsiteX3-31" fmla="*/ 266700 w 1724025"/>
                <a:gd name="connsiteY3-32" fmla="*/ 561975 h 3552825"/>
                <a:gd name="connsiteX4-33" fmla="*/ 0 w 1724025"/>
                <a:gd name="connsiteY4-34" fmla="*/ 828675 h 3552825"/>
                <a:gd name="connsiteX5-35" fmla="*/ 0 w 1724025"/>
                <a:gd name="connsiteY5-36" fmla="*/ 0 h 3552825"/>
                <a:gd name="connsiteX6-37" fmla="*/ 809625 w 1724025"/>
                <a:gd name="connsiteY6-38" fmla="*/ 0 h 3552825"/>
                <a:gd name="connsiteX7-39" fmla="*/ 533400 w 1724025"/>
                <a:gd name="connsiteY7-40" fmla="*/ 276225 h 3552825"/>
                <a:gd name="connsiteX8-41" fmla="*/ 1381125 w 1724025"/>
                <a:gd name="connsiteY8-42" fmla="*/ 1123950 h 3552825"/>
                <a:gd name="connsiteX9-43" fmla="*/ 1724025 w 1724025"/>
                <a:gd name="connsiteY9-44" fmla="*/ 1676400 h 3552825"/>
                <a:gd name="connsiteX10-45" fmla="*/ 1724025 w 1724025"/>
                <a:gd name="connsiteY10-46" fmla="*/ 3543300 h 3552825"/>
                <a:gd name="connsiteX11-47" fmla="*/ 1362075 w 1724025"/>
                <a:gd name="connsiteY11-48" fmla="*/ 3552825 h 3552825"/>
                <a:gd name="connsiteX0-49" fmla="*/ 1362075 w 1724025"/>
                <a:gd name="connsiteY0-50" fmla="*/ 3552825 h 3552825"/>
                <a:gd name="connsiteX1-51" fmla="*/ 1362075 w 1724025"/>
                <a:gd name="connsiteY1-52" fmla="*/ 1847850 h 3552825"/>
                <a:gd name="connsiteX2-53" fmla="*/ 1238250 w 1724025"/>
                <a:gd name="connsiteY2-54" fmla="*/ 1533525 h 3552825"/>
                <a:gd name="connsiteX3-55" fmla="*/ 266700 w 1724025"/>
                <a:gd name="connsiteY3-56" fmla="*/ 561975 h 3552825"/>
                <a:gd name="connsiteX4-57" fmla="*/ 0 w 1724025"/>
                <a:gd name="connsiteY4-58" fmla="*/ 828675 h 3552825"/>
                <a:gd name="connsiteX5-59" fmla="*/ 0 w 1724025"/>
                <a:gd name="connsiteY5-60" fmla="*/ 0 h 3552825"/>
                <a:gd name="connsiteX6-61" fmla="*/ 809625 w 1724025"/>
                <a:gd name="connsiteY6-62" fmla="*/ 0 h 3552825"/>
                <a:gd name="connsiteX7-63" fmla="*/ 533400 w 1724025"/>
                <a:gd name="connsiteY7-64" fmla="*/ 276225 h 3552825"/>
                <a:gd name="connsiteX8-65" fmla="*/ 1381125 w 1724025"/>
                <a:gd name="connsiteY8-66" fmla="*/ 1123950 h 3552825"/>
                <a:gd name="connsiteX9-67" fmla="*/ 1724025 w 1724025"/>
                <a:gd name="connsiteY9-68" fmla="*/ 1676400 h 3552825"/>
                <a:gd name="connsiteX10-69" fmla="*/ 1724025 w 1724025"/>
                <a:gd name="connsiteY10-70" fmla="*/ 3543300 h 3552825"/>
                <a:gd name="connsiteX11-71" fmla="*/ 1362075 w 1724025"/>
                <a:gd name="connsiteY11-72" fmla="*/ 3552825 h 3552825"/>
                <a:gd name="connsiteX0-73" fmla="*/ 1362075 w 1724025"/>
                <a:gd name="connsiteY0-74" fmla="*/ 3552825 h 3552825"/>
                <a:gd name="connsiteX1-75" fmla="*/ 1362075 w 1724025"/>
                <a:gd name="connsiteY1-76" fmla="*/ 1847850 h 3552825"/>
                <a:gd name="connsiteX2-77" fmla="*/ 1238250 w 1724025"/>
                <a:gd name="connsiteY2-78" fmla="*/ 1533525 h 3552825"/>
                <a:gd name="connsiteX3-79" fmla="*/ 266700 w 1724025"/>
                <a:gd name="connsiteY3-80" fmla="*/ 561975 h 3552825"/>
                <a:gd name="connsiteX4-81" fmla="*/ 0 w 1724025"/>
                <a:gd name="connsiteY4-82" fmla="*/ 828675 h 3552825"/>
                <a:gd name="connsiteX5-83" fmla="*/ 0 w 1724025"/>
                <a:gd name="connsiteY5-84" fmla="*/ 0 h 3552825"/>
                <a:gd name="connsiteX6-85" fmla="*/ 809625 w 1724025"/>
                <a:gd name="connsiteY6-86" fmla="*/ 0 h 3552825"/>
                <a:gd name="connsiteX7-87" fmla="*/ 533400 w 1724025"/>
                <a:gd name="connsiteY7-88" fmla="*/ 276225 h 3552825"/>
                <a:gd name="connsiteX8-89" fmla="*/ 1381125 w 1724025"/>
                <a:gd name="connsiteY8-90" fmla="*/ 1123950 h 3552825"/>
                <a:gd name="connsiteX9-91" fmla="*/ 1724025 w 1724025"/>
                <a:gd name="connsiteY9-92" fmla="*/ 1676400 h 3552825"/>
                <a:gd name="connsiteX10-93" fmla="*/ 1724025 w 1724025"/>
                <a:gd name="connsiteY10-94" fmla="*/ 3543300 h 3552825"/>
                <a:gd name="connsiteX11-95" fmla="*/ 1362075 w 1724025"/>
                <a:gd name="connsiteY11-96" fmla="*/ 3552825 h 3552825"/>
                <a:gd name="connsiteX0-97" fmla="*/ 1362075 w 1724025"/>
                <a:gd name="connsiteY0-98" fmla="*/ 3552825 h 3610028"/>
                <a:gd name="connsiteX1-99" fmla="*/ 1362075 w 1724025"/>
                <a:gd name="connsiteY1-100" fmla="*/ 1847850 h 3610028"/>
                <a:gd name="connsiteX2-101" fmla="*/ 1238250 w 1724025"/>
                <a:gd name="connsiteY2-102" fmla="*/ 1533525 h 3610028"/>
                <a:gd name="connsiteX3-103" fmla="*/ 266700 w 1724025"/>
                <a:gd name="connsiteY3-104" fmla="*/ 561975 h 3610028"/>
                <a:gd name="connsiteX4-105" fmla="*/ 0 w 1724025"/>
                <a:gd name="connsiteY4-106" fmla="*/ 828675 h 3610028"/>
                <a:gd name="connsiteX5-107" fmla="*/ 0 w 1724025"/>
                <a:gd name="connsiteY5-108" fmla="*/ 0 h 3610028"/>
                <a:gd name="connsiteX6-109" fmla="*/ 809625 w 1724025"/>
                <a:gd name="connsiteY6-110" fmla="*/ 0 h 3610028"/>
                <a:gd name="connsiteX7-111" fmla="*/ 533400 w 1724025"/>
                <a:gd name="connsiteY7-112" fmla="*/ 276225 h 3610028"/>
                <a:gd name="connsiteX8-113" fmla="*/ 1381125 w 1724025"/>
                <a:gd name="connsiteY8-114" fmla="*/ 1123950 h 3610028"/>
                <a:gd name="connsiteX9-115" fmla="*/ 1724025 w 1724025"/>
                <a:gd name="connsiteY9-116" fmla="*/ 1676400 h 3610028"/>
                <a:gd name="connsiteX10-117" fmla="*/ 1724025 w 1724025"/>
                <a:gd name="connsiteY10-118" fmla="*/ 3543300 h 3610028"/>
                <a:gd name="connsiteX11-119" fmla="*/ 1362075 w 1724025"/>
                <a:gd name="connsiteY11-120" fmla="*/ 3552825 h 3610028"/>
                <a:gd name="connsiteX0-121" fmla="*/ 1362075 w 1724025"/>
                <a:gd name="connsiteY0-122" fmla="*/ 3552825 h 3648089"/>
                <a:gd name="connsiteX1-123" fmla="*/ 1362075 w 1724025"/>
                <a:gd name="connsiteY1-124" fmla="*/ 1847850 h 3648089"/>
                <a:gd name="connsiteX2-125" fmla="*/ 1238250 w 1724025"/>
                <a:gd name="connsiteY2-126" fmla="*/ 1533525 h 3648089"/>
                <a:gd name="connsiteX3-127" fmla="*/ 266700 w 1724025"/>
                <a:gd name="connsiteY3-128" fmla="*/ 561975 h 3648089"/>
                <a:gd name="connsiteX4-129" fmla="*/ 0 w 1724025"/>
                <a:gd name="connsiteY4-130" fmla="*/ 828675 h 3648089"/>
                <a:gd name="connsiteX5-131" fmla="*/ 0 w 1724025"/>
                <a:gd name="connsiteY5-132" fmla="*/ 0 h 3648089"/>
                <a:gd name="connsiteX6-133" fmla="*/ 809625 w 1724025"/>
                <a:gd name="connsiteY6-134" fmla="*/ 0 h 3648089"/>
                <a:gd name="connsiteX7-135" fmla="*/ 533400 w 1724025"/>
                <a:gd name="connsiteY7-136" fmla="*/ 276225 h 3648089"/>
                <a:gd name="connsiteX8-137" fmla="*/ 1381125 w 1724025"/>
                <a:gd name="connsiteY8-138" fmla="*/ 1123950 h 3648089"/>
                <a:gd name="connsiteX9-139" fmla="*/ 1724025 w 1724025"/>
                <a:gd name="connsiteY9-140" fmla="*/ 1676400 h 3648089"/>
                <a:gd name="connsiteX10-141" fmla="*/ 1724025 w 1724025"/>
                <a:gd name="connsiteY10-142" fmla="*/ 3543300 h 3648089"/>
                <a:gd name="connsiteX11-143" fmla="*/ 1362075 w 1724025"/>
                <a:gd name="connsiteY11-144" fmla="*/ 3552825 h 36480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724025" h="3648089">
                  <a:moveTo>
                    <a:pt x="1362075" y="3552825"/>
                  </a:moveTo>
                  <a:lnTo>
                    <a:pt x="1362075" y="1847850"/>
                  </a:lnTo>
                  <a:cubicBezTo>
                    <a:pt x="1358900" y="1743075"/>
                    <a:pt x="1327150" y="1628775"/>
                    <a:pt x="1238250" y="1533525"/>
                  </a:cubicBezTo>
                  <a:lnTo>
                    <a:pt x="266700" y="561975"/>
                  </a:lnTo>
                  <a:lnTo>
                    <a:pt x="0" y="828675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533400" y="276225"/>
                  </a:lnTo>
                  <a:lnTo>
                    <a:pt x="1381125" y="1123950"/>
                  </a:lnTo>
                  <a:cubicBezTo>
                    <a:pt x="1524000" y="1289050"/>
                    <a:pt x="1724025" y="1530350"/>
                    <a:pt x="1724025" y="1676400"/>
                  </a:cubicBezTo>
                  <a:lnTo>
                    <a:pt x="1724025" y="3543300"/>
                  </a:lnTo>
                  <a:cubicBezTo>
                    <a:pt x="1717675" y="3689350"/>
                    <a:pt x="1368425" y="3673475"/>
                    <a:pt x="1362075" y="3552825"/>
                  </a:cubicBezTo>
                  <a:close/>
                </a:path>
              </a:pathLst>
            </a:custGeom>
            <a:solidFill>
              <a:srgbClr val="F7707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7" name="任意多边形 15"/>
            <p:cNvSpPr/>
            <p:nvPr/>
          </p:nvSpPr>
          <p:spPr>
            <a:xfrm>
              <a:off x="5717387" y="1752751"/>
              <a:ext cx="1114425" cy="3934178"/>
            </a:xfrm>
            <a:custGeom>
              <a:avLst/>
              <a:gdLst>
                <a:gd name="connsiteX0" fmla="*/ 742950 w 1114425"/>
                <a:gd name="connsiteY0" fmla="*/ 3838575 h 3838575"/>
                <a:gd name="connsiteX1" fmla="*/ 742950 w 1114425"/>
                <a:gd name="connsiteY1" fmla="*/ 552450 h 3838575"/>
                <a:gd name="connsiteX2" fmla="*/ 1114425 w 1114425"/>
                <a:gd name="connsiteY2" fmla="*/ 552450 h 3838575"/>
                <a:gd name="connsiteX3" fmla="*/ 561975 w 1114425"/>
                <a:gd name="connsiteY3" fmla="*/ 0 h 3838575"/>
                <a:gd name="connsiteX4" fmla="*/ 0 w 1114425"/>
                <a:gd name="connsiteY4" fmla="*/ 561975 h 3838575"/>
                <a:gd name="connsiteX5" fmla="*/ 361950 w 1114425"/>
                <a:gd name="connsiteY5" fmla="*/ 561975 h 3838575"/>
                <a:gd name="connsiteX6" fmla="*/ 361950 w 1114425"/>
                <a:gd name="connsiteY6" fmla="*/ 3829050 h 3838575"/>
                <a:gd name="connsiteX7" fmla="*/ 742950 w 1114425"/>
                <a:gd name="connsiteY7" fmla="*/ 3838575 h 3838575"/>
                <a:gd name="connsiteX0-1" fmla="*/ 742950 w 1114425"/>
                <a:gd name="connsiteY0-2" fmla="*/ 3838575 h 3898952"/>
                <a:gd name="connsiteX1-3" fmla="*/ 742950 w 1114425"/>
                <a:gd name="connsiteY1-4" fmla="*/ 552450 h 3898952"/>
                <a:gd name="connsiteX2-5" fmla="*/ 1114425 w 1114425"/>
                <a:gd name="connsiteY2-6" fmla="*/ 552450 h 3898952"/>
                <a:gd name="connsiteX3-7" fmla="*/ 561975 w 1114425"/>
                <a:gd name="connsiteY3-8" fmla="*/ 0 h 3898952"/>
                <a:gd name="connsiteX4-9" fmla="*/ 0 w 1114425"/>
                <a:gd name="connsiteY4-10" fmla="*/ 561975 h 3898952"/>
                <a:gd name="connsiteX5-11" fmla="*/ 361950 w 1114425"/>
                <a:gd name="connsiteY5-12" fmla="*/ 561975 h 3898952"/>
                <a:gd name="connsiteX6-13" fmla="*/ 361950 w 1114425"/>
                <a:gd name="connsiteY6-14" fmla="*/ 3829050 h 3898952"/>
                <a:gd name="connsiteX7-15" fmla="*/ 742950 w 1114425"/>
                <a:gd name="connsiteY7-16" fmla="*/ 3838575 h 3898952"/>
                <a:gd name="connsiteX0-17" fmla="*/ 742950 w 1114425"/>
                <a:gd name="connsiteY0-18" fmla="*/ 3838575 h 3934177"/>
                <a:gd name="connsiteX1-19" fmla="*/ 742950 w 1114425"/>
                <a:gd name="connsiteY1-20" fmla="*/ 552450 h 3934177"/>
                <a:gd name="connsiteX2-21" fmla="*/ 1114425 w 1114425"/>
                <a:gd name="connsiteY2-22" fmla="*/ 552450 h 3934177"/>
                <a:gd name="connsiteX3-23" fmla="*/ 561975 w 1114425"/>
                <a:gd name="connsiteY3-24" fmla="*/ 0 h 3934177"/>
                <a:gd name="connsiteX4-25" fmla="*/ 0 w 1114425"/>
                <a:gd name="connsiteY4-26" fmla="*/ 561975 h 3934177"/>
                <a:gd name="connsiteX5-27" fmla="*/ 361950 w 1114425"/>
                <a:gd name="connsiteY5-28" fmla="*/ 561975 h 3934177"/>
                <a:gd name="connsiteX6-29" fmla="*/ 361950 w 1114425"/>
                <a:gd name="connsiteY6-30" fmla="*/ 3829050 h 3934177"/>
                <a:gd name="connsiteX7-31" fmla="*/ 742950 w 1114425"/>
                <a:gd name="connsiteY7-32" fmla="*/ 3838575 h 39341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114425" h="3934177">
                  <a:moveTo>
                    <a:pt x="742950" y="3838575"/>
                  </a:moveTo>
                  <a:lnTo>
                    <a:pt x="742950" y="552450"/>
                  </a:lnTo>
                  <a:lnTo>
                    <a:pt x="1114425" y="552450"/>
                  </a:lnTo>
                  <a:lnTo>
                    <a:pt x="561975" y="0"/>
                  </a:lnTo>
                  <a:lnTo>
                    <a:pt x="0" y="561975"/>
                  </a:lnTo>
                  <a:lnTo>
                    <a:pt x="361950" y="561975"/>
                  </a:lnTo>
                  <a:lnTo>
                    <a:pt x="361950" y="3829050"/>
                  </a:lnTo>
                  <a:cubicBezTo>
                    <a:pt x="346075" y="3956050"/>
                    <a:pt x="739775" y="3978275"/>
                    <a:pt x="742950" y="3838575"/>
                  </a:cubicBezTo>
                  <a:close/>
                </a:path>
              </a:pathLst>
            </a:custGeom>
            <a:solidFill>
              <a:srgbClr val="F7707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8" name="任意多边形 16"/>
            <p:cNvSpPr/>
            <p:nvPr/>
          </p:nvSpPr>
          <p:spPr>
            <a:xfrm>
              <a:off x="6468924" y="3638772"/>
              <a:ext cx="1931402" cy="2002048"/>
            </a:xfrm>
            <a:custGeom>
              <a:avLst/>
              <a:gdLst>
                <a:gd name="connsiteX0" fmla="*/ 351692 w 1914211"/>
                <a:gd name="connsiteY0" fmla="*/ 1934308 h 1939332"/>
                <a:gd name="connsiteX1" fmla="*/ 351692 w 1914211"/>
                <a:gd name="connsiteY1" fmla="*/ 854110 h 1939332"/>
                <a:gd name="connsiteX2" fmla="*/ 467248 w 1914211"/>
                <a:gd name="connsiteY2" fmla="*/ 758651 h 1939332"/>
                <a:gd name="connsiteX3" fmla="*/ 1351503 w 1914211"/>
                <a:gd name="connsiteY3" fmla="*/ 758651 h 1939332"/>
                <a:gd name="connsiteX4" fmla="*/ 1351503 w 1914211"/>
                <a:gd name="connsiteY4" fmla="*/ 1130440 h 1939332"/>
                <a:gd name="connsiteX5" fmla="*/ 1914211 w 1914211"/>
                <a:gd name="connsiteY5" fmla="*/ 557684 h 1939332"/>
                <a:gd name="connsiteX6" fmla="*/ 1356527 w 1914211"/>
                <a:gd name="connsiteY6" fmla="*/ 0 h 1939332"/>
                <a:gd name="connsiteX7" fmla="*/ 1356527 w 1914211"/>
                <a:gd name="connsiteY7" fmla="*/ 371789 h 1939332"/>
                <a:gd name="connsiteX8" fmla="*/ 437103 w 1914211"/>
                <a:gd name="connsiteY8" fmla="*/ 371789 h 1939332"/>
                <a:gd name="connsiteX9" fmla="*/ 0 w 1914211"/>
                <a:gd name="connsiteY9" fmla="*/ 668216 h 1939332"/>
                <a:gd name="connsiteX10" fmla="*/ 0 w 1914211"/>
                <a:gd name="connsiteY10" fmla="*/ 1939332 h 1939332"/>
                <a:gd name="connsiteX11" fmla="*/ 351692 w 1914211"/>
                <a:gd name="connsiteY11" fmla="*/ 1934308 h 1939332"/>
                <a:gd name="connsiteX0-1" fmla="*/ 351692 w 1914211"/>
                <a:gd name="connsiteY0-2" fmla="*/ 1934308 h 1965043"/>
                <a:gd name="connsiteX1-3" fmla="*/ 351692 w 1914211"/>
                <a:gd name="connsiteY1-4" fmla="*/ 854110 h 1965043"/>
                <a:gd name="connsiteX2-5" fmla="*/ 467248 w 1914211"/>
                <a:gd name="connsiteY2-6" fmla="*/ 758651 h 1965043"/>
                <a:gd name="connsiteX3-7" fmla="*/ 1351503 w 1914211"/>
                <a:gd name="connsiteY3-8" fmla="*/ 758651 h 1965043"/>
                <a:gd name="connsiteX4-9" fmla="*/ 1351503 w 1914211"/>
                <a:gd name="connsiteY4-10" fmla="*/ 1130440 h 1965043"/>
                <a:gd name="connsiteX5-11" fmla="*/ 1914211 w 1914211"/>
                <a:gd name="connsiteY5-12" fmla="*/ 557684 h 1965043"/>
                <a:gd name="connsiteX6-13" fmla="*/ 1356527 w 1914211"/>
                <a:gd name="connsiteY6-14" fmla="*/ 0 h 1965043"/>
                <a:gd name="connsiteX7-15" fmla="*/ 1356527 w 1914211"/>
                <a:gd name="connsiteY7-16" fmla="*/ 371789 h 1965043"/>
                <a:gd name="connsiteX8-17" fmla="*/ 437103 w 1914211"/>
                <a:gd name="connsiteY8-18" fmla="*/ 371789 h 1965043"/>
                <a:gd name="connsiteX9-19" fmla="*/ 0 w 1914211"/>
                <a:gd name="connsiteY9-20" fmla="*/ 668216 h 1965043"/>
                <a:gd name="connsiteX10-21" fmla="*/ 0 w 1914211"/>
                <a:gd name="connsiteY10-22" fmla="*/ 1939332 h 1965043"/>
                <a:gd name="connsiteX11-23" fmla="*/ 351692 w 1914211"/>
                <a:gd name="connsiteY11-24" fmla="*/ 1934308 h 1965043"/>
                <a:gd name="connsiteX0-25" fmla="*/ 351692 w 1914211"/>
                <a:gd name="connsiteY0-26" fmla="*/ 1934308 h 2002048"/>
                <a:gd name="connsiteX1-27" fmla="*/ 351692 w 1914211"/>
                <a:gd name="connsiteY1-28" fmla="*/ 854110 h 2002048"/>
                <a:gd name="connsiteX2-29" fmla="*/ 467248 w 1914211"/>
                <a:gd name="connsiteY2-30" fmla="*/ 758651 h 2002048"/>
                <a:gd name="connsiteX3-31" fmla="*/ 1351503 w 1914211"/>
                <a:gd name="connsiteY3-32" fmla="*/ 758651 h 2002048"/>
                <a:gd name="connsiteX4-33" fmla="*/ 1351503 w 1914211"/>
                <a:gd name="connsiteY4-34" fmla="*/ 1130440 h 2002048"/>
                <a:gd name="connsiteX5-35" fmla="*/ 1914211 w 1914211"/>
                <a:gd name="connsiteY5-36" fmla="*/ 557684 h 2002048"/>
                <a:gd name="connsiteX6-37" fmla="*/ 1356527 w 1914211"/>
                <a:gd name="connsiteY6-38" fmla="*/ 0 h 2002048"/>
                <a:gd name="connsiteX7-39" fmla="*/ 1356527 w 1914211"/>
                <a:gd name="connsiteY7-40" fmla="*/ 371789 h 2002048"/>
                <a:gd name="connsiteX8-41" fmla="*/ 437103 w 1914211"/>
                <a:gd name="connsiteY8-42" fmla="*/ 371789 h 2002048"/>
                <a:gd name="connsiteX9-43" fmla="*/ 0 w 1914211"/>
                <a:gd name="connsiteY9-44" fmla="*/ 668216 h 2002048"/>
                <a:gd name="connsiteX10-45" fmla="*/ 0 w 1914211"/>
                <a:gd name="connsiteY10-46" fmla="*/ 1939332 h 2002048"/>
                <a:gd name="connsiteX11-47" fmla="*/ 351692 w 1914211"/>
                <a:gd name="connsiteY11-48" fmla="*/ 1934308 h 2002048"/>
                <a:gd name="connsiteX0-49" fmla="*/ 351692 w 1914211"/>
                <a:gd name="connsiteY0-50" fmla="*/ 1934308 h 2002048"/>
                <a:gd name="connsiteX1-51" fmla="*/ 351692 w 1914211"/>
                <a:gd name="connsiteY1-52" fmla="*/ 854110 h 2002048"/>
                <a:gd name="connsiteX2-53" fmla="*/ 467248 w 1914211"/>
                <a:gd name="connsiteY2-54" fmla="*/ 758651 h 2002048"/>
                <a:gd name="connsiteX3-55" fmla="*/ 1351503 w 1914211"/>
                <a:gd name="connsiteY3-56" fmla="*/ 758651 h 2002048"/>
                <a:gd name="connsiteX4-57" fmla="*/ 1351503 w 1914211"/>
                <a:gd name="connsiteY4-58" fmla="*/ 1130440 h 2002048"/>
                <a:gd name="connsiteX5-59" fmla="*/ 1914211 w 1914211"/>
                <a:gd name="connsiteY5-60" fmla="*/ 557684 h 2002048"/>
                <a:gd name="connsiteX6-61" fmla="*/ 1356527 w 1914211"/>
                <a:gd name="connsiteY6-62" fmla="*/ 0 h 2002048"/>
                <a:gd name="connsiteX7-63" fmla="*/ 1356527 w 1914211"/>
                <a:gd name="connsiteY7-64" fmla="*/ 371789 h 2002048"/>
                <a:gd name="connsiteX8-65" fmla="*/ 437103 w 1914211"/>
                <a:gd name="connsiteY8-66" fmla="*/ 371789 h 2002048"/>
                <a:gd name="connsiteX9-67" fmla="*/ 0 w 1914211"/>
                <a:gd name="connsiteY9-68" fmla="*/ 668216 h 2002048"/>
                <a:gd name="connsiteX10-69" fmla="*/ 0 w 1914211"/>
                <a:gd name="connsiteY10-70" fmla="*/ 1939332 h 2002048"/>
                <a:gd name="connsiteX11-71" fmla="*/ 351692 w 1914211"/>
                <a:gd name="connsiteY11-72" fmla="*/ 1934308 h 2002048"/>
                <a:gd name="connsiteX0-73" fmla="*/ 351692 w 1914211"/>
                <a:gd name="connsiteY0-74" fmla="*/ 1934308 h 2002048"/>
                <a:gd name="connsiteX1-75" fmla="*/ 351692 w 1914211"/>
                <a:gd name="connsiteY1-76" fmla="*/ 854110 h 2002048"/>
                <a:gd name="connsiteX2-77" fmla="*/ 467248 w 1914211"/>
                <a:gd name="connsiteY2-78" fmla="*/ 758651 h 2002048"/>
                <a:gd name="connsiteX3-79" fmla="*/ 1351503 w 1914211"/>
                <a:gd name="connsiteY3-80" fmla="*/ 758651 h 2002048"/>
                <a:gd name="connsiteX4-81" fmla="*/ 1351503 w 1914211"/>
                <a:gd name="connsiteY4-82" fmla="*/ 1130440 h 2002048"/>
                <a:gd name="connsiteX5-83" fmla="*/ 1914211 w 1914211"/>
                <a:gd name="connsiteY5-84" fmla="*/ 557684 h 2002048"/>
                <a:gd name="connsiteX6-85" fmla="*/ 1356527 w 1914211"/>
                <a:gd name="connsiteY6-86" fmla="*/ 0 h 2002048"/>
                <a:gd name="connsiteX7-87" fmla="*/ 1356527 w 1914211"/>
                <a:gd name="connsiteY7-88" fmla="*/ 371789 h 2002048"/>
                <a:gd name="connsiteX8-89" fmla="*/ 437103 w 1914211"/>
                <a:gd name="connsiteY8-90" fmla="*/ 371789 h 2002048"/>
                <a:gd name="connsiteX9-91" fmla="*/ 0 w 1914211"/>
                <a:gd name="connsiteY9-92" fmla="*/ 668216 h 2002048"/>
                <a:gd name="connsiteX10-93" fmla="*/ 0 w 1914211"/>
                <a:gd name="connsiteY10-94" fmla="*/ 1939332 h 2002048"/>
                <a:gd name="connsiteX11-95" fmla="*/ 351692 w 1914211"/>
                <a:gd name="connsiteY11-96" fmla="*/ 1934308 h 2002048"/>
                <a:gd name="connsiteX0-97" fmla="*/ 351692 w 1914211"/>
                <a:gd name="connsiteY0-98" fmla="*/ 1934308 h 2002048"/>
                <a:gd name="connsiteX1-99" fmla="*/ 351692 w 1914211"/>
                <a:gd name="connsiteY1-100" fmla="*/ 854110 h 2002048"/>
                <a:gd name="connsiteX2-101" fmla="*/ 467248 w 1914211"/>
                <a:gd name="connsiteY2-102" fmla="*/ 758651 h 2002048"/>
                <a:gd name="connsiteX3-103" fmla="*/ 1351503 w 1914211"/>
                <a:gd name="connsiteY3-104" fmla="*/ 758651 h 2002048"/>
                <a:gd name="connsiteX4-105" fmla="*/ 1351503 w 1914211"/>
                <a:gd name="connsiteY4-106" fmla="*/ 1130440 h 2002048"/>
                <a:gd name="connsiteX5-107" fmla="*/ 1914211 w 1914211"/>
                <a:gd name="connsiteY5-108" fmla="*/ 557684 h 2002048"/>
                <a:gd name="connsiteX6-109" fmla="*/ 1356527 w 1914211"/>
                <a:gd name="connsiteY6-110" fmla="*/ 0 h 2002048"/>
                <a:gd name="connsiteX7-111" fmla="*/ 1356527 w 1914211"/>
                <a:gd name="connsiteY7-112" fmla="*/ 371789 h 2002048"/>
                <a:gd name="connsiteX8-113" fmla="*/ 437103 w 1914211"/>
                <a:gd name="connsiteY8-114" fmla="*/ 371789 h 2002048"/>
                <a:gd name="connsiteX9-115" fmla="*/ 0 w 1914211"/>
                <a:gd name="connsiteY9-116" fmla="*/ 668216 h 2002048"/>
                <a:gd name="connsiteX10-117" fmla="*/ 0 w 1914211"/>
                <a:gd name="connsiteY10-118" fmla="*/ 1939332 h 2002048"/>
                <a:gd name="connsiteX11-119" fmla="*/ 351692 w 1914211"/>
                <a:gd name="connsiteY11-120" fmla="*/ 1934308 h 2002048"/>
                <a:gd name="connsiteX0-121" fmla="*/ 351692 w 1914211"/>
                <a:gd name="connsiteY0-122" fmla="*/ 1934308 h 2002048"/>
                <a:gd name="connsiteX1-123" fmla="*/ 351692 w 1914211"/>
                <a:gd name="connsiteY1-124" fmla="*/ 854110 h 2002048"/>
                <a:gd name="connsiteX2-125" fmla="*/ 467248 w 1914211"/>
                <a:gd name="connsiteY2-126" fmla="*/ 758651 h 2002048"/>
                <a:gd name="connsiteX3-127" fmla="*/ 1351503 w 1914211"/>
                <a:gd name="connsiteY3-128" fmla="*/ 758651 h 2002048"/>
                <a:gd name="connsiteX4-129" fmla="*/ 1351503 w 1914211"/>
                <a:gd name="connsiteY4-130" fmla="*/ 1130440 h 2002048"/>
                <a:gd name="connsiteX5-131" fmla="*/ 1914211 w 1914211"/>
                <a:gd name="connsiteY5-132" fmla="*/ 557684 h 2002048"/>
                <a:gd name="connsiteX6-133" fmla="*/ 1356527 w 1914211"/>
                <a:gd name="connsiteY6-134" fmla="*/ 0 h 2002048"/>
                <a:gd name="connsiteX7-135" fmla="*/ 1356527 w 1914211"/>
                <a:gd name="connsiteY7-136" fmla="*/ 371789 h 2002048"/>
                <a:gd name="connsiteX8-137" fmla="*/ 437103 w 1914211"/>
                <a:gd name="connsiteY8-138" fmla="*/ 371789 h 2002048"/>
                <a:gd name="connsiteX9-139" fmla="*/ 0 w 1914211"/>
                <a:gd name="connsiteY9-140" fmla="*/ 668216 h 2002048"/>
                <a:gd name="connsiteX10-141" fmla="*/ 0 w 1914211"/>
                <a:gd name="connsiteY10-142" fmla="*/ 1939332 h 2002048"/>
                <a:gd name="connsiteX11-143" fmla="*/ 351692 w 1914211"/>
                <a:gd name="connsiteY11-144" fmla="*/ 1934308 h 2002048"/>
                <a:gd name="connsiteX0-145" fmla="*/ 351692 w 1914211"/>
                <a:gd name="connsiteY0-146" fmla="*/ 1934308 h 2002048"/>
                <a:gd name="connsiteX1-147" fmla="*/ 351692 w 1914211"/>
                <a:gd name="connsiteY1-148" fmla="*/ 854110 h 2002048"/>
                <a:gd name="connsiteX2-149" fmla="*/ 467248 w 1914211"/>
                <a:gd name="connsiteY2-150" fmla="*/ 758651 h 2002048"/>
                <a:gd name="connsiteX3-151" fmla="*/ 1351503 w 1914211"/>
                <a:gd name="connsiteY3-152" fmla="*/ 758651 h 2002048"/>
                <a:gd name="connsiteX4-153" fmla="*/ 1351503 w 1914211"/>
                <a:gd name="connsiteY4-154" fmla="*/ 1130440 h 2002048"/>
                <a:gd name="connsiteX5-155" fmla="*/ 1914211 w 1914211"/>
                <a:gd name="connsiteY5-156" fmla="*/ 557684 h 2002048"/>
                <a:gd name="connsiteX6-157" fmla="*/ 1356527 w 1914211"/>
                <a:gd name="connsiteY6-158" fmla="*/ 0 h 2002048"/>
                <a:gd name="connsiteX7-159" fmla="*/ 1356527 w 1914211"/>
                <a:gd name="connsiteY7-160" fmla="*/ 371789 h 2002048"/>
                <a:gd name="connsiteX8-161" fmla="*/ 437103 w 1914211"/>
                <a:gd name="connsiteY8-162" fmla="*/ 371789 h 2002048"/>
                <a:gd name="connsiteX9-163" fmla="*/ 0 w 1914211"/>
                <a:gd name="connsiteY9-164" fmla="*/ 668216 h 2002048"/>
                <a:gd name="connsiteX10-165" fmla="*/ 0 w 1914211"/>
                <a:gd name="connsiteY10-166" fmla="*/ 1939332 h 2002048"/>
                <a:gd name="connsiteX11-167" fmla="*/ 351692 w 1914211"/>
                <a:gd name="connsiteY11-168" fmla="*/ 1934308 h 20020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914211" h="2002048">
                  <a:moveTo>
                    <a:pt x="351692" y="1934308"/>
                  </a:moveTo>
                  <a:lnTo>
                    <a:pt x="351692" y="854110"/>
                  </a:lnTo>
                  <a:cubicBezTo>
                    <a:pt x="350017" y="792145"/>
                    <a:pt x="383511" y="760326"/>
                    <a:pt x="467248" y="758651"/>
                  </a:cubicBezTo>
                  <a:lnTo>
                    <a:pt x="1351503" y="758651"/>
                  </a:lnTo>
                  <a:lnTo>
                    <a:pt x="1351503" y="1130440"/>
                  </a:lnTo>
                  <a:lnTo>
                    <a:pt x="1914211" y="557684"/>
                  </a:lnTo>
                  <a:lnTo>
                    <a:pt x="1356527" y="0"/>
                  </a:lnTo>
                  <a:lnTo>
                    <a:pt x="1356527" y="371789"/>
                  </a:lnTo>
                  <a:lnTo>
                    <a:pt x="437103" y="371789"/>
                  </a:lnTo>
                  <a:cubicBezTo>
                    <a:pt x="216039" y="385187"/>
                    <a:pt x="0" y="544286"/>
                    <a:pt x="0" y="668216"/>
                  </a:cubicBezTo>
                  <a:lnTo>
                    <a:pt x="0" y="1939332"/>
                  </a:lnTo>
                  <a:cubicBezTo>
                    <a:pt x="6699" y="2043165"/>
                    <a:pt x="355041" y="2001297"/>
                    <a:pt x="351692" y="1934308"/>
                  </a:cubicBezTo>
                  <a:close/>
                </a:path>
              </a:pathLst>
            </a:custGeom>
            <a:solidFill>
              <a:srgbClr val="F7707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74802" y="5573080"/>
              <a:ext cx="1457011" cy="1115908"/>
              <a:chOff x="5445141" y="5516808"/>
              <a:chExt cx="1457011" cy="1115908"/>
            </a:xfrm>
          </p:grpSpPr>
          <p:sp>
            <p:nvSpPr>
              <p:cNvPr id="10" name="任意多边形 18"/>
              <p:cNvSpPr/>
              <p:nvPr/>
            </p:nvSpPr>
            <p:spPr>
              <a:xfrm>
                <a:off x="5445141" y="5516808"/>
                <a:ext cx="1457011" cy="1038748"/>
              </a:xfrm>
              <a:custGeom>
                <a:avLst/>
                <a:gdLst>
                  <a:gd name="connsiteX0" fmla="*/ 0 w 1457011"/>
                  <a:gd name="connsiteY0" fmla="*/ 0 h 989763"/>
                  <a:gd name="connsiteX1" fmla="*/ 1457011 w 1457011"/>
                  <a:gd name="connsiteY1" fmla="*/ 0 h 989763"/>
                  <a:gd name="connsiteX2" fmla="*/ 823965 w 1457011"/>
                  <a:gd name="connsiteY2" fmla="*/ 989763 h 989763"/>
                  <a:gd name="connsiteX3" fmla="*/ 638071 w 1457011"/>
                  <a:gd name="connsiteY3" fmla="*/ 989763 h 989763"/>
                  <a:gd name="connsiteX4" fmla="*/ 0 w 1457011"/>
                  <a:gd name="connsiteY4" fmla="*/ 0 h 989763"/>
                  <a:gd name="connsiteX0-1" fmla="*/ 0 w 1457011"/>
                  <a:gd name="connsiteY0-2" fmla="*/ 0 h 1012092"/>
                  <a:gd name="connsiteX1-3" fmla="*/ 1457011 w 1457011"/>
                  <a:gd name="connsiteY1-4" fmla="*/ 0 h 1012092"/>
                  <a:gd name="connsiteX2-5" fmla="*/ 823965 w 1457011"/>
                  <a:gd name="connsiteY2-6" fmla="*/ 989763 h 1012092"/>
                  <a:gd name="connsiteX3-7" fmla="*/ 638071 w 1457011"/>
                  <a:gd name="connsiteY3-8" fmla="*/ 989763 h 1012092"/>
                  <a:gd name="connsiteX4-9" fmla="*/ 0 w 1457011"/>
                  <a:gd name="connsiteY4-10" fmla="*/ 0 h 1012092"/>
                  <a:gd name="connsiteX0-11" fmla="*/ 0 w 1457011"/>
                  <a:gd name="connsiteY0-12" fmla="*/ 0 h 1033278"/>
                  <a:gd name="connsiteX1-13" fmla="*/ 1457011 w 1457011"/>
                  <a:gd name="connsiteY1-14" fmla="*/ 0 h 1033278"/>
                  <a:gd name="connsiteX2-15" fmla="*/ 823965 w 1457011"/>
                  <a:gd name="connsiteY2-16" fmla="*/ 989763 h 1033278"/>
                  <a:gd name="connsiteX3-17" fmla="*/ 638071 w 1457011"/>
                  <a:gd name="connsiteY3-18" fmla="*/ 989763 h 1033278"/>
                  <a:gd name="connsiteX4-19" fmla="*/ 0 w 1457011"/>
                  <a:gd name="connsiteY4-20" fmla="*/ 0 h 1033278"/>
                  <a:gd name="connsiteX0-21" fmla="*/ 0 w 1457011"/>
                  <a:gd name="connsiteY0-22" fmla="*/ 0 h 1038748"/>
                  <a:gd name="connsiteX1-23" fmla="*/ 1457011 w 1457011"/>
                  <a:gd name="connsiteY1-24" fmla="*/ 0 h 1038748"/>
                  <a:gd name="connsiteX2-25" fmla="*/ 823965 w 1457011"/>
                  <a:gd name="connsiteY2-26" fmla="*/ 989763 h 1038748"/>
                  <a:gd name="connsiteX3-27" fmla="*/ 638071 w 1457011"/>
                  <a:gd name="connsiteY3-28" fmla="*/ 989763 h 1038748"/>
                  <a:gd name="connsiteX4-29" fmla="*/ 0 w 1457011"/>
                  <a:gd name="connsiteY4-30" fmla="*/ 0 h 10387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57011" h="1038748">
                    <a:moveTo>
                      <a:pt x="0" y="0"/>
                    </a:moveTo>
                    <a:lnTo>
                      <a:pt x="1457011" y="0"/>
                    </a:lnTo>
                    <a:lnTo>
                      <a:pt x="823965" y="989763"/>
                    </a:lnTo>
                    <a:cubicBezTo>
                      <a:pt x="787121" y="1055076"/>
                      <a:pt x="684964" y="1055077"/>
                      <a:pt x="638071" y="98976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2DDE1"/>
                  </a:gs>
                  <a:gs pos="76000">
                    <a:schemeClr val="bg1">
                      <a:lumMod val="95000"/>
                    </a:schemeClr>
                  </a:gs>
                </a:gsLst>
                <a:lin ang="7800000" scaled="0"/>
              </a:gradFill>
              <a:ln w="158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  <p:sp>
            <p:nvSpPr>
              <p:cNvPr id="11" name="任意多边形 19"/>
              <p:cNvSpPr/>
              <p:nvPr/>
            </p:nvSpPr>
            <p:spPr>
              <a:xfrm>
                <a:off x="5826708" y="6138028"/>
                <a:ext cx="693876" cy="494688"/>
              </a:xfrm>
              <a:custGeom>
                <a:avLst/>
                <a:gdLst>
                  <a:gd name="connsiteX0" fmla="*/ 0 w 1457011"/>
                  <a:gd name="connsiteY0" fmla="*/ 0 h 989763"/>
                  <a:gd name="connsiteX1" fmla="*/ 1457011 w 1457011"/>
                  <a:gd name="connsiteY1" fmla="*/ 0 h 989763"/>
                  <a:gd name="connsiteX2" fmla="*/ 823965 w 1457011"/>
                  <a:gd name="connsiteY2" fmla="*/ 989763 h 989763"/>
                  <a:gd name="connsiteX3" fmla="*/ 638071 w 1457011"/>
                  <a:gd name="connsiteY3" fmla="*/ 989763 h 989763"/>
                  <a:gd name="connsiteX4" fmla="*/ 0 w 1457011"/>
                  <a:gd name="connsiteY4" fmla="*/ 0 h 989763"/>
                  <a:gd name="connsiteX0-1" fmla="*/ 0 w 1457011"/>
                  <a:gd name="connsiteY0-2" fmla="*/ 0 h 1012092"/>
                  <a:gd name="connsiteX1-3" fmla="*/ 1457011 w 1457011"/>
                  <a:gd name="connsiteY1-4" fmla="*/ 0 h 1012092"/>
                  <a:gd name="connsiteX2-5" fmla="*/ 823965 w 1457011"/>
                  <a:gd name="connsiteY2-6" fmla="*/ 989763 h 1012092"/>
                  <a:gd name="connsiteX3-7" fmla="*/ 638071 w 1457011"/>
                  <a:gd name="connsiteY3-8" fmla="*/ 989763 h 1012092"/>
                  <a:gd name="connsiteX4-9" fmla="*/ 0 w 1457011"/>
                  <a:gd name="connsiteY4-10" fmla="*/ 0 h 1012092"/>
                  <a:gd name="connsiteX0-11" fmla="*/ 0 w 1457011"/>
                  <a:gd name="connsiteY0-12" fmla="*/ 0 h 1033278"/>
                  <a:gd name="connsiteX1-13" fmla="*/ 1457011 w 1457011"/>
                  <a:gd name="connsiteY1-14" fmla="*/ 0 h 1033278"/>
                  <a:gd name="connsiteX2-15" fmla="*/ 823965 w 1457011"/>
                  <a:gd name="connsiteY2-16" fmla="*/ 989763 h 1033278"/>
                  <a:gd name="connsiteX3-17" fmla="*/ 638071 w 1457011"/>
                  <a:gd name="connsiteY3-18" fmla="*/ 989763 h 1033278"/>
                  <a:gd name="connsiteX4-19" fmla="*/ 0 w 1457011"/>
                  <a:gd name="connsiteY4-20" fmla="*/ 0 h 1033278"/>
                  <a:gd name="connsiteX0-21" fmla="*/ 0 w 1457011"/>
                  <a:gd name="connsiteY0-22" fmla="*/ 0 h 1038748"/>
                  <a:gd name="connsiteX1-23" fmla="*/ 1457011 w 1457011"/>
                  <a:gd name="connsiteY1-24" fmla="*/ 0 h 1038748"/>
                  <a:gd name="connsiteX2-25" fmla="*/ 823965 w 1457011"/>
                  <a:gd name="connsiteY2-26" fmla="*/ 989763 h 1038748"/>
                  <a:gd name="connsiteX3-27" fmla="*/ 638071 w 1457011"/>
                  <a:gd name="connsiteY3-28" fmla="*/ 989763 h 1038748"/>
                  <a:gd name="connsiteX4-29" fmla="*/ 0 w 1457011"/>
                  <a:gd name="connsiteY4-30" fmla="*/ 0 h 10387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57011" h="1038748">
                    <a:moveTo>
                      <a:pt x="0" y="0"/>
                    </a:moveTo>
                    <a:lnTo>
                      <a:pt x="1457011" y="0"/>
                    </a:lnTo>
                    <a:lnTo>
                      <a:pt x="823965" y="989763"/>
                    </a:lnTo>
                    <a:cubicBezTo>
                      <a:pt x="787121" y="1055076"/>
                      <a:pt x="684964" y="1055077"/>
                      <a:pt x="638071" y="989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707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692695" y="96296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90977" y="127314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7235" y="183253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05517" y="214271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8673" y="327327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6955" y="358344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88059" y="352576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6341" y="383593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活动效果展望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4353" y="1233298"/>
            <a:ext cx="9889195" cy="21004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5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阿里巴巴普惠体 B" panose="00020600040101010101" pitchFamily="18" charset="-122"/>
                <a:sym typeface="Tahoma" panose="020B0604030504040204" pitchFamily="34" charset="0"/>
              </a:rPr>
              <a:t>谢谢观赏</a:t>
            </a:r>
            <a:endParaRPr lang="zh-CN" altLang="en-US" sz="115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阿里巴巴普惠体 B" panose="00020600040101010101" pitchFamily="18" charset="-122"/>
              <a:sym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3529" y="3331638"/>
            <a:ext cx="8324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浪漫情人节活动策划</a:t>
            </a:r>
            <a:r>
              <a:rPr lang="en-US" altLang="zh-CN" sz="45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PPT</a:t>
            </a:r>
            <a:endParaRPr lang="zh-CN" altLang="en-US" sz="4500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4955" y="4211083"/>
            <a:ext cx="53880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汇报人：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营</a:t>
            </a:r>
            <a:endParaRPr lang="en-US" altLang="zh-CN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汇报日期：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201X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XX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日</a:t>
            </a:r>
            <a:endParaRPr lang="zh-CN" alt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20645" y="1575619"/>
            <a:ext cx="2369574" cy="370676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09763" y="1400901"/>
            <a:ext cx="5220027" cy="876448"/>
            <a:chOff x="5043949" y="1528869"/>
            <a:chExt cx="5220027" cy="876448"/>
          </a:xfrm>
        </p:grpSpPr>
        <p:sp>
          <p:nvSpPr>
            <p:cNvPr id="6" name="文本框 5"/>
            <p:cNvSpPr txBox="1"/>
            <p:nvPr/>
          </p:nvSpPr>
          <p:spPr>
            <a:xfrm>
              <a:off x="6544854" y="1528869"/>
              <a:ext cx="363415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600" cap="none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活动流程简介</a:t>
              </a:r>
              <a:endParaRPr lang="ko-KR" altLang="en-US" sz="36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544853" y="1967644"/>
              <a:ext cx="3719123" cy="361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r>
                <a:rPr lang="zh-CN" altLang="en-US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 </a:t>
              </a: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endParaRPr lang="zh-CN" altLang="en-US" sz="1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3949" y="1543543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01.</a:t>
              </a:r>
              <a:endParaRPr lang="zh-CN" altLang="en-US" sz="5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09763" y="3450291"/>
            <a:ext cx="5220027" cy="906310"/>
            <a:chOff x="5043949" y="3450291"/>
            <a:chExt cx="5220027" cy="906310"/>
          </a:xfrm>
        </p:grpSpPr>
        <p:sp>
          <p:nvSpPr>
            <p:cNvPr id="10" name="文本框 9"/>
            <p:cNvSpPr txBox="1"/>
            <p:nvPr/>
          </p:nvSpPr>
          <p:spPr>
            <a:xfrm>
              <a:off x="6544854" y="3450291"/>
              <a:ext cx="363415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活动细节管理</a:t>
              </a:r>
              <a:endParaRPr lang="ko-KR" altLang="en-US" sz="36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44853" y="3889066"/>
              <a:ext cx="3719123" cy="361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r>
                <a:rPr lang="zh-CN" altLang="en-US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 </a:t>
              </a: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endParaRPr lang="zh-CN" altLang="en-US" sz="1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43949" y="3494827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03.</a:t>
              </a:r>
              <a:endParaRPr lang="zh-CN" altLang="en-US" sz="5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09763" y="2447904"/>
            <a:ext cx="5207576" cy="876368"/>
            <a:chOff x="5043949" y="2447904"/>
            <a:chExt cx="5207576" cy="876368"/>
          </a:xfrm>
        </p:grpSpPr>
        <p:sp>
          <p:nvSpPr>
            <p:cNvPr id="14" name="文本框 13"/>
            <p:cNvSpPr txBox="1"/>
            <p:nvPr/>
          </p:nvSpPr>
          <p:spPr>
            <a:xfrm>
              <a:off x="6532403" y="2447904"/>
              <a:ext cx="363415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活动执行保障</a:t>
              </a:r>
              <a:endParaRPr lang="ko-KR" altLang="en-US" sz="36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32402" y="2886679"/>
              <a:ext cx="3719123" cy="361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r>
                <a:rPr lang="zh-CN" altLang="en-US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 </a:t>
              </a: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endParaRPr lang="zh-CN" altLang="en-US" sz="1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43949" y="2462498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02.</a:t>
              </a:r>
              <a:endParaRPr lang="zh-CN" altLang="en-US" sz="5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09763" y="4527156"/>
            <a:ext cx="5207576" cy="906310"/>
            <a:chOff x="5043949" y="4401137"/>
            <a:chExt cx="5207576" cy="906310"/>
          </a:xfrm>
        </p:grpSpPr>
        <p:sp>
          <p:nvSpPr>
            <p:cNvPr id="18" name="文本框 17"/>
            <p:cNvSpPr txBox="1"/>
            <p:nvPr/>
          </p:nvSpPr>
          <p:spPr>
            <a:xfrm>
              <a:off x="6532403" y="4401137"/>
              <a:ext cx="3634152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eaLnBrk="0"/>
              <a:r>
                <a:rPr lang="zh-CN" altLang="en-US" sz="3600" cap="none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活动效果展望</a:t>
              </a:r>
              <a:endParaRPr lang="ko-KR" altLang="en-US" sz="36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32402" y="4839912"/>
              <a:ext cx="3719123" cy="361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r>
                <a:rPr lang="zh-CN" altLang="en-US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 </a:t>
              </a:r>
              <a:r>
                <a:rPr lang="en-US" altLang="zh-CN" sz="13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Please enter the title</a:t>
              </a:r>
              <a:endParaRPr lang="zh-CN" altLang="en-US" sz="1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43949" y="4445673"/>
              <a:ext cx="15009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000" spc="600" dirty="0">
                  <a:solidFill>
                    <a:schemeClr val="bg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04.</a:t>
              </a:r>
              <a:endParaRPr lang="zh-CN" altLang="en-US" sz="5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44343" y="1903986"/>
            <a:ext cx="1512222" cy="31700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目</a:t>
            </a:r>
            <a:endParaRPr lang="en-US" altLang="zh-CN" sz="10000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录</a:t>
            </a:r>
            <a:endParaRPr lang="ko-KR" altLang="en-US" sz="10000" cap="none" spc="600" dirty="0">
              <a:solidFill>
                <a:schemeClr val="bg1"/>
              </a:solidFill>
              <a:latin typeface="Tahoma" panose="020B0604030504040204" pitchFamily="34" charset="0"/>
              <a:ea typeface="思源黑体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6384" y="3359829"/>
            <a:ext cx="7079226" cy="8617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50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ko-KR" altLang="en-US" sz="5000" cap="none" spc="600" dirty="0">
              <a:solidFill>
                <a:schemeClr val="bg1"/>
              </a:solidFill>
              <a:latin typeface="Tahoma" panose="020B0604030504040204" pitchFamily="34" charset="0"/>
              <a:ea typeface="思源黑体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364" y="1718501"/>
            <a:ext cx="367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01</a:t>
            </a:r>
            <a:endParaRPr lang="zh-CN" altLang="en-US" sz="10000" b="1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7726" y="4221603"/>
            <a:ext cx="7236542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 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630238" y="2128838"/>
            <a:ext cx="55165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/>
          <p:nvPr/>
        </p:nvSpPr>
        <p:spPr>
          <a:xfrm>
            <a:off x="486692" y="370973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692" y="4022687"/>
            <a:ext cx="3107460" cy="1110787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2377" y="163155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sz="24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83222" y="2638862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50%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88209" y="370973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88209" y="4022687"/>
            <a:ext cx="3107460" cy="104661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84739" y="2638862"/>
            <a:ext cx="914400" cy="914400"/>
          </a:xfrm>
          <a:prstGeom prst="ellipse">
            <a:avLst/>
          </a:prstGeom>
          <a:noFill/>
          <a:ln w="127000">
            <a:solidFill>
              <a:srgbClr val="F7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60%</a:t>
            </a:r>
            <a:endParaRPr lang="zh-CN" altLang="en-US" sz="20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8362740" y="4431794"/>
            <a:ext cx="1831599" cy="2426206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Rectangle 60"/>
          <p:cNvSpPr/>
          <p:nvPr/>
        </p:nvSpPr>
        <p:spPr>
          <a:xfrm rot="18900000">
            <a:off x="8526872" y="5040485"/>
            <a:ext cx="1698440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01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7942610" y="3483670"/>
            <a:ext cx="1521159" cy="1569167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8" name="Rectangle 63"/>
          <p:cNvSpPr/>
          <p:nvPr/>
        </p:nvSpPr>
        <p:spPr>
          <a:xfrm rot="2700000">
            <a:off x="7951957" y="4146834"/>
            <a:ext cx="1698883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02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8687667" y="2543826"/>
            <a:ext cx="1506671" cy="1546395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0" name="Rectangle 66"/>
          <p:cNvSpPr/>
          <p:nvPr/>
        </p:nvSpPr>
        <p:spPr>
          <a:xfrm rot="18900000">
            <a:off x="8724594" y="2917941"/>
            <a:ext cx="1698440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03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7946749" y="1585351"/>
            <a:ext cx="1506671" cy="1556747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22" name="Rectangle 69"/>
          <p:cNvSpPr/>
          <p:nvPr/>
        </p:nvSpPr>
        <p:spPr>
          <a:xfrm rot="2700000">
            <a:off x="7963527" y="2287489"/>
            <a:ext cx="1698883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04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1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Freeform 6"/>
          <p:cNvSpPr/>
          <p:nvPr/>
        </p:nvSpPr>
        <p:spPr bwMode="auto">
          <a:xfrm rot="21060000">
            <a:off x="5269756" y="2554262"/>
            <a:ext cx="623575" cy="2674666"/>
          </a:xfrm>
          <a:custGeom>
            <a:avLst/>
            <a:gdLst>
              <a:gd name="T0" fmla="*/ 318 w 323"/>
              <a:gd name="T1" fmla="*/ 1385 h 1385"/>
              <a:gd name="T2" fmla="*/ 0 w 323"/>
              <a:gd name="T3" fmla="*/ 523 h 1385"/>
              <a:gd name="T4" fmla="*/ 5 w 323"/>
              <a:gd name="T5" fmla="*/ 522 h 1385"/>
              <a:gd name="T6" fmla="*/ 318 w 323"/>
              <a:gd name="T7" fmla="*/ 1370 h 1385"/>
              <a:gd name="T8" fmla="*/ 318 w 323"/>
              <a:gd name="T9" fmla="*/ 0 h 1385"/>
              <a:gd name="T10" fmla="*/ 323 w 323"/>
              <a:gd name="T11" fmla="*/ 0 h 1385"/>
              <a:gd name="T12" fmla="*/ 323 w 323"/>
              <a:gd name="T13" fmla="*/ 1385 h 1385"/>
              <a:gd name="T14" fmla="*/ 318 w 323"/>
              <a:gd name="T15" fmla="*/ 1385 h 1385"/>
              <a:gd name="T16" fmla="*/ 318 w 323"/>
              <a:gd name="T17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3" h="1385">
                <a:moveTo>
                  <a:pt x="318" y="1385"/>
                </a:moveTo>
                <a:lnTo>
                  <a:pt x="0" y="523"/>
                </a:lnTo>
                <a:lnTo>
                  <a:pt x="5" y="522"/>
                </a:lnTo>
                <a:lnTo>
                  <a:pt x="318" y="1370"/>
                </a:lnTo>
                <a:lnTo>
                  <a:pt x="318" y="0"/>
                </a:lnTo>
                <a:lnTo>
                  <a:pt x="323" y="0"/>
                </a:lnTo>
                <a:lnTo>
                  <a:pt x="323" y="1385"/>
                </a:lnTo>
                <a:lnTo>
                  <a:pt x="318" y="1385"/>
                </a:lnTo>
                <a:lnTo>
                  <a:pt x="318" y="1385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66421" y="4797283"/>
            <a:ext cx="1038648" cy="1481205"/>
            <a:chOff x="5507861" y="4977810"/>
            <a:chExt cx="925101" cy="1318870"/>
          </a:xfrm>
          <a:solidFill>
            <a:srgbClr val="F77070"/>
          </a:solidFill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867" tIns="60933" rIns="121867" bIns="60933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507861" y="5230579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67" tIns="60933" rIns="121867" bIns="60933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6095738" y="2735112"/>
            <a:ext cx="508325" cy="2420944"/>
          </a:xfrm>
          <a:prstGeom prst="line">
            <a:avLst/>
          </a:prstGeom>
          <a:ln>
            <a:solidFill>
              <a:srgbClr val="F7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095994" y="4245086"/>
            <a:ext cx="437799" cy="919661"/>
          </a:xfrm>
          <a:prstGeom prst="line">
            <a:avLst/>
          </a:prstGeom>
          <a:ln>
            <a:solidFill>
              <a:srgbClr val="F7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4"/>
          <p:cNvGrpSpPr/>
          <p:nvPr/>
        </p:nvGrpSpPr>
        <p:grpSpPr>
          <a:xfrm flipH="1">
            <a:off x="6089665" y="4799854"/>
            <a:ext cx="1038648" cy="1481205"/>
            <a:chOff x="5507861" y="4977810"/>
            <a:chExt cx="925101" cy="1318870"/>
          </a:xfrm>
          <a:solidFill>
            <a:srgbClr val="F77070"/>
          </a:solidFill>
        </p:grpSpPr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727959" y="4977810"/>
              <a:ext cx="228697" cy="2269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867" tIns="60933" rIns="121867" bIns="60933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507861" y="5230579"/>
              <a:ext cx="925101" cy="1066101"/>
            </a:xfrm>
            <a:custGeom>
              <a:avLst/>
              <a:gdLst>
                <a:gd name="T0" fmla="*/ 437 w 444"/>
                <a:gd name="T1" fmla="*/ 25 h 512"/>
                <a:gd name="T2" fmla="*/ 401 w 444"/>
                <a:gd name="T3" fmla="*/ 16 h 512"/>
                <a:gd name="T4" fmla="*/ 326 w 444"/>
                <a:gd name="T5" fmla="*/ 62 h 512"/>
                <a:gd name="T6" fmla="*/ 239 w 444"/>
                <a:gd name="T7" fmla="*/ 4 h 512"/>
                <a:gd name="T8" fmla="*/ 230 w 444"/>
                <a:gd name="T9" fmla="*/ 1 h 512"/>
                <a:gd name="T10" fmla="*/ 230 w 444"/>
                <a:gd name="T11" fmla="*/ 0 h 512"/>
                <a:gd name="T12" fmla="*/ 224 w 444"/>
                <a:gd name="T13" fmla="*/ 0 h 512"/>
                <a:gd name="T14" fmla="*/ 224 w 444"/>
                <a:gd name="T15" fmla="*/ 0 h 512"/>
                <a:gd name="T16" fmla="*/ 94 w 444"/>
                <a:gd name="T17" fmla="*/ 0 h 512"/>
                <a:gd name="T18" fmla="*/ 94 w 444"/>
                <a:gd name="T19" fmla="*/ 0 h 512"/>
                <a:gd name="T20" fmla="*/ 89 w 444"/>
                <a:gd name="T21" fmla="*/ 0 h 512"/>
                <a:gd name="T22" fmla="*/ 89 w 444"/>
                <a:gd name="T23" fmla="*/ 0 h 512"/>
                <a:gd name="T24" fmla="*/ 72 w 444"/>
                <a:gd name="T25" fmla="*/ 11 h 512"/>
                <a:gd name="T26" fmla="*/ 5 w 444"/>
                <a:gd name="T27" fmla="*/ 109 h 512"/>
                <a:gd name="T28" fmla="*/ 1 w 444"/>
                <a:gd name="T29" fmla="*/ 124 h 512"/>
                <a:gd name="T30" fmla="*/ 4 w 444"/>
                <a:gd name="T31" fmla="*/ 139 h 512"/>
                <a:gd name="T32" fmla="*/ 55 w 444"/>
                <a:gd name="T33" fmla="*/ 229 h 512"/>
                <a:gd name="T34" fmla="*/ 91 w 444"/>
                <a:gd name="T35" fmla="*/ 238 h 512"/>
                <a:gd name="T36" fmla="*/ 100 w 444"/>
                <a:gd name="T37" fmla="*/ 203 h 512"/>
                <a:gd name="T38" fmla="*/ 56 w 444"/>
                <a:gd name="T39" fmla="*/ 126 h 512"/>
                <a:gd name="T40" fmla="*/ 89 w 444"/>
                <a:gd name="T41" fmla="*/ 78 h 512"/>
                <a:gd name="T42" fmla="*/ 89 w 444"/>
                <a:gd name="T43" fmla="*/ 149 h 512"/>
                <a:gd name="T44" fmla="*/ 114 w 444"/>
                <a:gd name="T45" fmla="*/ 192 h 512"/>
                <a:gd name="T46" fmla="*/ 97 w 444"/>
                <a:gd name="T47" fmla="*/ 253 h 512"/>
                <a:gd name="T48" fmla="*/ 89 w 444"/>
                <a:gd name="T49" fmla="*/ 256 h 512"/>
                <a:gd name="T50" fmla="*/ 89 w 444"/>
                <a:gd name="T51" fmla="*/ 268 h 512"/>
                <a:gd name="T52" fmla="*/ 89 w 444"/>
                <a:gd name="T53" fmla="*/ 275 h 512"/>
                <a:gd name="T54" fmla="*/ 89 w 444"/>
                <a:gd name="T55" fmla="*/ 485 h 512"/>
                <a:gd name="T56" fmla="*/ 116 w 444"/>
                <a:gd name="T57" fmla="*/ 512 h 512"/>
                <a:gd name="T58" fmla="*/ 143 w 444"/>
                <a:gd name="T59" fmla="*/ 485 h 512"/>
                <a:gd name="T60" fmla="*/ 143 w 444"/>
                <a:gd name="T61" fmla="*/ 275 h 512"/>
                <a:gd name="T62" fmla="*/ 159 w 444"/>
                <a:gd name="T63" fmla="*/ 259 h 512"/>
                <a:gd name="T64" fmla="*/ 177 w 444"/>
                <a:gd name="T65" fmla="*/ 275 h 512"/>
                <a:gd name="T66" fmla="*/ 177 w 444"/>
                <a:gd name="T67" fmla="*/ 485 h 512"/>
                <a:gd name="T68" fmla="*/ 203 w 444"/>
                <a:gd name="T69" fmla="*/ 512 h 512"/>
                <a:gd name="T70" fmla="*/ 230 w 444"/>
                <a:gd name="T71" fmla="*/ 485 h 512"/>
                <a:gd name="T72" fmla="*/ 230 w 444"/>
                <a:gd name="T73" fmla="*/ 275 h 512"/>
                <a:gd name="T74" fmla="*/ 230 w 444"/>
                <a:gd name="T75" fmla="*/ 268 h 512"/>
                <a:gd name="T76" fmla="*/ 230 w 444"/>
                <a:gd name="T77" fmla="*/ 60 h 512"/>
                <a:gd name="T78" fmla="*/ 309 w 444"/>
                <a:gd name="T79" fmla="*/ 113 h 512"/>
                <a:gd name="T80" fmla="*/ 325 w 444"/>
                <a:gd name="T81" fmla="*/ 117 h 512"/>
                <a:gd name="T82" fmla="*/ 339 w 444"/>
                <a:gd name="T83" fmla="*/ 114 h 512"/>
                <a:gd name="T84" fmla="*/ 428 w 444"/>
                <a:gd name="T85" fmla="*/ 61 h 512"/>
                <a:gd name="T86" fmla="*/ 437 w 444"/>
                <a:gd name="T87" fmla="*/ 2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512">
                  <a:moveTo>
                    <a:pt x="437" y="25"/>
                  </a:moveTo>
                  <a:cubicBezTo>
                    <a:pt x="430" y="13"/>
                    <a:pt x="414" y="9"/>
                    <a:pt x="401" y="16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6" y="2"/>
                    <a:pt x="233" y="1"/>
                    <a:pt x="230" y="1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3" y="1"/>
                    <a:pt x="77" y="5"/>
                    <a:pt x="72" y="1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14"/>
                    <a:pt x="1" y="119"/>
                    <a:pt x="1" y="124"/>
                  </a:cubicBezTo>
                  <a:cubicBezTo>
                    <a:pt x="0" y="129"/>
                    <a:pt x="1" y="134"/>
                    <a:pt x="4" y="13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62" y="241"/>
                    <a:pt x="78" y="245"/>
                    <a:pt x="91" y="238"/>
                  </a:cubicBezTo>
                  <a:cubicBezTo>
                    <a:pt x="103" y="231"/>
                    <a:pt x="107" y="215"/>
                    <a:pt x="100" y="203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26" y="213"/>
                    <a:pt x="119" y="241"/>
                    <a:pt x="97" y="253"/>
                  </a:cubicBezTo>
                  <a:cubicBezTo>
                    <a:pt x="95" y="254"/>
                    <a:pt x="92" y="255"/>
                    <a:pt x="89" y="256"/>
                  </a:cubicBezTo>
                  <a:cubicBezTo>
                    <a:pt x="89" y="268"/>
                    <a:pt x="89" y="268"/>
                    <a:pt x="89" y="268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89" y="485"/>
                    <a:pt x="89" y="485"/>
                    <a:pt x="89" y="485"/>
                  </a:cubicBezTo>
                  <a:cubicBezTo>
                    <a:pt x="89" y="500"/>
                    <a:pt x="101" y="512"/>
                    <a:pt x="116" y="512"/>
                  </a:cubicBezTo>
                  <a:cubicBezTo>
                    <a:pt x="131" y="512"/>
                    <a:pt x="143" y="500"/>
                    <a:pt x="143" y="48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6"/>
                    <a:pt x="150" y="259"/>
                    <a:pt x="159" y="259"/>
                  </a:cubicBezTo>
                  <a:cubicBezTo>
                    <a:pt x="168" y="259"/>
                    <a:pt x="177" y="266"/>
                    <a:pt x="177" y="275"/>
                  </a:cubicBezTo>
                  <a:cubicBezTo>
                    <a:pt x="177" y="485"/>
                    <a:pt x="177" y="485"/>
                    <a:pt x="177" y="485"/>
                  </a:cubicBezTo>
                  <a:cubicBezTo>
                    <a:pt x="177" y="500"/>
                    <a:pt x="188" y="512"/>
                    <a:pt x="203" y="512"/>
                  </a:cubicBezTo>
                  <a:cubicBezTo>
                    <a:pt x="218" y="512"/>
                    <a:pt x="230" y="500"/>
                    <a:pt x="230" y="485"/>
                  </a:cubicBezTo>
                  <a:cubicBezTo>
                    <a:pt x="230" y="275"/>
                    <a:pt x="230" y="275"/>
                    <a:pt x="230" y="275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60"/>
                    <a:pt x="230" y="60"/>
                    <a:pt x="230" y="60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14" y="116"/>
                    <a:pt x="319" y="117"/>
                    <a:pt x="325" y="117"/>
                  </a:cubicBezTo>
                  <a:cubicBezTo>
                    <a:pt x="330" y="117"/>
                    <a:pt x="335" y="116"/>
                    <a:pt x="339" y="114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40" y="53"/>
                    <a:pt x="444" y="37"/>
                    <a:pt x="43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67" tIns="60933" rIns="121867" bIns="60933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13" name="Freeform 5"/>
          <p:cNvSpPr/>
          <p:nvPr/>
        </p:nvSpPr>
        <p:spPr bwMode="auto">
          <a:xfrm rot="21060000">
            <a:off x="4997318" y="1191385"/>
            <a:ext cx="1181510" cy="1369198"/>
          </a:xfrm>
          <a:custGeom>
            <a:avLst/>
            <a:gdLst>
              <a:gd name="T0" fmla="*/ 0 w 505"/>
              <a:gd name="T1" fmla="*/ 252 h 586"/>
              <a:gd name="T2" fmla="*/ 252 w 505"/>
              <a:gd name="T3" fmla="*/ 0 h 586"/>
              <a:gd name="T4" fmla="*/ 505 w 505"/>
              <a:gd name="T5" fmla="*/ 252 h 586"/>
              <a:gd name="T6" fmla="*/ 292 w 505"/>
              <a:gd name="T7" fmla="*/ 501 h 586"/>
              <a:gd name="T8" fmla="*/ 248 w 505"/>
              <a:gd name="T9" fmla="*/ 586 h 586"/>
              <a:gd name="T10" fmla="*/ 206 w 505"/>
              <a:gd name="T11" fmla="*/ 500 h 586"/>
              <a:gd name="T12" fmla="*/ 0 w 505"/>
              <a:gd name="T13" fmla="*/ 25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5" h="586">
                <a:moveTo>
                  <a:pt x="0" y="252"/>
                </a:moveTo>
                <a:cubicBezTo>
                  <a:pt x="0" y="113"/>
                  <a:pt x="113" y="0"/>
                  <a:pt x="252" y="0"/>
                </a:cubicBezTo>
                <a:cubicBezTo>
                  <a:pt x="392" y="0"/>
                  <a:pt x="505" y="113"/>
                  <a:pt x="505" y="252"/>
                </a:cubicBezTo>
                <a:cubicBezTo>
                  <a:pt x="505" y="378"/>
                  <a:pt x="412" y="482"/>
                  <a:pt x="292" y="501"/>
                </a:cubicBezTo>
                <a:cubicBezTo>
                  <a:pt x="248" y="586"/>
                  <a:pt x="248" y="586"/>
                  <a:pt x="248" y="586"/>
                </a:cubicBezTo>
                <a:cubicBezTo>
                  <a:pt x="206" y="500"/>
                  <a:pt x="206" y="500"/>
                  <a:pt x="206" y="500"/>
                </a:cubicBezTo>
                <a:cubicBezTo>
                  <a:pt x="89" y="478"/>
                  <a:pt x="0" y="376"/>
                  <a:pt x="0" y="252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4" name="Freeform 10"/>
          <p:cNvSpPr>
            <a:spLocks noChangeAspect="1"/>
          </p:cNvSpPr>
          <p:nvPr/>
        </p:nvSpPr>
        <p:spPr bwMode="auto">
          <a:xfrm rot="21060000">
            <a:off x="4175703" y="2447811"/>
            <a:ext cx="1225838" cy="1243985"/>
          </a:xfrm>
          <a:custGeom>
            <a:avLst/>
            <a:gdLst>
              <a:gd name="T0" fmla="*/ 509 w 569"/>
              <a:gd name="T1" fmla="*/ 166 h 578"/>
              <a:gd name="T2" fmla="*/ 166 w 569"/>
              <a:gd name="T3" fmla="*/ 67 h 578"/>
              <a:gd name="T4" fmla="*/ 67 w 569"/>
              <a:gd name="T5" fmla="*/ 410 h 578"/>
              <a:gd name="T6" fmla="*/ 373 w 569"/>
              <a:gd name="T7" fmla="*/ 525 h 578"/>
              <a:gd name="T8" fmla="*/ 452 w 569"/>
              <a:gd name="T9" fmla="*/ 578 h 578"/>
              <a:gd name="T10" fmla="*/ 448 w 569"/>
              <a:gd name="T11" fmla="*/ 483 h 578"/>
              <a:gd name="T12" fmla="*/ 509 w 569"/>
              <a:gd name="T13" fmla="*/ 16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578">
                <a:moveTo>
                  <a:pt x="509" y="166"/>
                </a:moveTo>
                <a:cubicBezTo>
                  <a:pt x="442" y="44"/>
                  <a:pt x="288" y="0"/>
                  <a:pt x="166" y="67"/>
                </a:cubicBezTo>
                <a:cubicBezTo>
                  <a:pt x="44" y="134"/>
                  <a:pt x="0" y="288"/>
                  <a:pt x="67" y="410"/>
                </a:cubicBezTo>
                <a:cubicBezTo>
                  <a:pt x="128" y="520"/>
                  <a:pt x="259" y="567"/>
                  <a:pt x="373" y="525"/>
                </a:cubicBezTo>
                <a:cubicBezTo>
                  <a:pt x="452" y="578"/>
                  <a:pt x="452" y="578"/>
                  <a:pt x="452" y="578"/>
                </a:cubicBezTo>
                <a:cubicBezTo>
                  <a:pt x="448" y="483"/>
                  <a:pt x="448" y="483"/>
                  <a:pt x="448" y="483"/>
                </a:cubicBezTo>
                <a:cubicBezTo>
                  <a:pt x="540" y="407"/>
                  <a:pt x="569" y="274"/>
                  <a:pt x="509" y="16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Freeform 11"/>
          <p:cNvSpPr>
            <a:spLocks noChangeAspect="1"/>
          </p:cNvSpPr>
          <p:nvPr/>
        </p:nvSpPr>
        <p:spPr bwMode="auto">
          <a:xfrm rot="21240000">
            <a:off x="6231723" y="3149573"/>
            <a:ext cx="1094497" cy="1112312"/>
          </a:xfrm>
          <a:custGeom>
            <a:avLst/>
            <a:gdLst>
              <a:gd name="T0" fmla="*/ 60 w 569"/>
              <a:gd name="T1" fmla="*/ 166 h 578"/>
              <a:gd name="T2" fmla="*/ 402 w 569"/>
              <a:gd name="T3" fmla="*/ 67 h 578"/>
              <a:gd name="T4" fmla="*/ 501 w 569"/>
              <a:gd name="T5" fmla="*/ 410 h 578"/>
              <a:gd name="T6" fmla="*/ 195 w 569"/>
              <a:gd name="T7" fmla="*/ 525 h 578"/>
              <a:gd name="T8" fmla="*/ 116 w 569"/>
              <a:gd name="T9" fmla="*/ 578 h 578"/>
              <a:gd name="T10" fmla="*/ 121 w 569"/>
              <a:gd name="T11" fmla="*/ 483 h 578"/>
              <a:gd name="T12" fmla="*/ 60 w 569"/>
              <a:gd name="T13" fmla="*/ 166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578">
                <a:moveTo>
                  <a:pt x="60" y="166"/>
                </a:moveTo>
                <a:cubicBezTo>
                  <a:pt x="127" y="44"/>
                  <a:pt x="280" y="0"/>
                  <a:pt x="402" y="67"/>
                </a:cubicBezTo>
                <a:cubicBezTo>
                  <a:pt x="524" y="134"/>
                  <a:pt x="569" y="288"/>
                  <a:pt x="501" y="410"/>
                </a:cubicBezTo>
                <a:cubicBezTo>
                  <a:pt x="441" y="520"/>
                  <a:pt x="310" y="567"/>
                  <a:pt x="195" y="525"/>
                </a:cubicBezTo>
                <a:cubicBezTo>
                  <a:pt x="116" y="578"/>
                  <a:pt x="116" y="578"/>
                  <a:pt x="116" y="578"/>
                </a:cubicBezTo>
                <a:cubicBezTo>
                  <a:pt x="121" y="483"/>
                  <a:pt x="121" y="483"/>
                  <a:pt x="121" y="483"/>
                </a:cubicBezTo>
                <a:cubicBezTo>
                  <a:pt x="28" y="407"/>
                  <a:pt x="0" y="274"/>
                  <a:pt x="60" y="16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6" name="Freeform 5"/>
          <p:cNvSpPr>
            <a:spLocks noChangeAspect="1"/>
          </p:cNvSpPr>
          <p:nvPr/>
        </p:nvSpPr>
        <p:spPr bwMode="auto">
          <a:xfrm rot="1200000">
            <a:off x="6344739" y="1793166"/>
            <a:ext cx="875597" cy="1014692"/>
          </a:xfrm>
          <a:custGeom>
            <a:avLst/>
            <a:gdLst>
              <a:gd name="T0" fmla="*/ 0 w 505"/>
              <a:gd name="T1" fmla="*/ 252 h 586"/>
              <a:gd name="T2" fmla="*/ 252 w 505"/>
              <a:gd name="T3" fmla="*/ 0 h 586"/>
              <a:gd name="T4" fmla="*/ 505 w 505"/>
              <a:gd name="T5" fmla="*/ 252 h 586"/>
              <a:gd name="T6" fmla="*/ 292 w 505"/>
              <a:gd name="T7" fmla="*/ 501 h 586"/>
              <a:gd name="T8" fmla="*/ 248 w 505"/>
              <a:gd name="T9" fmla="*/ 586 h 586"/>
              <a:gd name="T10" fmla="*/ 206 w 505"/>
              <a:gd name="T11" fmla="*/ 500 h 586"/>
              <a:gd name="T12" fmla="*/ 0 w 505"/>
              <a:gd name="T13" fmla="*/ 25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5" h="586">
                <a:moveTo>
                  <a:pt x="0" y="252"/>
                </a:moveTo>
                <a:cubicBezTo>
                  <a:pt x="0" y="113"/>
                  <a:pt x="113" y="0"/>
                  <a:pt x="252" y="0"/>
                </a:cubicBezTo>
                <a:cubicBezTo>
                  <a:pt x="392" y="0"/>
                  <a:pt x="505" y="113"/>
                  <a:pt x="505" y="252"/>
                </a:cubicBezTo>
                <a:cubicBezTo>
                  <a:pt x="505" y="378"/>
                  <a:pt x="412" y="482"/>
                  <a:pt x="292" y="501"/>
                </a:cubicBezTo>
                <a:cubicBezTo>
                  <a:pt x="248" y="586"/>
                  <a:pt x="248" y="586"/>
                  <a:pt x="248" y="586"/>
                </a:cubicBezTo>
                <a:cubicBezTo>
                  <a:pt x="206" y="500"/>
                  <a:pt x="206" y="500"/>
                  <a:pt x="206" y="500"/>
                </a:cubicBezTo>
                <a:cubicBezTo>
                  <a:pt x="89" y="478"/>
                  <a:pt x="0" y="376"/>
                  <a:pt x="0" y="252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7" name="Freeform 44673"/>
          <p:cNvSpPr/>
          <p:nvPr/>
        </p:nvSpPr>
        <p:spPr bwMode="auto">
          <a:xfrm rot="1020000">
            <a:off x="6590935" y="2016141"/>
            <a:ext cx="397464" cy="497429"/>
          </a:xfrm>
          <a:custGeom>
            <a:avLst/>
            <a:gdLst>
              <a:gd name="T0" fmla="*/ 142 w 149"/>
              <a:gd name="T1" fmla="*/ 83 h 187"/>
              <a:gd name="T2" fmla="*/ 115 w 149"/>
              <a:gd name="T3" fmla="*/ 54 h 187"/>
              <a:gd name="T4" fmla="*/ 104 w 149"/>
              <a:gd name="T5" fmla="*/ 17 h 187"/>
              <a:gd name="T6" fmla="*/ 44 w 149"/>
              <a:gd name="T7" fmla="*/ 17 h 187"/>
              <a:gd name="T8" fmla="*/ 33 w 149"/>
              <a:gd name="T9" fmla="*/ 55 h 187"/>
              <a:gd name="T10" fmla="*/ 6 w 149"/>
              <a:gd name="T11" fmla="*/ 84 h 187"/>
              <a:gd name="T12" fmla="*/ 36 w 149"/>
              <a:gd name="T13" fmla="*/ 135 h 187"/>
              <a:gd name="T14" fmla="*/ 64 w 149"/>
              <a:gd name="T15" fmla="*/ 133 h 187"/>
              <a:gd name="T16" fmla="*/ 64 w 149"/>
              <a:gd name="T17" fmla="*/ 179 h 187"/>
              <a:gd name="T18" fmla="*/ 75 w 149"/>
              <a:gd name="T19" fmla="*/ 187 h 187"/>
              <a:gd name="T20" fmla="*/ 86 w 149"/>
              <a:gd name="T21" fmla="*/ 179 h 187"/>
              <a:gd name="T22" fmla="*/ 86 w 149"/>
              <a:gd name="T23" fmla="*/ 133 h 187"/>
              <a:gd name="T24" fmla="*/ 113 w 149"/>
              <a:gd name="T25" fmla="*/ 135 h 187"/>
              <a:gd name="T26" fmla="*/ 142 w 149"/>
              <a:gd name="T27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" h="187">
                <a:moveTo>
                  <a:pt x="142" y="83"/>
                </a:moveTo>
                <a:cubicBezTo>
                  <a:pt x="139" y="69"/>
                  <a:pt x="128" y="59"/>
                  <a:pt x="115" y="54"/>
                </a:cubicBezTo>
                <a:cubicBezTo>
                  <a:pt x="118" y="41"/>
                  <a:pt x="114" y="27"/>
                  <a:pt x="104" y="17"/>
                </a:cubicBezTo>
                <a:cubicBezTo>
                  <a:pt x="87" y="0"/>
                  <a:pt x="60" y="0"/>
                  <a:pt x="44" y="17"/>
                </a:cubicBezTo>
                <a:cubicBezTo>
                  <a:pt x="34" y="27"/>
                  <a:pt x="30" y="42"/>
                  <a:pt x="33" y="55"/>
                </a:cubicBezTo>
                <a:cubicBezTo>
                  <a:pt x="20" y="59"/>
                  <a:pt x="9" y="70"/>
                  <a:pt x="6" y="84"/>
                </a:cubicBezTo>
                <a:cubicBezTo>
                  <a:pt x="0" y="107"/>
                  <a:pt x="13" y="130"/>
                  <a:pt x="36" y="135"/>
                </a:cubicBezTo>
                <a:cubicBezTo>
                  <a:pt x="46" y="138"/>
                  <a:pt x="55" y="137"/>
                  <a:pt x="64" y="133"/>
                </a:cubicBezTo>
                <a:cubicBezTo>
                  <a:pt x="64" y="179"/>
                  <a:pt x="64" y="179"/>
                  <a:pt x="64" y="179"/>
                </a:cubicBezTo>
                <a:cubicBezTo>
                  <a:pt x="64" y="183"/>
                  <a:pt x="69" y="187"/>
                  <a:pt x="75" y="187"/>
                </a:cubicBezTo>
                <a:cubicBezTo>
                  <a:pt x="81" y="187"/>
                  <a:pt x="86" y="183"/>
                  <a:pt x="86" y="179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94" y="137"/>
                  <a:pt x="104" y="138"/>
                  <a:pt x="113" y="135"/>
                </a:cubicBezTo>
                <a:cubicBezTo>
                  <a:pt x="135" y="129"/>
                  <a:pt x="149" y="106"/>
                  <a:pt x="142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8" name="Freeform 30"/>
          <p:cNvSpPr>
            <a:spLocks noChangeAspect="1" noEditPoints="1"/>
          </p:cNvSpPr>
          <p:nvPr/>
        </p:nvSpPr>
        <p:spPr bwMode="auto">
          <a:xfrm>
            <a:off x="6516250" y="3515971"/>
            <a:ext cx="525442" cy="379515"/>
          </a:xfrm>
          <a:custGeom>
            <a:avLst/>
            <a:gdLst>
              <a:gd name="T0" fmla="*/ 47 w 165"/>
              <a:gd name="T1" fmla="*/ 57 h 121"/>
              <a:gd name="T2" fmla="*/ 60 w 165"/>
              <a:gd name="T3" fmla="*/ 82 h 121"/>
              <a:gd name="T4" fmla="*/ 98 w 165"/>
              <a:gd name="T5" fmla="*/ 78 h 121"/>
              <a:gd name="T6" fmla="*/ 104 w 165"/>
              <a:gd name="T7" fmla="*/ 68 h 121"/>
              <a:gd name="T8" fmla="*/ 77 w 165"/>
              <a:gd name="T9" fmla="*/ 28 h 121"/>
              <a:gd name="T10" fmla="*/ 141 w 165"/>
              <a:gd name="T11" fmla="*/ 121 h 121"/>
              <a:gd name="T12" fmla="*/ 117 w 165"/>
              <a:gd name="T13" fmla="*/ 91 h 121"/>
              <a:gd name="T14" fmla="*/ 77 w 165"/>
              <a:gd name="T15" fmla="*/ 94 h 121"/>
              <a:gd name="T16" fmla="*/ 30 w 165"/>
              <a:gd name="T17" fmla="*/ 115 h 121"/>
              <a:gd name="T18" fmla="*/ 30 w 165"/>
              <a:gd name="T19" fmla="*/ 55 h 121"/>
              <a:gd name="T20" fmla="*/ 43 w 165"/>
              <a:gd name="T21" fmla="*/ 45 h 121"/>
              <a:gd name="T22" fmla="*/ 34 w 165"/>
              <a:gd name="T23" fmla="*/ 39 h 121"/>
              <a:gd name="T24" fmla="*/ 5 w 165"/>
              <a:gd name="T25" fmla="*/ 24 h 121"/>
              <a:gd name="T26" fmla="*/ 42 w 165"/>
              <a:gd name="T27" fmla="*/ 24 h 121"/>
              <a:gd name="T28" fmla="*/ 50 w 165"/>
              <a:gd name="T29" fmla="*/ 32 h 121"/>
              <a:gd name="T30" fmla="*/ 104 w 165"/>
              <a:gd name="T31" fmla="*/ 33 h 121"/>
              <a:gd name="T32" fmla="*/ 110 w 165"/>
              <a:gd name="T33" fmla="*/ 24 h 121"/>
              <a:gd name="T34" fmla="*/ 159 w 165"/>
              <a:gd name="T35" fmla="*/ 24 h 121"/>
              <a:gd name="T36" fmla="*/ 118 w 165"/>
              <a:gd name="T37" fmla="*/ 42 h 121"/>
              <a:gd name="T38" fmla="*/ 113 w 165"/>
              <a:gd name="T39" fmla="*/ 57 h 121"/>
              <a:gd name="T40" fmla="*/ 125 w 165"/>
              <a:gd name="T41" fmla="*/ 79 h 121"/>
              <a:gd name="T42" fmla="*/ 165 w 165"/>
              <a:gd name="T43" fmla="*/ 97 h 121"/>
              <a:gd name="T44" fmla="*/ 41 w 165"/>
              <a:gd name="T45" fmla="*/ 64 h 121"/>
              <a:gd name="T46" fmla="*/ 7 w 165"/>
              <a:gd name="T47" fmla="*/ 85 h 121"/>
              <a:gd name="T48" fmla="*/ 53 w 165"/>
              <a:gd name="T49" fmla="*/ 85 h 121"/>
              <a:gd name="T50" fmla="*/ 116 w 165"/>
              <a:gd name="T51" fmla="*/ 27 h 121"/>
              <a:gd name="T52" fmla="*/ 123 w 165"/>
              <a:gd name="T53" fmla="*/ 39 h 121"/>
              <a:gd name="T54" fmla="*/ 153 w 165"/>
              <a:gd name="T55" fmla="*/ 24 h 121"/>
              <a:gd name="T56" fmla="*/ 116 w 165"/>
              <a:gd name="T57" fmla="*/ 24 h 121"/>
              <a:gd name="T58" fmla="*/ 23 w 165"/>
              <a:gd name="T59" fmla="*/ 12 h 121"/>
              <a:gd name="T60" fmla="*/ 23 w 165"/>
              <a:gd name="T61" fmla="*/ 37 h 121"/>
              <a:gd name="T62" fmla="*/ 28 w 165"/>
              <a:gd name="T63" fmla="*/ 27 h 121"/>
              <a:gd name="T64" fmla="*/ 158 w 165"/>
              <a:gd name="T65" fmla="*/ 97 h 121"/>
              <a:gd name="T66" fmla="*/ 123 w 165"/>
              <a:gd name="T67" fmla="*/ 97 h 121"/>
              <a:gd name="T68" fmla="*/ 158 w 165"/>
              <a:gd name="T69" fmla="*/ 9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5" h="121">
                <a:moveTo>
                  <a:pt x="77" y="28"/>
                </a:moveTo>
                <a:cubicBezTo>
                  <a:pt x="61" y="28"/>
                  <a:pt x="47" y="41"/>
                  <a:pt x="47" y="57"/>
                </a:cubicBezTo>
                <a:cubicBezTo>
                  <a:pt x="47" y="58"/>
                  <a:pt x="47" y="59"/>
                  <a:pt x="48" y="60"/>
                </a:cubicBezTo>
                <a:cubicBezTo>
                  <a:pt x="55" y="65"/>
                  <a:pt x="59" y="73"/>
                  <a:pt x="60" y="82"/>
                </a:cubicBezTo>
                <a:cubicBezTo>
                  <a:pt x="65" y="85"/>
                  <a:pt x="71" y="87"/>
                  <a:pt x="77" y="87"/>
                </a:cubicBezTo>
                <a:cubicBezTo>
                  <a:pt x="85" y="87"/>
                  <a:pt x="92" y="83"/>
                  <a:pt x="98" y="78"/>
                </a:cubicBezTo>
                <a:cubicBezTo>
                  <a:pt x="97" y="76"/>
                  <a:pt x="97" y="73"/>
                  <a:pt x="98" y="71"/>
                </a:cubicBezTo>
                <a:cubicBezTo>
                  <a:pt x="100" y="69"/>
                  <a:pt x="102" y="68"/>
                  <a:pt x="104" y="68"/>
                </a:cubicBezTo>
                <a:cubicBezTo>
                  <a:pt x="105" y="65"/>
                  <a:pt x="106" y="61"/>
                  <a:pt x="106" y="57"/>
                </a:cubicBezTo>
                <a:cubicBezTo>
                  <a:pt x="106" y="41"/>
                  <a:pt x="93" y="28"/>
                  <a:pt x="77" y="28"/>
                </a:cubicBezTo>
                <a:moveTo>
                  <a:pt x="165" y="97"/>
                </a:moveTo>
                <a:cubicBezTo>
                  <a:pt x="165" y="111"/>
                  <a:pt x="154" y="121"/>
                  <a:pt x="141" y="121"/>
                </a:cubicBezTo>
                <a:cubicBezTo>
                  <a:pt x="127" y="121"/>
                  <a:pt x="116" y="111"/>
                  <a:pt x="116" y="97"/>
                </a:cubicBezTo>
                <a:cubicBezTo>
                  <a:pt x="116" y="95"/>
                  <a:pt x="117" y="93"/>
                  <a:pt x="117" y="91"/>
                </a:cubicBezTo>
                <a:cubicBezTo>
                  <a:pt x="115" y="90"/>
                  <a:pt x="106" y="84"/>
                  <a:pt x="103" y="83"/>
                </a:cubicBezTo>
                <a:cubicBezTo>
                  <a:pt x="96" y="90"/>
                  <a:pt x="87" y="94"/>
                  <a:pt x="77" y="94"/>
                </a:cubicBezTo>
                <a:cubicBezTo>
                  <a:pt x="71" y="94"/>
                  <a:pt x="65" y="92"/>
                  <a:pt x="60" y="90"/>
                </a:cubicBezTo>
                <a:cubicBezTo>
                  <a:pt x="58" y="104"/>
                  <a:pt x="45" y="115"/>
                  <a:pt x="30" y="115"/>
                </a:cubicBezTo>
                <a:cubicBezTo>
                  <a:pt x="13" y="115"/>
                  <a:pt x="0" y="102"/>
                  <a:pt x="0" y="85"/>
                </a:cubicBezTo>
                <a:cubicBezTo>
                  <a:pt x="0" y="68"/>
                  <a:pt x="13" y="55"/>
                  <a:pt x="30" y="55"/>
                </a:cubicBezTo>
                <a:cubicBezTo>
                  <a:pt x="34" y="55"/>
                  <a:pt x="37" y="55"/>
                  <a:pt x="40" y="56"/>
                </a:cubicBezTo>
                <a:cubicBezTo>
                  <a:pt x="40" y="52"/>
                  <a:pt x="41" y="48"/>
                  <a:pt x="43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34" y="39"/>
                  <a:pt x="34" y="39"/>
                  <a:pt x="34" y="39"/>
                </a:cubicBezTo>
                <a:cubicBezTo>
                  <a:pt x="31" y="41"/>
                  <a:pt x="27" y="43"/>
                  <a:pt x="23" y="43"/>
                </a:cubicBezTo>
                <a:cubicBezTo>
                  <a:pt x="13" y="43"/>
                  <a:pt x="5" y="34"/>
                  <a:pt x="5" y="24"/>
                </a:cubicBezTo>
                <a:cubicBezTo>
                  <a:pt x="5" y="14"/>
                  <a:pt x="13" y="6"/>
                  <a:pt x="23" y="6"/>
                </a:cubicBezTo>
                <a:cubicBezTo>
                  <a:pt x="34" y="6"/>
                  <a:pt x="42" y="14"/>
                  <a:pt x="42" y="24"/>
                </a:cubicBezTo>
                <a:cubicBezTo>
                  <a:pt x="42" y="25"/>
                  <a:pt x="42" y="26"/>
                  <a:pt x="42" y="27"/>
                </a:cubicBezTo>
                <a:cubicBezTo>
                  <a:pt x="50" y="32"/>
                  <a:pt x="50" y="32"/>
                  <a:pt x="50" y="32"/>
                </a:cubicBezTo>
                <a:cubicBezTo>
                  <a:pt x="57" y="25"/>
                  <a:pt x="66" y="21"/>
                  <a:pt x="77" y="21"/>
                </a:cubicBezTo>
                <a:cubicBezTo>
                  <a:pt x="88" y="21"/>
                  <a:pt x="98" y="26"/>
                  <a:pt x="104" y="33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0" y="28"/>
                  <a:pt x="110" y="26"/>
                  <a:pt x="110" y="24"/>
                </a:cubicBezTo>
                <a:cubicBezTo>
                  <a:pt x="110" y="11"/>
                  <a:pt x="121" y="0"/>
                  <a:pt x="135" y="0"/>
                </a:cubicBezTo>
                <a:cubicBezTo>
                  <a:pt x="148" y="0"/>
                  <a:pt x="159" y="11"/>
                  <a:pt x="159" y="24"/>
                </a:cubicBezTo>
                <a:cubicBezTo>
                  <a:pt x="159" y="38"/>
                  <a:pt x="148" y="49"/>
                  <a:pt x="135" y="49"/>
                </a:cubicBezTo>
                <a:cubicBezTo>
                  <a:pt x="128" y="49"/>
                  <a:pt x="122" y="46"/>
                  <a:pt x="118" y="42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3" y="49"/>
                  <a:pt x="113" y="53"/>
                  <a:pt x="113" y="57"/>
                </a:cubicBezTo>
                <a:cubicBezTo>
                  <a:pt x="113" y="62"/>
                  <a:pt x="112" y="66"/>
                  <a:pt x="111" y="70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9" y="75"/>
                  <a:pt x="135" y="73"/>
                  <a:pt x="141" y="73"/>
                </a:cubicBezTo>
                <a:cubicBezTo>
                  <a:pt x="154" y="73"/>
                  <a:pt x="165" y="84"/>
                  <a:pt x="165" y="97"/>
                </a:cubicBezTo>
                <a:moveTo>
                  <a:pt x="53" y="85"/>
                </a:moveTo>
                <a:cubicBezTo>
                  <a:pt x="53" y="76"/>
                  <a:pt x="48" y="68"/>
                  <a:pt x="41" y="64"/>
                </a:cubicBezTo>
                <a:cubicBezTo>
                  <a:pt x="38" y="63"/>
                  <a:pt x="34" y="62"/>
                  <a:pt x="30" y="62"/>
                </a:cubicBezTo>
                <a:cubicBezTo>
                  <a:pt x="17" y="62"/>
                  <a:pt x="7" y="72"/>
                  <a:pt x="7" y="85"/>
                </a:cubicBezTo>
                <a:cubicBezTo>
                  <a:pt x="7" y="98"/>
                  <a:pt x="17" y="108"/>
                  <a:pt x="30" y="108"/>
                </a:cubicBezTo>
                <a:cubicBezTo>
                  <a:pt x="43" y="108"/>
                  <a:pt x="53" y="98"/>
                  <a:pt x="53" y="85"/>
                </a:cubicBezTo>
                <a:close/>
                <a:moveTo>
                  <a:pt x="116" y="24"/>
                </a:moveTo>
                <a:cubicBezTo>
                  <a:pt x="116" y="25"/>
                  <a:pt x="116" y="26"/>
                  <a:pt x="116" y="27"/>
                </a:cubicBezTo>
                <a:cubicBezTo>
                  <a:pt x="119" y="26"/>
                  <a:pt x="123" y="27"/>
                  <a:pt x="125" y="30"/>
                </a:cubicBezTo>
                <a:cubicBezTo>
                  <a:pt x="126" y="33"/>
                  <a:pt x="126" y="37"/>
                  <a:pt x="123" y="39"/>
                </a:cubicBezTo>
                <a:cubicBezTo>
                  <a:pt x="126" y="41"/>
                  <a:pt x="130" y="43"/>
                  <a:pt x="135" y="43"/>
                </a:cubicBezTo>
                <a:cubicBezTo>
                  <a:pt x="145" y="43"/>
                  <a:pt x="153" y="35"/>
                  <a:pt x="153" y="24"/>
                </a:cubicBezTo>
                <a:cubicBezTo>
                  <a:pt x="153" y="14"/>
                  <a:pt x="145" y="6"/>
                  <a:pt x="135" y="6"/>
                </a:cubicBezTo>
                <a:cubicBezTo>
                  <a:pt x="124" y="6"/>
                  <a:pt x="116" y="14"/>
                  <a:pt x="116" y="24"/>
                </a:cubicBezTo>
                <a:moveTo>
                  <a:pt x="36" y="24"/>
                </a:moveTo>
                <a:cubicBezTo>
                  <a:pt x="36" y="17"/>
                  <a:pt x="30" y="12"/>
                  <a:pt x="23" y="12"/>
                </a:cubicBezTo>
                <a:cubicBezTo>
                  <a:pt x="17" y="12"/>
                  <a:pt x="11" y="17"/>
                  <a:pt x="11" y="24"/>
                </a:cubicBezTo>
                <a:cubicBezTo>
                  <a:pt x="11" y="31"/>
                  <a:pt x="17" y="37"/>
                  <a:pt x="23" y="37"/>
                </a:cubicBezTo>
                <a:cubicBezTo>
                  <a:pt x="25" y="37"/>
                  <a:pt x="27" y="36"/>
                  <a:pt x="29" y="36"/>
                </a:cubicBezTo>
                <a:cubicBezTo>
                  <a:pt x="27" y="33"/>
                  <a:pt x="27" y="30"/>
                  <a:pt x="28" y="27"/>
                </a:cubicBezTo>
                <a:cubicBezTo>
                  <a:pt x="30" y="25"/>
                  <a:pt x="33" y="24"/>
                  <a:pt x="36" y="24"/>
                </a:cubicBezTo>
                <a:moveTo>
                  <a:pt x="158" y="97"/>
                </a:moveTo>
                <a:cubicBezTo>
                  <a:pt x="158" y="87"/>
                  <a:pt x="150" y="79"/>
                  <a:pt x="141" y="79"/>
                </a:cubicBezTo>
                <a:cubicBezTo>
                  <a:pt x="131" y="79"/>
                  <a:pt x="123" y="87"/>
                  <a:pt x="123" y="97"/>
                </a:cubicBezTo>
                <a:cubicBezTo>
                  <a:pt x="123" y="107"/>
                  <a:pt x="131" y="115"/>
                  <a:pt x="141" y="115"/>
                </a:cubicBezTo>
                <a:cubicBezTo>
                  <a:pt x="150" y="115"/>
                  <a:pt x="158" y="107"/>
                  <a:pt x="158" y="9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 rot="19800000">
            <a:off x="4544439" y="2775625"/>
            <a:ext cx="509752" cy="588356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0" name="Freeform 16"/>
          <p:cNvSpPr>
            <a:spLocks noEditPoints="1"/>
          </p:cNvSpPr>
          <p:nvPr/>
        </p:nvSpPr>
        <p:spPr bwMode="auto">
          <a:xfrm>
            <a:off x="5309136" y="1463370"/>
            <a:ext cx="557876" cy="561613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8487" y="264456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8487" y="2957519"/>
            <a:ext cx="3107460" cy="1373849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47540" y="122413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47540" y="1537086"/>
            <a:ext cx="3107460" cy="997567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81356" y="329661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81356" y="3609567"/>
            <a:ext cx="3107460" cy="1187022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81356" y="171203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81356" y="2024983"/>
            <a:ext cx="3107460" cy="1039059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 bwMode="auto">
          <a:xfrm>
            <a:off x="3964646" y="2601914"/>
            <a:ext cx="4199229" cy="2411412"/>
            <a:chOff x="3963493" y="2602038"/>
            <a:chExt cx="4201091" cy="2411060"/>
          </a:xfrm>
        </p:grpSpPr>
        <p:sp>
          <p:nvSpPr>
            <p:cNvPr id="5" name="Freeform 5"/>
            <p:cNvSpPr/>
            <p:nvPr/>
          </p:nvSpPr>
          <p:spPr bwMode="auto">
            <a:xfrm rot="16200000">
              <a:off x="5096598" y="1895964"/>
              <a:ext cx="1934880" cy="3797812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57150" cap="flat">
              <a:solidFill>
                <a:srgbClr val="F7707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9" tIns="81255" rIns="162509" bIns="81255"/>
            <a:lstStyle/>
            <a:p>
              <a:pPr defTabSz="913765">
                <a:defRPr/>
              </a:pPr>
              <a:endParaRPr 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6" name="Oval 2"/>
            <p:cNvSpPr/>
            <p:nvPr/>
          </p:nvSpPr>
          <p:spPr>
            <a:xfrm>
              <a:off x="5848109" y="2602038"/>
              <a:ext cx="401692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7" name="Oval 3"/>
            <p:cNvSpPr/>
            <p:nvPr/>
          </p:nvSpPr>
          <p:spPr>
            <a:xfrm>
              <a:off x="7365963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8" name="Oval 4"/>
            <p:cNvSpPr/>
            <p:nvPr/>
          </p:nvSpPr>
          <p:spPr>
            <a:xfrm>
              <a:off x="3963493" y="4608345"/>
              <a:ext cx="401691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9" name="Oval 5"/>
            <p:cNvSpPr/>
            <p:nvPr/>
          </p:nvSpPr>
          <p:spPr>
            <a:xfrm>
              <a:off x="7762892" y="4608345"/>
              <a:ext cx="401692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10" name="Oval 6"/>
            <p:cNvSpPr/>
            <p:nvPr/>
          </p:nvSpPr>
          <p:spPr>
            <a:xfrm>
              <a:off x="4365184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7707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grpSp>
        <p:nvGrpSpPr>
          <p:cNvPr id="11" name="Group 73"/>
          <p:cNvGrpSpPr/>
          <p:nvPr/>
        </p:nvGrpSpPr>
        <p:grpSpPr bwMode="auto">
          <a:xfrm flipH="1">
            <a:off x="3162747" y="4578353"/>
            <a:ext cx="670174" cy="147637"/>
            <a:chOff x="7244862" y="2564012"/>
            <a:chExt cx="1005315" cy="299674"/>
          </a:xfrm>
        </p:grpSpPr>
        <p:cxnSp>
          <p:nvCxnSpPr>
            <p:cNvPr id="12" name="Straight Connector 74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75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6"/>
          <p:cNvGrpSpPr/>
          <p:nvPr/>
        </p:nvGrpSpPr>
        <p:grpSpPr bwMode="auto">
          <a:xfrm flipH="1">
            <a:off x="3581197" y="3236914"/>
            <a:ext cx="669109" cy="148521"/>
            <a:chOff x="7244862" y="2564012"/>
            <a:chExt cx="1005315" cy="299674"/>
          </a:xfrm>
        </p:grpSpPr>
        <p:cxnSp>
          <p:nvCxnSpPr>
            <p:cNvPr id="15" name="Straight Connector 77"/>
            <p:cNvCxnSpPr/>
            <p:nvPr/>
          </p:nvCxnSpPr>
          <p:spPr>
            <a:xfrm flipV="1">
              <a:off x="7244862" y="2564012"/>
              <a:ext cx="393802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78"/>
            <p:cNvCxnSpPr/>
            <p:nvPr/>
          </p:nvCxnSpPr>
          <p:spPr>
            <a:xfrm>
              <a:off x="7643467" y="2564012"/>
              <a:ext cx="60671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79"/>
          <p:cNvGrpSpPr/>
          <p:nvPr/>
        </p:nvGrpSpPr>
        <p:grpSpPr bwMode="auto">
          <a:xfrm>
            <a:off x="7865520" y="3140955"/>
            <a:ext cx="649120" cy="265996"/>
            <a:chOff x="7244862" y="2564012"/>
            <a:chExt cx="1005315" cy="299674"/>
          </a:xfrm>
        </p:grpSpPr>
        <p:cxnSp>
          <p:nvCxnSpPr>
            <p:cNvPr id="18" name="Straight Connector 80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1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2"/>
          <p:cNvGrpSpPr/>
          <p:nvPr/>
        </p:nvGrpSpPr>
        <p:grpSpPr bwMode="auto">
          <a:xfrm>
            <a:off x="8279726" y="4536184"/>
            <a:ext cx="649121" cy="243596"/>
            <a:chOff x="7244862" y="2564012"/>
            <a:chExt cx="1005315" cy="299674"/>
          </a:xfrm>
        </p:grpSpPr>
        <p:cxnSp>
          <p:nvCxnSpPr>
            <p:cNvPr id="21" name="Straight Connector 83"/>
            <p:cNvCxnSpPr/>
            <p:nvPr/>
          </p:nvCxnSpPr>
          <p:spPr>
            <a:xfrm flipV="1">
              <a:off x="7244862" y="2564012"/>
              <a:ext cx="39317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84"/>
            <p:cNvCxnSpPr/>
            <p:nvPr/>
          </p:nvCxnSpPr>
          <p:spPr>
            <a:xfrm>
              <a:off x="7642833" y="2564012"/>
              <a:ext cx="607344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"/>
          <p:cNvGrpSpPr/>
          <p:nvPr/>
        </p:nvGrpSpPr>
        <p:grpSpPr>
          <a:xfrm>
            <a:off x="4772626" y="3355494"/>
            <a:ext cx="2629311" cy="2646628"/>
            <a:chOff x="4772216" y="3355494"/>
            <a:chExt cx="2630122" cy="2646628"/>
          </a:xfrm>
          <a:solidFill>
            <a:schemeClr val="accent5">
              <a:lumMod val="75000"/>
            </a:schemeClr>
          </a:solidFill>
        </p:grpSpPr>
        <p:sp>
          <p:nvSpPr>
            <p:cNvPr id="24" name="Oval 54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rgbClr val="F7707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1173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25" name="Freeform 61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en-US" sz="24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75339" y="292396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1381" y="3381293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-10575" y="434713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0575" y="4660088"/>
            <a:ext cx="3107460" cy="10027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87372" y="292396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87372" y="3236914"/>
            <a:ext cx="3107460" cy="9500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31635" y="434713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31635" y="4660088"/>
            <a:ext cx="3107460" cy="906523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488480" y="150441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88480" y="181736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cxnSp>
        <p:nvCxnSpPr>
          <p:cNvPr id="4" name="Straight Connector 45"/>
          <p:cNvCxnSpPr/>
          <p:nvPr/>
        </p:nvCxnSpPr>
        <p:spPr>
          <a:xfrm>
            <a:off x="1814827" y="2498709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6"/>
          <p:cNvCxnSpPr/>
          <p:nvPr/>
        </p:nvCxnSpPr>
        <p:spPr>
          <a:xfrm>
            <a:off x="1814827" y="4901223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9"/>
          <p:cNvSpPr>
            <a:spLocks noChangeArrowheads="1"/>
          </p:cNvSpPr>
          <p:nvPr/>
        </p:nvSpPr>
        <p:spPr bwMode="auto">
          <a:xfrm>
            <a:off x="1721787" y="2865196"/>
            <a:ext cx="420653" cy="390050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Freeform 106"/>
          <p:cNvSpPr>
            <a:spLocks noChangeArrowheads="1"/>
          </p:cNvSpPr>
          <p:nvPr/>
        </p:nvSpPr>
        <p:spPr bwMode="auto">
          <a:xfrm>
            <a:off x="1747384" y="1674724"/>
            <a:ext cx="420653" cy="380835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8362740" y="4431794"/>
            <a:ext cx="1831599" cy="2426206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Rectangle 60"/>
          <p:cNvSpPr/>
          <p:nvPr/>
        </p:nvSpPr>
        <p:spPr>
          <a:xfrm rot="18900000">
            <a:off x="8526872" y="5040485"/>
            <a:ext cx="1698440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01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7942610" y="3483670"/>
            <a:ext cx="1521159" cy="1569167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Rectangle 63"/>
          <p:cNvSpPr/>
          <p:nvPr/>
        </p:nvSpPr>
        <p:spPr>
          <a:xfrm rot="2700000">
            <a:off x="7951957" y="4146834"/>
            <a:ext cx="1698883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02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8687667" y="2543826"/>
            <a:ext cx="1506671" cy="1546395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Rectangle 66"/>
          <p:cNvSpPr/>
          <p:nvPr/>
        </p:nvSpPr>
        <p:spPr>
          <a:xfrm rot="18900000">
            <a:off x="8724594" y="2917941"/>
            <a:ext cx="1698440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03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7946749" y="1585351"/>
            <a:ext cx="1506671" cy="1556747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F77070"/>
          </a:solidFill>
          <a:ln w="9525">
            <a:noFill/>
            <a:round/>
          </a:ln>
          <a:effectLst/>
        </p:spPr>
        <p:txBody>
          <a:bodyPr vert="horz" wrap="square" lIns="45720" tIns="22860" rIns="45720" bIns="22860" numCol="1" anchor="t" anchorCtr="0" compatLnSpc="1"/>
          <a:lstStyle/>
          <a:p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Rectangle 69"/>
          <p:cNvSpPr/>
          <p:nvPr/>
        </p:nvSpPr>
        <p:spPr>
          <a:xfrm rot="2700000">
            <a:off x="7963527" y="2287489"/>
            <a:ext cx="1698883" cy="4062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Arial" panose="020B0604020202020204" pitchFamily="34" charset="0"/>
                <a:sym typeface="Tahoma" panose="020B0604030504040204" pitchFamily="34" charset="0"/>
              </a:rPr>
              <a:t>Step 04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cxnSp>
        <p:nvCxnSpPr>
          <p:cNvPr id="16" name="Straight Connector 72"/>
          <p:cNvCxnSpPr/>
          <p:nvPr/>
        </p:nvCxnSpPr>
        <p:spPr>
          <a:xfrm>
            <a:off x="1814827" y="3712786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57"/>
          <p:cNvSpPr>
            <a:spLocks noChangeArrowheads="1"/>
          </p:cNvSpPr>
          <p:nvPr/>
        </p:nvSpPr>
        <p:spPr bwMode="auto">
          <a:xfrm>
            <a:off x="1740698" y="4031649"/>
            <a:ext cx="420650" cy="36855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8" name="Freeform 30"/>
          <p:cNvSpPr>
            <a:spLocks noChangeArrowheads="1"/>
          </p:cNvSpPr>
          <p:nvPr/>
        </p:nvSpPr>
        <p:spPr bwMode="auto">
          <a:xfrm>
            <a:off x="1752980" y="5241603"/>
            <a:ext cx="408368" cy="40847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7707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06558" y="1454472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6557" y="1767422"/>
            <a:ext cx="5067639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cxnSp>
        <p:nvCxnSpPr>
          <p:cNvPr id="21" name="Straight Connector 46"/>
          <p:cNvCxnSpPr/>
          <p:nvPr/>
        </p:nvCxnSpPr>
        <p:spPr>
          <a:xfrm>
            <a:off x="1814827" y="6073808"/>
            <a:ext cx="4896016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406558" y="269304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06557" y="3005997"/>
            <a:ext cx="5067639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06558" y="388933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06557" y="4202286"/>
            <a:ext cx="5067639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06558" y="505438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06557" y="5367333"/>
            <a:ext cx="5067639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将你需要表达的意思表述清楚完整，</a:t>
            </a:r>
            <a:endParaRPr lang="zh-CN" altLang="en-US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 animBg="1"/>
      <p:bldP spid="18" grpId="0" animBg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ïṣlïḑe"/>
          <p:cNvSpPr/>
          <p:nvPr/>
        </p:nvSpPr>
        <p:spPr>
          <a:xfrm>
            <a:off x="4495635" y="2863928"/>
            <a:ext cx="1147634" cy="956314"/>
          </a:xfrm>
          <a:prstGeom prst="hexagon">
            <a:avLst/>
          </a:prstGeom>
          <a:solidFill>
            <a:srgbClr val="F7707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5" name="ï$ḻîdè"/>
          <p:cNvSpPr/>
          <p:nvPr/>
        </p:nvSpPr>
        <p:spPr bwMode="auto">
          <a:xfrm>
            <a:off x="4845172" y="3133109"/>
            <a:ext cx="448560" cy="417952"/>
          </a:xfrm>
          <a:custGeom>
            <a:avLst/>
            <a:gdLst>
              <a:gd name="connsiteX0" fmla="*/ 484855 w 606016"/>
              <a:gd name="connsiteY0" fmla="*/ 473988 h 564664"/>
              <a:gd name="connsiteX1" fmla="*/ 505037 w 606016"/>
              <a:gd name="connsiteY1" fmla="*/ 494170 h 564664"/>
              <a:gd name="connsiteX2" fmla="*/ 484855 w 606016"/>
              <a:gd name="connsiteY2" fmla="*/ 514352 h 564664"/>
              <a:gd name="connsiteX3" fmla="*/ 464673 w 606016"/>
              <a:gd name="connsiteY3" fmla="*/ 494170 h 564664"/>
              <a:gd name="connsiteX4" fmla="*/ 484855 w 606016"/>
              <a:gd name="connsiteY4" fmla="*/ 473988 h 564664"/>
              <a:gd name="connsiteX5" fmla="*/ 121232 w 606016"/>
              <a:gd name="connsiteY5" fmla="*/ 473988 h 564664"/>
              <a:gd name="connsiteX6" fmla="*/ 141414 w 606016"/>
              <a:gd name="connsiteY6" fmla="*/ 494170 h 564664"/>
              <a:gd name="connsiteX7" fmla="*/ 121232 w 606016"/>
              <a:gd name="connsiteY7" fmla="*/ 514352 h 564664"/>
              <a:gd name="connsiteX8" fmla="*/ 101050 w 606016"/>
              <a:gd name="connsiteY8" fmla="*/ 494170 h 564664"/>
              <a:gd name="connsiteX9" fmla="*/ 121232 w 606016"/>
              <a:gd name="connsiteY9" fmla="*/ 473988 h 564664"/>
              <a:gd name="connsiteX10" fmla="*/ 484813 w 606016"/>
              <a:gd name="connsiteY10" fmla="*/ 443658 h 564664"/>
              <a:gd name="connsiteX11" fmla="*/ 434364 w 606016"/>
              <a:gd name="connsiteY11" fmla="*/ 494115 h 564664"/>
              <a:gd name="connsiteX12" fmla="*/ 484813 w 606016"/>
              <a:gd name="connsiteY12" fmla="*/ 544482 h 564664"/>
              <a:gd name="connsiteX13" fmla="*/ 535352 w 606016"/>
              <a:gd name="connsiteY13" fmla="*/ 494115 h 564664"/>
              <a:gd name="connsiteX14" fmla="*/ 484813 w 606016"/>
              <a:gd name="connsiteY14" fmla="*/ 443658 h 564664"/>
              <a:gd name="connsiteX15" fmla="*/ 121293 w 606016"/>
              <a:gd name="connsiteY15" fmla="*/ 443658 h 564664"/>
              <a:gd name="connsiteX16" fmla="*/ 70755 w 606016"/>
              <a:gd name="connsiteY16" fmla="*/ 494115 h 564664"/>
              <a:gd name="connsiteX17" fmla="*/ 121293 w 606016"/>
              <a:gd name="connsiteY17" fmla="*/ 544482 h 564664"/>
              <a:gd name="connsiteX18" fmla="*/ 171742 w 606016"/>
              <a:gd name="connsiteY18" fmla="*/ 494115 h 564664"/>
              <a:gd name="connsiteX19" fmla="*/ 121293 w 606016"/>
              <a:gd name="connsiteY19" fmla="*/ 443658 h 564664"/>
              <a:gd name="connsiteX20" fmla="*/ 303053 w 606016"/>
              <a:gd name="connsiteY20" fmla="*/ 373109 h 564664"/>
              <a:gd name="connsiteX21" fmla="*/ 292945 w 606016"/>
              <a:gd name="connsiteY21" fmla="*/ 383200 h 564664"/>
              <a:gd name="connsiteX22" fmla="*/ 303053 w 606016"/>
              <a:gd name="connsiteY22" fmla="*/ 393292 h 564664"/>
              <a:gd name="connsiteX23" fmla="*/ 343484 w 606016"/>
              <a:gd name="connsiteY23" fmla="*/ 393292 h 564664"/>
              <a:gd name="connsiteX24" fmla="*/ 343484 w 606016"/>
              <a:gd name="connsiteY24" fmla="*/ 403383 h 564664"/>
              <a:gd name="connsiteX25" fmla="*/ 353592 w 606016"/>
              <a:gd name="connsiteY25" fmla="*/ 413474 h 564664"/>
              <a:gd name="connsiteX26" fmla="*/ 363610 w 606016"/>
              <a:gd name="connsiteY26" fmla="*/ 403383 h 564664"/>
              <a:gd name="connsiteX27" fmla="*/ 363610 w 606016"/>
              <a:gd name="connsiteY27" fmla="*/ 383200 h 564664"/>
              <a:gd name="connsiteX28" fmla="*/ 353592 w 606016"/>
              <a:gd name="connsiteY28" fmla="*/ 373109 h 564664"/>
              <a:gd name="connsiteX29" fmla="*/ 313169 w 606016"/>
              <a:gd name="connsiteY29" fmla="*/ 282403 h 564664"/>
              <a:gd name="connsiteX30" fmla="*/ 447018 w 606016"/>
              <a:gd name="connsiteY30" fmla="*/ 282403 h 564664"/>
              <a:gd name="connsiteX31" fmla="*/ 465069 w 606016"/>
              <a:gd name="connsiteY31" fmla="*/ 311699 h 564664"/>
              <a:gd name="connsiteX32" fmla="*/ 473282 w 606016"/>
              <a:gd name="connsiteY32" fmla="*/ 322696 h 564664"/>
              <a:gd name="connsiteX33" fmla="*/ 313169 w 606016"/>
              <a:gd name="connsiteY33" fmla="*/ 322696 h 564664"/>
              <a:gd name="connsiteX34" fmla="*/ 161665 w 606016"/>
              <a:gd name="connsiteY34" fmla="*/ 282403 h 564664"/>
              <a:gd name="connsiteX35" fmla="*/ 292917 w 606016"/>
              <a:gd name="connsiteY35" fmla="*/ 282403 h 564664"/>
              <a:gd name="connsiteX36" fmla="*/ 292917 w 606016"/>
              <a:gd name="connsiteY36" fmla="*/ 322696 h 564664"/>
              <a:gd name="connsiteX37" fmla="*/ 161665 w 606016"/>
              <a:gd name="connsiteY37" fmla="*/ 322696 h 564664"/>
              <a:gd name="connsiteX38" fmla="*/ 191958 w 606016"/>
              <a:gd name="connsiteY38" fmla="*/ 0 h 564664"/>
              <a:gd name="connsiteX39" fmla="*/ 202066 w 606016"/>
              <a:gd name="connsiteY39" fmla="*/ 10092 h 564664"/>
              <a:gd name="connsiteX40" fmla="*/ 202066 w 606016"/>
              <a:gd name="connsiteY40" fmla="*/ 40366 h 564664"/>
              <a:gd name="connsiteX41" fmla="*/ 222281 w 606016"/>
              <a:gd name="connsiteY41" fmla="*/ 40366 h 564664"/>
              <a:gd name="connsiteX42" fmla="*/ 222281 w 606016"/>
              <a:gd name="connsiteY42" fmla="*/ 10092 h 564664"/>
              <a:gd name="connsiteX43" fmla="*/ 232389 w 606016"/>
              <a:gd name="connsiteY43" fmla="*/ 0 h 564664"/>
              <a:gd name="connsiteX44" fmla="*/ 242406 w 606016"/>
              <a:gd name="connsiteY44" fmla="*/ 10092 h 564664"/>
              <a:gd name="connsiteX45" fmla="*/ 242406 w 606016"/>
              <a:gd name="connsiteY45" fmla="*/ 40366 h 564664"/>
              <a:gd name="connsiteX46" fmla="*/ 252514 w 606016"/>
              <a:gd name="connsiteY46" fmla="*/ 50457 h 564664"/>
              <a:gd name="connsiteX47" fmla="*/ 252514 w 606016"/>
              <a:gd name="connsiteY47" fmla="*/ 100823 h 564664"/>
              <a:gd name="connsiteX48" fmla="*/ 242406 w 606016"/>
              <a:gd name="connsiteY48" fmla="*/ 110915 h 564664"/>
              <a:gd name="connsiteX49" fmla="*/ 221379 w 606016"/>
              <a:gd name="connsiteY49" fmla="*/ 110915 h 564664"/>
              <a:gd name="connsiteX50" fmla="*/ 161634 w 606016"/>
              <a:gd name="connsiteY50" fmla="*/ 161371 h 564664"/>
              <a:gd name="connsiteX51" fmla="*/ 101078 w 606016"/>
              <a:gd name="connsiteY51" fmla="*/ 100823 h 564664"/>
              <a:gd name="connsiteX52" fmla="*/ 60647 w 606016"/>
              <a:gd name="connsiteY52" fmla="*/ 60548 h 564664"/>
              <a:gd name="connsiteX53" fmla="*/ 20216 w 606016"/>
              <a:gd name="connsiteY53" fmla="*/ 100823 h 564664"/>
              <a:gd name="connsiteX54" fmla="*/ 20216 w 606016"/>
              <a:gd name="connsiteY54" fmla="*/ 231921 h 564664"/>
              <a:gd name="connsiteX55" fmla="*/ 80862 w 606016"/>
              <a:gd name="connsiteY55" fmla="*/ 292469 h 564664"/>
              <a:gd name="connsiteX56" fmla="*/ 82126 w 606016"/>
              <a:gd name="connsiteY56" fmla="*/ 292649 h 564664"/>
              <a:gd name="connsiteX57" fmla="*/ 105229 w 606016"/>
              <a:gd name="connsiteY57" fmla="*/ 255167 h 564664"/>
              <a:gd name="connsiteX58" fmla="*/ 164883 w 606016"/>
              <a:gd name="connsiteY58" fmla="*/ 221829 h 564664"/>
              <a:gd name="connsiteX59" fmla="*/ 370559 w 606016"/>
              <a:gd name="connsiteY59" fmla="*/ 221829 h 564664"/>
              <a:gd name="connsiteX60" fmla="*/ 430213 w 606016"/>
              <a:gd name="connsiteY60" fmla="*/ 255077 h 564664"/>
              <a:gd name="connsiteX61" fmla="*/ 434545 w 606016"/>
              <a:gd name="connsiteY61" fmla="*/ 262195 h 564664"/>
              <a:gd name="connsiteX62" fmla="*/ 159920 w 606016"/>
              <a:gd name="connsiteY62" fmla="*/ 262195 h 564664"/>
              <a:gd name="connsiteX63" fmla="*/ 141419 w 606016"/>
              <a:gd name="connsiteY63" fmla="*/ 280575 h 564664"/>
              <a:gd name="connsiteX64" fmla="*/ 141419 w 606016"/>
              <a:gd name="connsiteY64" fmla="*/ 324455 h 564664"/>
              <a:gd name="connsiteX65" fmla="*/ 159920 w 606016"/>
              <a:gd name="connsiteY65" fmla="*/ 342835 h 564664"/>
              <a:gd name="connsiteX66" fmla="*/ 498801 w 606016"/>
              <a:gd name="connsiteY66" fmla="*/ 342835 h 564664"/>
              <a:gd name="connsiteX67" fmla="*/ 538962 w 606016"/>
              <a:gd name="connsiteY67" fmla="*/ 352926 h 564664"/>
              <a:gd name="connsiteX68" fmla="*/ 580566 w 606016"/>
              <a:gd name="connsiteY68" fmla="*/ 352926 h 564664"/>
              <a:gd name="connsiteX69" fmla="*/ 606016 w 606016"/>
              <a:gd name="connsiteY69" fmla="*/ 378335 h 564664"/>
              <a:gd name="connsiteX70" fmla="*/ 606016 w 606016"/>
              <a:gd name="connsiteY70" fmla="*/ 403383 h 564664"/>
              <a:gd name="connsiteX71" fmla="*/ 555567 w 606016"/>
              <a:gd name="connsiteY71" fmla="*/ 403383 h 564664"/>
              <a:gd name="connsiteX72" fmla="*/ 545460 w 606016"/>
              <a:gd name="connsiteY72" fmla="*/ 413474 h 564664"/>
              <a:gd name="connsiteX73" fmla="*/ 555567 w 606016"/>
              <a:gd name="connsiteY73" fmla="*/ 423476 h 564664"/>
              <a:gd name="connsiteX74" fmla="*/ 606016 w 606016"/>
              <a:gd name="connsiteY74" fmla="*/ 423476 h 564664"/>
              <a:gd name="connsiteX75" fmla="*/ 606016 w 606016"/>
              <a:gd name="connsiteY75" fmla="*/ 463391 h 564664"/>
              <a:gd name="connsiteX76" fmla="*/ 565224 w 606016"/>
              <a:gd name="connsiteY76" fmla="*/ 504206 h 564664"/>
              <a:gd name="connsiteX77" fmla="*/ 554755 w 606016"/>
              <a:gd name="connsiteY77" fmla="*/ 504206 h 564664"/>
              <a:gd name="connsiteX78" fmla="*/ 484813 w 606016"/>
              <a:gd name="connsiteY78" fmla="*/ 564664 h 564664"/>
              <a:gd name="connsiteX79" fmla="*/ 414961 w 606016"/>
              <a:gd name="connsiteY79" fmla="*/ 504206 h 564664"/>
              <a:gd name="connsiteX80" fmla="*/ 191145 w 606016"/>
              <a:gd name="connsiteY80" fmla="*/ 504206 h 564664"/>
              <a:gd name="connsiteX81" fmla="*/ 121293 w 606016"/>
              <a:gd name="connsiteY81" fmla="*/ 564664 h 564664"/>
              <a:gd name="connsiteX82" fmla="*/ 51351 w 606016"/>
              <a:gd name="connsiteY82" fmla="*/ 504206 h 564664"/>
              <a:gd name="connsiteX83" fmla="*/ 35377 w 606016"/>
              <a:gd name="connsiteY83" fmla="*/ 504206 h 564664"/>
              <a:gd name="connsiteX84" fmla="*/ 90 w 606016"/>
              <a:gd name="connsiteY84" fmla="*/ 468977 h 564664"/>
              <a:gd name="connsiteX85" fmla="*/ 0 w 606016"/>
              <a:gd name="connsiteY85" fmla="*/ 423476 h 564664"/>
              <a:gd name="connsiteX86" fmla="*/ 50539 w 606016"/>
              <a:gd name="connsiteY86" fmla="*/ 423476 h 564664"/>
              <a:gd name="connsiteX87" fmla="*/ 60647 w 606016"/>
              <a:gd name="connsiteY87" fmla="*/ 413474 h 564664"/>
              <a:gd name="connsiteX88" fmla="*/ 50539 w 606016"/>
              <a:gd name="connsiteY88" fmla="*/ 403383 h 564664"/>
              <a:gd name="connsiteX89" fmla="*/ 0 w 606016"/>
              <a:gd name="connsiteY89" fmla="*/ 403383 h 564664"/>
              <a:gd name="connsiteX90" fmla="*/ 0 w 606016"/>
              <a:gd name="connsiteY90" fmla="*/ 378335 h 564664"/>
              <a:gd name="connsiteX91" fmla="*/ 7400 w 606016"/>
              <a:gd name="connsiteY91" fmla="*/ 360405 h 564664"/>
              <a:gd name="connsiteX92" fmla="*/ 25540 w 606016"/>
              <a:gd name="connsiteY92" fmla="*/ 352926 h 564664"/>
              <a:gd name="connsiteX93" fmla="*/ 54961 w 606016"/>
              <a:gd name="connsiteY93" fmla="*/ 336798 h 564664"/>
              <a:gd name="connsiteX94" fmla="*/ 70303 w 606016"/>
              <a:gd name="connsiteY94" fmla="*/ 311840 h 564664"/>
              <a:gd name="connsiteX95" fmla="*/ 90 w 606016"/>
              <a:gd name="connsiteY95" fmla="*/ 231921 h 564664"/>
              <a:gd name="connsiteX96" fmla="*/ 90 w 606016"/>
              <a:gd name="connsiteY96" fmla="*/ 100823 h 564664"/>
              <a:gd name="connsiteX97" fmla="*/ 60647 w 606016"/>
              <a:gd name="connsiteY97" fmla="*/ 40366 h 564664"/>
              <a:gd name="connsiteX98" fmla="*/ 121293 w 606016"/>
              <a:gd name="connsiteY98" fmla="*/ 100823 h 564664"/>
              <a:gd name="connsiteX99" fmla="*/ 161634 w 606016"/>
              <a:gd name="connsiteY99" fmla="*/ 141189 h 564664"/>
              <a:gd name="connsiteX100" fmla="*/ 200622 w 606016"/>
              <a:gd name="connsiteY100" fmla="*/ 110915 h 564664"/>
              <a:gd name="connsiteX101" fmla="*/ 181850 w 606016"/>
              <a:gd name="connsiteY101" fmla="*/ 110915 h 564664"/>
              <a:gd name="connsiteX102" fmla="*/ 171742 w 606016"/>
              <a:gd name="connsiteY102" fmla="*/ 100823 h 564664"/>
              <a:gd name="connsiteX103" fmla="*/ 171742 w 606016"/>
              <a:gd name="connsiteY103" fmla="*/ 50457 h 564664"/>
              <a:gd name="connsiteX104" fmla="*/ 181850 w 606016"/>
              <a:gd name="connsiteY104" fmla="*/ 40366 h 564664"/>
              <a:gd name="connsiteX105" fmla="*/ 181850 w 606016"/>
              <a:gd name="connsiteY105" fmla="*/ 10092 h 564664"/>
              <a:gd name="connsiteX106" fmla="*/ 191958 w 606016"/>
              <a:gd name="connsiteY106" fmla="*/ 0 h 5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6016" h="564664">
                <a:moveTo>
                  <a:pt x="484855" y="473988"/>
                </a:moveTo>
                <a:cubicBezTo>
                  <a:pt x="496001" y="473988"/>
                  <a:pt x="505037" y="483024"/>
                  <a:pt x="505037" y="494170"/>
                </a:cubicBezTo>
                <a:cubicBezTo>
                  <a:pt x="505037" y="505316"/>
                  <a:pt x="496001" y="514352"/>
                  <a:pt x="484855" y="514352"/>
                </a:cubicBezTo>
                <a:cubicBezTo>
                  <a:pt x="473709" y="514352"/>
                  <a:pt x="464673" y="505316"/>
                  <a:pt x="464673" y="494170"/>
                </a:cubicBezTo>
                <a:cubicBezTo>
                  <a:pt x="464673" y="483024"/>
                  <a:pt x="473709" y="473988"/>
                  <a:pt x="484855" y="473988"/>
                </a:cubicBezTo>
                <a:close/>
                <a:moveTo>
                  <a:pt x="121232" y="473988"/>
                </a:moveTo>
                <a:cubicBezTo>
                  <a:pt x="132378" y="473988"/>
                  <a:pt x="141414" y="483024"/>
                  <a:pt x="141414" y="494170"/>
                </a:cubicBezTo>
                <a:cubicBezTo>
                  <a:pt x="141414" y="505316"/>
                  <a:pt x="132378" y="514352"/>
                  <a:pt x="121232" y="514352"/>
                </a:cubicBezTo>
                <a:cubicBezTo>
                  <a:pt x="110086" y="514352"/>
                  <a:pt x="101050" y="505316"/>
                  <a:pt x="101050" y="494170"/>
                </a:cubicBezTo>
                <a:cubicBezTo>
                  <a:pt x="101050" y="483024"/>
                  <a:pt x="110086" y="473988"/>
                  <a:pt x="121232" y="473988"/>
                </a:cubicBezTo>
                <a:close/>
                <a:moveTo>
                  <a:pt x="484813" y="443658"/>
                </a:moveTo>
                <a:cubicBezTo>
                  <a:pt x="457016" y="443658"/>
                  <a:pt x="434364" y="466274"/>
                  <a:pt x="434364" y="494115"/>
                </a:cubicBezTo>
                <a:cubicBezTo>
                  <a:pt x="434364" y="521866"/>
                  <a:pt x="457016" y="544482"/>
                  <a:pt x="484813" y="544482"/>
                </a:cubicBezTo>
                <a:cubicBezTo>
                  <a:pt x="512699" y="544482"/>
                  <a:pt x="535352" y="521866"/>
                  <a:pt x="535352" y="494115"/>
                </a:cubicBezTo>
                <a:cubicBezTo>
                  <a:pt x="535352" y="466274"/>
                  <a:pt x="512699" y="443658"/>
                  <a:pt x="484813" y="443658"/>
                </a:cubicBezTo>
                <a:close/>
                <a:moveTo>
                  <a:pt x="121293" y="443658"/>
                </a:moveTo>
                <a:cubicBezTo>
                  <a:pt x="93407" y="443658"/>
                  <a:pt x="70755" y="466274"/>
                  <a:pt x="70755" y="494115"/>
                </a:cubicBezTo>
                <a:cubicBezTo>
                  <a:pt x="70755" y="521866"/>
                  <a:pt x="93407" y="544482"/>
                  <a:pt x="121293" y="544482"/>
                </a:cubicBezTo>
                <a:cubicBezTo>
                  <a:pt x="149090" y="544482"/>
                  <a:pt x="171742" y="521866"/>
                  <a:pt x="171742" y="494115"/>
                </a:cubicBezTo>
                <a:cubicBezTo>
                  <a:pt x="171742" y="466274"/>
                  <a:pt x="149090" y="443658"/>
                  <a:pt x="121293" y="443658"/>
                </a:cubicBezTo>
                <a:close/>
                <a:moveTo>
                  <a:pt x="303053" y="373109"/>
                </a:moveTo>
                <a:cubicBezTo>
                  <a:pt x="297458" y="373109"/>
                  <a:pt x="292945" y="377614"/>
                  <a:pt x="292945" y="383200"/>
                </a:cubicBezTo>
                <a:cubicBezTo>
                  <a:pt x="292945" y="388787"/>
                  <a:pt x="297458" y="393292"/>
                  <a:pt x="303053" y="393292"/>
                </a:cubicBezTo>
                <a:lnTo>
                  <a:pt x="343484" y="393292"/>
                </a:lnTo>
                <a:lnTo>
                  <a:pt x="343484" y="403383"/>
                </a:lnTo>
                <a:cubicBezTo>
                  <a:pt x="343484" y="408879"/>
                  <a:pt x="347997" y="413474"/>
                  <a:pt x="353592" y="413474"/>
                </a:cubicBezTo>
                <a:cubicBezTo>
                  <a:pt x="359097" y="413474"/>
                  <a:pt x="363610" y="408969"/>
                  <a:pt x="363610" y="403383"/>
                </a:cubicBezTo>
                <a:lnTo>
                  <a:pt x="363610" y="383200"/>
                </a:lnTo>
                <a:cubicBezTo>
                  <a:pt x="363610" y="377614"/>
                  <a:pt x="359097" y="373109"/>
                  <a:pt x="353592" y="373109"/>
                </a:cubicBezTo>
                <a:close/>
                <a:moveTo>
                  <a:pt x="313169" y="282403"/>
                </a:moveTo>
                <a:lnTo>
                  <a:pt x="447018" y="282403"/>
                </a:lnTo>
                <a:lnTo>
                  <a:pt x="465069" y="311699"/>
                </a:lnTo>
                <a:cubicBezTo>
                  <a:pt x="467506" y="315665"/>
                  <a:pt x="470304" y="319271"/>
                  <a:pt x="473282" y="322696"/>
                </a:cubicBezTo>
                <a:lnTo>
                  <a:pt x="313169" y="322696"/>
                </a:lnTo>
                <a:close/>
                <a:moveTo>
                  <a:pt x="161665" y="282403"/>
                </a:moveTo>
                <a:lnTo>
                  <a:pt x="292917" y="282403"/>
                </a:lnTo>
                <a:lnTo>
                  <a:pt x="292917" y="322696"/>
                </a:lnTo>
                <a:lnTo>
                  <a:pt x="161665" y="322696"/>
                </a:lnTo>
                <a:close/>
                <a:moveTo>
                  <a:pt x="191958" y="0"/>
                </a:moveTo>
                <a:cubicBezTo>
                  <a:pt x="197553" y="0"/>
                  <a:pt x="202066" y="4505"/>
                  <a:pt x="202066" y="10092"/>
                </a:cubicBezTo>
                <a:lnTo>
                  <a:pt x="202066" y="40366"/>
                </a:lnTo>
                <a:lnTo>
                  <a:pt x="222281" y="40366"/>
                </a:lnTo>
                <a:lnTo>
                  <a:pt x="222281" y="10092"/>
                </a:lnTo>
                <a:cubicBezTo>
                  <a:pt x="222281" y="4505"/>
                  <a:pt x="226793" y="0"/>
                  <a:pt x="232389" y="0"/>
                </a:cubicBezTo>
                <a:cubicBezTo>
                  <a:pt x="237894" y="0"/>
                  <a:pt x="242406" y="4505"/>
                  <a:pt x="242406" y="10092"/>
                </a:cubicBezTo>
                <a:lnTo>
                  <a:pt x="242406" y="40366"/>
                </a:lnTo>
                <a:cubicBezTo>
                  <a:pt x="248002" y="40366"/>
                  <a:pt x="252514" y="44871"/>
                  <a:pt x="252514" y="50457"/>
                </a:cubicBezTo>
                <a:lnTo>
                  <a:pt x="252514" y="100823"/>
                </a:lnTo>
                <a:cubicBezTo>
                  <a:pt x="252514" y="106410"/>
                  <a:pt x="248002" y="110915"/>
                  <a:pt x="242406" y="110915"/>
                </a:cubicBezTo>
                <a:lnTo>
                  <a:pt x="221379" y="110915"/>
                </a:lnTo>
                <a:cubicBezTo>
                  <a:pt x="216505" y="139477"/>
                  <a:pt x="191597" y="161371"/>
                  <a:pt x="161634" y="161371"/>
                </a:cubicBezTo>
                <a:cubicBezTo>
                  <a:pt x="128243" y="161371"/>
                  <a:pt x="101078" y="134251"/>
                  <a:pt x="101078" y="100823"/>
                </a:cubicBezTo>
                <a:cubicBezTo>
                  <a:pt x="101078" y="78568"/>
                  <a:pt x="82938" y="60548"/>
                  <a:pt x="60647" y="60548"/>
                </a:cubicBezTo>
                <a:cubicBezTo>
                  <a:pt x="38355" y="60548"/>
                  <a:pt x="20216" y="78568"/>
                  <a:pt x="20216" y="100823"/>
                </a:cubicBezTo>
                <a:lnTo>
                  <a:pt x="20216" y="231921"/>
                </a:lnTo>
                <a:cubicBezTo>
                  <a:pt x="20216" y="265258"/>
                  <a:pt x="47470" y="292469"/>
                  <a:pt x="80862" y="292469"/>
                </a:cubicBezTo>
                <a:cubicBezTo>
                  <a:pt x="81314" y="292469"/>
                  <a:pt x="81675" y="292649"/>
                  <a:pt x="82126" y="292649"/>
                </a:cubicBezTo>
                <a:lnTo>
                  <a:pt x="105229" y="255167"/>
                </a:lnTo>
                <a:cubicBezTo>
                  <a:pt x="117864" y="234624"/>
                  <a:pt x="140697" y="221829"/>
                  <a:pt x="164883" y="221829"/>
                </a:cubicBezTo>
                <a:lnTo>
                  <a:pt x="370559" y="221829"/>
                </a:lnTo>
                <a:cubicBezTo>
                  <a:pt x="394655" y="221829"/>
                  <a:pt x="417578" y="234624"/>
                  <a:pt x="430213" y="255077"/>
                </a:cubicBezTo>
                <a:lnTo>
                  <a:pt x="434545" y="262195"/>
                </a:lnTo>
                <a:lnTo>
                  <a:pt x="159920" y="262195"/>
                </a:lnTo>
                <a:cubicBezTo>
                  <a:pt x="149722" y="262195"/>
                  <a:pt x="141419" y="270484"/>
                  <a:pt x="141419" y="280575"/>
                </a:cubicBezTo>
                <a:lnTo>
                  <a:pt x="141419" y="324455"/>
                </a:lnTo>
                <a:cubicBezTo>
                  <a:pt x="141419" y="334546"/>
                  <a:pt x="149722" y="342835"/>
                  <a:pt x="159920" y="342835"/>
                </a:cubicBezTo>
                <a:lnTo>
                  <a:pt x="498801" y="342835"/>
                </a:lnTo>
                <a:cubicBezTo>
                  <a:pt x="511075" y="349322"/>
                  <a:pt x="524793" y="352926"/>
                  <a:pt x="538962" y="352926"/>
                </a:cubicBezTo>
                <a:lnTo>
                  <a:pt x="580566" y="352926"/>
                </a:lnTo>
                <a:cubicBezTo>
                  <a:pt x="594645" y="352926"/>
                  <a:pt x="606016" y="364369"/>
                  <a:pt x="606016" y="378335"/>
                </a:cubicBezTo>
                <a:lnTo>
                  <a:pt x="606016" y="403383"/>
                </a:lnTo>
                <a:lnTo>
                  <a:pt x="555567" y="403383"/>
                </a:lnTo>
                <a:cubicBezTo>
                  <a:pt x="549972" y="403383"/>
                  <a:pt x="545460" y="407888"/>
                  <a:pt x="545460" y="413474"/>
                </a:cubicBezTo>
                <a:cubicBezTo>
                  <a:pt x="545460" y="418971"/>
                  <a:pt x="549972" y="423476"/>
                  <a:pt x="555567" y="423476"/>
                </a:cubicBezTo>
                <a:lnTo>
                  <a:pt x="606016" y="423476"/>
                </a:lnTo>
                <a:lnTo>
                  <a:pt x="606016" y="463391"/>
                </a:lnTo>
                <a:cubicBezTo>
                  <a:pt x="606016" y="485916"/>
                  <a:pt x="587696" y="504206"/>
                  <a:pt x="565224" y="504206"/>
                </a:cubicBezTo>
                <a:lnTo>
                  <a:pt x="554755" y="504206"/>
                </a:lnTo>
                <a:cubicBezTo>
                  <a:pt x="549791" y="538355"/>
                  <a:pt x="520371" y="564664"/>
                  <a:pt x="484813" y="564664"/>
                </a:cubicBezTo>
                <a:cubicBezTo>
                  <a:pt x="449345" y="564664"/>
                  <a:pt x="419924" y="538355"/>
                  <a:pt x="414961" y="504206"/>
                </a:cubicBezTo>
                <a:lnTo>
                  <a:pt x="191145" y="504206"/>
                </a:lnTo>
                <a:cubicBezTo>
                  <a:pt x="186182" y="538355"/>
                  <a:pt x="156761" y="564664"/>
                  <a:pt x="121293" y="564664"/>
                </a:cubicBezTo>
                <a:cubicBezTo>
                  <a:pt x="85736" y="564664"/>
                  <a:pt x="56315" y="538355"/>
                  <a:pt x="51351" y="504206"/>
                </a:cubicBezTo>
                <a:lnTo>
                  <a:pt x="35377" y="504206"/>
                </a:lnTo>
                <a:cubicBezTo>
                  <a:pt x="15884" y="504206"/>
                  <a:pt x="90" y="488349"/>
                  <a:pt x="90" y="468977"/>
                </a:cubicBezTo>
                <a:lnTo>
                  <a:pt x="0" y="423476"/>
                </a:lnTo>
                <a:lnTo>
                  <a:pt x="50539" y="423476"/>
                </a:lnTo>
                <a:cubicBezTo>
                  <a:pt x="56134" y="423476"/>
                  <a:pt x="60647" y="418971"/>
                  <a:pt x="60647" y="413474"/>
                </a:cubicBezTo>
                <a:cubicBezTo>
                  <a:pt x="60647" y="407888"/>
                  <a:pt x="56134" y="403383"/>
                  <a:pt x="50539" y="403383"/>
                </a:cubicBezTo>
                <a:lnTo>
                  <a:pt x="0" y="403383"/>
                </a:lnTo>
                <a:lnTo>
                  <a:pt x="0" y="378335"/>
                </a:lnTo>
                <a:cubicBezTo>
                  <a:pt x="0" y="371577"/>
                  <a:pt x="2617" y="365180"/>
                  <a:pt x="7400" y="360405"/>
                </a:cubicBezTo>
                <a:cubicBezTo>
                  <a:pt x="12274" y="355630"/>
                  <a:pt x="18681" y="352926"/>
                  <a:pt x="25540" y="352926"/>
                </a:cubicBezTo>
                <a:cubicBezTo>
                  <a:pt x="37814" y="352926"/>
                  <a:pt x="48824" y="346710"/>
                  <a:pt x="54961" y="336798"/>
                </a:cubicBezTo>
                <a:lnTo>
                  <a:pt x="70303" y="311840"/>
                </a:lnTo>
                <a:cubicBezTo>
                  <a:pt x="30775" y="306614"/>
                  <a:pt x="90" y="272827"/>
                  <a:pt x="90" y="231921"/>
                </a:cubicBezTo>
                <a:lnTo>
                  <a:pt x="90" y="100823"/>
                </a:lnTo>
                <a:cubicBezTo>
                  <a:pt x="90" y="67486"/>
                  <a:pt x="27255" y="40366"/>
                  <a:pt x="60647" y="40366"/>
                </a:cubicBezTo>
                <a:cubicBezTo>
                  <a:pt x="94039" y="40366"/>
                  <a:pt x="121293" y="67486"/>
                  <a:pt x="121293" y="100823"/>
                </a:cubicBezTo>
                <a:cubicBezTo>
                  <a:pt x="121293" y="123078"/>
                  <a:pt x="139343" y="141189"/>
                  <a:pt x="161634" y="141189"/>
                </a:cubicBezTo>
                <a:cubicBezTo>
                  <a:pt x="180406" y="141189"/>
                  <a:pt x="196109" y="128304"/>
                  <a:pt x="200622" y="110915"/>
                </a:cubicBezTo>
                <a:lnTo>
                  <a:pt x="181850" y="110915"/>
                </a:lnTo>
                <a:cubicBezTo>
                  <a:pt x="176255" y="110915"/>
                  <a:pt x="171742" y="106410"/>
                  <a:pt x="171742" y="100823"/>
                </a:cubicBezTo>
                <a:lnTo>
                  <a:pt x="171742" y="50457"/>
                </a:lnTo>
                <a:cubicBezTo>
                  <a:pt x="171742" y="44871"/>
                  <a:pt x="176255" y="40366"/>
                  <a:pt x="181850" y="40366"/>
                </a:cubicBezTo>
                <a:lnTo>
                  <a:pt x="181850" y="10092"/>
                </a:lnTo>
                <a:cubicBezTo>
                  <a:pt x="181850" y="4505"/>
                  <a:pt x="186362" y="0"/>
                  <a:pt x="1919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" name="íslíḓê"/>
          <p:cNvSpPr/>
          <p:nvPr/>
        </p:nvSpPr>
        <p:spPr>
          <a:xfrm>
            <a:off x="6547143" y="2863928"/>
            <a:ext cx="1147634" cy="956314"/>
          </a:xfrm>
          <a:prstGeom prst="hexagon">
            <a:avLst/>
          </a:prstGeom>
          <a:solidFill>
            <a:srgbClr val="F7707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" name="îšḻîḍê"/>
          <p:cNvSpPr/>
          <p:nvPr/>
        </p:nvSpPr>
        <p:spPr bwMode="auto">
          <a:xfrm>
            <a:off x="6896681" y="3150447"/>
            <a:ext cx="448558" cy="383276"/>
          </a:xfrm>
          <a:custGeom>
            <a:avLst/>
            <a:gdLst>
              <a:gd name="connsiteX0" fmla="*/ 560224 w 607107"/>
              <a:gd name="connsiteY0" fmla="*/ 279860 h 518750"/>
              <a:gd name="connsiteX1" fmla="*/ 582459 w 607107"/>
              <a:gd name="connsiteY1" fmla="*/ 280220 h 518750"/>
              <a:gd name="connsiteX2" fmla="*/ 606440 w 607107"/>
              <a:gd name="connsiteY2" fmla="*/ 300513 h 518750"/>
              <a:gd name="connsiteX3" fmla="*/ 596135 w 607107"/>
              <a:gd name="connsiteY3" fmla="*/ 329751 h 518750"/>
              <a:gd name="connsiteX4" fmla="*/ 571865 w 607107"/>
              <a:gd name="connsiteY4" fmla="*/ 348793 h 518750"/>
              <a:gd name="connsiteX5" fmla="*/ 371834 w 607107"/>
              <a:gd name="connsiteY5" fmla="*/ 500269 h 518750"/>
              <a:gd name="connsiteX6" fmla="*/ 134050 w 607107"/>
              <a:gd name="connsiteY6" fmla="*/ 494210 h 518750"/>
              <a:gd name="connsiteX7" fmla="*/ 67213 w 607107"/>
              <a:gd name="connsiteY7" fmla="*/ 511040 h 518750"/>
              <a:gd name="connsiteX8" fmla="*/ 61145 w 607107"/>
              <a:gd name="connsiteY8" fmla="*/ 511040 h 518750"/>
              <a:gd name="connsiteX9" fmla="*/ 59701 w 607107"/>
              <a:gd name="connsiteY9" fmla="*/ 510560 h 518750"/>
              <a:gd name="connsiteX10" fmla="*/ 55656 w 607107"/>
              <a:gd name="connsiteY10" fmla="*/ 507674 h 518750"/>
              <a:gd name="connsiteX11" fmla="*/ 7502 w 607107"/>
              <a:gd name="connsiteY11" fmla="*/ 432081 h 518750"/>
              <a:gd name="connsiteX12" fmla="*/ 1435 w 607107"/>
              <a:gd name="connsiteY12" fmla="*/ 423521 h 518750"/>
              <a:gd name="connsiteX13" fmla="*/ 183 w 607107"/>
              <a:gd name="connsiteY13" fmla="*/ 417077 h 518750"/>
              <a:gd name="connsiteX14" fmla="*/ 4131 w 607107"/>
              <a:gd name="connsiteY14" fmla="*/ 411788 h 518750"/>
              <a:gd name="connsiteX15" fmla="*/ 95527 w 607107"/>
              <a:gd name="connsiteY15" fmla="*/ 376588 h 518750"/>
              <a:gd name="connsiteX16" fmla="*/ 266570 w 607107"/>
              <a:gd name="connsiteY16" fmla="*/ 330231 h 518750"/>
              <a:gd name="connsiteX17" fmla="*/ 327147 w 607107"/>
              <a:gd name="connsiteY17" fmla="*/ 372741 h 518750"/>
              <a:gd name="connsiteX18" fmla="*/ 233536 w 607107"/>
              <a:gd name="connsiteY18" fmla="*/ 417943 h 518750"/>
              <a:gd name="connsiteX19" fmla="*/ 360084 w 607107"/>
              <a:gd name="connsiteY19" fmla="*/ 366393 h 518750"/>
              <a:gd name="connsiteX20" fmla="*/ 365285 w 607107"/>
              <a:gd name="connsiteY20" fmla="*/ 359372 h 518750"/>
              <a:gd name="connsiteX21" fmla="*/ 524482 w 607107"/>
              <a:gd name="connsiteY21" fmla="*/ 291473 h 518750"/>
              <a:gd name="connsiteX22" fmla="*/ 560224 w 607107"/>
              <a:gd name="connsiteY22" fmla="*/ 279860 h 518750"/>
              <a:gd name="connsiteX23" fmla="*/ 231201 w 607107"/>
              <a:gd name="connsiteY23" fmla="*/ 114447 h 518750"/>
              <a:gd name="connsiteX24" fmla="*/ 227733 w 607107"/>
              <a:gd name="connsiteY24" fmla="*/ 115409 h 518750"/>
              <a:gd name="connsiteX25" fmla="*/ 204232 w 607107"/>
              <a:gd name="connsiteY25" fmla="*/ 127912 h 518750"/>
              <a:gd name="connsiteX26" fmla="*/ 200572 w 607107"/>
              <a:gd name="connsiteY26" fmla="*/ 136280 h 518750"/>
              <a:gd name="connsiteX27" fmla="*/ 203269 w 607107"/>
              <a:gd name="connsiteY27" fmla="*/ 146860 h 518750"/>
              <a:gd name="connsiteX28" fmla="*/ 207410 w 607107"/>
              <a:gd name="connsiteY28" fmla="*/ 151862 h 518750"/>
              <a:gd name="connsiteX29" fmla="*/ 213960 w 607107"/>
              <a:gd name="connsiteY29" fmla="*/ 151573 h 518750"/>
              <a:gd name="connsiteX30" fmla="*/ 222340 w 607107"/>
              <a:gd name="connsiteY30" fmla="*/ 147053 h 518750"/>
              <a:gd name="connsiteX31" fmla="*/ 222340 w 607107"/>
              <a:gd name="connsiteY31" fmla="*/ 230058 h 518750"/>
              <a:gd name="connsiteX32" fmla="*/ 229756 w 607107"/>
              <a:gd name="connsiteY32" fmla="*/ 237464 h 518750"/>
              <a:gd name="connsiteX33" fmla="*/ 243433 w 607107"/>
              <a:gd name="connsiteY33" fmla="*/ 237464 h 518750"/>
              <a:gd name="connsiteX34" fmla="*/ 250850 w 607107"/>
              <a:gd name="connsiteY34" fmla="*/ 230058 h 518750"/>
              <a:gd name="connsiteX35" fmla="*/ 250850 w 607107"/>
              <a:gd name="connsiteY35" fmla="*/ 121853 h 518750"/>
              <a:gd name="connsiteX36" fmla="*/ 243433 w 607107"/>
              <a:gd name="connsiteY36" fmla="*/ 114447 h 518750"/>
              <a:gd name="connsiteX37" fmla="*/ 230719 w 607107"/>
              <a:gd name="connsiteY37" fmla="*/ 76070 h 518750"/>
              <a:gd name="connsiteX38" fmla="*/ 330794 w 607107"/>
              <a:gd name="connsiteY38" fmla="*/ 176004 h 518750"/>
              <a:gd name="connsiteX39" fmla="*/ 230719 w 607107"/>
              <a:gd name="connsiteY39" fmla="*/ 275841 h 518750"/>
              <a:gd name="connsiteX40" fmla="*/ 130741 w 607107"/>
              <a:gd name="connsiteY40" fmla="*/ 176004 h 518750"/>
              <a:gd name="connsiteX41" fmla="*/ 230719 w 607107"/>
              <a:gd name="connsiteY41" fmla="*/ 76070 h 518750"/>
              <a:gd name="connsiteX42" fmla="*/ 371906 w 607107"/>
              <a:gd name="connsiteY42" fmla="*/ 39432 h 518750"/>
              <a:gd name="connsiteX43" fmla="*/ 368246 w 607107"/>
              <a:gd name="connsiteY43" fmla="*/ 40297 h 518750"/>
              <a:gd name="connsiteX44" fmla="*/ 344168 w 607107"/>
              <a:gd name="connsiteY44" fmla="*/ 53185 h 518750"/>
              <a:gd name="connsiteX45" fmla="*/ 340412 w 607107"/>
              <a:gd name="connsiteY45" fmla="*/ 61744 h 518750"/>
              <a:gd name="connsiteX46" fmla="*/ 343109 w 607107"/>
              <a:gd name="connsiteY46" fmla="*/ 72612 h 518750"/>
              <a:gd name="connsiteX47" fmla="*/ 347443 w 607107"/>
              <a:gd name="connsiteY47" fmla="*/ 77709 h 518750"/>
              <a:gd name="connsiteX48" fmla="*/ 354089 w 607107"/>
              <a:gd name="connsiteY48" fmla="*/ 77421 h 518750"/>
              <a:gd name="connsiteX49" fmla="*/ 362757 w 607107"/>
              <a:gd name="connsiteY49" fmla="*/ 72804 h 518750"/>
              <a:gd name="connsiteX50" fmla="*/ 362757 w 607107"/>
              <a:gd name="connsiteY50" fmla="*/ 157919 h 518750"/>
              <a:gd name="connsiteX51" fmla="*/ 370365 w 607107"/>
              <a:gd name="connsiteY51" fmla="*/ 165517 h 518750"/>
              <a:gd name="connsiteX52" fmla="*/ 384331 w 607107"/>
              <a:gd name="connsiteY52" fmla="*/ 165517 h 518750"/>
              <a:gd name="connsiteX53" fmla="*/ 391939 w 607107"/>
              <a:gd name="connsiteY53" fmla="*/ 157919 h 518750"/>
              <a:gd name="connsiteX54" fmla="*/ 391939 w 607107"/>
              <a:gd name="connsiteY54" fmla="*/ 47029 h 518750"/>
              <a:gd name="connsiteX55" fmla="*/ 384331 w 607107"/>
              <a:gd name="connsiteY55" fmla="*/ 39432 h 518750"/>
              <a:gd name="connsiteX56" fmla="*/ 371328 w 607107"/>
              <a:gd name="connsiteY56" fmla="*/ 0 h 518750"/>
              <a:gd name="connsiteX57" fmla="*/ 473901 w 607107"/>
              <a:gd name="connsiteY57" fmla="*/ 102426 h 518750"/>
              <a:gd name="connsiteX58" fmla="*/ 371328 w 607107"/>
              <a:gd name="connsiteY58" fmla="*/ 204852 h 518750"/>
              <a:gd name="connsiteX59" fmla="*/ 342531 w 607107"/>
              <a:gd name="connsiteY59" fmla="*/ 200717 h 518750"/>
              <a:gd name="connsiteX60" fmla="*/ 348117 w 607107"/>
              <a:gd name="connsiteY60" fmla="*/ 167440 h 518750"/>
              <a:gd name="connsiteX61" fmla="*/ 274342 w 607107"/>
              <a:gd name="connsiteY61" fmla="*/ 69150 h 518750"/>
              <a:gd name="connsiteX62" fmla="*/ 371328 w 607107"/>
              <a:gd name="connsiteY62" fmla="*/ 0 h 51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7107" h="518750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8" name="îsḻïḋê"/>
          <p:cNvSpPr/>
          <p:nvPr/>
        </p:nvSpPr>
        <p:spPr>
          <a:xfrm>
            <a:off x="3469881" y="2306366"/>
            <a:ext cx="1147634" cy="956314"/>
          </a:xfrm>
          <a:prstGeom prst="hexagon">
            <a:avLst/>
          </a:prstGeom>
          <a:solidFill>
            <a:srgbClr val="F7707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9" name="ïSļíḋé"/>
          <p:cNvSpPr/>
          <p:nvPr/>
        </p:nvSpPr>
        <p:spPr bwMode="auto">
          <a:xfrm>
            <a:off x="3820101" y="2579073"/>
            <a:ext cx="447194" cy="4109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0" name="iṣļîḍé"/>
          <p:cNvSpPr/>
          <p:nvPr/>
        </p:nvSpPr>
        <p:spPr>
          <a:xfrm>
            <a:off x="5521389" y="3392039"/>
            <a:ext cx="1147634" cy="956314"/>
          </a:xfrm>
          <a:prstGeom prst="hexagon">
            <a:avLst/>
          </a:prstGeom>
          <a:solidFill>
            <a:srgbClr val="F7707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1" name="ïṡḷîḓê"/>
          <p:cNvSpPr/>
          <p:nvPr/>
        </p:nvSpPr>
        <p:spPr bwMode="auto">
          <a:xfrm>
            <a:off x="5895259" y="3643698"/>
            <a:ext cx="399894" cy="45299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4" h="6062">
                <a:moveTo>
                  <a:pt x="2976" y="1855"/>
                </a:moveTo>
                <a:cubicBezTo>
                  <a:pt x="2574" y="614"/>
                  <a:pt x="3142" y="0"/>
                  <a:pt x="3142" y="0"/>
                </a:cubicBezTo>
                <a:cubicBezTo>
                  <a:pt x="3142" y="0"/>
                  <a:pt x="1278" y="896"/>
                  <a:pt x="726" y="3310"/>
                </a:cubicBezTo>
                <a:cubicBezTo>
                  <a:pt x="493" y="2976"/>
                  <a:pt x="291" y="2793"/>
                  <a:pt x="314" y="2853"/>
                </a:cubicBezTo>
                <a:cubicBezTo>
                  <a:pt x="563" y="3499"/>
                  <a:pt x="0" y="3788"/>
                  <a:pt x="7" y="4468"/>
                </a:cubicBezTo>
                <a:cubicBezTo>
                  <a:pt x="15" y="5149"/>
                  <a:pt x="1189" y="5928"/>
                  <a:pt x="1189" y="5928"/>
                </a:cubicBezTo>
                <a:cubicBezTo>
                  <a:pt x="1189" y="5927"/>
                  <a:pt x="1190" y="5927"/>
                  <a:pt x="1190" y="5927"/>
                </a:cubicBezTo>
                <a:cubicBezTo>
                  <a:pt x="1236" y="5961"/>
                  <a:pt x="1285" y="5993"/>
                  <a:pt x="1336" y="6024"/>
                </a:cubicBezTo>
                <a:cubicBezTo>
                  <a:pt x="1292" y="5972"/>
                  <a:pt x="1251" y="5918"/>
                  <a:pt x="1213" y="5864"/>
                </a:cubicBezTo>
                <a:cubicBezTo>
                  <a:pt x="1086" y="5682"/>
                  <a:pt x="996" y="5491"/>
                  <a:pt x="994" y="5306"/>
                </a:cubicBezTo>
                <a:cubicBezTo>
                  <a:pt x="990" y="4941"/>
                  <a:pt x="1150" y="4689"/>
                  <a:pt x="1261" y="4434"/>
                </a:cubicBezTo>
                <a:cubicBezTo>
                  <a:pt x="1357" y="4213"/>
                  <a:pt x="1417" y="3990"/>
                  <a:pt x="1301" y="3690"/>
                </a:cubicBezTo>
                <a:cubicBezTo>
                  <a:pt x="1283" y="3643"/>
                  <a:pt x="1405" y="3747"/>
                  <a:pt x="1572" y="3957"/>
                </a:cubicBezTo>
                <a:cubicBezTo>
                  <a:pt x="1896" y="3077"/>
                  <a:pt x="2216" y="2314"/>
                  <a:pt x="2216" y="2314"/>
                </a:cubicBezTo>
                <a:cubicBezTo>
                  <a:pt x="2216" y="2314"/>
                  <a:pt x="2225" y="3512"/>
                  <a:pt x="2631" y="4281"/>
                </a:cubicBezTo>
                <a:cubicBezTo>
                  <a:pt x="3012" y="5002"/>
                  <a:pt x="2989" y="5372"/>
                  <a:pt x="2989" y="5372"/>
                </a:cubicBezTo>
                <a:cubicBezTo>
                  <a:pt x="3683" y="4709"/>
                  <a:pt x="3915" y="3655"/>
                  <a:pt x="3915" y="3655"/>
                </a:cubicBezTo>
                <a:cubicBezTo>
                  <a:pt x="4167" y="3877"/>
                  <a:pt x="4312" y="4160"/>
                  <a:pt x="4394" y="4444"/>
                </a:cubicBezTo>
                <a:cubicBezTo>
                  <a:pt x="4566" y="5041"/>
                  <a:pt x="4211" y="5642"/>
                  <a:pt x="4203" y="5700"/>
                </a:cubicBezTo>
                <a:cubicBezTo>
                  <a:pt x="4199" y="5724"/>
                  <a:pt x="4193" y="5747"/>
                  <a:pt x="4188" y="5770"/>
                </a:cubicBezTo>
                <a:cubicBezTo>
                  <a:pt x="4164" y="5879"/>
                  <a:pt x="4120" y="5976"/>
                  <a:pt x="4060" y="6062"/>
                </a:cubicBezTo>
                <a:cubicBezTo>
                  <a:pt x="4125" y="6021"/>
                  <a:pt x="4187" y="5975"/>
                  <a:pt x="4246" y="5927"/>
                </a:cubicBezTo>
                <a:cubicBezTo>
                  <a:pt x="4246" y="5927"/>
                  <a:pt x="4247" y="5927"/>
                  <a:pt x="4247" y="5928"/>
                </a:cubicBezTo>
                <a:cubicBezTo>
                  <a:pt x="4247" y="5928"/>
                  <a:pt x="5329" y="5149"/>
                  <a:pt x="5337" y="4468"/>
                </a:cubicBezTo>
                <a:cubicBezTo>
                  <a:pt x="5344" y="3788"/>
                  <a:pt x="4781" y="3498"/>
                  <a:pt x="5030" y="2853"/>
                </a:cubicBezTo>
                <a:cubicBezTo>
                  <a:pt x="5052" y="2797"/>
                  <a:pt x="4887" y="2952"/>
                  <a:pt x="4689" y="3246"/>
                </a:cubicBezTo>
                <a:cubicBezTo>
                  <a:pt x="4492" y="2640"/>
                  <a:pt x="4366" y="2150"/>
                  <a:pt x="3709" y="1570"/>
                </a:cubicBezTo>
                <a:cubicBezTo>
                  <a:pt x="3709" y="1570"/>
                  <a:pt x="3831" y="2888"/>
                  <a:pt x="3132" y="3843"/>
                </a:cubicBezTo>
                <a:cubicBezTo>
                  <a:pt x="3132" y="3843"/>
                  <a:pt x="3378" y="3097"/>
                  <a:pt x="2976" y="1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2" name="íṧľíḓé"/>
          <p:cNvSpPr/>
          <p:nvPr/>
        </p:nvSpPr>
        <p:spPr>
          <a:xfrm>
            <a:off x="7572897" y="2306366"/>
            <a:ext cx="1147634" cy="956314"/>
          </a:xfrm>
          <a:prstGeom prst="hexagon">
            <a:avLst/>
          </a:prstGeom>
          <a:solidFill>
            <a:srgbClr val="F7707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1600" b="1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3" name="i$líḍè"/>
          <p:cNvSpPr/>
          <p:nvPr/>
        </p:nvSpPr>
        <p:spPr bwMode="auto">
          <a:xfrm>
            <a:off x="7965746" y="2597901"/>
            <a:ext cx="361936" cy="373244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endParaRPr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1953" y="224602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0235" y="255620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63842" y="341845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2124" y="372863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8189" y="224602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46471" y="255620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65967" y="341845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64249" y="372863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52618" y="4440170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/>
            <a:r>
              <a:rPr lang="zh-CN" altLang="en-US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点击编辑标题</a:t>
            </a:r>
            <a:endParaRPr lang="ko-KR" altLang="en-US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sym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50900" y="475034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在这里添加你的详细小段落文本内容，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R" panose="00020600040101010101" pitchFamily="18" charset="-122"/>
                <a:sym typeface="阿里巴巴普惠体 R" panose="00020600040101010101" pitchFamily="18" charset="-122"/>
              </a:rPr>
              <a:t>与标题相关并符合整体语言风格，</a:t>
            </a:r>
            <a:endParaRPr lang="en-US" altLang="zh-CN" sz="14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R" panose="00020600040101010101" pitchFamily="18" charset="-122"/>
              <a:sym typeface="阿里巴巴普惠体 R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7456" y="10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活动流程简介</a:t>
            </a:r>
            <a:endParaRPr lang="zh-CN" altLang="en-US" sz="2800" spc="3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7455" y="434485"/>
            <a:ext cx="3515360" cy="3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6384" y="3359829"/>
            <a:ext cx="7079226" cy="8617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5000" cap="none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活动执行保障</a:t>
            </a:r>
            <a:endParaRPr lang="ko-KR" altLang="en-US" sz="5000" cap="none" spc="600" dirty="0">
              <a:solidFill>
                <a:schemeClr val="bg1"/>
              </a:solidFill>
              <a:latin typeface="Tahoma" panose="020B0604030504040204" pitchFamily="34" charset="0"/>
              <a:ea typeface="思源黑体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364" y="1718501"/>
            <a:ext cx="367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b="1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02</a:t>
            </a:r>
            <a:endParaRPr lang="zh-CN" altLang="en-US" sz="10000" b="1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7726" y="4221603"/>
            <a:ext cx="7236542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 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r>
              <a:rPr lang="zh-CN" altLang="en-US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Please enter the title</a:t>
            </a:r>
            <a:endParaRPr lang="zh-CN" altLang="en-US" sz="12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3576</Words>
  <Application>WPS 演示</Application>
  <PresentationFormat>宽屏</PresentationFormat>
  <Paragraphs>402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思源黑体 CN Normal</vt:lpstr>
      <vt:lpstr>黑体</vt:lpstr>
      <vt:lpstr>Tahoma</vt:lpstr>
      <vt:lpstr>思源黑体 Normal</vt:lpstr>
      <vt:lpstr>微软雅黑</vt:lpstr>
      <vt:lpstr>阿里巴巴普惠体 R</vt:lpstr>
      <vt:lpstr>Calibri</vt:lpstr>
      <vt:lpstr>Lao UI</vt:lpstr>
      <vt:lpstr>Impact</vt:lpstr>
      <vt:lpstr>阿里巴巴普惠体 B</vt:lpstr>
      <vt:lpstr>Arial Unicode MS</vt:lpstr>
      <vt:lpstr>等线</vt:lpstr>
      <vt:lpstr>Segoe UI Symbol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14</cp:revision>
  <dcterms:created xsi:type="dcterms:W3CDTF">2020-01-15T01:52:00Z</dcterms:created>
  <dcterms:modified xsi:type="dcterms:W3CDTF">2024-04-02T23:18:10Z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F7312AFF2F474D3E8B4F4FFFEAE07786_13</vt:lpwstr>
  </property>
  <property fmtid="{D5CDD505-2E9C-101B-9397-08002B2CF9AE}" pid="3" name="KSOProductBuildVer">
    <vt:lpwstr>2052-12.1.0.16417</vt:lpwstr>
  </property>
</Properties>
</file>