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notesMasterIdLst>
    <p:notesMasterId r:id="rId5"/>
  </p:notesMasterIdLst>
  <p:sldIdLst>
    <p:sldId id="256" r:id="rId4"/>
    <p:sldId id="506" r:id="rId6"/>
    <p:sldId id="500" r:id="rId7"/>
    <p:sldId id="413" r:id="rId8"/>
    <p:sldId id="416" r:id="rId9"/>
    <p:sldId id="415" r:id="rId10"/>
    <p:sldId id="382" r:id="rId11"/>
    <p:sldId id="381" r:id="rId12"/>
    <p:sldId id="410" r:id="rId13"/>
    <p:sldId id="504" r:id="rId14"/>
    <p:sldId id="384" r:id="rId15"/>
    <p:sldId id="388" r:id="rId16"/>
    <p:sldId id="385" r:id="rId17"/>
    <p:sldId id="258" r:id="rId18"/>
    <p:sldId id="383" r:id="rId19"/>
    <p:sldId id="403" r:id="rId20"/>
    <p:sldId id="386" r:id="rId21"/>
    <p:sldId id="405" r:id="rId22"/>
    <p:sldId id="409" r:id="rId23"/>
    <p:sldId id="501" r:id="rId24"/>
    <p:sldId id="431" r:id="rId25"/>
    <p:sldId id="430" r:id="rId26"/>
    <p:sldId id="432" r:id="rId27"/>
    <p:sldId id="433" r:id="rId28"/>
    <p:sldId id="502" r:id="rId29"/>
    <p:sldId id="423" r:id="rId30"/>
    <p:sldId id="454" r:id="rId31"/>
    <p:sldId id="456" r:id="rId32"/>
    <p:sldId id="457" r:id="rId33"/>
    <p:sldId id="458" r:id="rId34"/>
    <p:sldId id="455" r:id="rId35"/>
    <p:sldId id="459" r:id="rId36"/>
    <p:sldId id="460" r:id="rId37"/>
    <p:sldId id="478" r:id="rId38"/>
    <p:sldId id="481" r:id="rId39"/>
    <p:sldId id="482" r:id="rId40"/>
    <p:sldId id="483" r:id="rId41"/>
    <p:sldId id="488" r:id="rId42"/>
    <p:sldId id="485" r:id="rId43"/>
    <p:sldId id="505" r:id="rId44"/>
    <p:sldId id="546" r:id="rId45"/>
  </p:sldIdLst>
  <p:sldSz cx="12185650" cy="6858000"/>
  <p:notesSz cx="6858000" cy="9144000"/>
  <p:custDataLst>
    <p:tags r:id="rId49"/>
  </p:custDataLst>
  <p:defaultTextStyle>
    <a:defPPr>
      <a:defRPr lang="zh-CN"/>
    </a:defPPr>
    <a:lvl1pPr marL="0" lvl="0" indent="0" algn="l" defTabSz="914400" eaLnBrk="1" fontAlgn="base" latinLnBrk="0" hangingPunct="1"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90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DFFA"/>
    <a:srgbClr val="FE0000"/>
    <a:srgbClr val="3D61D4"/>
    <a:srgbClr val="1C97F0"/>
    <a:srgbClr val="5DE800"/>
    <a:srgbClr val="77FC71"/>
    <a:srgbClr val="3DFA34"/>
    <a:srgbClr val="19F913"/>
    <a:srgbClr val="99FF66"/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314" autoAdjust="0"/>
  </p:normalViewPr>
  <p:slideViewPr>
    <p:cSldViewPr showGuides="1">
      <p:cViewPr varScale="1">
        <p:scale>
          <a:sx n="108" d="100"/>
          <a:sy n="108" d="100"/>
        </p:scale>
        <p:origin x="678" y="78"/>
      </p:cViewPr>
      <p:guideLst>
        <p:guide orient="horz" pos="2160"/>
        <p:guide pos="390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9" Type="http://schemas.openxmlformats.org/officeDocument/2006/relationships/tags" Target="tags/tag39.xml"/><Relationship Id="rId48" Type="http://schemas.openxmlformats.org/officeDocument/2006/relationships/tableStyles" Target="tableStyles.xml"/><Relationship Id="rId47" Type="http://schemas.openxmlformats.org/officeDocument/2006/relationships/viewProps" Target="viewProps.xml"/><Relationship Id="rId46" Type="http://schemas.openxmlformats.org/officeDocument/2006/relationships/presProps" Target="presProps.xml"/><Relationship Id="rId45" Type="http://schemas.openxmlformats.org/officeDocument/2006/relationships/slide" Target="slides/slide41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0" Type="http://schemas.openxmlformats.org/officeDocument/2006/relationships/slide" Target="slides/slide36.xml"/><Relationship Id="rId4" Type="http://schemas.openxmlformats.org/officeDocument/2006/relationships/slide" Target="slides/slide1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页眉占位符 1945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/>
          <a:p>
            <a:pPr lvl="0"/>
            <a:endParaRPr lang="zh-CN" altLang="en-US" sz="1200" dirty="0"/>
          </a:p>
        </p:txBody>
      </p:sp>
      <p:sp>
        <p:nvSpPr>
          <p:cNvPr id="19459" name="日期占位符 19458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/>
          <a:p>
            <a:pPr lvl="0" algn="r"/>
            <a:fld id="{BB962C8B-B14F-4D97-AF65-F5344CB8AC3E}" type="datetimeFigureOut">
              <a:rPr lang="zh-CN" altLang="en-US" sz="1200" dirty="0"/>
            </a:fld>
            <a:endParaRPr lang="zh-CN" altLang="en-US" sz="1200" dirty="0"/>
          </a:p>
        </p:txBody>
      </p:sp>
      <p:sp>
        <p:nvSpPr>
          <p:cNvPr id="19460" name="幻灯片图像占位符 19459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2500" y="685800"/>
            <a:ext cx="6093000" cy="34290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461" name="文本占位符 19460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9462" name="页脚占位符 19461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lstStyle/>
          <a:p>
            <a:pPr lvl="0"/>
            <a:endParaRPr lang="en-US" altLang="zh-CN" sz="1200" dirty="0"/>
          </a:p>
        </p:txBody>
      </p:sp>
      <p:sp>
        <p:nvSpPr>
          <p:cNvPr id="19463" name="灯片编号占位符 19462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dirty="0"/>
            </a:fld>
            <a:endParaRPr lang="en-US" altLang="zh-CN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lvl="0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幻灯片图像占位符 2048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20483" name="文本占位符 2048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zh-CN" altLang="en-US" dirty="0"/>
          </a:p>
          <a:p>
            <a:pPr lvl="0"/>
            <a:endParaRPr lang="zh-CN" altLang="en-US" dirty="0"/>
          </a:p>
          <a:p>
            <a:pPr lvl="0"/>
            <a:endParaRPr lang="en-US" altLang="zh-CN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幻灯片图像占位符 2048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20483" name="文本占位符 2048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zh-CN" altLang="en-US" dirty="0"/>
          </a:p>
          <a:p>
            <a:pPr lvl="0"/>
            <a:endParaRPr lang="zh-CN" altLang="en-US" dirty="0"/>
          </a:p>
          <a:p>
            <a:pPr lvl="0"/>
            <a:endParaRPr lang="en-US" altLang="zh-CN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幻灯片图像占位符 2048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20483" name="文本占位符 2048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zh-CN" altLang="en-US" dirty="0"/>
          </a:p>
          <a:p>
            <a:pPr lvl="0"/>
            <a:endParaRPr lang="zh-CN" altLang="en-US" dirty="0"/>
          </a:p>
          <a:p>
            <a:pPr lvl="0"/>
            <a:endParaRPr lang="en-US" altLang="zh-CN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幻灯片图像占位符 2048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20483" name="文本占位符 2048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zh-CN" altLang="en-US" dirty="0"/>
          </a:p>
          <a:p>
            <a:pPr lvl="0"/>
            <a:endParaRPr lang="zh-CN" altLang="en-US" dirty="0"/>
          </a:p>
          <a:p>
            <a:pPr lvl="0"/>
            <a:endParaRPr lang="en-US" altLang="zh-CN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F148E-57C1-4527-95F8-A5A164D13AB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幻灯片图像占位符 2048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20483" name="文本占位符 2048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altLang="zh-CN" dirty="0" smtClean="0"/>
              <a:t>https://www.ypppt.com/</a:t>
            </a:r>
            <a:endParaRPr lang="zh-CN" altLang="en-US" dirty="0"/>
          </a:p>
          <a:p>
            <a:pPr lvl="0"/>
            <a:endParaRPr lang="en-US" altLang="zh-CN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幻灯片图像占位符 2048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20483" name="文本占位符 2048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zh-CN" altLang="en-US" dirty="0"/>
          </a:p>
          <a:p>
            <a:pPr lvl="0"/>
            <a:endParaRPr lang="zh-CN" altLang="en-US" dirty="0"/>
          </a:p>
          <a:p>
            <a:pPr lvl="0"/>
            <a:endParaRPr lang="en-US" altLang="zh-CN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幻灯片图像占位符 2048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20483" name="文本占位符 2048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zh-CN" altLang="en-US" dirty="0"/>
          </a:p>
          <a:p>
            <a:pPr lvl="0"/>
            <a:endParaRPr lang="zh-CN" altLang="en-US" dirty="0"/>
          </a:p>
          <a:p>
            <a:pPr lvl="0"/>
            <a:endParaRPr lang="en-US" altLang="zh-CN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8617" y="4800912"/>
            <a:ext cx="7311832" cy="5667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8617" y="612815"/>
            <a:ext cx="7311832" cy="4115067"/>
          </a:xfrm>
          <a:prstGeom prst="rect">
            <a:avLst/>
          </a:prstGeo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9435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1035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8617" y="5367686"/>
            <a:ext cx="7311832" cy="8049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9435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1035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319" y="6356762"/>
            <a:ext cx="2843490" cy="365149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8A30183-F5B6-4CDC-A665-4B9FA4ED06F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3682" y="6356762"/>
            <a:ext cx="3859022" cy="365149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3577" y="6356762"/>
            <a:ext cx="2843490" cy="365149"/>
          </a:xfrm>
          <a:prstGeom prst="rect">
            <a:avLst/>
          </a:prstGeom>
        </p:spPr>
        <p:txBody>
          <a:bodyPr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898989"/>
                </a:solidFill>
                <a:latin typeface="Calibri" panose="020F0502020204030204" pitchFamily="34" charset="0"/>
              </a:rPr>
            </a:fld>
            <a:endParaRPr lang="en-US" altLang="zh-CN"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1237" y="214327"/>
            <a:ext cx="8282935" cy="868418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319" y="1500285"/>
            <a:ext cx="10967748" cy="46262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319" y="6356762"/>
            <a:ext cx="2843490" cy="365149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8A30183-F5B6-4CDC-A665-4B9FA4ED06F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3682" y="6356762"/>
            <a:ext cx="3859022" cy="365149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3577" y="6356762"/>
            <a:ext cx="2843490" cy="365149"/>
          </a:xfrm>
          <a:prstGeom prst="rect">
            <a:avLst/>
          </a:prstGeom>
        </p:spPr>
        <p:txBody>
          <a:bodyPr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898989"/>
                </a:solidFill>
                <a:latin typeface="Calibri" panose="020F0502020204030204" pitchFamily="34" charset="0"/>
              </a:rPr>
            </a:fld>
            <a:endParaRPr lang="en-US" altLang="zh-CN"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5130" y="274656"/>
            <a:ext cx="2741937" cy="585190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319" y="274656"/>
            <a:ext cx="8022705" cy="585190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319" y="6356762"/>
            <a:ext cx="2843490" cy="365149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8A30183-F5B6-4CDC-A665-4B9FA4ED06F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3682" y="6356762"/>
            <a:ext cx="3859022" cy="365149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3577" y="6356762"/>
            <a:ext cx="2843490" cy="365149"/>
          </a:xfrm>
          <a:prstGeom prst="rect">
            <a:avLst/>
          </a:prstGeom>
        </p:spPr>
        <p:txBody>
          <a:bodyPr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898989"/>
                </a:solidFill>
                <a:latin typeface="Calibri" panose="020F0502020204030204" pitchFamily="34" charset="0"/>
              </a:rPr>
            </a:fld>
            <a:endParaRPr lang="en-US" altLang="zh-CN"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283" y="274638"/>
            <a:ext cx="10967085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283" y="1600201"/>
            <a:ext cx="10967085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283" y="6356351"/>
            <a:ext cx="2843318" cy="365125"/>
          </a:xfrm>
          <a:prstGeom prst="rect">
            <a:avLst/>
          </a:prstGeom>
        </p:spPr>
        <p:txBody>
          <a:bodyPr/>
          <a:lstStyle/>
          <a:p>
            <a:pPr rtl="0" fontAlgn="auto">
              <a:spcBef>
                <a:spcPts val="0"/>
              </a:spcBef>
              <a:spcAft>
                <a:spcPts val="0"/>
              </a:spcAft>
            </a:pPr>
            <a:fld id="{2E3AAC11-D570-4EA9-AFC0-30FB72BA45EB}" type="datetimeFigureOut">
              <a:rPr lang="zh-CN" altLang="en-US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3431" y="6356351"/>
            <a:ext cx="3858789" cy="365125"/>
          </a:xfrm>
          <a:prstGeom prst="rect">
            <a:avLst/>
          </a:prstGeom>
        </p:spPr>
        <p:txBody>
          <a:bodyPr/>
          <a:lstStyle/>
          <a:p>
            <a:pPr rtl="0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3049" y="6356351"/>
            <a:ext cx="2843318" cy="365125"/>
          </a:xfrm>
          <a:prstGeom prst="rect">
            <a:avLst/>
          </a:prstGeom>
        </p:spPr>
        <p:txBody>
          <a:bodyPr/>
          <a:lstStyle/>
          <a:p>
            <a:pPr rtl="0" fontAlgn="auto">
              <a:spcBef>
                <a:spcPts val="0"/>
              </a:spcBef>
              <a:spcAft>
                <a:spcPts val="0"/>
              </a:spcAft>
            </a:pPr>
            <a:fld id="{55ECCFAA-F4FB-487C-9F1E-C8836D0C3DC9}" type="slidenum">
              <a:rPr lang="zh-CN" altLang="en-US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4596" y="274639"/>
            <a:ext cx="2741771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282" y="274639"/>
            <a:ext cx="802222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283" y="6356351"/>
            <a:ext cx="2843318" cy="365125"/>
          </a:xfrm>
          <a:prstGeom prst="rect">
            <a:avLst/>
          </a:prstGeom>
        </p:spPr>
        <p:txBody>
          <a:bodyPr/>
          <a:lstStyle/>
          <a:p>
            <a:pPr rtl="0" fontAlgn="auto">
              <a:spcBef>
                <a:spcPts val="0"/>
              </a:spcBef>
              <a:spcAft>
                <a:spcPts val="0"/>
              </a:spcAft>
            </a:pPr>
            <a:fld id="{2E3AAC11-D570-4EA9-AFC0-30FB72BA45EB}" type="datetimeFigureOut">
              <a:rPr lang="zh-CN" altLang="en-US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3431" y="6356351"/>
            <a:ext cx="3858789" cy="365125"/>
          </a:xfrm>
          <a:prstGeom prst="rect">
            <a:avLst/>
          </a:prstGeom>
        </p:spPr>
        <p:txBody>
          <a:bodyPr/>
          <a:lstStyle/>
          <a:p>
            <a:pPr rtl="0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3049" y="6356351"/>
            <a:ext cx="2843318" cy="365125"/>
          </a:xfrm>
          <a:prstGeom prst="rect">
            <a:avLst/>
          </a:prstGeom>
        </p:spPr>
        <p:txBody>
          <a:bodyPr/>
          <a:lstStyle/>
          <a:p>
            <a:pPr rtl="0" fontAlgn="auto">
              <a:spcBef>
                <a:spcPts val="0"/>
              </a:spcBef>
              <a:spcAft>
                <a:spcPts val="0"/>
              </a:spcAft>
            </a:pPr>
            <a:fld id="{55ECCFAA-F4FB-487C-9F1E-C8836D0C3DC9}" type="slidenum">
              <a:rPr lang="zh-CN" altLang="en-US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1237" y="214327"/>
            <a:ext cx="8282935" cy="868418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319" y="1500285"/>
            <a:ext cx="10967748" cy="46262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319" y="6356762"/>
            <a:ext cx="2843490" cy="365149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8A30183-F5B6-4CDC-A665-4B9FA4ED06F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3682" y="6356762"/>
            <a:ext cx="3859022" cy="365149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3577" y="6356762"/>
            <a:ext cx="2843490" cy="365149"/>
          </a:xfrm>
          <a:prstGeom prst="rect">
            <a:avLst/>
          </a:prstGeom>
        </p:spPr>
        <p:txBody>
          <a:bodyPr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898989"/>
                </a:solidFill>
                <a:latin typeface="Calibri" panose="020F0502020204030204" pitchFamily="34" charset="0"/>
              </a:rPr>
            </a:fld>
            <a:endParaRPr lang="en-US" altLang="zh-CN"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7" name="日期占位符 1"/>
          <p:cNvSpPr txBox="1"/>
          <p:nvPr userDrawn="1"/>
        </p:nvSpPr>
        <p:spPr>
          <a:xfrm>
            <a:off x="609319" y="6356762"/>
            <a:ext cx="2843490" cy="365149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lvl="0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lvl="2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lvl="3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lvl="4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6000" lvl="5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3200" lvl="6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200400" lvl="7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7600" lvl="8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rtl="0">
              <a:spcBef>
                <a:spcPts val="0"/>
              </a:spcBef>
              <a:spcAft>
                <a:spcPts val="0"/>
              </a:spcAft>
              <a:defRPr/>
            </a:pPr>
            <a:fld id="{D8A30183-F5B6-4CDC-A665-4B9FA4ED06F5}" type="datetimeFigureOut">
              <a:rPr lang="zh-CN" altLang="en-US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</a:fld>
            <a:endParaRPr lang="zh-CN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灯片编号占位符 3"/>
          <p:cNvSpPr txBox="1"/>
          <p:nvPr userDrawn="1"/>
        </p:nvSpPr>
        <p:spPr>
          <a:xfrm>
            <a:off x="8733577" y="6356762"/>
            <a:ext cx="2843490" cy="365149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lvl="0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lvl="2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lvl="3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lvl="4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6000" lvl="5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3200" lvl="6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200400" lvl="7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7600" lvl="8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9A0DB2DC-4C9A-4742-B13C-FB6460FD3503}" type="slidenum">
              <a:rPr lang="zh-CN" altLang="en-US" sz="1200" smtClean="0">
                <a:solidFill>
                  <a:srgbClr val="898989"/>
                </a:solidFill>
                <a:latin typeface="Calibri" panose="020F0502020204030204" pitchFamily="34" charset="0"/>
              </a:rPr>
            </a:fld>
            <a:endParaRPr lang="en-US" altLang="zh-CN"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 rot="5400000">
            <a:off x="2663825" y="-2663825"/>
            <a:ext cx="6858000" cy="12185650"/>
          </a:xfrm>
          <a:prstGeom prst="rect">
            <a:avLst/>
          </a:prstGeom>
        </p:spPr>
      </p:pic>
      <p:grpSp>
        <p:nvGrpSpPr>
          <p:cNvPr id="10" name="组合 6"/>
          <p:cNvGrpSpPr/>
          <p:nvPr userDrawn="1"/>
        </p:nvGrpSpPr>
        <p:grpSpPr>
          <a:xfrm>
            <a:off x="450153" y="709749"/>
            <a:ext cx="11259296" cy="5815595"/>
            <a:chOff x="1285852" y="928670"/>
            <a:chExt cx="4786346" cy="107157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圆角矩形 4"/>
            <p:cNvSpPr/>
            <p:nvPr/>
          </p:nvSpPr>
          <p:spPr>
            <a:xfrm>
              <a:off x="1285852" y="928670"/>
              <a:ext cx="4786346" cy="1071570"/>
            </a:xfrm>
            <a:prstGeom prst="roundRect">
              <a:avLst>
                <a:gd name="adj" fmla="val 1129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圆角矩形 5"/>
            <p:cNvSpPr/>
            <p:nvPr/>
          </p:nvSpPr>
          <p:spPr>
            <a:xfrm>
              <a:off x="1428728" y="991868"/>
              <a:ext cx="4500594" cy="941090"/>
            </a:xfrm>
            <a:prstGeom prst="roundRect">
              <a:avLst>
                <a:gd name="adj" fmla="val 6705"/>
              </a:avLst>
            </a:prstGeom>
            <a:noFill/>
            <a:ln w="12700">
              <a:solidFill>
                <a:srgbClr val="BDDF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3" name="组合 12"/>
          <p:cNvGrpSpPr/>
          <p:nvPr userDrawn="1"/>
        </p:nvGrpSpPr>
        <p:grpSpPr>
          <a:xfrm>
            <a:off x="-49234" y="345223"/>
            <a:ext cx="3130587" cy="6544645"/>
            <a:chOff x="-26048" y="313354"/>
            <a:chExt cx="3130587" cy="6544645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3" cstate="screen"/>
            <a:srcRect t="46850"/>
            <a:stretch>
              <a:fillRect/>
            </a:stretch>
          </p:blipFill>
          <p:spPr>
            <a:xfrm flipH="1">
              <a:off x="-11240" y="4373712"/>
              <a:ext cx="3115779" cy="2484287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-26048" y="313354"/>
              <a:ext cx="2794489" cy="4192127"/>
            </a:xfrm>
            <a:prstGeom prst="rect">
              <a:avLst/>
            </a:prstGeom>
          </p:spPr>
        </p:pic>
      </p:grpSp>
      <p:pic>
        <p:nvPicPr>
          <p:cNvPr id="16" name="图片 15"/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 flipH="1">
            <a:off x="11136375" y="1553242"/>
            <a:ext cx="1095455" cy="4390542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 rotWithShape="1">
          <a:blip r:embed="rId3" cstate="screen"/>
          <a:srcRect t="46850"/>
          <a:stretch>
            <a:fillRect/>
          </a:stretch>
        </p:blipFill>
        <p:spPr>
          <a:xfrm>
            <a:off x="9069679" y="4384042"/>
            <a:ext cx="3115780" cy="248428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2641" y="4407186"/>
            <a:ext cx="10358429" cy="1362163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2641" y="2906902"/>
            <a:ext cx="10358429" cy="150028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94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10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319" y="6356762"/>
            <a:ext cx="2843490" cy="365149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8A30183-F5B6-4CDC-A665-4B9FA4ED06F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3682" y="6356762"/>
            <a:ext cx="3859022" cy="365149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3577" y="6356762"/>
            <a:ext cx="2843490" cy="365149"/>
          </a:xfrm>
          <a:prstGeom prst="rect">
            <a:avLst/>
          </a:prstGeom>
        </p:spPr>
        <p:txBody>
          <a:bodyPr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898989"/>
                </a:solidFill>
                <a:latin typeface="Calibri" panose="020F0502020204030204" pitchFamily="34" charset="0"/>
              </a:rPr>
            </a:fld>
            <a:endParaRPr lang="en-US" altLang="zh-CN"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1237" y="214327"/>
            <a:ext cx="8282935" cy="868418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319" y="1600304"/>
            <a:ext cx="5382321" cy="452625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4747" y="1600304"/>
            <a:ext cx="5382321" cy="452625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319" y="6356762"/>
            <a:ext cx="2843490" cy="365149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8A30183-F5B6-4CDC-A665-4B9FA4ED06F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3682" y="6356762"/>
            <a:ext cx="3859022" cy="365149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3577" y="6356762"/>
            <a:ext cx="2843490" cy="365149"/>
          </a:xfrm>
          <a:prstGeom prst="rect">
            <a:avLst/>
          </a:prstGeom>
        </p:spPr>
        <p:txBody>
          <a:bodyPr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898989"/>
                </a:solidFill>
                <a:latin typeface="Calibri" panose="020F0502020204030204" pitchFamily="34" charset="0"/>
              </a:rPr>
            </a:fld>
            <a:endParaRPr lang="en-US" altLang="zh-CN"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1237" y="214327"/>
            <a:ext cx="8282935" cy="86841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319" y="1535213"/>
            <a:ext cx="5384437" cy="63980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9435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1035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319" y="2175016"/>
            <a:ext cx="5384437" cy="395154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0515" y="1535213"/>
            <a:ext cx="5386552" cy="63980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9435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1035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0515" y="2175016"/>
            <a:ext cx="5386552" cy="395154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319" y="6356762"/>
            <a:ext cx="2843490" cy="365149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8A30183-F5B6-4CDC-A665-4B9FA4ED06F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3682" y="6356762"/>
            <a:ext cx="3859022" cy="365149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3577" y="6356762"/>
            <a:ext cx="2843490" cy="365149"/>
          </a:xfrm>
          <a:prstGeom prst="rect">
            <a:avLst/>
          </a:prstGeom>
        </p:spPr>
        <p:txBody>
          <a:bodyPr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898989"/>
                </a:solidFill>
                <a:latin typeface="Calibri" panose="020F0502020204030204" pitchFamily="34" charset="0"/>
              </a:rPr>
            </a:fld>
            <a:endParaRPr lang="en-US" altLang="zh-CN"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1237" y="214327"/>
            <a:ext cx="8282935" cy="86841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319" y="1535213"/>
            <a:ext cx="5384437" cy="63980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9435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1035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319" y="2175016"/>
            <a:ext cx="5384437" cy="395154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0515" y="1535213"/>
            <a:ext cx="5386552" cy="63980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9435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1035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0515" y="2175016"/>
            <a:ext cx="5386552" cy="395154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319" y="6356762"/>
            <a:ext cx="2843490" cy="365149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8A30183-F5B6-4CDC-A665-4B9FA4ED06F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3682" y="6356762"/>
            <a:ext cx="3859022" cy="365149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3577" y="6356762"/>
            <a:ext cx="2843490" cy="365149"/>
          </a:xfrm>
          <a:prstGeom prst="rect">
            <a:avLst/>
          </a:prstGeom>
        </p:spPr>
        <p:txBody>
          <a:bodyPr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898989"/>
                </a:solidFill>
                <a:latin typeface="Calibri" panose="020F0502020204030204" pitchFamily="34" charset="0"/>
              </a:rPr>
            </a:fld>
            <a:endParaRPr lang="en-US" altLang="zh-CN"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556321" y="6739570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hlinkClick r:id="rId2"/>
              </a:rPr>
              <a:t>下载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http://</a:t>
            </a:r>
            <a:r>
              <a:rPr lang="en-US" altLang="zh-CN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www.ypppt.com/xiazai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/</a:t>
            </a:r>
            <a:endParaRPr lang="en-US" altLang="zh-CN" sz="1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1237" y="214327"/>
            <a:ext cx="8282935" cy="868418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319" y="6356762"/>
            <a:ext cx="2843490" cy="365149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8A30183-F5B6-4CDC-A665-4B9FA4ED06F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3682" y="6356762"/>
            <a:ext cx="3859022" cy="365149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3577" y="6356762"/>
            <a:ext cx="2843490" cy="365149"/>
          </a:xfrm>
          <a:prstGeom prst="rect">
            <a:avLst/>
          </a:prstGeom>
        </p:spPr>
        <p:txBody>
          <a:bodyPr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898989"/>
                </a:solidFill>
                <a:latin typeface="Calibri" panose="020F0502020204030204" pitchFamily="34" charset="0"/>
              </a:rPr>
            </a:fld>
            <a:endParaRPr lang="en-US" altLang="zh-CN"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6" name="日期占位符 1"/>
          <p:cNvSpPr txBox="1"/>
          <p:nvPr userDrawn="1"/>
        </p:nvSpPr>
        <p:spPr>
          <a:xfrm>
            <a:off x="609319" y="6356762"/>
            <a:ext cx="2843490" cy="365149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lvl="0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lvl="2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lvl="3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lvl="4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6000" lvl="5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3200" lvl="6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200400" lvl="7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7600" lvl="8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rtl="0">
              <a:spcBef>
                <a:spcPts val="0"/>
              </a:spcBef>
              <a:spcAft>
                <a:spcPts val="0"/>
              </a:spcAft>
              <a:defRPr/>
            </a:pPr>
            <a:fld id="{D8A30183-F5B6-4CDC-A665-4B9FA4ED06F5}" type="datetimeFigureOut">
              <a:rPr lang="zh-CN" altLang="en-US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</a:fld>
            <a:endParaRPr lang="zh-CN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3"/>
          <p:cNvSpPr txBox="1"/>
          <p:nvPr userDrawn="1"/>
        </p:nvSpPr>
        <p:spPr>
          <a:xfrm>
            <a:off x="8733577" y="6356762"/>
            <a:ext cx="2843490" cy="365149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lvl="0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lvl="2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lvl="3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lvl="4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86000" lvl="5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43200" lvl="6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200400" lvl="7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57600" lvl="8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9A0DB2DC-4C9A-4742-B13C-FB6460FD3503}" type="slidenum">
              <a:rPr lang="zh-CN" altLang="en-US" sz="1200" smtClean="0">
                <a:solidFill>
                  <a:srgbClr val="898989"/>
                </a:solidFill>
                <a:latin typeface="Calibri" panose="020F0502020204030204" pitchFamily="34" charset="0"/>
              </a:rPr>
            </a:fld>
            <a:endParaRPr lang="en-US" altLang="zh-CN"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 rot="5400000">
            <a:off x="2663825" y="-2663825"/>
            <a:ext cx="6858000" cy="12185650"/>
          </a:xfrm>
          <a:prstGeom prst="rect">
            <a:avLst/>
          </a:prstGeom>
        </p:spPr>
      </p:pic>
      <p:grpSp>
        <p:nvGrpSpPr>
          <p:cNvPr id="9" name="组合 6"/>
          <p:cNvGrpSpPr/>
          <p:nvPr userDrawn="1"/>
        </p:nvGrpSpPr>
        <p:grpSpPr>
          <a:xfrm>
            <a:off x="450153" y="709749"/>
            <a:ext cx="11259296" cy="5815595"/>
            <a:chOff x="1285852" y="928670"/>
            <a:chExt cx="4786346" cy="107157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圆角矩形 4"/>
            <p:cNvSpPr/>
            <p:nvPr/>
          </p:nvSpPr>
          <p:spPr>
            <a:xfrm>
              <a:off x="1285852" y="928670"/>
              <a:ext cx="4786346" cy="1071570"/>
            </a:xfrm>
            <a:prstGeom prst="roundRect">
              <a:avLst>
                <a:gd name="adj" fmla="val 1129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圆角矩形 5"/>
            <p:cNvSpPr/>
            <p:nvPr/>
          </p:nvSpPr>
          <p:spPr>
            <a:xfrm>
              <a:off x="1428728" y="991868"/>
              <a:ext cx="4500594" cy="941090"/>
            </a:xfrm>
            <a:prstGeom prst="roundRect">
              <a:avLst>
                <a:gd name="adj" fmla="val 6705"/>
              </a:avLst>
            </a:prstGeom>
            <a:noFill/>
            <a:ln w="12700">
              <a:solidFill>
                <a:srgbClr val="BDDF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2" name="组合 11"/>
          <p:cNvGrpSpPr/>
          <p:nvPr userDrawn="1"/>
        </p:nvGrpSpPr>
        <p:grpSpPr>
          <a:xfrm>
            <a:off x="-49234" y="345223"/>
            <a:ext cx="3130587" cy="6544645"/>
            <a:chOff x="-26048" y="313354"/>
            <a:chExt cx="3130587" cy="6544645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3" cstate="screen"/>
            <a:srcRect t="46850"/>
            <a:stretch>
              <a:fillRect/>
            </a:stretch>
          </p:blipFill>
          <p:spPr>
            <a:xfrm flipH="1">
              <a:off x="-11240" y="4373712"/>
              <a:ext cx="3115779" cy="2484287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-26048" y="313354"/>
              <a:ext cx="2794489" cy="4192127"/>
            </a:xfrm>
            <a:prstGeom prst="rect">
              <a:avLst/>
            </a:prstGeom>
          </p:spPr>
        </p:pic>
      </p:grpSp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 flipH="1">
            <a:off x="11136375" y="1553242"/>
            <a:ext cx="1095455" cy="439054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 rotWithShape="1">
          <a:blip r:embed="rId3" cstate="screen"/>
          <a:srcRect t="46850"/>
          <a:stretch>
            <a:fillRect/>
          </a:stretch>
        </p:blipFill>
        <p:spPr>
          <a:xfrm>
            <a:off x="9069679" y="4384042"/>
            <a:ext cx="3115780" cy="248428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319" y="6356762"/>
            <a:ext cx="2843490" cy="365149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8A30183-F5B6-4CDC-A665-4B9FA4ED06F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3682" y="6356762"/>
            <a:ext cx="3859022" cy="365149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3577" y="6356762"/>
            <a:ext cx="2843490" cy="365149"/>
          </a:xfrm>
          <a:prstGeom prst="rect">
            <a:avLst/>
          </a:prstGeom>
        </p:spPr>
        <p:txBody>
          <a:bodyPr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898989"/>
                </a:solidFill>
                <a:latin typeface="Calibri" panose="020F0502020204030204" pitchFamily="34" charset="0"/>
              </a:rPr>
            </a:fld>
            <a:endParaRPr lang="en-US" altLang="zh-CN"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 rot="5400000">
            <a:off x="2663825" y="-2663825"/>
            <a:ext cx="6858000" cy="12185650"/>
          </a:xfrm>
          <a:prstGeom prst="rect">
            <a:avLst/>
          </a:prstGeom>
        </p:spPr>
      </p:pic>
      <p:grpSp>
        <p:nvGrpSpPr>
          <p:cNvPr id="6" name="组合 6"/>
          <p:cNvGrpSpPr/>
          <p:nvPr userDrawn="1"/>
        </p:nvGrpSpPr>
        <p:grpSpPr>
          <a:xfrm>
            <a:off x="450153" y="709749"/>
            <a:ext cx="11259296" cy="5815595"/>
            <a:chOff x="1285852" y="928670"/>
            <a:chExt cx="4786346" cy="107157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圆角矩形 4"/>
            <p:cNvSpPr/>
            <p:nvPr/>
          </p:nvSpPr>
          <p:spPr>
            <a:xfrm>
              <a:off x="1285852" y="928670"/>
              <a:ext cx="4786346" cy="1071570"/>
            </a:xfrm>
            <a:prstGeom prst="roundRect">
              <a:avLst>
                <a:gd name="adj" fmla="val 1129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圆角矩形 5"/>
            <p:cNvSpPr/>
            <p:nvPr/>
          </p:nvSpPr>
          <p:spPr>
            <a:xfrm>
              <a:off x="1428728" y="991868"/>
              <a:ext cx="4500594" cy="941090"/>
            </a:xfrm>
            <a:prstGeom prst="roundRect">
              <a:avLst>
                <a:gd name="adj" fmla="val 6705"/>
              </a:avLst>
            </a:prstGeom>
            <a:noFill/>
            <a:ln w="12700">
              <a:solidFill>
                <a:srgbClr val="BDDF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9" name="组合 8"/>
          <p:cNvGrpSpPr/>
          <p:nvPr userDrawn="1"/>
        </p:nvGrpSpPr>
        <p:grpSpPr>
          <a:xfrm>
            <a:off x="-49234" y="345223"/>
            <a:ext cx="3130587" cy="6544645"/>
            <a:chOff x="-26048" y="313354"/>
            <a:chExt cx="3130587" cy="6544645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3" cstate="screen"/>
            <a:srcRect t="46850"/>
            <a:stretch>
              <a:fillRect/>
            </a:stretch>
          </p:blipFill>
          <p:spPr>
            <a:xfrm flipH="1">
              <a:off x="-11240" y="4373712"/>
              <a:ext cx="3115779" cy="248428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-26048" y="313354"/>
              <a:ext cx="2794489" cy="4192127"/>
            </a:xfrm>
            <a:prstGeom prst="rect">
              <a:avLst/>
            </a:prstGeom>
          </p:spPr>
        </p:pic>
      </p:grpSp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 flipH="1">
            <a:off x="11136375" y="1553242"/>
            <a:ext cx="1095455" cy="439054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 rotWithShape="1">
          <a:blip r:embed="rId3" cstate="screen"/>
          <a:srcRect t="46850"/>
          <a:stretch>
            <a:fillRect/>
          </a:stretch>
        </p:blipFill>
        <p:spPr>
          <a:xfrm>
            <a:off x="9069679" y="4384042"/>
            <a:ext cx="3115780" cy="248428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319" y="273068"/>
            <a:ext cx="4009237" cy="116212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4539" y="273068"/>
            <a:ext cx="6812529" cy="585349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319" y="1435193"/>
            <a:ext cx="4009237" cy="46913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9435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1035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319" y="6356762"/>
            <a:ext cx="2843490" cy="365149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8A30183-F5B6-4CDC-A665-4B9FA4ED06F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3682" y="6356762"/>
            <a:ext cx="3859022" cy="365149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3577" y="6356762"/>
            <a:ext cx="2843490" cy="365149"/>
          </a:xfrm>
          <a:prstGeom prst="rect">
            <a:avLst/>
          </a:prstGeom>
        </p:spPr>
        <p:txBody>
          <a:bodyPr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898989"/>
                </a:solidFill>
                <a:latin typeface="Calibri" panose="020F0502020204030204" pitchFamily="34" charset="0"/>
              </a:rPr>
            </a:fld>
            <a:endParaRPr lang="en-US" altLang="zh-CN"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2800" kern="1200">
          <a:solidFill>
            <a:srgbClr val="09532A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rgbClr val="09532A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rgbClr val="09532A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rgbClr val="09532A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rgbClr val="09532A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9532A"/>
          </a:solidFill>
          <a:latin typeface="微软雅黑" panose="020B0503020204020204" pitchFamily="34" charset="-122"/>
          <a:ea typeface="微软雅黑" panose="020B0503020204020204" pitchFamily="34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9532A"/>
          </a:solidFill>
          <a:latin typeface="微软雅黑" panose="020B0503020204020204" pitchFamily="34" charset="-122"/>
          <a:ea typeface="微软雅黑" panose="020B0503020204020204" pitchFamily="34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9532A"/>
          </a:solidFill>
          <a:latin typeface="微软雅黑" panose="020B0503020204020204" pitchFamily="34" charset="-122"/>
          <a:ea typeface="微软雅黑" panose="020B0503020204020204" pitchFamily="34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9532A"/>
          </a:solidFill>
          <a:latin typeface="微软雅黑" panose="020B0503020204020204" pitchFamily="34" charset="-122"/>
          <a:ea typeface="微软雅黑" panose="020B0503020204020204" pitchFamily="34" charset="-122"/>
        </a:defRPr>
      </a:lvl9pPr>
    </p:titleStyle>
    <p:bodyStyle>
      <a:lvl1pPr marL="342900" indent="-34163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448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733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733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8035" indent="-22733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733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733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635" indent="-22733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733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4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0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6.png"/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8.xml"/><Relationship Id="rId2" Type="http://schemas.openxmlformats.org/officeDocument/2006/relationships/tags" Target="../tags/tag29.xml"/><Relationship Id="rId1" Type="http://schemas.openxmlformats.org/officeDocument/2006/relationships/tags" Target="../tags/tag2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3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3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6.png"/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6.png"/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32.xml"/><Relationship Id="rId1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6.png"/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6.png"/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3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34.xml"/><Relationship Id="rId1" Type="http://schemas.openxmlformats.org/officeDocument/2006/relationships/image" Target="../media/image2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35.xml"/><Relationship Id="rId1" Type="http://schemas.openxmlformats.org/officeDocument/2006/relationships/image" Target="../media/image3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36.xml"/><Relationship Id="rId1" Type="http://schemas.openxmlformats.org/officeDocument/2006/relationships/image" Target="../media/image31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37.xml"/><Relationship Id="rId1" Type="http://schemas.openxmlformats.org/officeDocument/2006/relationships/image" Target="../media/image32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3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1.png"/></Relationships>
</file>

<file path=ppt/slides/_rels/slide4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8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7" Type="http://schemas.openxmlformats.org/officeDocument/2006/relationships/slideLayout" Target="../slideLayouts/slideLayout8.xml"/><Relationship Id="rId26" Type="http://schemas.openxmlformats.org/officeDocument/2006/relationships/tags" Target="../tags/tag26.xml"/><Relationship Id="rId25" Type="http://schemas.openxmlformats.org/officeDocument/2006/relationships/tags" Target="../tags/tag25.xml"/><Relationship Id="rId24" Type="http://schemas.openxmlformats.org/officeDocument/2006/relationships/tags" Target="../tags/tag24.xml"/><Relationship Id="rId23" Type="http://schemas.openxmlformats.org/officeDocument/2006/relationships/tags" Target="../tags/tag23.xml"/><Relationship Id="rId22" Type="http://schemas.openxmlformats.org/officeDocument/2006/relationships/tags" Target="../tags/tag22.xml"/><Relationship Id="rId21" Type="http://schemas.openxmlformats.org/officeDocument/2006/relationships/tags" Target="../tags/tag21.xml"/><Relationship Id="rId20" Type="http://schemas.openxmlformats.org/officeDocument/2006/relationships/tags" Target="../tags/tag20.xml"/><Relationship Id="rId2" Type="http://schemas.openxmlformats.org/officeDocument/2006/relationships/tags" Target="../tags/tag2.xml"/><Relationship Id="rId19" Type="http://schemas.openxmlformats.org/officeDocument/2006/relationships/tags" Target="../tags/tag19.xml"/><Relationship Id="rId18" Type="http://schemas.openxmlformats.org/officeDocument/2006/relationships/tags" Target="../tags/tag18.xml"/><Relationship Id="rId17" Type="http://schemas.openxmlformats.org/officeDocument/2006/relationships/tags" Target="../tags/tag17.xml"/><Relationship Id="rId16" Type="http://schemas.openxmlformats.org/officeDocument/2006/relationships/tags" Target="../tags/tag16.xml"/><Relationship Id="rId15" Type="http://schemas.openxmlformats.org/officeDocument/2006/relationships/tags" Target="../tags/tag15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 rot="5400000">
            <a:off x="2663825" y="-2663825"/>
            <a:ext cx="6858000" cy="12185650"/>
          </a:xfrm>
          <a:prstGeom prst="rect">
            <a:avLst/>
          </a:prstGeom>
        </p:spPr>
      </p:pic>
      <p:grpSp>
        <p:nvGrpSpPr>
          <p:cNvPr id="2" name="组合 6"/>
          <p:cNvGrpSpPr/>
          <p:nvPr/>
        </p:nvGrpSpPr>
        <p:grpSpPr>
          <a:xfrm>
            <a:off x="1636641" y="1193036"/>
            <a:ext cx="8864281" cy="3545713"/>
            <a:chOff x="1285852" y="928670"/>
            <a:chExt cx="4786346" cy="107157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" name="圆角矩形 4"/>
            <p:cNvSpPr/>
            <p:nvPr/>
          </p:nvSpPr>
          <p:spPr>
            <a:xfrm>
              <a:off x="1285852" y="928670"/>
              <a:ext cx="4786346" cy="107157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" name="圆角矩形 5"/>
            <p:cNvSpPr/>
            <p:nvPr/>
          </p:nvSpPr>
          <p:spPr>
            <a:xfrm>
              <a:off x="1428728" y="1019648"/>
              <a:ext cx="4500594" cy="873435"/>
            </a:xfrm>
            <a:prstGeom prst="roundRect">
              <a:avLst>
                <a:gd name="adj" fmla="val 50000"/>
              </a:avLst>
            </a:prstGeom>
            <a:noFill/>
            <a:ln w="12700">
              <a:solidFill>
                <a:srgbClr val="BDDF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2" cstate="screen"/>
          <a:srcRect t="46850"/>
          <a:stretch>
            <a:fillRect/>
          </a:stretch>
        </p:blipFill>
        <p:spPr>
          <a:xfrm>
            <a:off x="8181057" y="3661080"/>
            <a:ext cx="4009560" cy="3196920"/>
          </a:xfrm>
          <a:prstGeom prst="rect">
            <a:avLst/>
          </a:prstGeom>
        </p:spPr>
      </p:pic>
      <p:sp>
        <p:nvSpPr>
          <p:cNvPr id="3075" name="标题 1"/>
          <p:cNvSpPr>
            <a:spLocks noGrp="1"/>
          </p:cNvSpPr>
          <p:nvPr>
            <p:ph type="ctrTitle" idx="4294967295"/>
          </p:nvPr>
        </p:nvSpPr>
        <p:spPr>
          <a:xfrm>
            <a:off x="2841441" y="2500865"/>
            <a:ext cx="6454679" cy="785813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algn="ctr" eaLnBrk="1" hangingPunct="1"/>
            <a:r>
              <a:rPr lang="zh-CN" altLang="en-US" sz="8000" kern="1200" dirty="0">
                <a:gradFill flip="none" rotWithShape="1">
                  <a:gsLst>
                    <a:gs pos="67000">
                      <a:srgbClr val="3D61D4"/>
                    </a:gs>
                    <a:gs pos="29000">
                      <a:srgbClr val="1C97F0"/>
                    </a:gs>
                  </a:gsLst>
                  <a:lin ang="5400000" scaled="0"/>
                  <a:tileRect/>
                </a:gradFill>
                <a:latin typeface="汉仪中圆简" panose="02010609000101010101" pitchFamily="49" charset="-122"/>
                <a:ea typeface="汉仪中圆简" panose="02010609000101010101" pitchFamily="49" charset="-122"/>
                <a:cs typeface="+mn-ea"/>
                <a:sym typeface="+mn-lt"/>
              </a:rPr>
              <a:t>如何缓解压力</a:t>
            </a:r>
            <a:endParaRPr lang="zh-CN" altLang="en-US" sz="8000" kern="1200" dirty="0">
              <a:gradFill flip="none" rotWithShape="1">
                <a:gsLst>
                  <a:gs pos="67000">
                    <a:srgbClr val="3D61D4"/>
                  </a:gs>
                  <a:gs pos="29000">
                    <a:srgbClr val="1C97F0"/>
                  </a:gs>
                </a:gsLst>
                <a:lin ang="5400000" scaled="0"/>
                <a:tileRect/>
              </a:gradFill>
              <a:latin typeface="汉仪中圆简" panose="02010609000101010101" pitchFamily="49" charset="-122"/>
              <a:ea typeface="汉仪中圆简" panose="02010609000101010101" pitchFamily="49" charset="-122"/>
              <a:cs typeface="+mn-ea"/>
              <a:sym typeface="+mn-lt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2" cstate="screen"/>
          <a:srcRect t="46850"/>
          <a:stretch>
            <a:fillRect/>
          </a:stretch>
        </p:blipFill>
        <p:spPr>
          <a:xfrm flipH="1">
            <a:off x="-11240" y="3661080"/>
            <a:ext cx="4009560" cy="319692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flipH="1">
            <a:off x="10687727" y="836711"/>
            <a:ext cx="1508679" cy="6046727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3237761" y="3631161"/>
            <a:ext cx="5652605" cy="453438"/>
            <a:chOff x="3140497" y="3335714"/>
            <a:chExt cx="5652605" cy="453438"/>
          </a:xfrm>
        </p:grpSpPr>
        <p:sp>
          <p:nvSpPr>
            <p:cNvPr id="22" name="标题 1"/>
            <p:cNvSpPr txBox="1"/>
            <p:nvPr/>
          </p:nvSpPr>
          <p:spPr>
            <a:xfrm>
              <a:off x="4121493" y="3335714"/>
              <a:ext cx="3828355" cy="453438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ctr">
              <a:noAutofit/>
            </a:bodyPr>
            <a:lstStyle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rgbClr val="09532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defRPr>
              </a:lvl1pPr>
              <a:lvl2pPr algn="l" rtl="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9532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algn="l" rtl="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9532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algn="l" rtl="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9532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algn="l" rtl="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9532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9532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9532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9532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9532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algn="ctr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缓解压力让自己更加轻松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cxnSp>
          <p:nvCxnSpPr>
            <p:cNvPr id="20" name="直接连接符 19"/>
            <p:cNvCxnSpPr/>
            <p:nvPr/>
          </p:nvCxnSpPr>
          <p:spPr>
            <a:xfrm>
              <a:off x="3140497" y="3613690"/>
              <a:ext cx="72008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>
              <a:off x="8073022" y="3613690"/>
              <a:ext cx="72008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flipH="1">
            <a:off x="2657046" y="5531474"/>
            <a:ext cx="1714927" cy="1376895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flipH="1">
            <a:off x="8062015" y="5476138"/>
            <a:ext cx="1714927" cy="137689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4029500" y="4056697"/>
            <a:ext cx="3504872" cy="2814022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-53360" y="637716"/>
            <a:ext cx="4030773" cy="6046728"/>
          </a:xfrm>
          <a:prstGeom prst="rect">
            <a:avLst/>
          </a:prstGeom>
          <a:effectLst>
            <a:outerShdw blurRad="152400" dist="25400" dir="5400000" algn="ctr" rotWithShape="0">
              <a:schemeClr val="bg1">
                <a:lumMod val="75000"/>
                <a:alpha val="43000"/>
              </a:schemeClr>
            </a:outerShdw>
          </a:effectLst>
        </p:spPr>
      </p:pic>
      <p:sp>
        <p:nvSpPr>
          <p:cNvPr id="26" name="矩形 25"/>
          <p:cNvSpPr/>
          <p:nvPr/>
        </p:nvSpPr>
        <p:spPr>
          <a:xfrm>
            <a:off x="3446542" y="1751873"/>
            <a:ext cx="52925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How to relieve pressure</a:t>
            </a:r>
            <a:endParaRPr lang="zh-CN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7000">
        <p14:doors dir="vert"/>
      </p:transition>
    </mc:Choice>
    <mc:Fallback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  <p:bldP spid="2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 rot="5400000">
            <a:off x="2663825" y="-2663825"/>
            <a:ext cx="6858000" cy="12185650"/>
          </a:xfrm>
          <a:prstGeom prst="rect">
            <a:avLst/>
          </a:prstGeom>
        </p:spPr>
      </p:pic>
      <p:grpSp>
        <p:nvGrpSpPr>
          <p:cNvPr id="28" name="组合 6"/>
          <p:cNvGrpSpPr/>
          <p:nvPr/>
        </p:nvGrpSpPr>
        <p:grpSpPr>
          <a:xfrm>
            <a:off x="1636641" y="1193036"/>
            <a:ext cx="8864281" cy="3545713"/>
            <a:chOff x="1285852" y="928670"/>
            <a:chExt cx="4786346" cy="107157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9" name="圆角矩形 4"/>
            <p:cNvSpPr/>
            <p:nvPr/>
          </p:nvSpPr>
          <p:spPr>
            <a:xfrm>
              <a:off x="1285852" y="928670"/>
              <a:ext cx="4786346" cy="107157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" name="圆角矩形 5"/>
            <p:cNvSpPr/>
            <p:nvPr/>
          </p:nvSpPr>
          <p:spPr>
            <a:xfrm>
              <a:off x="1428728" y="1019648"/>
              <a:ext cx="4500594" cy="873435"/>
            </a:xfrm>
            <a:prstGeom prst="roundRect">
              <a:avLst>
                <a:gd name="adj" fmla="val 50000"/>
              </a:avLst>
            </a:prstGeom>
            <a:noFill/>
            <a:ln w="12700">
              <a:solidFill>
                <a:srgbClr val="BDDF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2" cstate="screen"/>
          <a:srcRect t="46850"/>
          <a:stretch>
            <a:fillRect/>
          </a:stretch>
        </p:blipFill>
        <p:spPr>
          <a:xfrm>
            <a:off x="8181057" y="3661080"/>
            <a:ext cx="4009560" cy="3196920"/>
          </a:xfrm>
          <a:prstGeom prst="rect">
            <a:avLst/>
          </a:prstGeom>
        </p:spPr>
      </p:pic>
      <p:sp>
        <p:nvSpPr>
          <p:cNvPr id="3075" name="标题 1"/>
          <p:cNvSpPr>
            <a:spLocks noGrp="1"/>
          </p:cNvSpPr>
          <p:nvPr>
            <p:ph type="ctrTitle" idx="4294967295"/>
          </p:nvPr>
        </p:nvSpPr>
        <p:spPr>
          <a:xfrm>
            <a:off x="3994015" y="2529378"/>
            <a:ext cx="4114092" cy="785813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algn="dist" eaLnBrk="1" hangingPunct="1"/>
            <a:r>
              <a:rPr lang="zh-CN" altLang="en-US" sz="6000" b="1" kern="1200" dirty="0">
                <a:gradFill flip="none" rotWithShape="1">
                  <a:gsLst>
                    <a:gs pos="67000">
                      <a:srgbClr val="3D61D4"/>
                    </a:gs>
                    <a:gs pos="29000">
                      <a:srgbClr val="1C97F0"/>
                    </a:gs>
                  </a:gsLst>
                  <a:lin ang="5400000" scaled="0"/>
                  <a:tileRect/>
                </a:gradFill>
                <a:latin typeface="+mn-lt"/>
                <a:ea typeface="+mn-ea"/>
                <a:cs typeface="+mn-ea"/>
                <a:sym typeface="+mn-lt"/>
              </a:rPr>
              <a:t>什么是压力</a:t>
            </a:r>
            <a:endParaRPr lang="zh-CN" altLang="en-US" sz="6000" b="1" kern="1200" dirty="0">
              <a:gradFill flip="none" rotWithShape="1">
                <a:gsLst>
                  <a:gs pos="67000">
                    <a:srgbClr val="3D61D4"/>
                  </a:gs>
                  <a:gs pos="29000">
                    <a:srgbClr val="1C97F0"/>
                  </a:gs>
                </a:gsLst>
                <a:lin ang="5400000" scaled="0"/>
                <a:tileRect/>
              </a:gra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4106355" y="3943795"/>
            <a:ext cx="3651931" cy="2932094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2" cstate="screen"/>
          <a:srcRect t="46850"/>
          <a:stretch>
            <a:fillRect/>
          </a:stretch>
        </p:blipFill>
        <p:spPr>
          <a:xfrm flipH="1">
            <a:off x="-11240" y="3661080"/>
            <a:ext cx="4009560" cy="319692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flipH="1">
            <a:off x="10687727" y="836711"/>
            <a:ext cx="1508679" cy="6046727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3224758" y="3498824"/>
            <a:ext cx="5652605" cy="453438"/>
            <a:chOff x="3140497" y="3335714"/>
            <a:chExt cx="5652605" cy="453438"/>
          </a:xfrm>
        </p:grpSpPr>
        <p:sp>
          <p:nvSpPr>
            <p:cNvPr id="22" name="标题 1"/>
            <p:cNvSpPr txBox="1"/>
            <p:nvPr/>
          </p:nvSpPr>
          <p:spPr>
            <a:xfrm>
              <a:off x="4121493" y="3335714"/>
              <a:ext cx="3828355" cy="453438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ctr">
              <a:noAutofit/>
            </a:bodyPr>
            <a:lstStyle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rgbClr val="09532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defRPr>
              </a:lvl1pPr>
              <a:lvl2pPr algn="l" rtl="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9532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algn="l" rtl="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9532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algn="l" rtl="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9532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algn="l" rtl="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9532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9532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9532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9532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9532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algn="ctr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缓解压力让自己更加轻松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cxnSp>
          <p:nvCxnSpPr>
            <p:cNvPr id="20" name="直接连接符 19"/>
            <p:cNvCxnSpPr/>
            <p:nvPr/>
          </p:nvCxnSpPr>
          <p:spPr>
            <a:xfrm>
              <a:off x="3140497" y="3613690"/>
              <a:ext cx="72008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>
              <a:off x="8073022" y="3613690"/>
              <a:ext cx="72008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标题 1"/>
          <p:cNvSpPr txBox="1"/>
          <p:nvPr/>
        </p:nvSpPr>
        <p:spPr>
          <a:xfrm>
            <a:off x="4455880" y="1724094"/>
            <a:ext cx="3511372" cy="785813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ctr"/>
            <a:r>
              <a:rPr lang="zh-CN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第二部分</a:t>
            </a:r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-11240" y="764786"/>
            <a:ext cx="4571570" cy="685800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 flipH="1">
            <a:off x="2657046" y="5531474"/>
            <a:ext cx="1714927" cy="1376895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 flipH="1">
            <a:off x="8062015" y="5476138"/>
            <a:ext cx="1714927" cy="13768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7000">
        <p14:doors dir="vert"/>
      </p:transition>
    </mc:Choice>
    <mc:Fallback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云形标注 4"/>
          <p:cNvSpPr/>
          <p:nvPr/>
        </p:nvSpPr>
        <p:spPr>
          <a:xfrm>
            <a:off x="2852996" y="2671748"/>
            <a:ext cx="2232248" cy="989955"/>
          </a:xfrm>
          <a:prstGeom prst="cloudCallout">
            <a:avLst>
              <a:gd name="adj1" fmla="val -8686"/>
              <a:gd name="adj2" fmla="val 97925"/>
            </a:avLst>
          </a:prstGeom>
          <a:solidFill>
            <a:schemeClr val="bg1"/>
          </a:solidFill>
          <a:ln>
            <a:solidFill>
              <a:srgbClr val="BDDFFA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吃了吗？</a:t>
            </a: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云形标注 5"/>
          <p:cNvSpPr/>
          <p:nvPr/>
        </p:nvSpPr>
        <p:spPr>
          <a:xfrm>
            <a:off x="6596881" y="2671748"/>
            <a:ext cx="2232248" cy="989955"/>
          </a:xfrm>
          <a:prstGeom prst="cloudCallout">
            <a:avLst>
              <a:gd name="adj1" fmla="val 5231"/>
              <a:gd name="adj2" fmla="val 120001"/>
            </a:avLst>
          </a:prstGeom>
          <a:solidFill>
            <a:schemeClr val="bg1"/>
          </a:solidFill>
          <a:ln>
            <a:solidFill>
              <a:srgbClr val="BDDFFA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Hello？你好吗？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2667701" y="4548107"/>
            <a:ext cx="2736215" cy="506385"/>
          </a:xfrm>
          <a:prstGeom prst="roundRect">
            <a:avLst/>
          </a:prstGeom>
          <a:solidFill>
            <a:srgbClr val="BDDFFA"/>
          </a:solidFill>
          <a:ln>
            <a:solidFill>
              <a:srgbClr val="BDDFFA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以前打招呼</a:t>
            </a: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6596439" y="4546801"/>
            <a:ext cx="2736215" cy="506385"/>
          </a:xfrm>
          <a:prstGeom prst="roundRect">
            <a:avLst/>
          </a:prstGeom>
          <a:solidFill>
            <a:srgbClr val="BDDFFA"/>
          </a:solidFill>
          <a:ln>
            <a:solidFill>
              <a:srgbClr val="BDDFFA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现在打招呼</a:t>
            </a: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标题 1"/>
          <p:cNvSpPr>
            <a:spLocks noGrp="1"/>
          </p:cNvSpPr>
          <p:nvPr/>
        </p:nvSpPr>
        <p:spPr>
          <a:xfrm>
            <a:off x="1628329" y="1196752"/>
            <a:ext cx="6215063" cy="868362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r>
              <a:rPr lang="zh-CN" altLang="en-US" dirty="0">
                <a:gradFill>
                  <a:gsLst>
                    <a:gs pos="67000">
                      <a:srgbClr val="3D61D4"/>
                    </a:gs>
                    <a:gs pos="29000">
                      <a:srgbClr val="1C97F0"/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什么是压力</a:t>
            </a:r>
            <a:endParaRPr lang="en-US" altLang="zh-CN" dirty="0">
              <a:gradFill>
                <a:gsLst>
                  <a:gs pos="67000">
                    <a:srgbClr val="3D61D4"/>
                  </a:gs>
                  <a:gs pos="29000">
                    <a:srgbClr val="1C97F0"/>
                  </a:gs>
                </a:gsLst>
                <a:lin ang="5400000" scaled="0"/>
              </a:gra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1772345" y="2094337"/>
            <a:ext cx="820891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7000">
        <p14:doors dir="vert"/>
      </p:transition>
    </mc:Choice>
    <mc:Fallback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348409" y="2697630"/>
            <a:ext cx="2944450" cy="400110"/>
          </a:xfrm>
          <a:prstGeom prst="rect">
            <a:avLst/>
          </a:prstGeom>
          <a:solidFill>
            <a:srgbClr val="BDDFFA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心情不好又怎么形容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996481" y="3318450"/>
            <a:ext cx="2046605" cy="1846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最近比较烦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比较烦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比较烦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标题 1"/>
          <p:cNvSpPr>
            <a:spLocks noGrp="1"/>
          </p:cNvSpPr>
          <p:nvPr/>
        </p:nvSpPr>
        <p:spPr>
          <a:xfrm>
            <a:off x="1628329" y="1196752"/>
            <a:ext cx="6215063" cy="868362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r>
              <a:rPr lang="zh-CN" altLang="en-US" dirty="0">
                <a:gradFill>
                  <a:gsLst>
                    <a:gs pos="67000">
                      <a:srgbClr val="3D61D4"/>
                    </a:gs>
                    <a:gs pos="29000">
                      <a:srgbClr val="1C97F0"/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什么是压力</a:t>
            </a:r>
            <a:endParaRPr lang="en-US" altLang="zh-CN" dirty="0">
              <a:gradFill>
                <a:gsLst>
                  <a:gs pos="67000">
                    <a:srgbClr val="3D61D4"/>
                  </a:gs>
                  <a:gs pos="29000">
                    <a:srgbClr val="1C97F0"/>
                  </a:gs>
                </a:gsLst>
                <a:lin ang="5400000" scaled="0"/>
              </a:gra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1772345" y="2094337"/>
            <a:ext cx="820891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76801" y="2891379"/>
            <a:ext cx="3883976" cy="27002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7000">
        <p14:doors dir="vert"/>
      </p:transition>
    </mc:Choice>
    <mc:Fallback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102168" y="2550901"/>
            <a:ext cx="3054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看看</a:t>
            </a: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“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烦</a:t>
            </a: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”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字怎么写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9" name="图片 8" descr="QQ图片2016032717283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20417" y="3284984"/>
            <a:ext cx="2125067" cy="253600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5168112" y="5013176"/>
            <a:ext cx="4174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让心头</a:t>
            </a:r>
            <a:r>
              <a:rPr lang="zh-CN" altLang="en-US" sz="2400" dirty="0">
                <a:solidFill>
                  <a:srgbClr val="FE0000"/>
                </a:solidFill>
                <a:latin typeface="+mn-lt"/>
                <a:ea typeface="+mn-ea"/>
                <a:cs typeface="+mn-ea"/>
                <a:sym typeface="+mn-lt"/>
              </a:rPr>
              <a:t>上火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的事，就是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“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烦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”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心事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上箭头 2"/>
          <p:cNvSpPr/>
          <p:nvPr/>
        </p:nvSpPr>
        <p:spPr>
          <a:xfrm>
            <a:off x="6969736" y="4054699"/>
            <a:ext cx="670432" cy="782253"/>
          </a:xfrm>
          <a:prstGeom prst="up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798609" y="3170590"/>
            <a:ext cx="2913346" cy="707886"/>
          </a:xfrm>
          <a:prstGeom prst="rect">
            <a:avLst/>
          </a:prstGeom>
          <a:solidFill>
            <a:srgbClr val="BDDFFA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rgbClr val="FE0000"/>
                </a:solidFill>
                <a:latin typeface="+mn-lt"/>
                <a:ea typeface="+mn-ea"/>
                <a:cs typeface="+mn-ea"/>
                <a:sym typeface="+mn-lt"/>
              </a:rPr>
              <a:t>压 力</a:t>
            </a:r>
            <a:endParaRPr lang="zh-CN" altLang="en-US" sz="4000" b="1" dirty="0">
              <a:solidFill>
                <a:srgbClr val="FE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标题 1"/>
          <p:cNvSpPr>
            <a:spLocks noGrp="1"/>
          </p:cNvSpPr>
          <p:nvPr/>
        </p:nvSpPr>
        <p:spPr>
          <a:xfrm>
            <a:off x="1628329" y="1196752"/>
            <a:ext cx="6215063" cy="868362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r>
              <a:rPr lang="zh-CN" altLang="en-US" dirty="0">
                <a:gradFill>
                  <a:gsLst>
                    <a:gs pos="67000">
                      <a:srgbClr val="3D61D4"/>
                    </a:gs>
                    <a:gs pos="29000">
                      <a:srgbClr val="1C97F0"/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什么是压力</a:t>
            </a:r>
            <a:endParaRPr lang="en-US" altLang="zh-CN" dirty="0">
              <a:gradFill>
                <a:gsLst>
                  <a:gs pos="67000">
                    <a:srgbClr val="3D61D4"/>
                  </a:gs>
                  <a:gs pos="29000">
                    <a:srgbClr val="1C97F0"/>
                  </a:gs>
                </a:gsLst>
                <a:lin ang="5400000" scaled="0"/>
              </a:gra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1772345" y="2094337"/>
            <a:ext cx="820891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7000">
        <p14:doors dir="vert"/>
      </p:transition>
    </mc:Choice>
    <mc:Fallback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3" grpId="0" animBg="1"/>
      <p:bldP spid="4" grpId="0" animBg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9" name="组合 38"/>
          <p:cNvGrpSpPr/>
          <p:nvPr/>
        </p:nvGrpSpPr>
        <p:grpSpPr>
          <a:xfrm>
            <a:off x="2407246" y="3625787"/>
            <a:ext cx="4644046" cy="1381877"/>
            <a:chOff x="2143108" y="3618707"/>
            <a:chExt cx="4644264" cy="1381929"/>
          </a:xfrm>
        </p:grpSpPr>
        <p:grpSp>
          <p:nvGrpSpPr>
            <p:cNvPr id="4104" name="组合 29"/>
            <p:cNvGrpSpPr/>
            <p:nvPr/>
          </p:nvGrpSpPr>
          <p:grpSpPr>
            <a:xfrm>
              <a:off x="2143108" y="3618707"/>
              <a:ext cx="4644264" cy="143670"/>
              <a:chOff x="2143108" y="2643182"/>
              <a:chExt cx="4644264" cy="143670"/>
            </a:xfrm>
          </p:grpSpPr>
          <p:sp>
            <p:nvSpPr>
              <p:cNvPr id="31" name="椭圆 30"/>
              <p:cNvSpPr/>
              <p:nvPr/>
            </p:nvSpPr>
            <p:spPr>
              <a:xfrm>
                <a:off x="2143321" y="2643881"/>
                <a:ext cx="142882" cy="142880"/>
              </a:xfrm>
              <a:prstGeom prst="ellipse">
                <a:avLst/>
              </a:prstGeom>
              <a:solidFill>
                <a:srgbClr val="BDDF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cxnSp>
            <p:nvCxnSpPr>
              <p:cNvPr id="32" name="直接连接符 31"/>
              <p:cNvCxnSpPr>
                <a:stCxn id="31" idx="4"/>
              </p:cNvCxnSpPr>
              <p:nvPr/>
            </p:nvCxnSpPr>
            <p:spPr>
              <a:xfrm rot="16200000" flipH="1">
                <a:off x="4500076" y="499861"/>
                <a:ext cx="1587" cy="457221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05" name="组合 32"/>
            <p:cNvGrpSpPr/>
            <p:nvPr/>
          </p:nvGrpSpPr>
          <p:grpSpPr>
            <a:xfrm>
              <a:off x="2143108" y="4237836"/>
              <a:ext cx="4644264" cy="143670"/>
              <a:chOff x="2143108" y="2643182"/>
              <a:chExt cx="4644264" cy="143670"/>
            </a:xfrm>
          </p:grpSpPr>
          <p:sp>
            <p:nvSpPr>
              <p:cNvPr id="34" name="椭圆 33"/>
              <p:cNvSpPr/>
              <p:nvPr/>
            </p:nvSpPr>
            <p:spPr>
              <a:xfrm>
                <a:off x="2143321" y="2643900"/>
                <a:ext cx="142882" cy="142880"/>
              </a:xfrm>
              <a:prstGeom prst="ellipse">
                <a:avLst/>
              </a:prstGeom>
              <a:solidFill>
                <a:srgbClr val="BDDF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cxnSp>
            <p:nvCxnSpPr>
              <p:cNvPr id="35" name="直接连接符 34"/>
              <p:cNvCxnSpPr>
                <a:stCxn id="34" idx="4"/>
              </p:cNvCxnSpPr>
              <p:nvPr/>
            </p:nvCxnSpPr>
            <p:spPr>
              <a:xfrm rot="16200000" flipH="1">
                <a:off x="4500076" y="499880"/>
                <a:ext cx="1587" cy="457221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06" name="组合 35"/>
            <p:cNvGrpSpPr/>
            <p:nvPr/>
          </p:nvGrpSpPr>
          <p:grpSpPr>
            <a:xfrm>
              <a:off x="2143108" y="4856966"/>
              <a:ext cx="4644264" cy="143670"/>
              <a:chOff x="2143108" y="2643182"/>
              <a:chExt cx="4644264" cy="143670"/>
            </a:xfrm>
          </p:grpSpPr>
          <p:sp>
            <p:nvSpPr>
              <p:cNvPr id="37" name="椭圆 36"/>
              <p:cNvSpPr/>
              <p:nvPr/>
            </p:nvSpPr>
            <p:spPr>
              <a:xfrm>
                <a:off x="2143321" y="2643919"/>
                <a:ext cx="142882" cy="142880"/>
              </a:xfrm>
              <a:prstGeom prst="ellipse">
                <a:avLst/>
              </a:prstGeom>
              <a:solidFill>
                <a:srgbClr val="BDDF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cxnSp>
            <p:nvCxnSpPr>
              <p:cNvPr id="38" name="直接连接符 37"/>
              <p:cNvCxnSpPr>
                <a:stCxn id="37" idx="4"/>
              </p:cNvCxnSpPr>
              <p:nvPr/>
            </p:nvCxnSpPr>
            <p:spPr>
              <a:xfrm rot="16200000" flipH="1">
                <a:off x="4500076" y="499899"/>
                <a:ext cx="1587" cy="457221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文本框 1"/>
          <p:cNvSpPr txBox="1"/>
          <p:nvPr/>
        </p:nvSpPr>
        <p:spPr>
          <a:xfrm>
            <a:off x="1988369" y="2750900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学术界译为应激，一般人称之为压力，有三层含义：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708449" y="3429000"/>
            <a:ext cx="38563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使人感到紧张的事件或环境刺激。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763694" y="4058285"/>
            <a:ext cx="38563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压力是一种主观心理反映。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748454" y="4660265"/>
            <a:ext cx="43611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是人体对需要或伤害侵入的生理反应。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" name="标题 1"/>
          <p:cNvSpPr>
            <a:spLocks noGrp="1"/>
          </p:cNvSpPr>
          <p:nvPr/>
        </p:nvSpPr>
        <p:spPr>
          <a:xfrm>
            <a:off x="1628329" y="1196752"/>
            <a:ext cx="6215063" cy="868362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r>
              <a:rPr lang="zh-CN" altLang="en-US" dirty="0">
                <a:gradFill>
                  <a:gsLst>
                    <a:gs pos="67000">
                      <a:srgbClr val="3D61D4"/>
                    </a:gs>
                    <a:gs pos="29000">
                      <a:srgbClr val="1C97F0"/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什么是压力</a:t>
            </a:r>
            <a:endParaRPr lang="en-US" altLang="zh-CN" dirty="0">
              <a:gradFill>
                <a:gsLst>
                  <a:gs pos="67000">
                    <a:srgbClr val="3D61D4"/>
                  </a:gs>
                  <a:gs pos="29000">
                    <a:srgbClr val="1C97F0"/>
                  </a:gs>
                </a:gsLst>
                <a:lin ang="5400000" scaled="0"/>
              </a:gra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25" name="直接连接符 24"/>
          <p:cNvCxnSpPr/>
          <p:nvPr/>
        </p:nvCxnSpPr>
        <p:spPr>
          <a:xfrm>
            <a:off x="1772345" y="2094337"/>
            <a:ext cx="820891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29212" y="3230299"/>
            <a:ext cx="2124085" cy="21161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7000">
        <p14:doors dir="vert"/>
      </p:transition>
    </mc:Choice>
    <mc:Fallback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矩形 89"/>
          <p:cNvSpPr/>
          <p:nvPr>
            <p:custDataLst>
              <p:tags r:id="rId1"/>
            </p:custDataLst>
          </p:nvPr>
        </p:nvSpPr>
        <p:spPr>
          <a:xfrm>
            <a:off x="1916361" y="2617054"/>
            <a:ext cx="1800200" cy="593404"/>
          </a:xfrm>
          <a:prstGeom prst="rect">
            <a:avLst/>
          </a:prstGeom>
          <a:solidFill>
            <a:srgbClr val="BDDF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rmAutofit/>
          </a:bodyPr>
          <a:lstStyle/>
          <a:p>
            <a:pPr algn="ctr"/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通俗理解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92425" y="3429000"/>
            <a:ext cx="7056784" cy="1116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20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压力是由于事件和责任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超出个人应对能力范围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时所产生的焦虑状态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lvl="0" algn="r">
              <a:lnSpc>
                <a:spcPct val="200000"/>
              </a:lnSpc>
              <a:buNone/>
            </a:pP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                    </a:t>
            </a: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 --压力研究专家Richard  Lazarus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149" name="文本框 6148"/>
          <p:cNvSpPr txBox="1">
            <a:spLocks noGrp="1"/>
          </p:cNvSpPr>
          <p:nvPr/>
        </p:nvSpPr>
        <p:spPr>
          <a:xfrm>
            <a:off x="3068489" y="4842641"/>
            <a:ext cx="5904656" cy="461665"/>
          </a:xfrm>
          <a:prstGeom prst="rect">
            <a:avLst/>
          </a:prstGeom>
          <a:solidFill>
            <a:srgbClr val="BDDFFA"/>
          </a:solidFill>
          <a:ln w="9525">
            <a:noFill/>
            <a:miter/>
          </a:ln>
        </p:spPr>
        <p:txBody>
          <a:bodyPr wrap="square">
            <a:spAutoFit/>
          </a:bodyPr>
          <a:lstStyle/>
          <a:p>
            <a:pPr lvl="0" algn="ctr" eaLnBrk="1" latinLnBrk="0" hangingPunct="1"/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压 力 就 是 负 荷 超 载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标题 1"/>
          <p:cNvSpPr>
            <a:spLocks noGrp="1"/>
          </p:cNvSpPr>
          <p:nvPr/>
        </p:nvSpPr>
        <p:spPr>
          <a:xfrm>
            <a:off x="1628329" y="1196752"/>
            <a:ext cx="6215063" cy="868362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r>
              <a:rPr lang="zh-CN" altLang="en-US" dirty="0">
                <a:gradFill>
                  <a:gsLst>
                    <a:gs pos="67000">
                      <a:srgbClr val="3D61D4"/>
                    </a:gs>
                    <a:gs pos="29000">
                      <a:srgbClr val="1C97F0"/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什么是压力</a:t>
            </a:r>
            <a:endParaRPr lang="en-US" altLang="zh-CN" dirty="0">
              <a:gradFill>
                <a:gsLst>
                  <a:gs pos="67000">
                    <a:srgbClr val="3D61D4"/>
                  </a:gs>
                  <a:gs pos="29000">
                    <a:srgbClr val="1C97F0"/>
                  </a:gs>
                </a:gsLst>
                <a:lin ang="5400000" scaled="0"/>
              </a:gra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772345" y="2094337"/>
            <a:ext cx="820891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7000">
        <p14:doors dir="vert"/>
      </p:transition>
    </mc:Choice>
    <mc:Fallback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2" grpId="0"/>
      <p:bldP spid="6149" grpId="0" bldLvl="0" animBg="1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85103" y="2416470"/>
            <a:ext cx="8415443" cy="15476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algn="l">
              <a:lnSpc>
                <a:spcPct val="200000"/>
              </a:lnSpc>
              <a:spcBef>
                <a:spcPts val="200"/>
              </a:spcBef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当我们面对诸如家庭、工作、社会、环境及内心的各种改变时，头脑上会把面临的情況进行分析，作出如何进行自我应对的方案评估。改变，往往会对我们有所要求。而当这些要求被评估超越了我们的能力和资源时，我们就会觉得心烦，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压力便会形成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。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376" name="矩形 4"/>
          <p:cNvSpPr/>
          <p:nvPr/>
        </p:nvSpPr>
        <p:spPr>
          <a:xfrm>
            <a:off x="1884176" y="4344719"/>
            <a:ext cx="8128635" cy="40011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marL="0" lvl="0" algn="ctr">
              <a:spcBef>
                <a:spcPts val="200"/>
              </a:spcBef>
              <a:spcAft>
                <a:spcPts val="0"/>
              </a:spcAft>
            </a:pP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我们根据压力的起因或来源，将压力源大体分为二个方面：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377" name="矩形 2"/>
          <p:cNvSpPr/>
          <p:nvPr/>
        </p:nvSpPr>
        <p:spPr>
          <a:xfrm>
            <a:off x="3068489" y="5013176"/>
            <a:ext cx="2408555" cy="461665"/>
          </a:xfrm>
          <a:prstGeom prst="rect">
            <a:avLst/>
          </a:prstGeom>
          <a:solidFill>
            <a:srgbClr val="BDDFFA"/>
          </a:solidFill>
          <a:ln w="9525">
            <a:noFill/>
            <a:miter/>
          </a:ln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ts val="200"/>
              </a:spcBef>
              <a:spcAft>
                <a:spcPts val="65"/>
              </a:spcAft>
              <a:buFont typeface="Wingdings" panose="05000000000000000000" charset="0"/>
              <a:buChar char="l"/>
            </a:pP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外部压力源              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811069" y="5013175"/>
            <a:ext cx="2607945" cy="461665"/>
          </a:xfrm>
          <a:prstGeom prst="rect">
            <a:avLst/>
          </a:prstGeom>
          <a:solidFill>
            <a:srgbClr val="BDDFFA"/>
          </a:solidFill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charset="0"/>
              <a:buChar char="l"/>
            </a:pP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内部压力源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标题 1"/>
          <p:cNvSpPr>
            <a:spLocks noGrp="1"/>
          </p:cNvSpPr>
          <p:nvPr/>
        </p:nvSpPr>
        <p:spPr>
          <a:xfrm>
            <a:off x="1628329" y="1196752"/>
            <a:ext cx="6215063" cy="868362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r>
              <a:rPr lang="zh-CN" altLang="en-US" dirty="0">
                <a:gradFill>
                  <a:gsLst>
                    <a:gs pos="67000">
                      <a:srgbClr val="3D61D4"/>
                    </a:gs>
                    <a:gs pos="29000">
                      <a:srgbClr val="1C97F0"/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压力的业源</a:t>
            </a:r>
            <a:endParaRPr lang="en-US" altLang="zh-CN" dirty="0">
              <a:gradFill>
                <a:gsLst>
                  <a:gs pos="67000">
                    <a:srgbClr val="3D61D4"/>
                  </a:gs>
                  <a:gs pos="29000">
                    <a:srgbClr val="1C97F0"/>
                  </a:gs>
                </a:gsLst>
                <a:lin ang="5400000" scaled="0"/>
              </a:gra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1772345" y="2094337"/>
            <a:ext cx="820891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7000">
        <p14:doors dir="vert"/>
      </p:transition>
    </mc:Choice>
    <mc:Fallback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>
                                      <p:cBhvr>
                                        <p:cTn id="24" dur="10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376" grpId="0" bldLvl="0"/>
      <p:bldP spid="15377" grpId="0" animBg="1"/>
      <p:bldP spid="5" grpId="0" animBg="1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060377" y="2492896"/>
            <a:ext cx="1656001" cy="369332"/>
          </a:xfrm>
          <a:prstGeom prst="rect">
            <a:avLst/>
          </a:prstGeom>
          <a:solidFill>
            <a:srgbClr val="BDDFF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1. </a:t>
            </a: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家庭压力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028116" y="3119609"/>
            <a:ext cx="5648885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①经济负担大（房贷等）；②人生大事（婚孕、子女求学等）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1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③家务负担大（上有老下有小）；④家庭矛盾；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060377" y="4005064"/>
            <a:ext cx="1656001" cy="369332"/>
          </a:xfrm>
          <a:prstGeom prst="rect">
            <a:avLst/>
          </a:prstGeom>
          <a:solidFill>
            <a:srgbClr val="BDDFFA"/>
          </a:solidFill>
        </p:spPr>
        <p:txBody>
          <a:bodyPr wrap="square" rtlCol="0">
            <a:spAutoFit/>
          </a:bodyPr>
          <a:lstStyle/>
          <a:p>
            <a:pPr algn="ctr">
              <a:buFont typeface="+mj-ea"/>
            </a:pPr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2.</a:t>
            </a: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工作压力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028116" y="4644683"/>
            <a:ext cx="5504869" cy="701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①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工作超负荷</a:t>
            </a: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；②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工作要求高（甚至苛刻、挑剔等）；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lvl="0">
              <a:lnSpc>
                <a:spcPct val="130000"/>
              </a:lnSpc>
            </a:pP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③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职业发展不顺</a:t>
            </a: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；④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人际关系紧张等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标题 1"/>
          <p:cNvSpPr>
            <a:spLocks noGrp="1"/>
          </p:cNvSpPr>
          <p:nvPr/>
        </p:nvSpPr>
        <p:spPr>
          <a:xfrm>
            <a:off x="1628329" y="1196752"/>
            <a:ext cx="6215063" cy="868362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r>
              <a:rPr lang="zh-CN" altLang="en-US" dirty="0">
                <a:gradFill>
                  <a:gsLst>
                    <a:gs pos="67000">
                      <a:srgbClr val="3D61D4"/>
                    </a:gs>
                    <a:gs pos="29000">
                      <a:srgbClr val="1C97F0"/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外部的压力</a:t>
            </a:r>
            <a:endParaRPr lang="en-US" altLang="zh-CN" dirty="0">
              <a:gradFill>
                <a:gsLst>
                  <a:gs pos="67000">
                    <a:srgbClr val="3D61D4"/>
                  </a:gs>
                  <a:gs pos="29000">
                    <a:srgbClr val="1C97F0"/>
                  </a:gs>
                </a:gsLst>
                <a:lin ang="5400000" scaled="0"/>
              </a:gra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1772345" y="2094337"/>
            <a:ext cx="820891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7965033" y="3119609"/>
            <a:ext cx="2490664" cy="22554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7000">
        <p14:doors dir="vert"/>
      </p:transition>
    </mc:Choice>
    <mc:Fallback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11" grpId="0" animBg="1"/>
      <p:bldP spid="12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791675" y="2492896"/>
            <a:ext cx="1800017" cy="369332"/>
          </a:xfrm>
          <a:prstGeom prst="rect">
            <a:avLst/>
          </a:prstGeom>
          <a:solidFill>
            <a:srgbClr val="BDDFFA"/>
          </a:solidFill>
        </p:spPr>
        <p:txBody>
          <a:bodyPr wrap="square" rtlCol="0">
            <a:spAutoFit/>
          </a:bodyPr>
          <a:lstStyle/>
          <a:p>
            <a:pPr algn="ctr">
              <a:buFont typeface="+mj-ea"/>
            </a:pPr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3. </a:t>
            </a: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社会压力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805223" y="3047742"/>
            <a:ext cx="5295713" cy="381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①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很难快速适应或跟上社会的变革和发展，落后于时代。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805223" y="3781595"/>
            <a:ext cx="1800017" cy="369332"/>
          </a:xfrm>
          <a:prstGeom prst="rect">
            <a:avLst/>
          </a:prstGeom>
          <a:solidFill>
            <a:srgbClr val="BDDFFA"/>
          </a:solidFill>
        </p:spPr>
        <p:txBody>
          <a:bodyPr wrap="square" rtlCol="0">
            <a:spAutoFit/>
          </a:bodyPr>
          <a:lstStyle/>
          <a:p>
            <a:pPr algn="ctr">
              <a:buFont typeface="+mj-ea"/>
            </a:pPr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4. </a:t>
            </a: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环境压力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772346" y="4382404"/>
            <a:ext cx="3240360" cy="1057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①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环境恶劣（噪音、污染）；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lvl="0">
              <a:lnSpc>
                <a:spcPct val="130000"/>
              </a:lnSpc>
            </a:pP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②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过度拥挤；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lvl="0">
              <a:lnSpc>
                <a:spcPct val="130000"/>
              </a:lnSpc>
            </a:pP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③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缺乏安全感的环境。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标题 1"/>
          <p:cNvSpPr>
            <a:spLocks noGrp="1"/>
          </p:cNvSpPr>
          <p:nvPr/>
        </p:nvSpPr>
        <p:spPr>
          <a:xfrm>
            <a:off x="1628329" y="1196752"/>
            <a:ext cx="6215063" cy="868362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r>
              <a:rPr lang="zh-CN" altLang="en-US" dirty="0">
                <a:gradFill>
                  <a:gsLst>
                    <a:gs pos="67000">
                      <a:srgbClr val="3D61D4"/>
                    </a:gs>
                    <a:gs pos="29000">
                      <a:srgbClr val="1C97F0"/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外部的压力</a:t>
            </a:r>
            <a:endParaRPr lang="en-US" altLang="zh-CN" dirty="0">
              <a:gradFill>
                <a:gsLst>
                  <a:gs pos="67000">
                    <a:srgbClr val="3D61D4"/>
                  </a:gs>
                  <a:gs pos="29000">
                    <a:srgbClr val="1C97F0"/>
                  </a:gs>
                </a:gsLst>
                <a:lin ang="5400000" scaled="0"/>
              </a:gra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1772345" y="2094337"/>
            <a:ext cx="820891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08448" y="3153938"/>
            <a:ext cx="3048000" cy="2286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7000">
        <p14:doors dir="vert"/>
      </p:transition>
    </mc:Choice>
    <mc:Fallback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9" grpId="0" animBg="1"/>
      <p:bldP spid="10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060377" y="2420888"/>
            <a:ext cx="7920880" cy="1582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>
              <a:lnSpc>
                <a:spcPct val="150000"/>
              </a:lnSpc>
              <a:spcBef>
                <a:spcPts val="0"/>
              </a:spcBef>
              <a:spcAft>
                <a:spcPts val="65"/>
              </a:spcAft>
            </a:pP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①不能自我肯定：</a:t>
            </a:r>
            <a:endParaRPr lang="zh-CN" altLang="en-US" sz="1600" b="1" u="sng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自我价值感较低、非常在意别人的看法、敏感于别人的评语、常不喜欢自己、常认为自己被伤害、常怨天尤人、怨恨自己不如人。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2060377" y="4126606"/>
            <a:ext cx="7920880" cy="1305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>
              <a:lnSpc>
                <a:spcPct val="150000"/>
              </a:lnSpc>
              <a:spcBef>
                <a:spcPts val="0"/>
              </a:spcBef>
              <a:spcAft>
                <a:spcPts val="65"/>
              </a:spcAft>
            </a:pP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②追求完美：</a:t>
            </a:r>
            <a:endParaRPr lang="zh-CN" altLang="en-US" sz="1600" b="1" u="sng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标准定得很高、常觉时间不够用、选择牺牲休息、休闲的时间，导致长期失眠、缺乏与家人相处的时间、终年处于紧张状态。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标题 1"/>
          <p:cNvSpPr>
            <a:spLocks noGrp="1"/>
          </p:cNvSpPr>
          <p:nvPr/>
        </p:nvSpPr>
        <p:spPr>
          <a:xfrm>
            <a:off x="1628329" y="1196752"/>
            <a:ext cx="6215063" cy="868362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r>
              <a:rPr lang="zh-CN" altLang="en-US" dirty="0">
                <a:gradFill>
                  <a:gsLst>
                    <a:gs pos="67000">
                      <a:srgbClr val="3D61D4"/>
                    </a:gs>
                    <a:gs pos="29000">
                      <a:srgbClr val="1C97F0"/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内部的压力</a:t>
            </a:r>
            <a:endParaRPr lang="en-US" altLang="zh-CN" dirty="0">
              <a:gradFill>
                <a:gsLst>
                  <a:gs pos="67000">
                    <a:srgbClr val="3D61D4"/>
                  </a:gs>
                  <a:gs pos="29000">
                    <a:srgbClr val="1C97F0"/>
                  </a:gs>
                </a:gsLst>
                <a:lin ang="5400000" scaled="0"/>
              </a:gra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1772345" y="2094337"/>
            <a:ext cx="820891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7000">
        <p14:doors dir="vert"/>
      </p:transition>
    </mc:Choice>
    <mc:Fallback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4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 rot="5400000">
            <a:off x="2663825" y="-2663825"/>
            <a:ext cx="6858000" cy="1218565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2" cstate="screen"/>
          <a:srcRect t="46850"/>
          <a:stretch>
            <a:fillRect/>
          </a:stretch>
        </p:blipFill>
        <p:spPr>
          <a:xfrm>
            <a:off x="8181057" y="3661080"/>
            <a:ext cx="4009560" cy="319692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4106355" y="3943795"/>
            <a:ext cx="3651931" cy="2932094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2" cstate="screen"/>
          <a:srcRect t="46850"/>
          <a:stretch>
            <a:fillRect/>
          </a:stretch>
        </p:blipFill>
        <p:spPr>
          <a:xfrm flipH="1">
            <a:off x="-11240" y="3661080"/>
            <a:ext cx="4009560" cy="319692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flipH="1">
            <a:off x="10687727" y="836711"/>
            <a:ext cx="1508679" cy="6046727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-11240" y="764786"/>
            <a:ext cx="4571570" cy="685800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 flipH="1">
            <a:off x="2657046" y="5531474"/>
            <a:ext cx="1714927" cy="1376895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 flipH="1">
            <a:off x="8062015" y="5476138"/>
            <a:ext cx="1714927" cy="1376895"/>
          </a:xfrm>
          <a:prstGeom prst="rect">
            <a:avLst/>
          </a:prstGeom>
        </p:spPr>
      </p:pic>
      <p:grpSp>
        <p:nvGrpSpPr>
          <p:cNvPr id="23" name="组合 6"/>
          <p:cNvGrpSpPr/>
          <p:nvPr/>
        </p:nvGrpSpPr>
        <p:grpSpPr>
          <a:xfrm>
            <a:off x="1850805" y="1886346"/>
            <a:ext cx="4009560" cy="868418"/>
            <a:chOff x="1285852" y="928670"/>
            <a:chExt cx="4786346" cy="107157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1" name="圆角矩形 4"/>
            <p:cNvSpPr/>
            <p:nvPr/>
          </p:nvSpPr>
          <p:spPr>
            <a:xfrm>
              <a:off x="1285852" y="928670"/>
              <a:ext cx="4786346" cy="107157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" name="圆角矩形 5"/>
            <p:cNvSpPr/>
            <p:nvPr/>
          </p:nvSpPr>
          <p:spPr>
            <a:xfrm>
              <a:off x="1428728" y="1019648"/>
              <a:ext cx="4500594" cy="873435"/>
            </a:xfrm>
            <a:prstGeom prst="roundRect">
              <a:avLst>
                <a:gd name="adj" fmla="val 50000"/>
              </a:avLst>
            </a:prstGeom>
            <a:noFill/>
            <a:ln w="12700">
              <a:solidFill>
                <a:srgbClr val="BDDF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3" name="组合 6"/>
          <p:cNvGrpSpPr/>
          <p:nvPr/>
        </p:nvGrpSpPr>
        <p:grpSpPr>
          <a:xfrm>
            <a:off x="1850805" y="3225608"/>
            <a:ext cx="4009560" cy="868418"/>
            <a:chOff x="1285852" y="928670"/>
            <a:chExt cx="4786346" cy="107157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4" name="圆角矩形 4"/>
            <p:cNvSpPr/>
            <p:nvPr/>
          </p:nvSpPr>
          <p:spPr>
            <a:xfrm>
              <a:off x="1285852" y="928670"/>
              <a:ext cx="4786346" cy="107157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5" name="圆角矩形 5"/>
            <p:cNvSpPr/>
            <p:nvPr/>
          </p:nvSpPr>
          <p:spPr>
            <a:xfrm>
              <a:off x="1428728" y="1019648"/>
              <a:ext cx="4500594" cy="873435"/>
            </a:xfrm>
            <a:prstGeom prst="roundRect">
              <a:avLst>
                <a:gd name="adj" fmla="val 50000"/>
              </a:avLst>
            </a:prstGeom>
            <a:noFill/>
            <a:ln w="12700">
              <a:solidFill>
                <a:srgbClr val="BDDF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6" name="组合 6"/>
          <p:cNvGrpSpPr/>
          <p:nvPr/>
        </p:nvGrpSpPr>
        <p:grpSpPr>
          <a:xfrm>
            <a:off x="6360465" y="1886346"/>
            <a:ext cx="4009560" cy="868418"/>
            <a:chOff x="1285852" y="928670"/>
            <a:chExt cx="4786346" cy="107157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7" name="圆角矩形 4"/>
            <p:cNvSpPr/>
            <p:nvPr/>
          </p:nvSpPr>
          <p:spPr>
            <a:xfrm>
              <a:off x="1285852" y="928670"/>
              <a:ext cx="4786346" cy="107157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8" name="圆角矩形 5"/>
            <p:cNvSpPr/>
            <p:nvPr/>
          </p:nvSpPr>
          <p:spPr>
            <a:xfrm>
              <a:off x="1428728" y="1019648"/>
              <a:ext cx="4500594" cy="873435"/>
            </a:xfrm>
            <a:prstGeom prst="roundRect">
              <a:avLst>
                <a:gd name="adj" fmla="val 50000"/>
              </a:avLst>
            </a:prstGeom>
            <a:noFill/>
            <a:ln w="12700">
              <a:solidFill>
                <a:srgbClr val="BDDF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9" name="组合 6"/>
          <p:cNvGrpSpPr/>
          <p:nvPr/>
        </p:nvGrpSpPr>
        <p:grpSpPr>
          <a:xfrm>
            <a:off x="6360465" y="3225608"/>
            <a:ext cx="4009560" cy="868418"/>
            <a:chOff x="1285852" y="928670"/>
            <a:chExt cx="4786346" cy="107157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0" name="圆角矩形 4"/>
            <p:cNvSpPr/>
            <p:nvPr/>
          </p:nvSpPr>
          <p:spPr>
            <a:xfrm>
              <a:off x="1285852" y="928670"/>
              <a:ext cx="4786346" cy="107157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1" name="圆角矩形 5"/>
            <p:cNvSpPr/>
            <p:nvPr/>
          </p:nvSpPr>
          <p:spPr>
            <a:xfrm>
              <a:off x="1428728" y="1019648"/>
              <a:ext cx="4500594" cy="873435"/>
            </a:xfrm>
            <a:prstGeom prst="roundRect">
              <a:avLst>
                <a:gd name="adj" fmla="val 50000"/>
              </a:avLst>
            </a:prstGeom>
            <a:noFill/>
            <a:ln w="12700">
              <a:solidFill>
                <a:srgbClr val="BDDF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42" name="矩形 41"/>
          <p:cNvSpPr/>
          <p:nvPr/>
        </p:nvSpPr>
        <p:spPr>
          <a:xfrm>
            <a:off x="6768607" y="3367429"/>
            <a:ext cx="37701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gradFill>
                  <a:gsLst>
                    <a:gs pos="67000">
                      <a:srgbClr val="3D61D4"/>
                    </a:gs>
                    <a:gs pos="29000">
                      <a:srgbClr val="1C97F0"/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04/</a:t>
            </a:r>
            <a:r>
              <a:rPr lang="zh-CN" altLang="en-US" sz="3200" b="1" dirty="0">
                <a:gradFill>
                  <a:gsLst>
                    <a:gs pos="67000">
                      <a:srgbClr val="3D61D4"/>
                    </a:gs>
                    <a:gs pos="29000">
                      <a:srgbClr val="1C97F0"/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如何缓解压力</a:t>
            </a:r>
            <a:endParaRPr lang="zh-CN" altLang="en-US" sz="3200" b="1" dirty="0">
              <a:gradFill>
                <a:gsLst>
                  <a:gs pos="67000">
                    <a:srgbClr val="3D61D4"/>
                  </a:gs>
                  <a:gs pos="29000">
                    <a:srgbClr val="1C97F0"/>
                  </a:gs>
                </a:gsLst>
                <a:lin ang="5400000" scaled="0"/>
              </a:gra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2090257" y="2010838"/>
            <a:ext cx="35502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>
                <a:gradFill>
                  <a:gsLst>
                    <a:gs pos="67000">
                      <a:srgbClr val="3D61D4"/>
                    </a:gs>
                    <a:gs pos="29000">
                      <a:srgbClr val="1C97F0"/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01/</a:t>
            </a:r>
            <a:r>
              <a:rPr lang="zh-CN" altLang="en-US" sz="3200" b="1" dirty="0">
                <a:gradFill>
                  <a:gsLst>
                    <a:gs pos="67000">
                      <a:srgbClr val="3D61D4"/>
                    </a:gs>
                    <a:gs pos="29000">
                      <a:srgbClr val="1C97F0"/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压力测试</a:t>
            </a:r>
            <a:endParaRPr lang="en-US" altLang="zh-CN" sz="3200" b="1" dirty="0">
              <a:gradFill>
                <a:gsLst>
                  <a:gs pos="67000">
                    <a:srgbClr val="3D61D4"/>
                  </a:gs>
                  <a:gs pos="29000">
                    <a:srgbClr val="1C97F0"/>
                  </a:gs>
                </a:gsLst>
                <a:lin ang="5400000" scaled="0"/>
              </a:gra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7077756" y="1989352"/>
            <a:ext cx="29354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gradFill>
                  <a:gsLst>
                    <a:gs pos="67000">
                      <a:srgbClr val="3D61D4"/>
                    </a:gs>
                    <a:gs pos="29000">
                      <a:srgbClr val="1C97F0"/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02/</a:t>
            </a:r>
            <a:r>
              <a:rPr lang="zh-CN" altLang="en-US" sz="3200" b="1" dirty="0">
                <a:gradFill>
                  <a:gsLst>
                    <a:gs pos="67000">
                      <a:srgbClr val="3D61D4"/>
                    </a:gs>
                    <a:gs pos="29000">
                      <a:srgbClr val="1C97F0"/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什么是压力</a:t>
            </a:r>
            <a:endParaRPr lang="en-US" altLang="zh-CN" sz="3200" b="1" dirty="0">
              <a:gradFill>
                <a:gsLst>
                  <a:gs pos="67000">
                    <a:srgbClr val="3D61D4"/>
                  </a:gs>
                  <a:gs pos="29000">
                    <a:srgbClr val="1C97F0"/>
                  </a:gs>
                </a:gsLst>
                <a:lin ang="5400000" scaled="0"/>
              </a:gra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2328795" y="3347081"/>
            <a:ext cx="29354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gradFill>
                  <a:gsLst>
                    <a:gs pos="67000">
                      <a:srgbClr val="3D61D4"/>
                    </a:gs>
                    <a:gs pos="29000">
                      <a:srgbClr val="1C97F0"/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03/</a:t>
            </a:r>
            <a:r>
              <a:rPr lang="zh-CN" altLang="en-US" sz="3200" b="1" dirty="0">
                <a:gradFill>
                  <a:gsLst>
                    <a:gs pos="67000">
                      <a:srgbClr val="3D61D4"/>
                    </a:gs>
                    <a:gs pos="29000">
                      <a:srgbClr val="1C97F0"/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压力的影响</a:t>
            </a:r>
            <a:endParaRPr lang="en-US" altLang="zh-CN" sz="3200" b="1" dirty="0">
              <a:gradFill>
                <a:gsLst>
                  <a:gs pos="67000">
                    <a:srgbClr val="3D61D4"/>
                  </a:gs>
                  <a:gs pos="29000">
                    <a:srgbClr val="1C97F0"/>
                  </a:gs>
                </a:gsLst>
                <a:lin ang="5400000" scaled="0"/>
              </a:gra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6" name="标题 1"/>
          <p:cNvSpPr txBox="1"/>
          <p:nvPr/>
        </p:nvSpPr>
        <p:spPr>
          <a:xfrm>
            <a:off x="5294100" y="698182"/>
            <a:ext cx="1508680" cy="785813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ctr"/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目 录</a:t>
            </a:r>
            <a:endParaRPr lang="zh-CN" alt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7000">
        <p14:doors dir="vert"/>
      </p:transition>
    </mc:Choice>
    <mc:Fallback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45" grpId="0"/>
      <p:bldP spid="4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 rot="5400000">
            <a:off x="2663825" y="-2663825"/>
            <a:ext cx="6858000" cy="12185650"/>
          </a:xfrm>
          <a:prstGeom prst="rect">
            <a:avLst/>
          </a:prstGeom>
        </p:spPr>
      </p:pic>
      <p:grpSp>
        <p:nvGrpSpPr>
          <p:cNvPr id="23" name="组合 6"/>
          <p:cNvGrpSpPr/>
          <p:nvPr/>
        </p:nvGrpSpPr>
        <p:grpSpPr>
          <a:xfrm>
            <a:off x="1636641" y="1193036"/>
            <a:ext cx="8864281" cy="3545713"/>
            <a:chOff x="1285852" y="928670"/>
            <a:chExt cx="4786346" cy="107157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8" name="圆角矩形 4"/>
            <p:cNvSpPr/>
            <p:nvPr/>
          </p:nvSpPr>
          <p:spPr>
            <a:xfrm>
              <a:off x="1285852" y="928670"/>
              <a:ext cx="4786346" cy="107157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" name="圆角矩形 5"/>
            <p:cNvSpPr/>
            <p:nvPr/>
          </p:nvSpPr>
          <p:spPr>
            <a:xfrm>
              <a:off x="1428728" y="1019648"/>
              <a:ext cx="4500594" cy="873435"/>
            </a:xfrm>
            <a:prstGeom prst="roundRect">
              <a:avLst>
                <a:gd name="adj" fmla="val 50000"/>
              </a:avLst>
            </a:prstGeom>
            <a:noFill/>
            <a:ln w="12700">
              <a:solidFill>
                <a:srgbClr val="BDDF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2" cstate="screen"/>
          <a:srcRect t="46850"/>
          <a:stretch>
            <a:fillRect/>
          </a:stretch>
        </p:blipFill>
        <p:spPr>
          <a:xfrm>
            <a:off x="8181057" y="3661080"/>
            <a:ext cx="4009560" cy="3196920"/>
          </a:xfrm>
          <a:prstGeom prst="rect">
            <a:avLst/>
          </a:prstGeom>
        </p:spPr>
      </p:pic>
      <p:sp>
        <p:nvSpPr>
          <p:cNvPr id="3075" name="标题 1"/>
          <p:cNvSpPr>
            <a:spLocks noGrp="1"/>
          </p:cNvSpPr>
          <p:nvPr>
            <p:ph type="ctrTitle" idx="4294967295"/>
          </p:nvPr>
        </p:nvSpPr>
        <p:spPr>
          <a:xfrm>
            <a:off x="3875274" y="2504510"/>
            <a:ext cx="4114092" cy="785813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algn="dist" eaLnBrk="1" hangingPunct="1"/>
            <a:r>
              <a:rPr lang="zh-CN" altLang="en-US" sz="6000" b="1" kern="1200" dirty="0">
                <a:gradFill flip="none" rotWithShape="1">
                  <a:gsLst>
                    <a:gs pos="67000">
                      <a:srgbClr val="3D61D4"/>
                    </a:gs>
                    <a:gs pos="29000">
                      <a:srgbClr val="1C97F0"/>
                    </a:gs>
                  </a:gsLst>
                  <a:lin ang="5400000" scaled="0"/>
                  <a:tileRect/>
                </a:gradFill>
                <a:latin typeface="+mn-lt"/>
                <a:ea typeface="+mn-ea"/>
                <a:cs typeface="+mn-ea"/>
                <a:sym typeface="+mn-lt"/>
              </a:rPr>
              <a:t>压力的影响</a:t>
            </a:r>
            <a:endParaRPr lang="zh-CN" altLang="en-US" sz="6000" b="1" kern="1200" dirty="0">
              <a:gradFill flip="none" rotWithShape="1">
                <a:gsLst>
                  <a:gs pos="67000">
                    <a:srgbClr val="3D61D4"/>
                  </a:gs>
                  <a:gs pos="29000">
                    <a:srgbClr val="1C97F0"/>
                  </a:gs>
                </a:gsLst>
                <a:lin ang="5400000" scaled="0"/>
                <a:tileRect/>
              </a:gra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4106355" y="3943795"/>
            <a:ext cx="3651931" cy="2932094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2" cstate="screen"/>
          <a:srcRect t="46850"/>
          <a:stretch>
            <a:fillRect/>
          </a:stretch>
        </p:blipFill>
        <p:spPr>
          <a:xfrm flipH="1">
            <a:off x="-11240" y="3661080"/>
            <a:ext cx="4009560" cy="319692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flipH="1">
            <a:off x="10687727" y="836711"/>
            <a:ext cx="1508679" cy="6046727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3106017" y="3473956"/>
            <a:ext cx="5652605" cy="453438"/>
            <a:chOff x="3140497" y="3335714"/>
            <a:chExt cx="5652605" cy="453438"/>
          </a:xfrm>
        </p:grpSpPr>
        <p:sp>
          <p:nvSpPr>
            <p:cNvPr id="22" name="标题 1"/>
            <p:cNvSpPr txBox="1"/>
            <p:nvPr/>
          </p:nvSpPr>
          <p:spPr>
            <a:xfrm>
              <a:off x="4121493" y="3335714"/>
              <a:ext cx="3828355" cy="453438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ctr">
              <a:noAutofit/>
            </a:bodyPr>
            <a:lstStyle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rgbClr val="09532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defRPr>
              </a:lvl1pPr>
              <a:lvl2pPr algn="l" rtl="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9532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algn="l" rtl="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9532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algn="l" rtl="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9532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algn="l" rtl="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9532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9532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9532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9532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9532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algn="ctr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缓解压力让自己更加轻松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cxnSp>
          <p:nvCxnSpPr>
            <p:cNvPr id="20" name="直接连接符 19"/>
            <p:cNvCxnSpPr/>
            <p:nvPr/>
          </p:nvCxnSpPr>
          <p:spPr>
            <a:xfrm>
              <a:off x="3140497" y="3613690"/>
              <a:ext cx="72008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>
              <a:off x="8073022" y="3613690"/>
              <a:ext cx="72008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标题 1"/>
          <p:cNvSpPr txBox="1"/>
          <p:nvPr/>
        </p:nvSpPr>
        <p:spPr>
          <a:xfrm>
            <a:off x="4258061" y="1700808"/>
            <a:ext cx="3511372" cy="785813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ctr"/>
            <a:r>
              <a:rPr lang="zh-CN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第三部分</a:t>
            </a:r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-11240" y="764786"/>
            <a:ext cx="4571570" cy="685800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 flipH="1">
            <a:off x="2657046" y="5531474"/>
            <a:ext cx="1714927" cy="1376895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 flipH="1">
            <a:off x="8062015" y="5476138"/>
            <a:ext cx="1714927" cy="13768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7000">
        <p14:doors dir="vert"/>
      </p:transition>
    </mc:Choice>
    <mc:Fallback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7" name="矩形 4"/>
          <p:cNvSpPr/>
          <p:nvPr/>
        </p:nvSpPr>
        <p:spPr>
          <a:xfrm>
            <a:off x="1844353" y="2492896"/>
            <a:ext cx="4526915" cy="1002967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marL="0" lvl="0">
              <a:lnSpc>
                <a:spcPct val="200000"/>
              </a:lnSpc>
              <a:spcBef>
                <a:spcPts val="200"/>
              </a:spcBef>
              <a:spcAft>
                <a:spcPts val="0"/>
              </a:spcAft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压力的结果既可以是正面的，也可以是负面的，取决于压力的大小和一个人对压力的承受程度。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568" name="矩形 4"/>
          <p:cNvSpPr/>
          <p:nvPr/>
        </p:nvSpPr>
        <p:spPr>
          <a:xfrm>
            <a:off x="1844353" y="3592800"/>
            <a:ext cx="4248472" cy="2062103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marL="0" lvl="0" algn="l">
              <a:lnSpc>
                <a:spcPct val="200000"/>
              </a:lnSpc>
              <a:spcBef>
                <a:spcPts val="200"/>
              </a:spcBef>
              <a:spcAft>
                <a:spcPts val="0"/>
              </a:spcAft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一个处于长期压力之下的人就像一个齿轮转动过高的汽车。引擎会过早报废，我们的身体也同样如此。压力过大的影响会在人的心理、生理、行为等方面反应出来。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标题 1"/>
          <p:cNvSpPr>
            <a:spLocks noGrp="1"/>
          </p:cNvSpPr>
          <p:nvPr/>
        </p:nvSpPr>
        <p:spPr>
          <a:xfrm>
            <a:off x="1628329" y="1196752"/>
            <a:ext cx="6215063" cy="868362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r>
              <a:rPr lang="zh-CN" altLang="en-US" dirty="0">
                <a:gradFill>
                  <a:gsLst>
                    <a:gs pos="67000">
                      <a:srgbClr val="3D61D4"/>
                    </a:gs>
                    <a:gs pos="29000">
                      <a:srgbClr val="1C97F0"/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压力的影响</a:t>
            </a:r>
            <a:endParaRPr lang="en-US" altLang="zh-CN" dirty="0">
              <a:gradFill>
                <a:gsLst>
                  <a:gs pos="67000">
                    <a:srgbClr val="3D61D4"/>
                  </a:gs>
                  <a:gs pos="29000">
                    <a:srgbClr val="1C97F0"/>
                  </a:gs>
                </a:gsLst>
                <a:lin ang="5400000" scaled="0"/>
              </a:gra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1772345" y="2094337"/>
            <a:ext cx="820891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7172945" y="2600129"/>
            <a:ext cx="3024336" cy="27010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7000">
        <p14:doors dir="vert"/>
      </p:transition>
    </mc:Choice>
    <mc:Fallback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>
                                      <p:cBhvr>
                                        <p:cTn id="18" dur="10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>
                                      <p:cBhvr>
                                        <p:cTn id="23" dur="1000"/>
                                        <p:tgtEl>
                                          <p:spTgt spid="23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7" grpId="0" bldLvl="0"/>
      <p:bldP spid="23568" grpId="0" bldLvl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2276401" y="2524348"/>
            <a:ext cx="3312368" cy="400110"/>
          </a:xfrm>
          <a:prstGeom prst="rect">
            <a:avLst/>
          </a:prstGeom>
          <a:solidFill>
            <a:srgbClr val="BDDFFA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压力过大对身体的影响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531919" y="3289047"/>
            <a:ext cx="22322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高血压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冠心病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.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颈椎痛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糖尿病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标题 1"/>
          <p:cNvSpPr>
            <a:spLocks noGrp="1"/>
          </p:cNvSpPr>
          <p:nvPr/>
        </p:nvSpPr>
        <p:spPr>
          <a:xfrm>
            <a:off x="1628329" y="1196752"/>
            <a:ext cx="6215063" cy="868362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r>
              <a:rPr lang="zh-CN" altLang="en-US" dirty="0">
                <a:gradFill>
                  <a:gsLst>
                    <a:gs pos="67000">
                      <a:srgbClr val="3D61D4"/>
                    </a:gs>
                    <a:gs pos="29000">
                      <a:srgbClr val="1C97F0"/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压力的影响</a:t>
            </a:r>
            <a:endParaRPr lang="en-US" altLang="zh-CN" dirty="0">
              <a:gradFill>
                <a:gsLst>
                  <a:gs pos="67000">
                    <a:srgbClr val="3D61D4"/>
                  </a:gs>
                  <a:gs pos="29000">
                    <a:srgbClr val="1C97F0"/>
                  </a:gs>
                </a:gsLst>
                <a:lin ang="5400000" scaled="0"/>
              </a:gra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1772345" y="2094337"/>
            <a:ext cx="820891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4364783" y="3281726"/>
            <a:ext cx="172789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慢性胃炎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胃溃疡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失眠症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抑郁症</a:t>
            </a:r>
            <a:endParaRPr lang="zh-CN" altLang="en-US" sz="1600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 flipH="1">
            <a:off x="6956921" y="2600371"/>
            <a:ext cx="2664296" cy="3084572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7000">
        <p14:doors dir="vert"/>
      </p:transition>
    </mc:Choice>
    <mc:Fallback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" grpId="0"/>
      <p:bldP spid="5" grpId="0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2083583" y="2536825"/>
            <a:ext cx="3361169" cy="400110"/>
          </a:xfrm>
          <a:prstGeom prst="rect">
            <a:avLst/>
          </a:prstGeom>
          <a:solidFill>
            <a:srgbClr val="BDDFFA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压力过大对心理的影响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592" name="TextBox 61"/>
          <p:cNvSpPr/>
          <p:nvPr/>
        </p:nvSpPr>
        <p:spPr>
          <a:xfrm>
            <a:off x="1799282" y="3129306"/>
            <a:ext cx="8181975" cy="2449453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marL="342900" lvl="0" indent="-342900" algn="l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焦虑、紧张、迷惑、烦躁、敏感、喜怒无常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342900" lvl="0" indent="-342900" algn="l">
              <a:lnSpc>
                <a:spcPct val="160000"/>
              </a:lnSpc>
              <a:buClrTx/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道德和情感准则削弱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342900" lvl="0" indent="-342900" algn="l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感情压抑，兴趣和热情减少，厌倦工作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342900" lvl="0" indent="-342900" algn="l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意志消沉，自信心不足，出现悲观失望和无助的心理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342900" lvl="0" indent="-342900" algn="l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短期和长期记忆力减退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342900" lvl="0" indent="-342900" algn="l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精神疲劳，错觉和思维混乱增加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602" name="TextBox 61"/>
          <p:cNvSpPr/>
          <p:nvPr/>
        </p:nvSpPr>
        <p:spPr>
          <a:xfrm>
            <a:off x="3667760" y="5033963"/>
            <a:ext cx="389850" cy="338554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>
            <a:spAutoFit/>
          </a:bodyPr>
          <a:lstStyle/>
          <a:p>
            <a:pPr lvl="0">
              <a:lnSpc>
                <a:spcPct val="100000"/>
              </a:lnSpc>
            </a:pPr>
            <a:r>
              <a:rPr lang="zh-CN" altLang="en-US" sz="1600" dirty="0">
                <a:solidFill>
                  <a:srgbClr val="F2F2F2"/>
                </a:solidFill>
                <a:latin typeface="+mn-lt"/>
                <a:ea typeface="+mn-ea"/>
                <a:cs typeface="+mn-ea"/>
                <a:sym typeface="+mn-lt"/>
              </a:rPr>
              <a:t>。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标题 1"/>
          <p:cNvSpPr>
            <a:spLocks noGrp="1"/>
          </p:cNvSpPr>
          <p:nvPr/>
        </p:nvSpPr>
        <p:spPr>
          <a:xfrm>
            <a:off x="1628329" y="1196752"/>
            <a:ext cx="6215063" cy="868362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r>
              <a:rPr lang="zh-CN" altLang="en-US" dirty="0">
                <a:gradFill>
                  <a:gsLst>
                    <a:gs pos="67000">
                      <a:srgbClr val="3D61D4"/>
                    </a:gs>
                    <a:gs pos="29000">
                      <a:srgbClr val="1C97F0"/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压力的影响</a:t>
            </a:r>
            <a:endParaRPr lang="en-US" altLang="zh-CN" dirty="0">
              <a:gradFill>
                <a:gsLst>
                  <a:gs pos="67000">
                    <a:srgbClr val="3D61D4"/>
                  </a:gs>
                  <a:gs pos="29000">
                    <a:srgbClr val="1C97F0"/>
                  </a:gs>
                </a:gsLst>
                <a:lin ang="5400000" scaled="0"/>
              </a:gra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1772345" y="2094337"/>
            <a:ext cx="820891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53969" y="3129306"/>
            <a:ext cx="3505711" cy="21314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7000">
        <p14:doors dir="vert"/>
      </p:transition>
    </mc:Choice>
    <mc:Fallback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>
                                      <p:cBhvr>
                                        <p:cTn id="9" dur="1000"/>
                                        <p:tgtEl>
                                          <p:spTgt spid="24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>
                                      <p:cBhvr>
                                        <p:cTn id="30" dur="1000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4592" grpId="0" bldLvl="0"/>
      <p:bldP spid="24602" grpId="0" bldLvl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2002403" y="2564904"/>
            <a:ext cx="3744415" cy="400110"/>
          </a:xfrm>
          <a:prstGeom prst="rect">
            <a:avLst/>
          </a:prstGeom>
          <a:solidFill>
            <a:srgbClr val="BDDFFA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③压力过大对行为的影响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6657" name="TextBox 61"/>
          <p:cNvSpPr/>
          <p:nvPr/>
        </p:nvSpPr>
        <p:spPr>
          <a:xfrm>
            <a:off x="5936933" y="5059045"/>
            <a:ext cx="389850" cy="338554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>
            <a:spAutoFit/>
          </a:bodyPr>
          <a:lstStyle/>
          <a:p>
            <a:pPr lvl="0">
              <a:lnSpc>
                <a:spcPct val="100000"/>
              </a:lnSpc>
            </a:pPr>
            <a:r>
              <a:rPr lang="zh-CN" altLang="en-US" sz="1600" dirty="0">
                <a:solidFill>
                  <a:srgbClr val="E36C09"/>
                </a:solidFill>
                <a:latin typeface="+mn-lt"/>
                <a:ea typeface="+mn-ea"/>
                <a:cs typeface="+mn-ea"/>
                <a:sym typeface="+mn-lt"/>
              </a:rPr>
              <a:t>。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" name="TextBox 61"/>
          <p:cNvSpPr/>
          <p:nvPr/>
        </p:nvSpPr>
        <p:spPr>
          <a:xfrm>
            <a:off x="2002403" y="3211795"/>
            <a:ext cx="4896544" cy="2449453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marL="342900" lvl="0" indent="-342900" algn="l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冒险行为增加，包括不顾后果的驾车和赌博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342900" lvl="0" indent="-342900" algn="l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放纵自己，自暴自弃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342900" lvl="0" indent="-342900" algn="l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攻击、侵犯他人，破坏公共财产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342900" lvl="0" indent="-342900" algn="l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自杀或企图自杀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342900" lvl="0" indent="-342900" algn="l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不愿意出门活动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342900" lvl="0" indent="-342900" algn="l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疯狂购物、化悲愤为食欲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标题 1"/>
          <p:cNvSpPr>
            <a:spLocks noGrp="1"/>
          </p:cNvSpPr>
          <p:nvPr/>
        </p:nvSpPr>
        <p:spPr>
          <a:xfrm>
            <a:off x="1628329" y="1196752"/>
            <a:ext cx="6215063" cy="868362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r>
              <a:rPr lang="zh-CN" altLang="en-US" dirty="0">
                <a:gradFill>
                  <a:gsLst>
                    <a:gs pos="67000">
                      <a:srgbClr val="3D61D4"/>
                    </a:gs>
                    <a:gs pos="29000">
                      <a:srgbClr val="1C97F0"/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压力的影响</a:t>
            </a:r>
            <a:endParaRPr lang="en-US" altLang="zh-CN" dirty="0">
              <a:gradFill>
                <a:gsLst>
                  <a:gs pos="67000">
                    <a:srgbClr val="3D61D4"/>
                  </a:gs>
                  <a:gs pos="29000">
                    <a:srgbClr val="1C97F0"/>
                  </a:gs>
                </a:gsLst>
                <a:lin ang="5400000" scaled="0"/>
              </a:gra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1772345" y="2094337"/>
            <a:ext cx="820891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6740897" y="3053946"/>
            <a:ext cx="3240360" cy="23575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7000">
        <p14:doors dir="vert"/>
      </p:transition>
    </mc:Choice>
    <mc:Fallback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>
                                      <p:cBhvr>
                                        <p:cTn id="9" dur="1000"/>
                                        <p:tgtEl>
                                          <p:spTgt spid="26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6657" grpId="0" bldLvl="0"/>
      <p:bldP spid="2" grpId="0" bldLvl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 rot="5400000">
            <a:off x="2663825" y="-2663825"/>
            <a:ext cx="6858000" cy="12185650"/>
          </a:xfrm>
          <a:prstGeom prst="rect">
            <a:avLst/>
          </a:prstGeom>
        </p:spPr>
      </p:pic>
      <p:grpSp>
        <p:nvGrpSpPr>
          <p:cNvPr id="23" name="组合 6"/>
          <p:cNvGrpSpPr/>
          <p:nvPr/>
        </p:nvGrpSpPr>
        <p:grpSpPr>
          <a:xfrm>
            <a:off x="1636641" y="1193036"/>
            <a:ext cx="8864281" cy="3545713"/>
            <a:chOff x="1285852" y="928670"/>
            <a:chExt cx="4786346" cy="107157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8" name="圆角矩形 4"/>
            <p:cNvSpPr/>
            <p:nvPr/>
          </p:nvSpPr>
          <p:spPr>
            <a:xfrm>
              <a:off x="1285852" y="928670"/>
              <a:ext cx="4786346" cy="107157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" name="圆角矩形 5"/>
            <p:cNvSpPr/>
            <p:nvPr/>
          </p:nvSpPr>
          <p:spPr>
            <a:xfrm>
              <a:off x="1428728" y="1019648"/>
              <a:ext cx="4500594" cy="873435"/>
            </a:xfrm>
            <a:prstGeom prst="roundRect">
              <a:avLst>
                <a:gd name="adj" fmla="val 50000"/>
              </a:avLst>
            </a:prstGeom>
            <a:noFill/>
            <a:ln w="12700">
              <a:solidFill>
                <a:srgbClr val="BDDF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2" cstate="screen"/>
          <a:srcRect t="46850"/>
          <a:stretch>
            <a:fillRect/>
          </a:stretch>
        </p:blipFill>
        <p:spPr>
          <a:xfrm>
            <a:off x="8181057" y="3661080"/>
            <a:ext cx="4009560" cy="3196920"/>
          </a:xfrm>
          <a:prstGeom prst="rect">
            <a:avLst/>
          </a:prstGeom>
        </p:spPr>
      </p:pic>
      <p:sp>
        <p:nvSpPr>
          <p:cNvPr id="3075" name="标题 1"/>
          <p:cNvSpPr>
            <a:spLocks noGrp="1"/>
          </p:cNvSpPr>
          <p:nvPr>
            <p:ph type="ctrTitle" idx="4294967295"/>
          </p:nvPr>
        </p:nvSpPr>
        <p:spPr>
          <a:xfrm>
            <a:off x="3651151" y="2494387"/>
            <a:ext cx="4883348" cy="785813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algn="dist" eaLnBrk="1" hangingPunct="1"/>
            <a:r>
              <a:rPr lang="zh-CN" altLang="en-US" sz="6000" b="1" kern="1200">
                <a:gradFill flip="none" rotWithShape="1">
                  <a:gsLst>
                    <a:gs pos="67000">
                      <a:srgbClr val="3D61D4"/>
                    </a:gs>
                    <a:gs pos="29000">
                      <a:srgbClr val="1C97F0"/>
                    </a:gs>
                  </a:gsLst>
                  <a:lin ang="5400000" scaled="0"/>
                  <a:tileRect/>
                </a:gradFill>
                <a:latin typeface="+mn-lt"/>
                <a:ea typeface="+mn-ea"/>
                <a:cs typeface="+mn-ea"/>
                <a:sym typeface="+mn-lt"/>
              </a:rPr>
              <a:t>如何缓解压力</a:t>
            </a:r>
            <a:endParaRPr lang="zh-CN" altLang="en-US" sz="6000" b="1" kern="1200" dirty="0">
              <a:gradFill flip="none" rotWithShape="1">
                <a:gsLst>
                  <a:gs pos="67000">
                    <a:srgbClr val="3D61D4"/>
                  </a:gs>
                  <a:gs pos="29000">
                    <a:srgbClr val="1C97F0"/>
                  </a:gs>
                </a:gsLst>
                <a:lin ang="5400000" scaled="0"/>
                <a:tileRect/>
              </a:gra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4106355" y="3943795"/>
            <a:ext cx="3651931" cy="2932094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2" cstate="screen"/>
          <a:srcRect t="46850"/>
          <a:stretch>
            <a:fillRect/>
          </a:stretch>
        </p:blipFill>
        <p:spPr>
          <a:xfrm flipH="1">
            <a:off x="-11240" y="3661080"/>
            <a:ext cx="4009560" cy="319692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flipH="1">
            <a:off x="10687727" y="836711"/>
            <a:ext cx="1508679" cy="6046727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3106017" y="3473956"/>
            <a:ext cx="5652605" cy="453438"/>
            <a:chOff x="3140497" y="3335714"/>
            <a:chExt cx="5652605" cy="453438"/>
          </a:xfrm>
        </p:grpSpPr>
        <p:sp>
          <p:nvSpPr>
            <p:cNvPr id="22" name="标题 1"/>
            <p:cNvSpPr txBox="1"/>
            <p:nvPr/>
          </p:nvSpPr>
          <p:spPr>
            <a:xfrm>
              <a:off x="4121493" y="3335714"/>
              <a:ext cx="3828355" cy="453438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ctr">
              <a:noAutofit/>
            </a:bodyPr>
            <a:lstStyle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rgbClr val="09532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defRPr>
              </a:lvl1pPr>
              <a:lvl2pPr algn="l" rtl="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9532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algn="l" rtl="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9532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algn="l" rtl="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9532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algn="l" rtl="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9532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9532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9532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9532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9532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algn="ctr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缓解压力让自己更加轻松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cxnSp>
          <p:nvCxnSpPr>
            <p:cNvPr id="20" name="直接连接符 19"/>
            <p:cNvCxnSpPr/>
            <p:nvPr/>
          </p:nvCxnSpPr>
          <p:spPr>
            <a:xfrm>
              <a:off x="3140497" y="3613690"/>
              <a:ext cx="72008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>
              <a:off x="8073022" y="3613690"/>
              <a:ext cx="72008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标题 1"/>
          <p:cNvSpPr txBox="1"/>
          <p:nvPr/>
        </p:nvSpPr>
        <p:spPr>
          <a:xfrm>
            <a:off x="4258061" y="1700808"/>
            <a:ext cx="3511372" cy="785813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ctr"/>
            <a:r>
              <a:rPr lang="zh-CN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第三部分</a:t>
            </a:r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-11240" y="764786"/>
            <a:ext cx="4571570" cy="685800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 flipH="1">
            <a:off x="2657046" y="5531474"/>
            <a:ext cx="1714927" cy="1376895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 flipH="1">
            <a:off x="8062015" y="5476138"/>
            <a:ext cx="1714927" cy="13768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7000">
        <p14:doors dir="vert"/>
      </p:transition>
    </mc:Choice>
    <mc:Fallback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  <p:bldP spid="1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9"/>
          <p:cNvSpPr txBox="1"/>
          <p:nvPr/>
        </p:nvSpPr>
        <p:spPr>
          <a:xfrm>
            <a:off x="2498190" y="3088323"/>
            <a:ext cx="1741904" cy="2421483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/>
          <a:p>
            <a:pPr marL="342900" lvl="0" indent="-342900">
              <a:lnSpc>
                <a:spcPct val="150000"/>
              </a:lnSpc>
              <a:spcBef>
                <a:spcPct val="20000"/>
              </a:spcBef>
              <a:buChar char="•"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唠叨？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Char char="•"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暴饮暴食？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Char char="•"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疯狂购物？</a:t>
            </a:r>
            <a:endParaRPr lang="en-US" altLang="x-none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Char char="•"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抽烟？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Char char="•"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喝闷酒？</a:t>
            </a:r>
            <a:endParaRPr lang="en-US" altLang="x-none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724" name="圆角矩形 25"/>
          <p:cNvSpPr/>
          <p:nvPr/>
        </p:nvSpPr>
        <p:spPr>
          <a:xfrm>
            <a:off x="2221524" y="2688131"/>
            <a:ext cx="2219325" cy="3240087"/>
          </a:xfrm>
          <a:prstGeom prst="roundRect">
            <a:avLst>
              <a:gd name="adj" fmla="val 5356"/>
            </a:avLst>
          </a:prstGeom>
          <a:noFill/>
          <a:ln w="25400" cap="flat" cmpd="sng">
            <a:solidFill>
              <a:srgbClr val="BDDFFA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lvl="0" algn="ctr"/>
            <a:endParaRPr lang="zh-CN" altLang="en-US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0725" name="Picture 3" descr="G:\邓秀良永久资料\邓秀良-图片素材库\邓秀良-培训师如何打造制胜PPT-下载图片20120214\错叉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16561" y="5303138"/>
            <a:ext cx="588118" cy="588118"/>
          </a:xfrm>
          <a:prstGeom prst="rect">
            <a:avLst/>
          </a:prstGeom>
          <a:noFill/>
          <a:ln w="9525">
            <a:noFill/>
            <a:miter/>
          </a:ln>
        </p:spPr>
      </p:pic>
      <p:grpSp>
        <p:nvGrpSpPr>
          <p:cNvPr id="30726" name="组合 30725"/>
          <p:cNvGrpSpPr/>
          <p:nvPr/>
        </p:nvGrpSpPr>
        <p:grpSpPr>
          <a:xfrm>
            <a:off x="6903315" y="2636838"/>
            <a:ext cx="2501878" cy="3240087"/>
            <a:chOff x="0" y="0"/>
            <a:chExt cx="2232248" cy="3240360"/>
          </a:xfrm>
        </p:grpSpPr>
        <p:sp>
          <p:nvSpPr>
            <p:cNvPr id="30727" name="圆角矩形 9"/>
            <p:cNvSpPr/>
            <p:nvPr/>
          </p:nvSpPr>
          <p:spPr>
            <a:xfrm>
              <a:off x="0" y="0"/>
              <a:ext cx="2232248" cy="3240360"/>
            </a:xfrm>
            <a:prstGeom prst="roundRect">
              <a:avLst>
                <a:gd name="adj" fmla="val 5356"/>
              </a:avLst>
            </a:prstGeom>
            <a:noFill/>
            <a:ln w="25400" cap="flat" cmpd="sng">
              <a:solidFill>
                <a:srgbClr val="BDDFFA"/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lvl="0" algn="ctr"/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0728" name="圆角矩形 10"/>
            <p:cNvSpPr/>
            <p:nvPr/>
          </p:nvSpPr>
          <p:spPr>
            <a:xfrm>
              <a:off x="216024" y="230842"/>
              <a:ext cx="2016224" cy="921536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342900" lvl="0" indent="-342900" algn="ctr">
                <a:lnSpc>
                  <a:spcPct val="130000"/>
                </a:lnSpc>
                <a:spcBef>
                  <a:spcPct val="20000"/>
                </a:spcBef>
              </a:pP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改变不良的</a:t>
              </a:r>
              <a:endParaRPr lang="en-US" altLang="x-none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marL="342900" lvl="0" indent="-342900" algn="ctr">
                <a:lnSpc>
                  <a:spcPct val="130000"/>
                </a:lnSpc>
                <a:spcBef>
                  <a:spcPct val="20000"/>
                </a:spcBef>
              </a:pP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“成瘾行为”</a:t>
              </a:r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30734" name="Rectangle 9"/>
          <p:cNvSpPr/>
          <p:nvPr/>
        </p:nvSpPr>
        <p:spPr>
          <a:xfrm>
            <a:off x="5444928" y="2688131"/>
            <a:ext cx="504056" cy="3051124"/>
          </a:xfrm>
          <a:prstGeom prst="roundRect">
            <a:avLst>
              <a:gd name="adj" fmla="val 8120"/>
            </a:avLst>
          </a:prstGeom>
          <a:solidFill>
            <a:srgbClr val="BDDFFA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eaVert"/>
          <a:lstStyle/>
          <a:p>
            <a:pPr marL="342900" lvl="0" indent="-342900" algn="ctr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好压力管理合理释放压力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730" name="AutoShape 11"/>
          <p:cNvSpPr/>
          <p:nvPr/>
        </p:nvSpPr>
        <p:spPr>
          <a:xfrm rot="5400000">
            <a:off x="7965633" y="3902414"/>
            <a:ext cx="574682" cy="702302"/>
          </a:xfrm>
          <a:prstGeom prst="rightArrow">
            <a:avLst>
              <a:gd name="adj1" fmla="val 50000"/>
              <a:gd name="adj2" fmla="val 55365"/>
            </a:avLst>
          </a:prstGeom>
          <a:solidFill>
            <a:srgbClr val="BDDFFA"/>
          </a:solidFill>
          <a:ln w="9525">
            <a:noFill/>
            <a:miter/>
          </a:ln>
        </p:spPr>
        <p:txBody>
          <a:bodyPr wrap="none" anchor="ctr"/>
          <a:lstStyle/>
          <a:p>
            <a:pPr lvl="0"/>
            <a:endParaRPr lang="zh-CN" altLang="en-US" dirty="0">
              <a:solidFill>
                <a:srgbClr val="0077EC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731" name="圆角矩形 11"/>
          <p:cNvSpPr/>
          <p:nvPr/>
        </p:nvSpPr>
        <p:spPr>
          <a:xfrm>
            <a:off x="7455606" y="4583291"/>
            <a:ext cx="1594735" cy="1358670"/>
          </a:xfrm>
          <a:prstGeom prst="roundRect">
            <a:avLst>
              <a:gd name="adj" fmla="val 16667"/>
            </a:avLst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342900" lvl="0" indent="-342900" algn="r">
              <a:lnSpc>
                <a:spcPct val="130000"/>
              </a:lnSpc>
              <a:spcBef>
                <a:spcPct val="20000"/>
              </a:spcBef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养成健康的</a:t>
            </a:r>
            <a:endParaRPr lang="en-US" altLang="x-none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342900" lvl="0" indent="-342900" algn="r">
              <a:lnSpc>
                <a:spcPct val="130000"/>
              </a:lnSpc>
              <a:spcBef>
                <a:spcPct val="20000"/>
              </a:spcBef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“行为模式”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0732" name="Picture 6" descr="G:\邓秀良永久资料\邓秀良-图片素材库\EAP相关图片20110907\对勾-红色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8786912" y="5338507"/>
            <a:ext cx="526858" cy="483004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15" name="标题 1"/>
          <p:cNvSpPr>
            <a:spLocks noGrp="1"/>
          </p:cNvSpPr>
          <p:nvPr/>
        </p:nvSpPr>
        <p:spPr>
          <a:xfrm>
            <a:off x="1628329" y="1196752"/>
            <a:ext cx="6215063" cy="868362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r>
              <a:rPr lang="zh-CN" altLang="en-US" dirty="0">
                <a:gradFill>
                  <a:gsLst>
                    <a:gs pos="67000">
                      <a:srgbClr val="3D61D4"/>
                    </a:gs>
                    <a:gs pos="29000">
                      <a:srgbClr val="1C97F0"/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如何缓解压力</a:t>
            </a:r>
            <a:endParaRPr lang="en-US" altLang="zh-CN" dirty="0">
              <a:gradFill>
                <a:gsLst>
                  <a:gs pos="67000">
                    <a:srgbClr val="3D61D4"/>
                  </a:gs>
                  <a:gs pos="29000">
                    <a:srgbClr val="1C97F0"/>
                  </a:gs>
                </a:gsLst>
                <a:lin ang="5400000" scaled="0"/>
              </a:gra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1772345" y="2094337"/>
            <a:ext cx="820891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7000">
        <p14:doors dir="vert"/>
      </p:transition>
    </mc:Choice>
    <mc:Fallback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4" dur="50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30724" grpId="0" animBg="1"/>
      <p:bldP spid="30734" grpId="0" animBg="1"/>
      <p:bldP spid="30730" grpId="0" animBg="1"/>
      <p:bldP spid="30731" grpId="0"/>
      <p:bldP spid="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8" name="TextBox 10"/>
          <p:cNvSpPr/>
          <p:nvPr/>
        </p:nvSpPr>
        <p:spPr>
          <a:xfrm>
            <a:off x="2132385" y="3023514"/>
            <a:ext cx="3960440" cy="338554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</a:pP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No.1  </a:t>
            </a: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休息片刻，呼吸一下新鲜空气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3810" name="矩形 4"/>
          <p:cNvSpPr/>
          <p:nvPr/>
        </p:nvSpPr>
        <p:spPr>
          <a:xfrm>
            <a:off x="2069657" y="3497249"/>
            <a:ext cx="4536504" cy="1815882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marL="0" lvl="0">
              <a:lnSpc>
                <a:spcPct val="200000"/>
              </a:lnSpc>
              <a:spcBef>
                <a:spcPts val="20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一天中多进行几次短暂的休息，做做深呼吸，走出工作场所呼吸一下新鲜空气，可以使你放松大脑，防止压力情绪的形成。千万不要放任压力情绪的发展，不能使这种情绪在一天工作结束时升级成能压倒你的工作压力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2069657" y="2374260"/>
            <a:ext cx="2364740" cy="369332"/>
          </a:xfrm>
          <a:prstGeom prst="rect">
            <a:avLst/>
          </a:prstGeom>
          <a:solidFill>
            <a:srgbClr val="BDDFFA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Ⅰ</a:t>
            </a:r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. </a:t>
            </a: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初步减压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7" name="标题 1"/>
          <p:cNvSpPr>
            <a:spLocks noGrp="1"/>
          </p:cNvSpPr>
          <p:nvPr/>
        </p:nvSpPr>
        <p:spPr>
          <a:xfrm>
            <a:off x="1628329" y="1196752"/>
            <a:ext cx="6215063" cy="868362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r>
              <a:rPr lang="zh-CN" altLang="en-US" dirty="0">
                <a:gradFill>
                  <a:gsLst>
                    <a:gs pos="67000">
                      <a:srgbClr val="3D61D4"/>
                    </a:gs>
                    <a:gs pos="29000">
                      <a:srgbClr val="1C97F0"/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如何缓解压力</a:t>
            </a:r>
            <a:endParaRPr lang="en-US" altLang="zh-CN" dirty="0">
              <a:gradFill>
                <a:gsLst>
                  <a:gs pos="67000">
                    <a:srgbClr val="3D61D4"/>
                  </a:gs>
                  <a:gs pos="29000">
                    <a:srgbClr val="1C97F0"/>
                  </a:gs>
                </a:gsLst>
                <a:lin ang="5400000" scaled="0"/>
              </a:gra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1772345" y="2094337"/>
            <a:ext cx="820891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7330280" y="3023514"/>
            <a:ext cx="2650977" cy="23914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7000">
        <p14:doors dir="vert"/>
      </p:transition>
    </mc:Choice>
    <mc:Fallback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>
                                      <p:cBhvr>
                                        <p:cTn id="20" dur="500"/>
                                        <p:tgtEl>
                                          <p:spTgt spid="33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>
                                      <p:cBhvr>
                                        <p:cTn id="26" dur="1000"/>
                                        <p:tgtEl>
                                          <p:spTgt spid="33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8" grpId="0" bldLvl="0"/>
      <p:bldP spid="33810" grpId="0" bldLvl="0"/>
      <p:bldP spid="30" grpId="0" animBg="1"/>
      <p:bldP spid="2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33" name="TextBox 10"/>
          <p:cNvSpPr/>
          <p:nvPr/>
        </p:nvSpPr>
        <p:spPr>
          <a:xfrm>
            <a:off x="1988671" y="3069446"/>
            <a:ext cx="2880018" cy="369332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</a:pPr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No.2 转移并释放压力</a:t>
            </a:r>
            <a:endParaRPr lang="en-US" altLang="zh-CN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835" name="矩形 4"/>
          <p:cNvSpPr/>
          <p:nvPr/>
        </p:nvSpPr>
        <p:spPr>
          <a:xfrm>
            <a:off x="2035059" y="3552165"/>
            <a:ext cx="4055472" cy="1938992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lvl="0" algn="l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让自己暂时躲开压力源，去做一下体育运动或者去KTV吼上两嗓子，这能使你很好地发泄一下，完了之后你会感到很轻松，不知不觉间就可以把压力释放出去。或者给自己放假一天，彻底放松一下。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9944" name="Rectangle 9"/>
          <p:cNvSpPr txBox="1"/>
          <p:nvPr/>
        </p:nvSpPr>
        <p:spPr>
          <a:xfrm>
            <a:off x="6547800" y="5031705"/>
            <a:ext cx="1224777" cy="432048"/>
          </a:xfrm>
          <a:prstGeom prst="rect">
            <a:avLst/>
          </a:prstGeom>
          <a:solidFill>
            <a:srgbClr val="BDDFFA"/>
          </a:solidFill>
          <a:ln w="9525">
            <a:noFill/>
            <a:miter/>
          </a:ln>
        </p:spPr>
        <p:txBody>
          <a:bodyPr/>
          <a:lstStyle/>
          <a:p>
            <a:pPr lvl="0" algn="ctr">
              <a:spcBef>
                <a:spcPct val="20000"/>
              </a:spcBef>
            </a:pP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使劲飙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Rectangle 9"/>
          <p:cNvSpPr txBox="1"/>
          <p:nvPr/>
        </p:nvSpPr>
        <p:spPr>
          <a:xfrm>
            <a:off x="7976497" y="5031705"/>
            <a:ext cx="1224777" cy="432048"/>
          </a:xfrm>
          <a:prstGeom prst="rect">
            <a:avLst/>
          </a:prstGeom>
          <a:solidFill>
            <a:srgbClr val="BDDFFA"/>
          </a:solidFill>
          <a:ln w="9525">
            <a:noFill/>
            <a:miter/>
          </a:ln>
        </p:spPr>
        <p:txBody>
          <a:bodyPr/>
          <a:lstStyle/>
          <a:p>
            <a:pPr lvl="0" algn="ctr">
              <a:spcBef>
                <a:spcPct val="20000"/>
              </a:spcBef>
            </a:pP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使劲扔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Rectangle 9"/>
          <p:cNvSpPr txBox="1"/>
          <p:nvPr/>
        </p:nvSpPr>
        <p:spPr>
          <a:xfrm>
            <a:off x="9405193" y="5031705"/>
            <a:ext cx="1241449" cy="432048"/>
          </a:xfrm>
          <a:prstGeom prst="rect">
            <a:avLst/>
          </a:prstGeom>
          <a:solidFill>
            <a:srgbClr val="BDDFFA"/>
          </a:solidFill>
          <a:ln w="9525">
            <a:noFill/>
            <a:miter/>
          </a:ln>
        </p:spPr>
        <p:txBody>
          <a:bodyPr/>
          <a:lstStyle/>
          <a:p>
            <a:pPr lvl="0" algn="ctr">
              <a:spcBef>
                <a:spcPct val="20000"/>
              </a:spcBef>
            </a:pP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使劲打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037353" y="2371898"/>
            <a:ext cx="2364740" cy="369332"/>
          </a:xfrm>
          <a:prstGeom prst="rect">
            <a:avLst/>
          </a:prstGeom>
          <a:solidFill>
            <a:srgbClr val="BDDFFA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sym typeface="+mn-lt"/>
              </a:rPr>
              <a:t>Ⅰ</a:t>
            </a:r>
            <a:r>
              <a:rPr lang="en-US" altLang="zh-CN" dirty="0">
                <a:latin typeface="+mn-lt"/>
                <a:ea typeface="+mn-ea"/>
                <a:sym typeface="+mn-lt"/>
              </a:rPr>
              <a:t>. </a:t>
            </a:r>
            <a:r>
              <a:rPr lang="zh-CN" altLang="en-US" dirty="0">
                <a:latin typeface="+mn-lt"/>
                <a:ea typeface="+mn-ea"/>
                <a:sym typeface="+mn-lt"/>
              </a:rPr>
              <a:t>初步减压</a:t>
            </a:r>
            <a:endParaRPr lang="zh-CN" altLang="en-US" dirty="0">
              <a:latin typeface="+mn-lt"/>
              <a:ea typeface="+mn-ea"/>
              <a:sym typeface="+mn-lt"/>
            </a:endParaRPr>
          </a:p>
        </p:txBody>
      </p:sp>
      <p:sp>
        <p:nvSpPr>
          <p:cNvPr id="18" name="标题 1"/>
          <p:cNvSpPr>
            <a:spLocks noGrp="1"/>
          </p:cNvSpPr>
          <p:nvPr/>
        </p:nvSpPr>
        <p:spPr>
          <a:xfrm>
            <a:off x="1628329" y="1196752"/>
            <a:ext cx="6215063" cy="868362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r>
              <a:rPr lang="zh-CN" altLang="en-US" dirty="0">
                <a:gradFill>
                  <a:gsLst>
                    <a:gs pos="67000">
                      <a:srgbClr val="3D61D4"/>
                    </a:gs>
                    <a:gs pos="29000">
                      <a:srgbClr val="1C97F0"/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如何缓解压力</a:t>
            </a:r>
            <a:endParaRPr lang="en-US" altLang="zh-CN" dirty="0">
              <a:gradFill>
                <a:gsLst>
                  <a:gs pos="67000">
                    <a:srgbClr val="3D61D4"/>
                  </a:gs>
                  <a:gs pos="29000">
                    <a:srgbClr val="1C97F0"/>
                  </a:gs>
                </a:gsLst>
                <a:lin ang="5400000" scaled="0"/>
              </a:gra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1772345" y="2094337"/>
            <a:ext cx="820891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28548" y="2723628"/>
            <a:ext cx="4018093" cy="21438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7000">
        <p14:doors dir="vert"/>
      </p:transition>
    </mc:Choice>
    <mc:Fallback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>
                                      <p:cBhvr>
                                        <p:cTn id="20" dur="500"/>
                                        <p:tgtEl>
                                          <p:spTgt spid="34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>
                                      <p:cBhvr>
                                        <p:cTn id="26" dur="1000"/>
                                        <p:tgtEl>
                                          <p:spTgt spid="34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33" grpId="0" bldLvl="0"/>
      <p:bldP spid="34835" grpId="0" bldLvl="0"/>
      <p:bldP spid="39944" grpId="0" animBg="1"/>
      <p:bldP spid="4" grpId="0" animBg="1"/>
      <p:bldP spid="5" grpId="0" animBg="1"/>
      <p:bldP spid="20" grpId="0" animBg="1"/>
      <p:bldP spid="1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81" name="TextBox 10"/>
          <p:cNvSpPr/>
          <p:nvPr/>
        </p:nvSpPr>
        <p:spPr>
          <a:xfrm>
            <a:off x="1802023" y="2921090"/>
            <a:ext cx="3257591" cy="369332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lvl="0" algn="l"/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No.3  找信得过的朋友聊一聊</a:t>
            </a:r>
            <a:endParaRPr lang="en-US" altLang="zh-CN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6883" name="矩形 4"/>
          <p:cNvSpPr/>
          <p:nvPr/>
        </p:nvSpPr>
        <p:spPr>
          <a:xfrm>
            <a:off x="1772345" y="3403524"/>
            <a:ext cx="8871353" cy="58477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lvl="0" algn="l">
              <a:spcBef>
                <a:spcPts val="200"/>
              </a:spcBef>
              <a:spcAft>
                <a:spcPts val="0"/>
              </a:spcAft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或许你很要强，不喜欢把脆弱的一面展示给别人。但是，把所有的抑郁埋藏在心底只会令自己郁郁寡欢，有时候把你的烦恼跟信得过的朋友聊一聊，这样效果会很好。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425297" y="4176421"/>
            <a:ext cx="5427980" cy="1867178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rtlCol="0">
            <a:spAutoFit/>
          </a:bodyPr>
          <a:lstStyle/>
          <a:p>
            <a:pPr marL="514350" lvl="0" algn="l">
              <a:lnSpc>
                <a:spcPct val="200000"/>
              </a:lnSpc>
              <a:spcBef>
                <a:spcPts val="20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altLang="zh-CN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  </a:t>
            </a:r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你倾诉本身就会让你的心情感到舒畅；</a:t>
            </a:r>
            <a:endParaRPr lang="zh-CN" alt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514350" lvl="0" algn="l">
              <a:lnSpc>
                <a:spcPct val="200000"/>
              </a:lnSpc>
              <a:spcBef>
                <a:spcPts val="200"/>
              </a:spcBef>
              <a:spcAft>
                <a:spcPts val="0"/>
              </a:spcAft>
              <a:buFont typeface="+mj-lt"/>
              <a:buAutoNum type="romanUcPeriod"/>
            </a:pPr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 与朋友们交换一下近况，你会发现，自己那点事算啥，可能别人的烦恼比你大多了，从而自己也就觉得没有什么了。</a:t>
            </a:r>
            <a:endParaRPr lang="zh-CN" alt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lvl="0" algn="l">
              <a:lnSpc>
                <a:spcPct val="200000"/>
              </a:lnSpc>
              <a:spcBef>
                <a:spcPts val="200"/>
              </a:spcBef>
              <a:spcAft>
                <a:spcPts val="0"/>
              </a:spcAft>
            </a:pPr>
            <a:endParaRPr lang="zh-CN" alt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774547" y="2312248"/>
            <a:ext cx="2364740" cy="369332"/>
          </a:xfrm>
          <a:prstGeom prst="rect">
            <a:avLst/>
          </a:prstGeom>
          <a:solidFill>
            <a:srgbClr val="BDDFFA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sym typeface="+mn-lt"/>
              </a:rPr>
              <a:t>Ⅰ</a:t>
            </a:r>
            <a:r>
              <a:rPr lang="en-US" altLang="zh-CN" dirty="0">
                <a:latin typeface="+mn-lt"/>
                <a:ea typeface="+mn-ea"/>
                <a:sym typeface="+mn-lt"/>
              </a:rPr>
              <a:t>. </a:t>
            </a:r>
            <a:r>
              <a:rPr lang="zh-CN" altLang="en-US" dirty="0">
                <a:latin typeface="+mn-lt"/>
                <a:ea typeface="+mn-ea"/>
                <a:sym typeface="+mn-lt"/>
              </a:rPr>
              <a:t>初步减压</a:t>
            </a:r>
            <a:endParaRPr lang="zh-CN" altLang="en-US" dirty="0">
              <a:latin typeface="+mn-lt"/>
              <a:ea typeface="+mn-ea"/>
              <a:sym typeface="+mn-lt"/>
            </a:endParaRPr>
          </a:p>
        </p:txBody>
      </p:sp>
      <p:sp>
        <p:nvSpPr>
          <p:cNvPr id="23" name="标题 1"/>
          <p:cNvSpPr>
            <a:spLocks noGrp="1"/>
          </p:cNvSpPr>
          <p:nvPr/>
        </p:nvSpPr>
        <p:spPr>
          <a:xfrm>
            <a:off x="1628329" y="1196752"/>
            <a:ext cx="6215063" cy="868362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r>
              <a:rPr lang="zh-CN" altLang="en-US" dirty="0">
                <a:gradFill>
                  <a:gsLst>
                    <a:gs pos="67000">
                      <a:srgbClr val="3D61D4"/>
                    </a:gs>
                    <a:gs pos="29000">
                      <a:srgbClr val="1C97F0"/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如何缓解压力</a:t>
            </a:r>
            <a:endParaRPr lang="en-US" altLang="zh-CN" dirty="0">
              <a:gradFill>
                <a:gsLst>
                  <a:gs pos="67000">
                    <a:srgbClr val="3D61D4"/>
                  </a:gs>
                  <a:gs pos="29000">
                    <a:srgbClr val="1C97F0"/>
                  </a:gs>
                </a:gsLst>
                <a:lin ang="5400000" scaled="0"/>
              </a:gra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1772345" y="2094337"/>
            <a:ext cx="820891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图片 18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7532761" y="4101401"/>
            <a:ext cx="2448496" cy="16388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7000">
        <p14:doors dir="vert"/>
      </p:transition>
    </mc:Choice>
    <mc:Fallback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>
                                      <p:cBhvr>
                                        <p:cTn id="20" dur="500"/>
                                        <p:tgtEl>
                                          <p:spTgt spid="36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>
                                      <p:cBhvr>
                                        <p:cTn id="26" dur="1000"/>
                                        <p:tgtEl>
                                          <p:spTgt spid="36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81" grpId="0" bldLvl="0"/>
      <p:bldP spid="36883" grpId="0" bldLvl="0"/>
      <p:bldP spid="2" grpId="0"/>
      <p:bldP spid="22" grpId="0" animBg="1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 rot="5400000">
            <a:off x="2663825" y="-2663825"/>
            <a:ext cx="6858000" cy="12185650"/>
          </a:xfrm>
          <a:prstGeom prst="rect">
            <a:avLst/>
          </a:prstGeom>
        </p:spPr>
      </p:pic>
      <p:grpSp>
        <p:nvGrpSpPr>
          <p:cNvPr id="28" name="组合 6"/>
          <p:cNvGrpSpPr/>
          <p:nvPr/>
        </p:nvGrpSpPr>
        <p:grpSpPr>
          <a:xfrm>
            <a:off x="1636641" y="1193036"/>
            <a:ext cx="8864281" cy="3545713"/>
            <a:chOff x="1285852" y="928670"/>
            <a:chExt cx="4786346" cy="107157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9" name="圆角矩形 4"/>
            <p:cNvSpPr/>
            <p:nvPr/>
          </p:nvSpPr>
          <p:spPr>
            <a:xfrm>
              <a:off x="1285852" y="928670"/>
              <a:ext cx="4786346" cy="107157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" name="圆角矩形 5"/>
            <p:cNvSpPr/>
            <p:nvPr/>
          </p:nvSpPr>
          <p:spPr>
            <a:xfrm>
              <a:off x="1428728" y="1019648"/>
              <a:ext cx="4500594" cy="873435"/>
            </a:xfrm>
            <a:prstGeom prst="roundRect">
              <a:avLst>
                <a:gd name="adj" fmla="val 50000"/>
              </a:avLst>
            </a:prstGeom>
            <a:noFill/>
            <a:ln w="12700">
              <a:solidFill>
                <a:srgbClr val="BDDF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2" cstate="screen"/>
          <a:srcRect t="46850"/>
          <a:stretch>
            <a:fillRect/>
          </a:stretch>
        </p:blipFill>
        <p:spPr>
          <a:xfrm>
            <a:off x="8181057" y="3661080"/>
            <a:ext cx="4009560" cy="3196920"/>
          </a:xfrm>
          <a:prstGeom prst="rect">
            <a:avLst/>
          </a:prstGeom>
        </p:spPr>
      </p:pic>
      <p:sp>
        <p:nvSpPr>
          <p:cNvPr id="3075" name="标题 1"/>
          <p:cNvSpPr>
            <a:spLocks noGrp="1"/>
          </p:cNvSpPr>
          <p:nvPr>
            <p:ph type="ctrTitle" idx="4294967295"/>
          </p:nvPr>
        </p:nvSpPr>
        <p:spPr>
          <a:xfrm>
            <a:off x="3994015" y="2529378"/>
            <a:ext cx="4114092" cy="785813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algn="dist" eaLnBrk="1" hangingPunct="1"/>
            <a:r>
              <a:rPr lang="zh-CN" altLang="en-US" sz="6000" b="1" kern="1200" dirty="0">
                <a:gradFill flip="none" rotWithShape="1">
                  <a:gsLst>
                    <a:gs pos="67000">
                      <a:srgbClr val="3D61D4"/>
                    </a:gs>
                    <a:gs pos="29000">
                      <a:srgbClr val="1C97F0"/>
                    </a:gs>
                  </a:gsLst>
                  <a:lin ang="5400000" scaled="0"/>
                  <a:tileRect/>
                </a:gradFill>
                <a:latin typeface="+mn-lt"/>
                <a:ea typeface="+mn-ea"/>
                <a:cs typeface="+mn-ea"/>
                <a:sym typeface="+mn-lt"/>
              </a:rPr>
              <a:t>压力测试</a:t>
            </a:r>
            <a:endParaRPr lang="zh-CN" altLang="en-US" sz="6000" b="1" kern="1200" dirty="0">
              <a:gradFill flip="none" rotWithShape="1">
                <a:gsLst>
                  <a:gs pos="67000">
                    <a:srgbClr val="3D61D4"/>
                  </a:gs>
                  <a:gs pos="29000">
                    <a:srgbClr val="1C97F0"/>
                  </a:gs>
                </a:gsLst>
                <a:lin ang="5400000" scaled="0"/>
                <a:tileRect/>
              </a:gra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4106355" y="3943795"/>
            <a:ext cx="3651931" cy="2932094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2" cstate="screen"/>
          <a:srcRect t="46850"/>
          <a:stretch>
            <a:fillRect/>
          </a:stretch>
        </p:blipFill>
        <p:spPr>
          <a:xfrm flipH="1">
            <a:off x="-11240" y="3661080"/>
            <a:ext cx="4009560" cy="319692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flipH="1">
            <a:off x="10687727" y="836711"/>
            <a:ext cx="1508679" cy="6046727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3224758" y="3498824"/>
            <a:ext cx="5652605" cy="453438"/>
            <a:chOff x="3140497" y="3335714"/>
            <a:chExt cx="5652605" cy="453438"/>
          </a:xfrm>
        </p:grpSpPr>
        <p:sp>
          <p:nvSpPr>
            <p:cNvPr id="22" name="标题 1"/>
            <p:cNvSpPr txBox="1"/>
            <p:nvPr/>
          </p:nvSpPr>
          <p:spPr>
            <a:xfrm>
              <a:off x="4121493" y="3335714"/>
              <a:ext cx="3828355" cy="453438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ctr">
              <a:noAutofit/>
            </a:bodyPr>
            <a:lstStyle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rgbClr val="09532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defRPr>
              </a:lvl1pPr>
              <a:lvl2pPr algn="l" rtl="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9532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algn="l" rtl="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9532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algn="l" rtl="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9532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algn="l" rtl="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9532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9532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9532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9532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9532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algn="ctr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缓解压力让自己更加轻松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cxnSp>
          <p:nvCxnSpPr>
            <p:cNvPr id="20" name="直接连接符 19"/>
            <p:cNvCxnSpPr/>
            <p:nvPr/>
          </p:nvCxnSpPr>
          <p:spPr>
            <a:xfrm>
              <a:off x="3140497" y="3613690"/>
              <a:ext cx="72008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>
              <a:off x="8073022" y="3613690"/>
              <a:ext cx="72008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标题 1"/>
          <p:cNvSpPr txBox="1"/>
          <p:nvPr/>
        </p:nvSpPr>
        <p:spPr>
          <a:xfrm>
            <a:off x="4455880" y="1724094"/>
            <a:ext cx="3511372" cy="785813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ctr"/>
            <a:r>
              <a:rPr lang="zh-CN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第一部分</a:t>
            </a:r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-11240" y="764786"/>
            <a:ext cx="4571570" cy="685800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 flipH="1">
            <a:off x="2657046" y="5531474"/>
            <a:ext cx="1714927" cy="1376895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 flipH="1">
            <a:off x="8062015" y="5476138"/>
            <a:ext cx="1714927" cy="137689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560330" y="188640"/>
            <a:ext cx="138847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" dirty="0">
                <a:solidFill>
                  <a:srgbClr val="BDDFFA"/>
                </a:solidFill>
              </a:rPr>
              <a:t>https://www.ypppt.com/</a:t>
            </a:r>
            <a:endParaRPr lang="zh-CN" altLang="en-US" sz="700" dirty="0">
              <a:solidFill>
                <a:srgbClr val="BDDFFA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7000">
        <p14:doors dir="vert"/>
      </p:transition>
    </mc:Choice>
    <mc:Fallback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  <p:bldP spid="1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12" name="矩形 4"/>
          <p:cNvSpPr/>
          <p:nvPr/>
        </p:nvSpPr>
        <p:spPr>
          <a:xfrm>
            <a:off x="1736470" y="2956193"/>
            <a:ext cx="8712710" cy="1197572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lvl="0" algn="l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进行初步减压之后，就要正式面对压力源。要勇敢地面对存在的问题，进行深入、具体的分析，并寻找解决方案。“兵来将挡、水来土掩”，问题来了莫怕，攻克它就是；骨头太硬莫怕，啃下它就是。要努力争取以最有效的方式处理外界要求，将</a:t>
            </a: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负面压力转为正面动力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。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7913" name="矩形 4"/>
          <p:cNvSpPr/>
          <p:nvPr/>
        </p:nvSpPr>
        <p:spPr>
          <a:xfrm>
            <a:off x="1720233" y="4242666"/>
            <a:ext cx="9217024" cy="362792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lv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我们要根据自己的情况，对压力问题进行分析归类。比如，我们至少可以将压力问题大致分为三类：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801142" y="2334904"/>
            <a:ext cx="3816424" cy="369332"/>
          </a:xfrm>
          <a:prstGeom prst="rect">
            <a:avLst/>
          </a:prstGeom>
          <a:solidFill>
            <a:srgbClr val="BDDFFA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sym typeface="+mn-lt"/>
              </a:rPr>
              <a:t>Ⅱ.  </a:t>
            </a:r>
            <a:r>
              <a:rPr lang="zh-CN" altLang="en-US" dirty="0">
                <a:latin typeface="+mn-lt"/>
                <a:ea typeface="+mn-ea"/>
                <a:sym typeface="+mn-lt"/>
              </a:rPr>
              <a:t>持续减压（问题应对）</a:t>
            </a:r>
            <a:endParaRPr lang="zh-CN" altLang="en-US" dirty="0">
              <a:latin typeface="+mn-lt"/>
              <a:ea typeface="+mn-ea"/>
              <a:sym typeface="+mn-lt"/>
            </a:endParaRPr>
          </a:p>
        </p:txBody>
      </p:sp>
      <p:sp>
        <p:nvSpPr>
          <p:cNvPr id="6" name="标题 1"/>
          <p:cNvSpPr>
            <a:spLocks noGrp="1"/>
          </p:cNvSpPr>
          <p:nvPr/>
        </p:nvSpPr>
        <p:spPr>
          <a:xfrm>
            <a:off x="1628329" y="1196752"/>
            <a:ext cx="6215063" cy="868362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r>
              <a:rPr lang="zh-CN" altLang="en-US" dirty="0">
                <a:gradFill>
                  <a:gsLst>
                    <a:gs pos="67000">
                      <a:srgbClr val="3D61D4"/>
                    </a:gs>
                    <a:gs pos="29000">
                      <a:srgbClr val="1C97F0"/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如何缓解压力</a:t>
            </a:r>
            <a:endParaRPr lang="en-US" altLang="zh-CN" dirty="0">
              <a:gradFill>
                <a:gsLst>
                  <a:gs pos="67000">
                    <a:srgbClr val="3D61D4"/>
                  </a:gs>
                  <a:gs pos="29000">
                    <a:srgbClr val="1C97F0"/>
                  </a:gs>
                </a:gsLst>
                <a:lin ang="5400000" scaled="0"/>
              </a:gra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1772345" y="2094337"/>
            <a:ext cx="820891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2119606" y="5010098"/>
            <a:ext cx="2326333" cy="396583"/>
          </a:xfrm>
          <a:prstGeom prst="rect">
            <a:avLst/>
          </a:prstGeom>
          <a:solidFill>
            <a:srgbClr val="BDDFFA"/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</a:pP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可以克服的困难；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934307" y="5010098"/>
            <a:ext cx="2326333" cy="396583"/>
          </a:xfrm>
          <a:prstGeom prst="rect">
            <a:avLst/>
          </a:prstGeom>
          <a:solidFill>
            <a:srgbClr val="BDDFFA"/>
          </a:solidFill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</a:pP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无法逾越的障碍；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749009" y="5010098"/>
            <a:ext cx="2326333" cy="396583"/>
          </a:xfrm>
          <a:prstGeom prst="rect">
            <a:avLst/>
          </a:prstGeom>
          <a:solidFill>
            <a:srgbClr val="BDDFFA"/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</a:pP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无法控制的事情。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7000">
        <p14:doors dir="vert"/>
      </p:transition>
    </mc:Choice>
    <mc:Fallback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>
                                      <p:cBhvr>
                                        <p:cTn id="22" dur="1000"/>
                                        <p:tgtEl>
                                          <p:spTgt spid="37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>
                                      <p:cBhvr>
                                        <p:cTn id="27" dur="1000"/>
                                        <p:tgtEl>
                                          <p:spTgt spid="37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12" grpId="0" bldLvl="0"/>
      <p:bldP spid="37913" grpId="0" bldLvl="0"/>
      <p:bldP spid="9" grpId="0" animBg="1"/>
      <p:bldP spid="6" grpId="0"/>
      <p:bldP spid="2" grpId="0" animBg="1"/>
      <p:bldP spid="10" grpId="0" animBg="1"/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28" name="TextBox 10"/>
          <p:cNvSpPr/>
          <p:nvPr/>
        </p:nvSpPr>
        <p:spPr>
          <a:xfrm>
            <a:off x="2204393" y="3100080"/>
            <a:ext cx="3779838" cy="369332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lvl="0" algn="l"/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No.1 对于可以克服的困难</a:t>
            </a:r>
            <a:endParaRPr lang="en-US" altLang="zh-CN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8930" name="矩形 4"/>
          <p:cNvSpPr/>
          <p:nvPr/>
        </p:nvSpPr>
        <p:spPr>
          <a:xfrm>
            <a:off x="2060377" y="3599335"/>
            <a:ext cx="4536504" cy="787523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lvl="0" algn="l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对于可以克服的困难，我们要摆正心态，鼓足勇气去面对。我们对克服困难的步骤推荐如下： 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8932" name="矩形 4"/>
          <p:cNvSpPr/>
          <p:nvPr/>
        </p:nvSpPr>
        <p:spPr>
          <a:xfrm>
            <a:off x="1962342" y="4467636"/>
            <a:ext cx="8569534" cy="1200329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lvl="0" algn="l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若已完全尽力，短时间内问题仍无克服，则表示问题本身处理的难度甚高，有可能需要长期奋战不懈，除了必需培养坚忍不拔的斗志之外，可能还需要其他的精神力量支持，或者选择放弃。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962342" y="2447423"/>
            <a:ext cx="3779838" cy="369332"/>
          </a:xfrm>
          <a:prstGeom prst="rect">
            <a:avLst/>
          </a:prstGeom>
          <a:solidFill>
            <a:srgbClr val="BDDFFA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sym typeface="+mn-lt"/>
              </a:rPr>
              <a:t>Ⅱ.  </a:t>
            </a:r>
            <a:r>
              <a:rPr lang="zh-CN" altLang="en-US" dirty="0">
                <a:latin typeface="+mn-lt"/>
                <a:ea typeface="+mn-ea"/>
                <a:sym typeface="+mn-lt"/>
              </a:rPr>
              <a:t>持续减压（问题应对）</a:t>
            </a:r>
            <a:endParaRPr lang="zh-CN" altLang="en-US" dirty="0">
              <a:latin typeface="+mn-lt"/>
              <a:ea typeface="+mn-ea"/>
              <a:sym typeface="+mn-lt"/>
            </a:endParaRPr>
          </a:p>
        </p:txBody>
      </p:sp>
      <p:sp>
        <p:nvSpPr>
          <p:cNvPr id="8" name="标题 1"/>
          <p:cNvSpPr>
            <a:spLocks noGrp="1"/>
          </p:cNvSpPr>
          <p:nvPr/>
        </p:nvSpPr>
        <p:spPr>
          <a:xfrm>
            <a:off x="1628329" y="1196752"/>
            <a:ext cx="6215063" cy="868362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r>
              <a:rPr lang="zh-CN" altLang="en-US" dirty="0">
                <a:gradFill>
                  <a:gsLst>
                    <a:gs pos="67000">
                      <a:srgbClr val="3D61D4"/>
                    </a:gs>
                    <a:gs pos="29000">
                      <a:srgbClr val="1C97F0"/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如何缓解压力</a:t>
            </a:r>
            <a:endParaRPr lang="en-US" altLang="zh-CN" dirty="0">
              <a:gradFill>
                <a:gsLst>
                  <a:gs pos="67000">
                    <a:srgbClr val="3D61D4"/>
                  </a:gs>
                  <a:gs pos="29000">
                    <a:srgbClr val="1C97F0"/>
                  </a:gs>
                </a:gsLst>
                <a:lin ang="5400000" scaled="0"/>
              </a:gra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1772345" y="2094337"/>
            <a:ext cx="820891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7244953" y="2855996"/>
            <a:ext cx="2232248" cy="14866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7000">
        <p14:doors dir="vert"/>
      </p:transition>
    </mc:Choice>
    <mc:Fallback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>
                                      <p:cBhvr>
                                        <p:cTn id="20" dur="500"/>
                                        <p:tgtEl>
                                          <p:spTgt spid="38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>
                                      <p:cBhvr>
                                        <p:cTn id="26" dur="1000"/>
                                        <p:tgtEl>
                                          <p:spTgt spid="38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>
                                      <p:cBhvr>
                                        <p:cTn id="31" dur="1000"/>
                                        <p:tgtEl>
                                          <p:spTgt spid="38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8" grpId="0" bldLvl="0"/>
      <p:bldP spid="38930" grpId="0" bldLvl="0"/>
      <p:bldP spid="38932" grpId="0" bldLvl="0"/>
      <p:bldP spid="7" grpId="0" animBg="1"/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52" name="TextBox 10"/>
          <p:cNvSpPr/>
          <p:nvPr/>
        </p:nvSpPr>
        <p:spPr>
          <a:xfrm>
            <a:off x="2564433" y="3407250"/>
            <a:ext cx="3587938" cy="369332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</a:pPr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No.2  对于无法逾越的障碍</a:t>
            </a:r>
            <a:endParaRPr lang="en-US" altLang="zh-CN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9954" name="矩形 4"/>
          <p:cNvSpPr/>
          <p:nvPr/>
        </p:nvSpPr>
        <p:spPr>
          <a:xfrm>
            <a:off x="2564433" y="3879948"/>
            <a:ext cx="3888432" cy="1495409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lvl="0" algn="l">
              <a:lnSpc>
                <a:spcPct val="200000"/>
              </a:lnSpc>
              <a:spcBef>
                <a:spcPts val="200"/>
              </a:spcBef>
              <a:spcAft>
                <a:spcPts val="0"/>
              </a:spcAft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对于实在无法达成的目标或要求，不要再勉强，让自己活的洒脱一些，则压力自然随风而逝。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132385" y="2648415"/>
            <a:ext cx="3587938" cy="369332"/>
          </a:xfrm>
          <a:prstGeom prst="rect">
            <a:avLst/>
          </a:prstGeom>
          <a:solidFill>
            <a:srgbClr val="BDDFFA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sym typeface="+mn-lt"/>
              </a:rPr>
              <a:t>Ⅱ.  </a:t>
            </a:r>
            <a:r>
              <a:rPr lang="zh-CN" altLang="en-US" dirty="0">
                <a:latin typeface="+mn-lt"/>
                <a:ea typeface="+mn-ea"/>
                <a:sym typeface="+mn-lt"/>
              </a:rPr>
              <a:t>持续减压（问题应对）</a:t>
            </a:r>
            <a:endParaRPr lang="zh-CN" altLang="en-US" dirty="0">
              <a:latin typeface="+mn-lt"/>
              <a:ea typeface="+mn-ea"/>
              <a:sym typeface="+mn-lt"/>
            </a:endParaRPr>
          </a:p>
        </p:txBody>
      </p:sp>
      <p:sp>
        <p:nvSpPr>
          <p:cNvPr id="6" name="标题 1"/>
          <p:cNvSpPr>
            <a:spLocks noGrp="1"/>
          </p:cNvSpPr>
          <p:nvPr/>
        </p:nvSpPr>
        <p:spPr>
          <a:xfrm>
            <a:off x="1628329" y="1196752"/>
            <a:ext cx="6215063" cy="868362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r>
              <a:rPr lang="zh-CN" altLang="en-US" dirty="0">
                <a:gradFill>
                  <a:gsLst>
                    <a:gs pos="67000">
                      <a:srgbClr val="3D61D4"/>
                    </a:gs>
                    <a:gs pos="29000">
                      <a:srgbClr val="1C97F0"/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如何缓解压力</a:t>
            </a:r>
            <a:endParaRPr lang="en-US" altLang="zh-CN" dirty="0">
              <a:gradFill>
                <a:gsLst>
                  <a:gs pos="67000">
                    <a:srgbClr val="3D61D4"/>
                  </a:gs>
                  <a:gs pos="29000">
                    <a:srgbClr val="1C97F0"/>
                  </a:gs>
                </a:gsLst>
                <a:lin ang="5400000" scaled="0"/>
              </a:gra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772345" y="2094337"/>
            <a:ext cx="820891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7532985" y="2996952"/>
            <a:ext cx="2088232" cy="21889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7000">
        <p14:doors dir="vert"/>
      </p:transition>
    </mc:Choice>
    <mc:Fallback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>
                                      <p:cBhvr>
                                        <p:cTn id="20" dur="500"/>
                                        <p:tgtEl>
                                          <p:spTgt spid="39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>
                                      <p:cBhvr>
                                        <p:cTn id="26" dur="1000"/>
                                        <p:tgtEl>
                                          <p:spTgt spid="39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52" grpId="0" bldLvl="0"/>
      <p:bldP spid="39954" grpId="0" bldLvl="0"/>
      <p:bldP spid="7" grpId="0" animBg="1"/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6" name="TextBox 10"/>
          <p:cNvSpPr/>
          <p:nvPr/>
        </p:nvSpPr>
        <p:spPr>
          <a:xfrm>
            <a:off x="2096963" y="3005965"/>
            <a:ext cx="3779838" cy="369332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lvl="0" algn="l"/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No.3  无法控制的事情</a:t>
            </a:r>
            <a:endParaRPr lang="en-US" altLang="zh-CN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979" name="矩形 4"/>
          <p:cNvSpPr/>
          <p:nvPr/>
        </p:nvSpPr>
        <p:spPr>
          <a:xfrm>
            <a:off x="1988369" y="3416071"/>
            <a:ext cx="8208912" cy="2185214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lvl="0" algn="l">
              <a:lnSpc>
                <a:spcPct val="200000"/>
              </a:lnSpc>
              <a:spcBef>
                <a:spcPts val="200"/>
              </a:spcBef>
              <a:spcAft>
                <a:spcPts val="0"/>
              </a:spcAft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人的烦恼就是来自于：忘了自己的事，爱管别人的事，担心老天爷的事。如何没有烦恼，轻松打点自己的生活呢？则是要：</a:t>
            </a: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打理好“自己的事”，不去管“别人的事”，别操心“老天爷的事”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。总之，</a:t>
            </a: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只要是自己不能控制的事情，就由它去，不要过多的考虑，给自己增添无谓的压力。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825923" y="2316014"/>
            <a:ext cx="3936950" cy="369332"/>
          </a:xfrm>
          <a:prstGeom prst="rect">
            <a:avLst/>
          </a:prstGeom>
          <a:solidFill>
            <a:srgbClr val="BDDFFA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sym typeface="+mn-lt"/>
              </a:rPr>
              <a:t>Ⅱ.  </a:t>
            </a:r>
            <a:r>
              <a:rPr lang="zh-CN" altLang="en-US" dirty="0">
                <a:latin typeface="+mn-lt"/>
                <a:ea typeface="+mn-ea"/>
                <a:sym typeface="+mn-lt"/>
              </a:rPr>
              <a:t>持续减压（问题应对）</a:t>
            </a:r>
            <a:endParaRPr lang="zh-CN" altLang="en-US" dirty="0">
              <a:latin typeface="+mn-lt"/>
              <a:ea typeface="+mn-ea"/>
              <a:sym typeface="+mn-lt"/>
            </a:endParaRPr>
          </a:p>
        </p:txBody>
      </p:sp>
      <p:sp>
        <p:nvSpPr>
          <p:cNvPr id="6" name="标题 1"/>
          <p:cNvSpPr>
            <a:spLocks noGrp="1"/>
          </p:cNvSpPr>
          <p:nvPr/>
        </p:nvSpPr>
        <p:spPr>
          <a:xfrm>
            <a:off x="1628329" y="1196752"/>
            <a:ext cx="6215063" cy="868362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r>
              <a:rPr lang="zh-CN" altLang="en-US" dirty="0">
                <a:gradFill>
                  <a:gsLst>
                    <a:gs pos="67000">
                      <a:srgbClr val="3D61D4"/>
                    </a:gs>
                    <a:gs pos="29000">
                      <a:srgbClr val="1C97F0"/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如何缓解压力</a:t>
            </a:r>
            <a:endParaRPr lang="en-US" altLang="zh-CN" dirty="0">
              <a:gradFill>
                <a:gsLst>
                  <a:gs pos="67000">
                    <a:srgbClr val="3D61D4"/>
                  </a:gs>
                  <a:gs pos="29000">
                    <a:srgbClr val="1C97F0"/>
                  </a:gs>
                </a:gsLst>
                <a:lin ang="5400000" scaled="0"/>
              </a:gra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1772345" y="2094337"/>
            <a:ext cx="820891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7000">
        <p14:doors dir="vert"/>
      </p:transition>
    </mc:Choice>
    <mc:Fallback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>
                                      <p:cBhvr>
                                        <p:cTn id="20" dur="500"/>
                                        <p:tgtEl>
                                          <p:spTgt spid="40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>
                                      <p:cBhvr>
                                        <p:cTn id="25" dur="1000"/>
                                        <p:tgtEl>
                                          <p:spTgt spid="40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6" grpId="0" bldLvl="0"/>
      <p:bldP spid="40979" grpId="0" bldLvl="0"/>
      <p:bldP spid="5" grpId="0" animBg="1"/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08" name="矩形 4"/>
          <p:cNvSpPr/>
          <p:nvPr/>
        </p:nvSpPr>
        <p:spPr>
          <a:xfrm>
            <a:off x="2344851" y="3401970"/>
            <a:ext cx="7704455" cy="1061829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lvl="0" algn="l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人往往不是被事情本身所困扰而是被他对事情的看法所困扰，如果不能改变引起自己压力的事情，不妨</a:t>
            </a:r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改变一下自己对这些事情的认知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。学会积极正向的思维方式，养成客观辨证的思维习惯。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2009" name="矩形 4"/>
          <p:cNvSpPr/>
          <p:nvPr/>
        </p:nvSpPr>
        <p:spPr>
          <a:xfrm>
            <a:off x="2321977" y="4382949"/>
            <a:ext cx="7833523" cy="1061829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lvl="0" algn="l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或许，某些带给我们很大压力的问题或事情，或许只是我们认为地将压力夸大：“事情原来并没有想象的那么糟糕”、“还有很多可以回旋的余地”、“即使是一败涂地，也还有重新站起来的机会”……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344851" y="2564904"/>
            <a:ext cx="4009390" cy="369332"/>
          </a:xfrm>
          <a:prstGeom prst="rect">
            <a:avLst/>
          </a:prstGeom>
          <a:solidFill>
            <a:srgbClr val="BDDFFA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sym typeface="+mn-lt"/>
              </a:rPr>
              <a:t>Ⅲ. </a:t>
            </a:r>
            <a:r>
              <a:rPr lang="zh-CN" altLang="en-US" dirty="0">
                <a:latin typeface="+mn-lt"/>
                <a:ea typeface="+mn-ea"/>
                <a:sym typeface="+mn-lt"/>
              </a:rPr>
              <a:t>强力</a:t>
            </a:r>
            <a:r>
              <a:rPr lang="en-US" altLang="zh-CN" dirty="0">
                <a:latin typeface="+mn-lt"/>
                <a:ea typeface="+mn-ea"/>
                <a:sym typeface="+mn-lt"/>
              </a:rPr>
              <a:t>减</a:t>
            </a:r>
            <a:r>
              <a:rPr lang="zh-CN" altLang="en-US" dirty="0">
                <a:latin typeface="+mn-lt"/>
                <a:ea typeface="+mn-ea"/>
                <a:sym typeface="+mn-lt"/>
              </a:rPr>
              <a:t>压（情绪应对）</a:t>
            </a:r>
            <a:endParaRPr lang="zh-CN" altLang="en-US" dirty="0">
              <a:latin typeface="+mn-lt"/>
              <a:ea typeface="+mn-ea"/>
              <a:sym typeface="+mn-lt"/>
            </a:endParaRPr>
          </a:p>
        </p:txBody>
      </p:sp>
      <p:sp>
        <p:nvSpPr>
          <p:cNvPr id="16" name="标题 1"/>
          <p:cNvSpPr>
            <a:spLocks noGrp="1"/>
          </p:cNvSpPr>
          <p:nvPr/>
        </p:nvSpPr>
        <p:spPr>
          <a:xfrm>
            <a:off x="1628329" y="1196752"/>
            <a:ext cx="6215063" cy="868362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r>
              <a:rPr lang="zh-CN" altLang="en-US" dirty="0">
                <a:gradFill>
                  <a:gsLst>
                    <a:gs pos="67000">
                      <a:srgbClr val="3D61D4"/>
                    </a:gs>
                    <a:gs pos="29000">
                      <a:srgbClr val="1C97F0"/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如何缓解压力</a:t>
            </a:r>
            <a:endParaRPr lang="en-US" altLang="zh-CN" dirty="0">
              <a:gradFill>
                <a:gsLst>
                  <a:gs pos="67000">
                    <a:srgbClr val="3D61D4"/>
                  </a:gs>
                  <a:gs pos="29000">
                    <a:srgbClr val="1C97F0"/>
                  </a:gs>
                </a:gsLst>
                <a:lin ang="5400000" scaled="0"/>
              </a:gra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1772345" y="2094337"/>
            <a:ext cx="820891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7000">
        <p14:doors dir="vert"/>
      </p:transition>
    </mc:Choice>
    <mc:Fallback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>
                                      <p:cBhvr>
                                        <p:cTn id="22" dur="1000"/>
                                        <p:tgtEl>
                                          <p:spTgt spid="42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>
                                      <p:cBhvr>
                                        <p:cTn id="27" dur="1000"/>
                                        <p:tgtEl>
                                          <p:spTgt spid="42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08" grpId="0" bldLvl="0"/>
      <p:bldP spid="42009" grpId="0" bldLvl="0"/>
      <p:bldP spid="15" grpId="0" animBg="1"/>
      <p:bldP spid="1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9" name="TextBox 10"/>
          <p:cNvSpPr/>
          <p:nvPr/>
        </p:nvSpPr>
        <p:spPr>
          <a:xfrm>
            <a:off x="2492426" y="2946979"/>
            <a:ext cx="3096344" cy="369332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lvl="0" algn="l"/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No.1   </a:t>
            </a: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换个角度看问题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257121" y="3341445"/>
            <a:ext cx="8833926" cy="708912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rtlCol="0">
            <a:spAutoFit/>
          </a:bodyPr>
          <a:lstStyle/>
          <a:p>
            <a:pPr lv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当你从领导办公室回到自己办公室，室内的同事们见到你进来，突然放声笑了起来。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lv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由此你可能会怎么想：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312406" y="4149975"/>
            <a:ext cx="3456384" cy="1810752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rtlCol="0">
            <a:spAutoFit/>
          </a:bodyPr>
          <a:lstStyle/>
          <a:p>
            <a:pPr lvl="0" algn="l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——他们在取笑我？ 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lvl="0" algn="l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——他们有在背后议论我？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lvl="0" algn="l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——我身上有什么不对劲的地方？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lvl="0" algn="l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——他们有事在回避我？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lvl="0" algn="l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——他们在疏远我？ 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39159" y="7317333"/>
            <a:ext cx="57359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疑虑，郁闷，自责，孤独，气愤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083435" y="2348880"/>
            <a:ext cx="4009390" cy="369332"/>
          </a:xfrm>
          <a:prstGeom prst="rect">
            <a:avLst/>
          </a:prstGeom>
          <a:solidFill>
            <a:srgbClr val="BDDFFA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sym typeface="+mn-lt"/>
              </a:rPr>
              <a:t>Ⅲ. </a:t>
            </a:r>
            <a:r>
              <a:rPr lang="zh-CN" altLang="en-US" dirty="0">
                <a:latin typeface="+mn-lt"/>
                <a:ea typeface="+mn-ea"/>
                <a:sym typeface="+mn-lt"/>
              </a:rPr>
              <a:t>强力</a:t>
            </a:r>
            <a:r>
              <a:rPr lang="en-US" altLang="zh-CN" dirty="0">
                <a:latin typeface="+mn-lt"/>
                <a:ea typeface="+mn-ea"/>
                <a:sym typeface="+mn-lt"/>
              </a:rPr>
              <a:t>减</a:t>
            </a:r>
            <a:r>
              <a:rPr lang="zh-CN" altLang="en-US" dirty="0">
                <a:latin typeface="+mn-lt"/>
                <a:ea typeface="+mn-ea"/>
                <a:sym typeface="+mn-lt"/>
              </a:rPr>
              <a:t>压（情绪应对）</a:t>
            </a:r>
            <a:endParaRPr lang="zh-CN" altLang="en-US" dirty="0">
              <a:latin typeface="+mn-lt"/>
              <a:ea typeface="+mn-ea"/>
              <a:sym typeface="+mn-lt"/>
            </a:endParaRPr>
          </a:p>
        </p:txBody>
      </p:sp>
      <p:sp>
        <p:nvSpPr>
          <p:cNvPr id="9" name="标题 1"/>
          <p:cNvSpPr>
            <a:spLocks noGrp="1"/>
          </p:cNvSpPr>
          <p:nvPr/>
        </p:nvSpPr>
        <p:spPr>
          <a:xfrm>
            <a:off x="1628329" y="1196752"/>
            <a:ext cx="6215063" cy="868362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r>
              <a:rPr lang="zh-CN" altLang="en-US" dirty="0">
                <a:gradFill>
                  <a:gsLst>
                    <a:gs pos="67000">
                      <a:srgbClr val="3D61D4"/>
                    </a:gs>
                    <a:gs pos="29000">
                      <a:srgbClr val="1C97F0"/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如何缓解压力</a:t>
            </a:r>
            <a:endParaRPr lang="en-US" altLang="zh-CN" dirty="0">
              <a:gradFill>
                <a:gsLst>
                  <a:gs pos="67000">
                    <a:srgbClr val="3D61D4"/>
                  </a:gs>
                  <a:gs pos="29000">
                    <a:srgbClr val="1C97F0"/>
                  </a:gs>
                </a:gsLst>
                <a:lin ang="5400000" scaled="0"/>
              </a:gra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1772345" y="2094337"/>
            <a:ext cx="820891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6684989" y="4358561"/>
            <a:ext cx="2160240" cy="1355492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7000">
        <p14:doors dir="vert"/>
      </p:transition>
    </mc:Choice>
    <mc:Fallback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>
                                      <p:cBhvr>
                                        <p:cTn id="20" dur="500"/>
                                        <p:tgtEl>
                                          <p:spTgt spid="44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9" grpId="0" bldLvl="0"/>
      <p:bldP spid="4" grpId="0"/>
      <p:bldP spid="5" grpId="0"/>
      <p:bldP spid="8" grpId="0" animBg="1"/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060377" y="3039736"/>
            <a:ext cx="820891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冷静下来，认真思考一下刚才自己的感受，对事 情的经过进行简单的分析和判断，发现自己想法中的不合理成分，并对这种不合理想法进行驳斥： 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240397" y="3739267"/>
            <a:ext cx="3960440" cy="2314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——他们都很善良，不会取笑我的！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——他们之间有点小秘密也是正常的！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——我很好，没有什么不对劲的地方。 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——他们是在笑与我无关的事情! 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——我进门的时候正赶上他们在说笑话！ 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——他们挺可爱的，总是爱说笑！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060377" y="2395313"/>
            <a:ext cx="3096344" cy="369332"/>
          </a:xfrm>
          <a:prstGeom prst="rect">
            <a:avLst/>
          </a:prstGeom>
          <a:solidFill>
            <a:srgbClr val="BDDFFA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sym typeface="+mn-lt"/>
              </a:rPr>
              <a:t>Ⅲ. </a:t>
            </a:r>
            <a:r>
              <a:rPr lang="zh-CN" altLang="en-US" dirty="0">
                <a:latin typeface="+mn-lt"/>
                <a:ea typeface="+mn-ea"/>
                <a:sym typeface="+mn-lt"/>
              </a:rPr>
              <a:t>强力</a:t>
            </a:r>
            <a:r>
              <a:rPr lang="en-US" altLang="zh-CN" dirty="0">
                <a:latin typeface="+mn-lt"/>
                <a:ea typeface="+mn-ea"/>
                <a:sym typeface="+mn-lt"/>
              </a:rPr>
              <a:t>减</a:t>
            </a:r>
            <a:r>
              <a:rPr lang="zh-CN" altLang="en-US" dirty="0">
                <a:latin typeface="+mn-lt"/>
                <a:ea typeface="+mn-ea"/>
                <a:sym typeface="+mn-lt"/>
              </a:rPr>
              <a:t>压（情绪应对）</a:t>
            </a:r>
            <a:endParaRPr lang="zh-CN" altLang="en-US" dirty="0">
              <a:latin typeface="+mn-lt"/>
              <a:ea typeface="+mn-ea"/>
              <a:sym typeface="+mn-lt"/>
            </a:endParaRPr>
          </a:p>
        </p:txBody>
      </p:sp>
      <p:sp>
        <p:nvSpPr>
          <p:cNvPr id="6" name="标题 1"/>
          <p:cNvSpPr>
            <a:spLocks noGrp="1"/>
          </p:cNvSpPr>
          <p:nvPr/>
        </p:nvSpPr>
        <p:spPr>
          <a:xfrm>
            <a:off x="1628329" y="1196752"/>
            <a:ext cx="6215063" cy="868362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r>
              <a:rPr lang="zh-CN" altLang="en-US" dirty="0">
                <a:gradFill>
                  <a:gsLst>
                    <a:gs pos="67000">
                      <a:srgbClr val="3D61D4"/>
                    </a:gs>
                    <a:gs pos="29000">
                      <a:srgbClr val="1C97F0"/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如何缓解压力</a:t>
            </a:r>
            <a:endParaRPr lang="en-US" altLang="zh-CN" dirty="0">
              <a:gradFill>
                <a:gsLst>
                  <a:gs pos="67000">
                    <a:srgbClr val="3D61D4"/>
                  </a:gs>
                  <a:gs pos="29000">
                    <a:srgbClr val="1C97F0"/>
                  </a:gs>
                </a:gsLst>
                <a:lin ang="5400000" scaled="0"/>
              </a:gra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772345" y="2094337"/>
            <a:ext cx="820891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6524873" y="3852114"/>
            <a:ext cx="2708283" cy="1809133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7000">
        <p14:doors dir="vert"/>
      </p:transition>
    </mc:Choice>
    <mc:Fallback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 animBg="1"/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2348409" y="3426053"/>
            <a:ext cx="3384376" cy="1337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7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换个角度看问题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7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换一个字眼就换一种心境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7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换一个角度就换一片天空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132385" y="2708427"/>
            <a:ext cx="2857262" cy="369332"/>
          </a:xfrm>
          <a:prstGeom prst="rect">
            <a:avLst/>
          </a:prstGeom>
          <a:solidFill>
            <a:srgbClr val="BDDFFA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sym typeface="+mn-lt"/>
              </a:rPr>
              <a:t>Ⅲ. </a:t>
            </a:r>
            <a:r>
              <a:rPr lang="zh-CN" altLang="en-US" dirty="0">
                <a:latin typeface="+mn-lt"/>
                <a:ea typeface="+mn-ea"/>
                <a:sym typeface="+mn-lt"/>
              </a:rPr>
              <a:t>强力</a:t>
            </a:r>
            <a:r>
              <a:rPr lang="en-US" altLang="zh-CN" dirty="0">
                <a:latin typeface="+mn-lt"/>
                <a:ea typeface="+mn-ea"/>
                <a:sym typeface="+mn-lt"/>
              </a:rPr>
              <a:t>减</a:t>
            </a:r>
            <a:r>
              <a:rPr lang="zh-CN" altLang="en-US" dirty="0">
                <a:latin typeface="+mn-lt"/>
                <a:ea typeface="+mn-ea"/>
                <a:sym typeface="+mn-lt"/>
              </a:rPr>
              <a:t>压（情绪应对）</a:t>
            </a:r>
            <a:endParaRPr lang="zh-CN" altLang="en-US" dirty="0">
              <a:latin typeface="+mn-lt"/>
              <a:ea typeface="+mn-ea"/>
              <a:sym typeface="+mn-lt"/>
            </a:endParaRPr>
          </a:p>
        </p:txBody>
      </p:sp>
      <p:sp>
        <p:nvSpPr>
          <p:cNvPr id="4" name="标题 1"/>
          <p:cNvSpPr>
            <a:spLocks noGrp="1"/>
          </p:cNvSpPr>
          <p:nvPr/>
        </p:nvSpPr>
        <p:spPr>
          <a:xfrm>
            <a:off x="1628329" y="1196752"/>
            <a:ext cx="6215063" cy="868362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r>
              <a:rPr lang="zh-CN" altLang="en-US" dirty="0">
                <a:gradFill>
                  <a:gsLst>
                    <a:gs pos="67000">
                      <a:srgbClr val="3D61D4"/>
                    </a:gs>
                    <a:gs pos="29000">
                      <a:srgbClr val="1C97F0"/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如何缓解压力</a:t>
            </a:r>
            <a:endParaRPr lang="en-US" altLang="zh-CN" dirty="0">
              <a:gradFill>
                <a:gsLst>
                  <a:gs pos="67000">
                    <a:srgbClr val="3D61D4"/>
                  </a:gs>
                  <a:gs pos="29000">
                    <a:srgbClr val="1C97F0"/>
                  </a:gs>
                </a:gsLst>
                <a:lin ang="5400000" scaled="0"/>
              </a:gra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1772345" y="2094337"/>
            <a:ext cx="820891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95221" y="2893093"/>
            <a:ext cx="3096342" cy="2064228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7000">
        <p14:doors dir="vert"/>
      </p:transition>
    </mc:Choice>
    <mc:Fallback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7" grpId="0" animBg="1"/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67" name="矩形 4"/>
          <p:cNvSpPr/>
          <p:nvPr/>
        </p:nvSpPr>
        <p:spPr>
          <a:xfrm>
            <a:off x="1826963" y="3251236"/>
            <a:ext cx="8614080" cy="63402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marL="0" lvl="0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每个人的抗压能力都是不同的。对于企业来讲，更欢迎那种抗压能力强的员工（许多招聘都有这样的要求）。因此，做好压力管理，除了减压之外，我们还要增强自己的抗压能力。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5122" name="组合 18"/>
          <p:cNvGrpSpPr/>
          <p:nvPr/>
        </p:nvGrpSpPr>
        <p:grpSpPr>
          <a:xfrm>
            <a:off x="2256160" y="4014941"/>
            <a:ext cx="3803478" cy="516255"/>
            <a:chOff x="2714612" y="2071678"/>
            <a:chExt cx="3654288" cy="515640"/>
          </a:xfrm>
        </p:grpSpPr>
        <p:sp>
          <p:nvSpPr>
            <p:cNvPr id="11" name="矩形 10"/>
            <p:cNvSpPr/>
            <p:nvPr/>
          </p:nvSpPr>
          <p:spPr>
            <a:xfrm>
              <a:off x="3000364" y="2087544"/>
              <a:ext cx="3368536" cy="49977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60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uLnTx/>
                  <a:uFillTx/>
                  <a:cs typeface="+mn-ea"/>
                  <a:sym typeface="+mn-lt"/>
                </a:rPr>
                <a:t>做好情绪管理，提升情商</a:t>
              </a:r>
              <a:endParaRPr kumimoji="0" lang="zh-CN" alt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2714612" y="2071678"/>
              <a:ext cx="500065" cy="499774"/>
            </a:xfrm>
            <a:prstGeom prst="ellipse">
              <a:avLst/>
            </a:prstGeom>
            <a:solidFill>
              <a:srgbClr val="BDDFFA"/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1</a:t>
              </a:r>
              <a:endParaRPr kumimoji="0" lang="zh-CN" alt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123" name="组合 19"/>
          <p:cNvGrpSpPr/>
          <p:nvPr/>
        </p:nvGrpSpPr>
        <p:grpSpPr>
          <a:xfrm>
            <a:off x="2256160" y="4646800"/>
            <a:ext cx="3803478" cy="514350"/>
            <a:chOff x="2714612" y="2976559"/>
            <a:chExt cx="3610446" cy="513942"/>
          </a:xfrm>
        </p:grpSpPr>
        <p:sp>
          <p:nvSpPr>
            <p:cNvPr id="18" name="矩形 17"/>
            <p:cNvSpPr/>
            <p:nvPr/>
          </p:nvSpPr>
          <p:spPr>
            <a:xfrm>
              <a:off x="3000365" y="2990836"/>
              <a:ext cx="3324693" cy="4996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60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uLnTx/>
                  <a:uFillTx/>
                  <a:cs typeface="+mn-ea"/>
                  <a:sym typeface="+mn-lt"/>
                </a:rPr>
                <a:t>做好时间管理，不要焦头烂额</a:t>
              </a:r>
              <a:endParaRPr kumimoji="0" lang="zh-CN" alt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2714612" y="2976559"/>
              <a:ext cx="500065" cy="499666"/>
            </a:xfrm>
            <a:prstGeom prst="ellipse">
              <a:avLst/>
            </a:prstGeom>
            <a:solidFill>
              <a:srgbClr val="BDDFFA"/>
            </a:solidFill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2</a:t>
              </a:r>
              <a:endParaRPr kumimoji="0" lang="zh-CN" alt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124" name="组合 20"/>
          <p:cNvGrpSpPr/>
          <p:nvPr/>
        </p:nvGrpSpPr>
        <p:grpSpPr>
          <a:xfrm>
            <a:off x="2256160" y="5227583"/>
            <a:ext cx="3799865" cy="513080"/>
            <a:chOff x="2714612" y="3881440"/>
            <a:chExt cx="3650817" cy="512244"/>
          </a:xfrm>
        </p:grpSpPr>
        <p:sp>
          <p:nvSpPr>
            <p:cNvPr id="20" name="矩形 19"/>
            <p:cNvSpPr/>
            <p:nvPr/>
          </p:nvSpPr>
          <p:spPr>
            <a:xfrm>
              <a:off x="3000364" y="3892542"/>
              <a:ext cx="3365065" cy="50114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600" noProof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uLnTx/>
                  <a:uFillTx/>
                  <a:cs typeface="+mn-ea"/>
                  <a:sym typeface="+mn-lt"/>
                </a:rPr>
                <a:t>养成健康的生活习惯</a:t>
              </a:r>
              <a:endParaRPr kumimoji="0" lang="zh-CN" altLang="en-US" sz="160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2714612" y="3881440"/>
              <a:ext cx="500065" cy="499557"/>
            </a:xfrm>
            <a:prstGeom prst="ellipse">
              <a:avLst/>
            </a:prstGeom>
            <a:solidFill>
              <a:srgbClr val="BDDFFA"/>
            </a:soli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3</a:t>
              </a:r>
              <a:endParaRPr kumimoji="0" lang="zh-CN" alt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44049" name="TextBox 10"/>
          <p:cNvSpPr/>
          <p:nvPr/>
        </p:nvSpPr>
        <p:spPr>
          <a:xfrm>
            <a:off x="1484313" y="2790517"/>
            <a:ext cx="4009391" cy="369332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lvl="0" algn="ctr"/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No.2   增强自己的抗压能力</a:t>
            </a:r>
            <a:endParaRPr lang="en-US" altLang="zh-CN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857765" y="2251717"/>
            <a:ext cx="3312368" cy="400110"/>
          </a:xfrm>
          <a:prstGeom prst="rect">
            <a:avLst/>
          </a:prstGeom>
          <a:solidFill>
            <a:srgbClr val="BDDFF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Ⅲ. 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强力</a:t>
            </a: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减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压（情绪应对）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标题 1"/>
          <p:cNvSpPr>
            <a:spLocks noGrp="1"/>
          </p:cNvSpPr>
          <p:nvPr/>
        </p:nvSpPr>
        <p:spPr>
          <a:xfrm>
            <a:off x="1628329" y="1196752"/>
            <a:ext cx="6215063" cy="868362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r>
              <a:rPr lang="zh-CN" altLang="en-US" dirty="0">
                <a:gradFill>
                  <a:gsLst>
                    <a:gs pos="67000">
                      <a:srgbClr val="3D61D4"/>
                    </a:gs>
                    <a:gs pos="29000">
                      <a:srgbClr val="1C97F0"/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如何缓解压力</a:t>
            </a:r>
            <a:endParaRPr lang="en-US" altLang="zh-CN" dirty="0">
              <a:gradFill>
                <a:gsLst>
                  <a:gs pos="67000">
                    <a:srgbClr val="3D61D4"/>
                  </a:gs>
                  <a:gs pos="29000">
                    <a:srgbClr val="1C97F0"/>
                  </a:gs>
                </a:gsLst>
                <a:lin ang="5400000" scaled="0"/>
              </a:gra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1772345" y="2094337"/>
            <a:ext cx="820891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6884913" y="4132247"/>
            <a:ext cx="2448272" cy="163055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7000">
        <p14:doors dir="vert"/>
      </p:transition>
    </mc:Choice>
    <mc:Fallback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>
                                      <p:cBhvr>
                                        <p:cTn id="23" dur="1000"/>
                                        <p:tgtEl>
                                          <p:spTgt spid="49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>
                                      <p:cBhvr>
                                        <p:cTn id="26" dur="500"/>
                                        <p:tgtEl>
                                          <p:spTgt spid="44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7" grpId="0" bldLvl="0"/>
      <p:bldP spid="44049" grpId="0" bldLvl="0"/>
      <p:bldP spid="23" grpId="0" animBg="1"/>
      <p:bldP spid="2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486474" y="1700808"/>
            <a:ext cx="4608513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400" b="1" dirty="0">
                <a:gradFill>
                  <a:gsLst>
                    <a:gs pos="67000">
                      <a:srgbClr val="3D61D4"/>
                    </a:gs>
                    <a:gs pos="29000">
                      <a:srgbClr val="1C97F0"/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《</a:t>
            </a:r>
            <a:r>
              <a:rPr lang="zh-CN" altLang="en-US" sz="2400" b="1" dirty="0">
                <a:gradFill>
                  <a:gsLst>
                    <a:gs pos="67000">
                      <a:srgbClr val="3D61D4"/>
                    </a:gs>
                    <a:gs pos="29000">
                      <a:srgbClr val="1C97F0"/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宽心谣</a:t>
            </a:r>
            <a:r>
              <a:rPr lang="en-US" altLang="zh-CN" sz="2400" b="1" dirty="0">
                <a:gradFill>
                  <a:gsLst>
                    <a:gs pos="67000">
                      <a:srgbClr val="3D61D4"/>
                    </a:gs>
                    <a:gs pos="29000">
                      <a:srgbClr val="1C97F0"/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》</a:t>
            </a:r>
            <a:endParaRPr lang="en-US" altLang="zh-CN" sz="2400" b="1" dirty="0">
              <a:gradFill>
                <a:gsLst>
                  <a:gs pos="67000">
                    <a:srgbClr val="3D61D4"/>
                  </a:gs>
                  <a:gs pos="29000">
                    <a:srgbClr val="1C97F0"/>
                  </a:gs>
                </a:gsLst>
                <a:lin ang="5400000" scaled="0"/>
              </a:gra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日出东海落西山，愁也一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-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天，喜也一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-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天。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遇事不钻牛角尖，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.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人 也舒坦，心也舒坦。，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每月领取养老钱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多也喜欢，少也喜欢。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少荤多素日三餐，粗也香甜，细也香甜。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新旧衣服不挑拣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好也御寒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赖也御寒。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308849" y="2420888"/>
            <a:ext cx="46085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常与知己聊聊天，古也谈谈，今也谈谈。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内孙外孙同样看，儿也心欢，女也心欢。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全家老少互慰勉，贫也相安，富也相安。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早晚操劳勤锻炼，忙也乐观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闲也乐观。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心宽体健养天年，不是神仙，胜似神仙。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7000">
        <p14:doors dir="vert"/>
      </p:transition>
    </mc:Choice>
    <mc:Fallback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标题 1"/>
          <p:cNvSpPr>
            <a:spLocks noGrp="1"/>
          </p:cNvSpPr>
          <p:nvPr/>
        </p:nvSpPr>
        <p:spPr>
          <a:xfrm>
            <a:off x="1844353" y="1484784"/>
            <a:ext cx="2520280" cy="504056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dirty="0">
                <a:gradFill>
                  <a:gsLst>
                    <a:gs pos="67000">
                      <a:srgbClr val="3D61D4"/>
                    </a:gs>
                    <a:gs pos="29000">
                      <a:srgbClr val="1C97F0"/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压力测试</a:t>
            </a:r>
            <a:endParaRPr lang="en-US" altLang="zh-CN" dirty="0">
              <a:gradFill>
                <a:gsLst>
                  <a:gs pos="67000">
                    <a:srgbClr val="3D61D4"/>
                  </a:gs>
                  <a:gs pos="29000">
                    <a:srgbClr val="1C97F0"/>
                  </a:gs>
                </a:gsLst>
                <a:lin ang="5400000" scaled="0"/>
              </a:gra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988368" y="2712799"/>
            <a:ext cx="439248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1.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晚上我入睡困难。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2.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我肌肉紧张，或有偏头痛。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3.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我担心自己的收入，怕收支失衡。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4.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我希望每天拥有更多的笑容。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5.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我经常因为工作不吃早饭、午餐或晚餐。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380857" y="2708920"/>
            <a:ext cx="43924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6.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如果我能够改变我的工作状况，我愿意去做。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7.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我希望拥有更多的个人时间来休闲娱乐。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8.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最近我失去了一位朋友或家人。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9.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最近我的恋爱或婚姻遇到了麻烦。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10.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我好长时间没有好好休假了。</a:t>
            </a:r>
            <a:endParaRPr lang="zh-CN" altLang="en-US" sz="1600" dirty="0"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1844353" y="2204864"/>
            <a:ext cx="820891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7000">
        <p14:doors dir="vert"/>
      </p:transition>
    </mc:Choice>
    <mc:Fallback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" grpId="0"/>
      <p:bldP spid="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 rot="5400000">
            <a:off x="2663825" y="-2663825"/>
            <a:ext cx="6858000" cy="12185650"/>
          </a:xfrm>
          <a:prstGeom prst="rect">
            <a:avLst/>
          </a:prstGeom>
        </p:spPr>
      </p:pic>
      <p:grpSp>
        <p:nvGrpSpPr>
          <p:cNvPr id="2" name="组合 6"/>
          <p:cNvGrpSpPr/>
          <p:nvPr/>
        </p:nvGrpSpPr>
        <p:grpSpPr>
          <a:xfrm>
            <a:off x="1636641" y="1193036"/>
            <a:ext cx="8864281" cy="3545713"/>
            <a:chOff x="1285852" y="928670"/>
            <a:chExt cx="4786346" cy="107157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" name="圆角矩形 4"/>
            <p:cNvSpPr/>
            <p:nvPr/>
          </p:nvSpPr>
          <p:spPr>
            <a:xfrm>
              <a:off x="1285852" y="928670"/>
              <a:ext cx="4786346" cy="107157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" name="圆角矩形 5"/>
            <p:cNvSpPr/>
            <p:nvPr/>
          </p:nvSpPr>
          <p:spPr>
            <a:xfrm>
              <a:off x="1428728" y="1019648"/>
              <a:ext cx="4500594" cy="873435"/>
            </a:xfrm>
            <a:prstGeom prst="roundRect">
              <a:avLst>
                <a:gd name="adj" fmla="val 50000"/>
              </a:avLst>
            </a:prstGeom>
            <a:noFill/>
            <a:ln w="12700">
              <a:solidFill>
                <a:srgbClr val="BDDF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2" cstate="screen"/>
          <a:srcRect t="46850"/>
          <a:stretch>
            <a:fillRect/>
          </a:stretch>
        </p:blipFill>
        <p:spPr>
          <a:xfrm>
            <a:off x="8181057" y="3661080"/>
            <a:ext cx="4009560" cy="3196920"/>
          </a:xfrm>
          <a:prstGeom prst="rect">
            <a:avLst/>
          </a:prstGeom>
        </p:spPr>
      </p:pic>
      <p:sp>
        <p:nvSpPr>
          <p:cNvPr id="3075" name="标题 1"/>
          <p:cNvSpPr>
            <a:spLocks noGrp="1"/>
          </p:cNvSpPr>
          <p:nvPr>
            <p:ph type="ctrTitle" idx="4294967295"/>
          </p:nvPr>
        </p:nvSpPr>
        <p:spPr>
          <a:xfrm>
            <a:off x="2841441" y="2500865"/>
            <a:ext cx="6454679" cy="785813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algn="ctr" eaLnBrk="1" hangingPunct="1"/>
            <a:r>
              <a:rPr lang="zh-CN" altLang="en-US" sz="8000" b="1" kern="1200" dirty="0">
                <a:gradFill flip="none" rotWithShape="1">
                  <a:gsLst>
                    <a:gs pos="67000">
                      <a:srgbClr val="3D61D4"/>
                    </a:gs>
                    <a:gs pos="29000">
                      <a:srgbClr val="1C97F0"/>
                    </a:gs>
                  </a:gsLst>
                  <a:lin ang="5400000" scaled="0"/>
                  <a:tileRect/>
                </a:gradFill>
                <a:latin typeface="+mn-lt"/>
                <a:ea typeface="+mn-ea"/>
                <a:cs typeface="+mn-ea"/>
                <a:sym typeface="+mn-lt"/>
              </a:rPr>
              <a:t>如何缓解压力</a:t>
            </a:r>
            <a:endParaRPr lang="zh-CN" altLang="en-US" sz="8000" b="1" kern="1200" dirty="0">
              <a:gradFill flip="none" rotWithShape="1">
                <a:gsLst>
                  <a:gs pos="67000">
                    <a:srgbClr val="3D61D4"/>
                  </a:gs>
                  <a:gs pos="29000">
                    <a:srgbClr val="1C97F0"/>
                  </a:gs>
                </a:gsLst>
                <a:lin ang="5400000" scaled="0"/>
                <a:tileRect/>
              </a:gra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2" cstate="screen"/>
          <a:srcRect t="46850"/>
          <a:stretch>
            <a:fillRect/>
          </a:stretch>
        </p:blipFill>
        <p:spPr>
          <a:xfrm flipH="1">
            <a:off x="-11240" y="3661080"/>
            <a:ext cx="4009560" cy="319692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flipH="1">
            <a:off x="10687727" y="836711"/>
            <a:ext cx="1508679" cy="6046727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3237761" y="3631161"/>
            <a:ext cx="5652605" cy="453438"/>
            <a:chOff x="3140497" y="3335714"/>
            <a:chExt cx="5652605" cy="453438"/>
          </a:xfrm>
        </p:grpSpPr>
        <p:sp>
          <p:nvSpPr>
            <p:cNvPr id="22" name="标题 1"/>
            <p:cNvSpPr txBox="1"/>
            <p:nvPr/>
          </p:nvSpPr>
          <p:spPr>
            <a:xfrm>
              <a:off x="4121493" y="3335714"/>
              <a:ext cx="3828355" cy="453438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ctr">
              <a:noAutofit/>
            </a:bodyPr>
            <a:lstStyle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rgbClr val="09532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defRPr>
              </a:lvl1pPr>
              <a:lvl2pPr algn="l" rtl="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9532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algn="l" rtl="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9532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algn="l" rtl="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9532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algn="l" rtl="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9532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9532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9532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9532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9532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algn="ctr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缓解压力让自己更加轻松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cxnSp>
          <p:nvCxnSpPr>
            <p:cNvPr id="20" name="直接连接符 19"/>
            <p:cNvCxnSpPr/>
            <p:nvPr/>
          </p:nvCxnSpPr>
          <p:spPr>
            <a:xfrm>
              <a:off x="3140497" y="3613690"/>
              <a:ext cx="72008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>
              <a:off x="8073022" y="3613690"/>
              <a:ext cx="72008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flipH="1">
            <a:off x="2657046" y="5531474"/>
            <a:ext cx="1714927" cy="1376895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flipH="1">
            <a:off x="8062015" y="5476138"/>
            <a:ext cx="1714927" cy="137689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4029500" y="4056697"/>
            <a:ext cx="3504872" cy="2814022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-53360" y="637716"/>
            <a:ext cx="4030773" cy="6046728"/>
          </a:xfrm>
          <a:prstGeom prst="rect">
            <a:avLst/>
          </a:prstGeom>
          <a:effectLst>
            <a:outerShdw blurRad="152400" dist="25400" dir="5400000" algn="ctr" rotWithShape="0">
              <a:schemeClr val="bg1">
                <a:lumMod val="75000"/>
                <a:alpha val="43000"/>
              </a:schemeClr>
            </a:outerShdw>
          </a:effectLst>
        </p:spPr>
      </p:pic>
      <p:sp>
        <p:nvSpPr>
          <p:cNvPr id="26" name="矩形 25"/>
          <p:cNvSpPr/>
          <p:nvPr/>
        </p:nvSpPr>
        <p:spPr>
          <a:xfrm>
            <a:off x="3446542" y="1751873"/>
            <a:ext cx="52925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How to relieve pressure</a:t>
            </a:r>
            <a:endParaRPr lang="zh-CN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7000">
        <p14:doors dir="vert"/>
      </p:transition>
    </mc:Choice>
    <mc:Fallback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  <p:bldP spid="2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9520" y="-34390"/>
            <a:ext cx="12176130" cy="68906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35" y="2587429"/>
            <a:ext cx="12185015" cy="123697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en-US" altLang="zh-CN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0623" y="1401232"/>
            <a:ext cx="2503770" cy="761603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198337" y="4134118"/>
            <a:ext cx="3798496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988369" y="2780928"/>
            <a:ext cx="424847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11.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我希望自己的人生有清晰的意义和目标。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12.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我一周要招待重要客人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次以上。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13.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我有慢性疼痛。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14.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我没有很亲密的朋友圈子。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15.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我没有定期锻炼的习惯。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标题 1"/>
          <p:cNvSpPr>
            <a:spLocks noGrp="1"/>
          </p:cNvSpPr>
          <p:nvPr/>
        </p:nvSpPr>
        <p:spPr>
          <a:xfrm>
            <a:off x="1844353" y="1484784"/>
            <a:ext cx="2520280" cy="504056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dirty="0">
                <a:gradFill>
                  <a:gsLst>
                    <a:gs pos="67000">
                      <a:srgbClr val="3D61D4"/>
                    </a:gs>
                    <a:gs pos="29000">
                      <a:srgbClr val="1C97F0"/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压力测试</a:t>
            </a:r>
            <a:endParaRPr lang="en-US" altLang="zh-CN" dirty="0">
              <a:gradFill>
                <a:gsLst>
                  <a:gs pos="67000">
                    <a:srgbClr val="3D61D4"/>
                  </a:gs>
                  <a:gs pos="29000">
                    <a:srgbClr val="1C97F0"/>
                  </a:gs>
                </a:gsLst>
                <a:lin ang="5400000" scaled="0"/>
              </a:gra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1844353" y="2204864"/>
            <a:ext cx="820891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2"/>
          <p:cNvSpPr/>
          <p:nvPr/>
        </p:nvSpPr>
        <p:spPr>
          <a:xfrm>
            <a:off x="6884913" y="2780928"/>
            <a:ext cx="350053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16.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我在吃治疗抑郁或失眠的药。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17.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我在性的问题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.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上有些困扰。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18.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我的家庭关系不尽人意。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19.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我有些自卑。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20.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我没有时间静下心来冥想或内省。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7000">
        <p14:doors dir="vert"/>
      </p:transition>
    </mc:Choice>
    <mc:Fallback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8564189" y="2690336"/>
            <a:ext cx="18222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216288" y="2673289"/>
            <a:ext cx="21483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你的压力怎么样</a:t>
            </a: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?</a:t>
            </a:r>
            <a:endParaRPr lang="en-US" altLang="zh-CN" sz="20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标题 1"/>
          <p:cNvSpPr>
            <a:spLocks noGrp="1"/>
          </p:cNvSpPr>
          <p:nvPr/>
        </p:nvSpPr>
        <p:spPr>
          <a:xfrm>
            <a:off x="1844353" y="1484784"/>
            <a:ext cx="2520280" cy="504056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dirty="0">
                <a:gradFill>
                  <a:gsLst>
                    <a:gs pos="67000">
                      <a:srgbClr val="3D61D4"/>
                    </a:gs>
                    <a:gs pos="29000">
                      <a:srgbClr val="1C97F0"/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压力测试</a:t>
            </a:r>
            <a:endParaRPr lang="en-US" altLang="zh-CN" dirty="0">
              <a:gradFill>
                <a:gsLst>
                  <a:gs pos="67000">
                    <a:srgbClr val="3D61D4"/>
                  </a:gs>
                  <a:gs pos="29000">
                    <a:srgbClr val="1C97F0"/>
                  </a:gs>
                </a:gsLst>
                <a:lin ang="5400000" scaled="0"/>
              </a:gra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1844353" y="2204864"/>
            <a:ext cx="820891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: 圆角 1"/>
          <p:cNvSpPr/>
          <p:nvPr/>
        </p:nvSpPr>
        <p:spPr>
          <a:xfrm>
            <a:off x="2611335" y="3708152"/>
            <a:ext cx="2664296" cy="513345"/>
          </a:xfrm>
          <a:prstGeom prst="roundRect">
            <a:avLst/>
          </a:prstGeom>
          <a:solidFill>
            <a:srgbClr val="BDDF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极高≥</a:t>
            </a:r>
            <a:r>
              <a:rPr lang="en-US" altLang="zh-CN" b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15</a:t>
            </a:r>
            <a:r>
              <a:rPr lang="zh-CN" altLang="en-US" b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分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6967819" y="3708152"/>
            <a:ext cx="2664296" cy="513345"/>
          </a:xfrm>
          <a:prstGeom prst="roundRect">
            <a:avLst/>
          </a:prstGeom>
          <a:solidFill>
            <a:srgbClr val="BDDF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较高</a:t>
            </a:r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11-15</a:t>
            </a: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分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矩形: 圆角 8"/>
          <p:cNvSpPr/>
          <p:nvPr/>
        </p:nvSpPr>
        <p:spPr>
          <a:xfrm>
            <a:off x="2605012" y="4745938"/>
            <a:ext cx="2664296" cy="513345"/>
          </a:xfrm>
          <a:prstGeom prst="roundRect">
            <a:avLst/>
          </a:prstGeom>
          <a:solidFill>
            <a:srgbClr val="BDDF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中度</a:t>
            </a:r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5-10</a:t>
            </a: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分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矩形: 圆角 9"/>
          <p:cNvSpPr/>
          <p:nvPr/>
        </p:nvSpPr>
        <p:spPr>
          <a:xfrm>
            <a:off x="6956921" y="4653136"/>
            <a:ext cx="2664296" cy="513345"/>
          </a:xfrm>
          <a:prstGeom prst="roundRect">
            <a:avLst/>
          </a:prstGeom>
          <a:solidFill>
            <a:srgbClr val="BDDF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较低</a:t>
            </a:r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&lt;5</a:t>
            </a: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分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7000">
        <p14:doors dir="vert"/>
      </p:transition>
    </mc:Choice>
    <mc:Fallback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916361" y="3020779"/>
            <a:ext cx="53644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根据深圳市急救中心的统计，从2012年4月10号到20号，十一天的时间里，120接报16例中青年猝死的病例。而这其中，14人为男性，2人为女性，其中8人的年龄还不到40岁，年龄最小的只有22岁。也就是说，中青年占了一半。这与老年人是猝死高危人群的印象相去甚远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916361" y="2492896"/>
            <a:ext cx="3737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深圳11天16猝死案例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98" name="标题 1"/>
          <p:cNvSpPr>
            <a:spLocks noGrp="1"/>
          </p:cNvSpPr>
          <p:nvPr/>
        </p:nvSpPr>
        <p:spPr>
          <a:xfrm>
            <a:off x="1628329" y="1196752"/>
            <a:ext cx="6215063" cy="868362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r>
              <a:rPr lang="zh-CN" altLang="en-US" dirty="0">
                <a:gradFill>
                  <a:gsLst>
                    <a:gs pos="67000">
                      <a:srgbClr val="3D61D4"/>
                    </a:gs>
                    <a:gs pos="29000">
                      <a:srgbClr val="1C97F0"/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压力危害大</a:t>
            </a:r>
            <a:endParaRPr lang="en-US" altLang="zh-CN" dirty="0">
              <a:gradFill>
                <a:gsLst>
                  <a:gs pos="67000">
                    <a:srgbClr val="3D61D4"/>
                  </a:gs>
                  <a:gs pos="29000">
                    <a:srgbClr val="1C97F0"/>
                  </a:gs>
                </a:gsLst>
                <a:lin ang="5400000" scaled="0"/>
              </a:gra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772345" y="2094337"/>
            <a:ext cx="820891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7913394" y="2721269"/>
            <a:ext cx="2736304" cy="27363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7000">
        <p14:doors dir="vert"/>
      </p:transition>
    </mc:Choice>
    <mc:Fallback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409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1777732" y="2595728"/>
            <a:ext cx="2379345" cy="408940"/>
            <a:chOff x="1765" y="3353"/>
            <a:chExt cx="3747" cy="644"/>
          </a:xfrm>
          <a:solidFill>
            <a:srgbClr val="BDDFFA"/>
          </a:solidFill>
        </p:grpSpPr>
        <p:sp>
          <p:nvSpPr>
            <p:cNvPr id="2" name="KSO_Shape"/>
            <p:cNvSpPr/>
            <p:nvPr>
              <p:custDataLst>
                <p:tags r:id="rId1"/>
              </p:custDataLst>
            </p:nvPr>
          </p:nvSpPr>
          <p:spPr>
            <a:xfrm>
              <a:off x="1765" y="3353"/>
              <a:ext cx="692" cy="645"/>
            </a:xfrm>
            <a:custGeom>
              <a:avLst/>
              <a:gdLst/>
              <a:ahLst/>
              <a:cxnLst/>
              <a:rect l="l" t="t" r="r" b="b"/>
              <a:pathLst>
                <a:path w="969654" h="903534">
                  <a:moveTo>
                    <a:pt x="813088" y="487443"/>
                  </a:moveTo>
                  <a:cubicBezTo>
                    <a:pt x="793206" y="487443"/>
                    <a:pt x="777088" y="503561"/>
                    <a:pt x="777088" y="523443"/>
                  </a:cubicBezTo>
                  <a:cubicBezTo>
                    <a:pt x="777088" y="543325"/>
                    <a:pt x="793206" y="559443"/>
                    <a:pt x="813088" y="559443"/>
                  </a:cubicBezTo>
                  <a:cubicBezTo>
                    <a:pt x="832970" y="559443"/>
                    <a:pt x="849088" y="543325"/>
                    <a:pt x="849088" y="523443"/>
                  </a:cubicBezTo>
                  <a:cubicBezTo>
                    <a:pt x="849088" y="503561"/>
                    <a:pt x="832970" y="487443"/>
                    <a:pt x="813088" y="487443"/>
                  </a:cubicBezTo>
                  <a:close/>
                  <a:moveTo>
                    <a:pt x="606961" y="487443"/>
                  </a:moveTo>
                  <a:cubicBezTo>
                    <a:pt x="587079" y="487443"/>
                    <a:pt x="570961" y="503561"/>
                    <a:pt x="570961" y="523443"/>
                  </a:cubicBezTo>
                  <a:cubicBezTo>
                    <a:pt x="570961" y="543325"/>
                    <a:pt x="587079" y="559443"/>
                    <a:pt x="606961" y="559443"/>
                  </a:cubicBezTo>
                  <a:cubicBezTo>
                    <a:pt x="626843" y="559443"/>
                    <a:pt x="642961" y="543325"/>
                    <a:pt x="642961" y="523443"/>
                  </a:cubicBezTo>
                  <a:cubicBezTo>
                    <a:pt x="642961" y="503561"/>
                    <a:pt x="626843" y="487443"/>
                    <a:pt x="606961" y="487443"/>
                  </a:cubicBezTo>
                  <a:close/>
                  <a:moveTo>
                    <a:pt x="691345" y="336511"/>
                  </a:moveTo>
                  <a:cubicBezTo>
                    <a:pt x="769490" y="335080"/>
                    <a:pt x="847112" y="364668"/>
                    <a:pt x="901758" y="422110"/>
                  </a:cubicBezTo>
                  <a:cubicBezTo>
                    <a:pt x="999759" y="525126"/>
                    <a:pt x="990612" y="681640"/>
                    <a:pt x="881173" y="774306"/>
                  </a:cubicBezTo>
                  <a:lnTo>
                    <a:pt x="905846" y="903534"/>
                  </a:lnTo>
                  <a:lnTo>
                    <a:pt x="792422" y="824563"/>
                  </a:lnTo>
                  <a:cubicBezTo>
                    <a:pt x="666952" y="867914"/>
                    <a:pt x="525982" y="820668"/>
                    <a:pt x="459770" y="713074"/>
                  </a:cubicBezTo>
                  <a:cubicBezTo>
                    <a:pt x="386891" y="594648"/>
                    <a:pt x="429055" y="444146"/>
                    <a:pt x="554971" y="373268"/>
                  </a:cubicBezTo>
                  <a:cubicBezTo>
                    <a:pt x="597384" y="349394"/>
                    <a:pt x="644458" y="337369"/>
                    <a:pt x="691345" y="336511"/>
                  </a:cubicBezTo>
                  <a:close/>
                  <a:moveTo>
                    <a:pt x="547874" y="187267"/>
                  </a:moveTo>
                  <a:cubicBezTo>
                    <a:pt x="518051" y="187267"/>
                    <a:pt x="493874" y="211444"/>
                    <a:pt x="493874" y="241267"/>
                  </a:cubicBezTo>
                  <a:cubicBezTo>
                    <a:pt x="493874" y="271090"/>
                    <a:pt x="518051" y="295267"/>
                    <a:pt x="547874" y="295267"/>
                  </a:cubicBezTo>
                  <a:cubicBezTo>
                    <a:pt x="577697" y="295267"/>
                    <a:pt x="601874" y="271090"/>
                    <a:pt x="601874" y="241267"/>
                  </a:cubicBezTo>
                  <a:cubicBezTo>
                    <a:pt x="601874" y="211444"/>
                    <a:pt x="577697" y="187267"/>
                    <a:pt x="547874" y="187267"/>
                  </a:cubicBezTo>
                  <a:close/>
                  <a:moveTo>
                    <a:pt x="294449" y="187267"/>
                  </a:moveTo>
                  <a:cubicBezTo>
                    <a:pt x="264626" y="187267"/>
                    <a:pt x="240449" y="211444"/>
                    <a:pt x="240449" y="241267"/>
                  </a:cubicBezTo>
                  <a:cubicBezTo>
                    <a:pt x="240449" y="271090"/>
                    <a:pt x="264626" y="295267"/>
                    <a:pt x="294449" y="295267"/>
                  </a:cubicBezTo>
                  <a:cubicBezTo>
                    <a:pt x="324272" y="295267"/>
                    <a:pt x="348449" y="271090"/>
                    <a:pt x="348449" y="241267"/>
                  </a:cubicBezTo>
                  <a:cubicBezTo>
                    <a:pt x="348449" y="211444"/>
                    <a:pt x="324272" y="187267"/>
                    <a:pt x="294449" y="187267"/>
                  </a:cubicBezTo>
                  <a:close/>
                  <a:moveTo>
                    <a:pt x="408549" y="168"/>
                  </a:moveTo>
                  <a:cubicBezTo>
                    <a:pt x="456533" y="-1113"/>
                    <a:pt x="505397" y="4870"/>
                    <a:pt x="553141" y="18800"/>
                  </a:cubicBezTo>
                  <a:cubicBezTo>
                    <a:pt x="730896" y="70663"/>
                    <a:pt x="843952" y="217556"/>
                    <a:pt x="840274" y="375462"/>
                  </a:cubicBezTo>
                  <a:cubicBezTo>
                    <a:pt x="754752" y="310337"/>
                    <a:pt x="632797" y="302687"/>
                    <a:pt x="535419" y="357502"/>
                  </a:cubicBezTo>
                  <a:cubicBezTo>
                    <a:pt x="409503" y="428380"/>
                    <a:pt x="367339" y="578882"/>
                    <a:pt x="440218" y="697308"/>
                  </a:cubicBezTo>
                  <a:cubicBezTo>
                    <a:pt x="450352" y="713775"/>
                    <a:pt x="462237" y="728829"/>
                    <a:pt x="478397" y="739559"/>
                  </a:cubicBezTo>
                  <a:cubicBezTo>
                    <a:pt x="442192" y="745523"/>
                    <a:pt x="404623" y="745773"/>
                    <a:pt x="366675" y="741395"/>
                  </a:cubicBezTo>
                  <a:lnTo>
                    <a:pt x="245711" y="837584"/>
                  </a:lnTo>
                  <a:lnTo>
                    <a:pt x="214226" y="696474"/>
                  </a:lnTo>
                  <a:cubicBezTo>
                    <a:pt x="11680" y="595442"/>
                    <a:pt x="-59861" y="368389"/>
                    <a:pt x="54436" y="189343"/>
                  </a:cubicBezTo>
                  <a:cubicBezTo>
                    <a:pt x="128564" y="73222"/>
                    <a:pt x="264598" y="4010"/>
                    <a:pt x="408549" y="168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/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" name="燕尾形 2"/>
            <p:cNvSpPr/>
            <p:nvPr>
              <p:custDataLst>
                <p:tags r:id="rId2"/>
              </p:custDataLst>
            </p:nvPr>
          </p:nvSpPr>
          <p:spPr>
            <a:xfrm>
              <a:off x="2715" y="3669"/>
              <a:ext cx="233" cy="233"/>
            </a:xfrm>
            <a:prstGeom prst="chevron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>
              <a:normAutofit fontScale="25000" lnSpcReduction="20000"/>
            </a:bodyPr>
            <a:lstStyle/>
            <a:p>
              <a:pPr algn="ctr"/>
              <a:endParaRPr lang="zh-CN" altLang="en-US">
                <a:solidFill>
                  <a:srgbClr val="5F5F5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" name="燕尾形 3"/>
            <p:cNvSpPr/>
            <p:nvPr>
              <p:custDataLst>
                <p:tags r:id="rId3"/>
              </p:custDataLst>
            </p:nvPr>
          </p:nvSpPr>
          <p:spPr>
            <a:xfrm>
              <a:off x="2948" y="3669"/>
              <a:ext cx="233" cy="233"/>
            </a:xfrm>
            <a:prstGeom prst="chevron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>
              <a:normAutofit fontScale="25000" lnSpcReduction="20000"/>
            </a:bodyPr>
            <a:lstStyle/>
            <a:p>
              <a:pPr algn="ctr"/>
              <a:endParaRPr lang="zh-CN" altLang="en-US">
                <a:solidFill>
                  <a:srgbClr val="5F5F5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" name="燕尾形 4"/>
            <p:cNvSpPr/>
            <p:nvPr>
              <p:custDataLst>
                <p:tags r:id="rId4"/>
              </p:custDataLst>
            </p:nvPr>
          </p:nvSpPr>
          <p:spPr>
            <a:xfrm>
              <a:off x="3181" y="3669"/>
              <a:ext cx="233" cy="233"/>
            </a:xfrm>
            <a:prstGeom prst="chevron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>
              <a:normAutofit fontScale="25000" lnSpcReduction="20000"/>
            </a:bodyPr>
            <a:lstStyle/>
            <a:p>
              <a:pPr algn="ctr"/>
              <a:endParaRPr lang="zh-CN" altLang="en-US">
                <a:solidFill>
                  <a:srgbClr val="5F5F5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" name="燕尾形 5"/>
            <p:cNvSpPr/>
            <p:nvPr>
              <p:custDataLst>
                <p:tags r:id="rId5"/>
              </p:custDataLst>
            </p:nvPr>
          </p:nvSpPr>
          <p:spPr>
            <a:xfrm>
              <a:off x="3414" y="3669"/>
              <a:ext cx="233" cy="233"/>
            </a:xfrm>
            <a:prstGeom prst="chevron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>
              <a:normAutofit fontScale="25000" lnSpcReduction="20000"/>
            </a:bodyPr>
            <a:lstStyle/>
            <a:p>
              <a:pPr algn="ctr"/>
              <a:endParaRPr lang="zh-CN" altLang="en-US">
                <a:solidFill>
                  <a:srgbClr val="5F5F5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" name="燕尾形 6"/>
            <p:cNvSpPr/>
            <p:nvPr>
              <p:custDataLst>
                <p:tags r:id="rId6"/>
              </p:custDataLst>
            </p:nvPr>
          </p:nvSpPr>
          <p:spPr>
            <a:xfrm>
              <a:off x="3648" y="3669"/>
              <a:ext cx="233" cy="233"/>
            </a:xfrm>
            <a:prstGeom prst="chevron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>
              <a:normAutofit fontScale="25000" lnSpcReduction="20000"/>
            </a:bodyPr>
            <a:lstStyle/>
            <a:p>
              <a:pPr algn="ctr"/>
              <a:endParaRPr lang="zh-CN" altLang="en-US">
                <a:solidFill>
                  <a:srgbClr val="5F5F5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" name="燕尾形 7"/>
            <p:cNvSpPr/>
            <p:nvPr>
              <p:custDataLst>
                <p:tags r:id="rId7"/>
              </p:custDataLst>
            </p:nvPr>
          </p:nvSpPr>
          <p:spPr>
            <a:xfrm>
              <a:off x="3881" y="3669"/>
              <a:ext cx="233" cy="233"/>
            </a:xfrm>
            <a:prstGeom prst="chevron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>
              <a:normAutofit fontScale="25000" lnSpcReduction="20000"/>
            </a:bodyPr>
            <a:lstStyle/>
            <a:p>
              <a:pPr algn="ctr"/>
              <a:endParaRPr lang="zh-CN" altLang="en-US">
                <a:solidFill>
                  <a:srgbClr val="5F5F5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" name="燕尾形 8"/>
            <p:cNvSpPr/>
            <p:nvPr>
              <p:custDataLst>
                <p:tags r:id="rId8"/>
              </p:custDataLst>
            </p:nvPr>
          </p:nvSpPr>
          <p:spPr>
            <a:xfrm>
              <a:off x="4114" y="3669"/>
              <a:ext cx="233" cy="233"/>
            </a:xfrm>
            <a:prstGeom prst="chevron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>
              <a:normAutofit fontScale="25000" lnSpcReduction="20000"/>
            </a:bodyPr>
            <a:lstStyle/>
            <a:p>
              <a:pPr algn="ctr"/>
              <a:endParaRPr lang="zh-CN" altLang="en-US">
                <a:solidFill>
                  <a:srgbClr val="5F5F5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" name="燕尾形 9"/>
            <p:cNvSpPr/>
            <p:nvPr>
              <p:custDataLst>
                <p:tags r:id="rId9"/>
              </p:custDataLst>
            </p:nvPr>
          </p:nvSpPr>
          <p:spPr>
            <a:xfrm>
              <a:off x="4347" y="3669"/>
              <a:ext cx="233" cy="233"/>
            </a:xfrm>
            <a:prstGeom prst="chevron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>
              <a:normAutofit fontScale="25000" lnSpcReduction="20000"/>
            </a:bodyPr>
            <a:lstStyle/>
            <a:p>
              <a:pPr algn="ctr"/>
              <a:endParaRPr lang="zh-CN" altLang="en-US">
                <a:solidFill>
                  <a:srgbClr val="5F5F5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" name="燕尾形 10"/>
            <p:cNvSpPr/>
            <p:nvPr>
              <p:custDataLst>
                <p:tags r:id="rId10"/>
              </p:custDataLst>
            </p:nvPr>
          </p:nvSpPr>
          <p:spPr>
            <a:xfrm>
              <a:off x="4580" y="3669"/>
              <a:ext cx="233" cy="233"/>
            </a:xfrm>
            <a:prstGeom prst="chevron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>
              <a:normAutofit fontScale="25000" lnSpcReduction="20000"/>
            </a:bodyPr>
            <a:lstStyle/>
            <a:p>
              <a:pPr algn="ctr"/>
              <a:endParaRPr lang="zh-CN" altLang="en-US">
                <a:solidFill>
                  <a:srgbClr val="5F5F5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" name="燕尾形 11"/>
            <p:cNvSpPr/>
            <p:nvPr>
              <p:custDataLst>
                <p:tags r:id="rId11"/>
              </p:custDataLst>
            </p:nvPr>
          </p:nvSpPr>
          <p:spPr>
            <a:xfrm>
              <a:off x="4814" y="3669"/>
              <a:ext cx="233" cy="233"/>
            </a:xfrm>
            <a:prstGeom prst="chevron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>
              <a:normAutofit fontScale="25000" lnSpcReduction="20000"/>
            </a:bodyPr>
            <a:lstStyle/>
            <a:p>
              <a:pPr algn="ctr"/>
              <a:endParaRPr lang="zh-CN" altLang="en-US">
                <a:solidFill>
                  <a:srgbClr val="5F5F5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" name="燕尾形 12"/>
            <p:cNvSpPr/>
            <p:nvPr>
              <p:custDataLst>
                <p:tags r:id="rId12"/>
              </p:custDataLst>
            </p:nvPr>
          </p:nvSpPr>
          <p:spPr>
            <a:xfrm>
              <a:off x="5047" y="3669"/>
              <a:ext cx="233" cy="233"/>
            </a:xfrm>
            <a:prstGeom prst="chevron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>
              <a:normAutofit fontScale="25000" lnSpcReduction="20000"/>
            </a:bodyPr>
            <a:lstStyle/>
            <a:p>
              <a:pPr algn="ctr"/>
              <a:endParaRPr lang="zh-CN" altLang="en-US">
                <a:solidFill>
                  <a:srgbClr val="5F5F5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" name="燕尾形 13"/>
            <p:cNvSpPr/>
            <p:nvPr>
              <p:custDataLst>
                <p:tags r:id="rId13"/>
              </p:custDataLst>
            </p:nvPr>
          </p:nvSpPr>
          <p:spPr>
            <a:xfrm>
              <a:off x="5280" y="3669"/>
              <a:ext cx="233" cy="233"/>
            </a:xfrm>
            <a:prstGeom prst="chevron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>
              <a:normAutofit fontScale="25000" lnSpcReduction="20000"/>
            </a:bodyPr>
            <a:lstStyle/>
            <a:p>
              <a:pPr algn="ctr"/>
              <a:endParaRPr lang="zh-CN" altLang="en-US">
                <a:solidFill>
                  <a:srgbClr val="5F5F5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896794" y="4399496"/>
            <a:ext cx="2301240" cy="260350"/>
            <a:chOff x="1917" y="4960"/>
            <a:chExt cx="3624" cy="410"/>
          </a:xfrm>
          <a:solidFill>
            <a:srgbClr val="BDDFFA"/>
          </a:solidFill>
        </p:grpSpPr>
        <p:sp>
          <p:nvSpPr>
            <p:cNvPr id="20" name="燕尾形 19"/>
            <p:cNvSpPr/>
            <p:nvPr>
              <p:custDataLst>
                <p:tags r:id="rId14"/>
              </p:custDataLst>
            </p:nvPr>
          </p:nvSpPr>
          <p:spPr>
            <a:xfrm>
              <a:off x="2744" y="5138"/>
              <a:ext cx="233" cy="233"/>
            </a:xfrm>
            <a:prstGeom prst="chevron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>
              <a:normAutofit fontScale="25000" lnSpcReduction="20000"/>
            </a:bodyPr>
            <a:lstStyle/>
            <a:p>
              <a:pPr algn="ctr"/>
              <a:endParaRPr lang="zh-CN" altLang="en-US">
                <a:solidFill>
                  <a:srgbClr val="5F5F5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" name="燕尾形 20"/>
            <p:cNvSpPr/>
            <p:nvPr>
              <p:custDataLst>
                <p:tags r:id="rId15"/>
              </p:custDataLst>
            </p:nvPr>
          </p:nvSpPr>
          <p:spPr>
            <a:xfrm>
              <a:off x="2977" y="5138"/>
              <a:ext cx="233" cy="233"/>
            </a:xfrm>
            <a:prstGeom prst="chevron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>
              <a:normAutofit fontScale="25000" lnSpcReduction="20000"/>
            </a:bodyPr>
            <a:lstStyle/>
            <a:p>
              <a:pPr algn="ctr"/>
              <a:endParaRPr lang="zh-CN" altLang="en-US">
                <a:solidFill>
                  <a:srgbClr val="5F5F5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" name="燕尾形 21"/>
            <p:cNvSpPr/>
            <p:nvPr>
              <p:custDataLst>
                <p:tags r:id="rId16"/>
              </p:custDataLst>
            </p:nvPr>
          </p:nvSpPr>
          <p:spPr>
            <a:xfrm>
              <a:off x="3210" y="5138"/>
              <a:ext cx="233" cy="233"/>
            </a:xfrm>
            <a:prstGeom prst="chevron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>
              <a:normAutofit fontScale="25000" lnSpcReduction="20000"/>
            </a:bodyPr>
            <a:lstStyle/>
            <a:p>
              <a:pPr algn="ctr"/>
              <a:endParaRPr lang="zh-CN" altLang="en-US">
                <a:solidFill>
                  <a:srgbClr val="5F5F5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" name="燕尾形 22"/>
            <p:cNvSpPr/>
            <p:nvPr>
              <p:custDataLst>
                <p:tags r:id="rId17"/>
              </p:custDataLst>
            </p:nvPr>
          </p:nvSpPr>
          <p:spPr>
            <a:xfrm>
              <a:off x="3444" y="5138"/>
              <a:ext cx="233" cy="233"/>
            </a:xfrm>
            <a:prstGeom prst="chevron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>
              <a:normAutofit fontScale="25000" lnSpcReduction="20000"/>
            </a:bodyPr>
            <a:lstStyle/>
            <a:p>
              <a:pPr algn="ctr"/>
              <a:endParaRPr lang="zh-CN" altLang="en-US">
                <a:solidFill>
                  <a:srgbClr val="5F5F5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" name="燕尾形 23"/>
            <p:cNvSpPr/>
            <p:nvPr>
              <p:custDataLst>
                <p:tags r:id="rId18"/>
              </p:custDataLst>
            </p:nvPr>
          </p:nvSpPr>
          <p:spPr>
            <a:xfrm>
              <a:off x="3677" y="5138"/>
              <a:ext cx="233" cy="233"/>
            </a:xfrm>
            <a:prstGeom prst="chevron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>
              <a:normAutofit fontScale="25000" lnSpcReduction="20000"/>
            </a:bodyPr>
            <a:lstStyle/>
            <a:p>
              <a:pPr lvl="0" algn="ctr"/>
              <a:endParaRPr lang="zh-CN" altLang="en-US">
                <a:solidFill>
                  <a:srgbClr val="5F5F5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" name="燕尾形 24"/>
            <p:cNvSpPr/>
            <p:nvPr>
              <p:custDataLst>
                <p:tags r:id="rId19"/>
              </p:custDataLst>
            </p:nvPr>
          </p:nvSpPr>
          <p:spPr>
            <a:xfrm>
              <a:off x="3910" y="5138"/>
              <a:ext cx="233" cy="233"/>
            </a:xfrm>
            <a:prstGeom prst="chevron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>
              <a:normAutofit fontScale="25000" lnSpcReduction="20000"/>
            </a:bodyPr>
            <a:lstStyle/>
            <a:p>
              <a:pPr algn="ctr"/>
              <a:endParaRPr lang="zh-CN" altLang="en-US">
                <a:solidFill>
                  <a:srgbClr val="5F5F5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6" name="燕尾形 25"/>
            <p:cNvSpPr/>
            <p:nvPr>
              <p:custDataLst>
                <p:tags r:id="rId20"/>
              </p:custDataLst>
            </p:nvPr>
          </p:nvSpPr>
          <p:spPr>
            <a:xfrm>
              <a:off x="4143" y="5138"/>
              <a:ext cx="233" cy="233"/>
            </a:xfrm>
            <a:prstGeom prst="chevron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>
              <a:normAutofit fontScale="25000" lnSpcReduction="20000"/>
            </a:bodyPr>
            <a:lstStyle/>
            <a:p>
              <a:pPr algn="ctr"/>
              <a:endParaRPr lang="zh-CN" altLang="en-US">
                <a:solidFill>
                  <a:srgbClr val="5F5F5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" name="燕尾形 26"/>
            <p:cNvSpPr/>
            <p:nvPr>
              <p:custDataLst>
                <p:tags r:id="rId21"/>
              </p:custDataLst>
            </p:nvPr>
          </p:nvSpPr>
          <p:spPr>
            <a:xfrm>
              <a:off x="4376" y="5138"/>
              <a:ext cx="233" cy="233"/>
            </a:xfrm>
            <a:prstGeom prst="chevron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>
              <a:normAutofit fontScale="25000" lnSpcReduction="20000"/>
            </a:bodyPr>
            <a:lstStyle/>
            <a:p>
              <a:pPr algn="ctr"/>
              <a:endParaRPr lang="zh-CN" altLang="en-US">
                <a:solidFill>
                  <a:srgbClr val="5F5F5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8" name="燕尾形 27"/>
            <p:cNvSpPr/>
            <p:nvPr>
              <p:custDataLst>
                <p:tags r:id="rId22"/>
              </p:custDataLst>
            </p:nvPr>
          </p:nvSpPr>
          <p:spPr>
            <a:xfrm>
              <a:off x="4609" y="5138"/>
              <a:ext cx="233" cy="233"/>
            </a:xfrm>
            <a:prstGeom prst="chevron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>
              <a:normAutofit fontScale="25000" lnSpcReduction="20000"/>
            </a:bodyPr>
            <a:lstStyle/>
            <a:p>
              <a:pPr algn="ctr"/>
              <a:endParaRPr lang="zh-CN" altLang="en-US">
                <a:solidFill>
                  <a:srgbClr val="5F5F5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9" name="燕尾形 28"/>
            <p:cNvSpPr/>
            <p:nvPr>
              <p:custDataLst>
                <p:tags r:id="rId23"/>
              </p:custDataLst>
            </p:nvPr>
          </p:nvSpPr>
          <p:spPr>
            <a:xfrm>
              <a:off x="4842" y="5138"/>
              <a:ext cx="233" cy="233"/>
            </a:xfrm>
            <a:prstGeom prst="chevron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>
              <a:normAutofit fontScale="25000" lnSpcReduction="20000"/>
            </a:bodyPr>
            <a:lstStyle/>
            <a:p>
              <a:pPr algn="ctr"/>
              <a:endParaRPr lang="zh-CN" altLang="en-US">
                <a:solidFill>
                  <a:srgbClr val="5F5F5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0" name="燕尾形 29"/>
            <p:cNvSpPr/>
            <p:nvPr>
              <p:custDataLst>
                <p:tags r:id="rId24"/>
              </p:custDataLst>
            </p:nvPr>
          </p:nvSpPr>
          <p:spPr>
            <a:xfrm>
              <a:off x="5076" y="5138"/>
              <a:ext cx="233" cy="233"/>
            </a:xfrm>
            <a:prstGeom prst="chevron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>
              <a:normAutofit fontScale="25000" lnSpcReduction="20000"/>
            </a:bodyPr>
            <a:lstStyle/>
            <a:p>
              <a:pPr algn="ctr"/>
              <a:endParaRPr lang="zh-CN" altLang="en-US">
                <a:solidFill>
                  <a:srgbClr val="5F5F5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1" name="燕尾形 30"/>
            <p:cNvSpPr/>
            <p:nvPr>
              <p:custDataLst>
                <p:tags r:id="rId25"/>
              </p:custDataLst>
            </p:nvPr>
          </p:nvSpPr>
          <p:spPr>
            <a:xfrm>
              <a:off x="5309" y="5138"/>
              <a:ext cx="233" cy="233"/>
            </a:xfrm>
            <a:prstGeom prst="chevron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>
              <a:normAutofit fontScale="25000" lnSpcReduction="20000"/>
            </a:bodyPr>
            <a:lstStyle/>
            <a:p>
              <a:pPr algn="ctr"/>
              <a:endParaRPr lang="zh-CN" altLang="en-US">
                <a:solidFill>
                  <a:srgbClr val="5F5F5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0" name="KSO_Shape"/>
            <p:cNvSpPr/>
            <p:nvPr>
              <p:custDataLst>
                <p:tags r:id="rId26"/>
              </p:custDataLst>
            </p:nvPr>
          </p:nvSpPr>
          <p:spPr bwMode="auto">
            <a:xfrm>
              <a:off x="1917" y="4960"/>
              <a:ext cx="576" cy="410"/>
            </a:xfrm>
            <a:custGeom>
              <a:avLst/>
              <a:gdLst>
                <a:gd name="T0" fmla="*/ 1091648 w 2509838"/>
                <a:gd name="T1" fmla="*/ 1608111 h 1787526"/>
                <a:gd name="T2" fmla="*/ 1364673 w 2509838"/>
                <a:gd name="T3" fmla="*/ 1644625 h 1787526"/>
                <a:gd name="T4" fmla="*/ 1419551 w 2509838"/>
                <a:gd name="T5" fmla="*/ 1603152 h 1787526"/>
                <a:gd name="T6" fmla="*/ 2438407 w 2509838"/>
                <a:gd name="T7" fmla="*/ 1567539 h 1787526"/>
                <a:gd name="T8" fmla="*/ 2487842 w 2509838"/>
                <a:gd name="T9" fmla="*/ 1592108 h 1787526"/>
                <a:gd name="T10" fmla="*/ 2509611 w 2509838"/>
                <a:gd name="T11" fmla="*/ 1640568 h 1787526"/>
                <a:gd name="T12" fmla="*/ 2495552 w 2509838"/>
                <a:gd name="T13" fmla="*/ 1753040 h 1787526"/>
                <a:gd name="T14" fmla="*/ 2450426 w 2509838"/>
                <a:gd name="T15" fmla="*/ 1783920 h 1787526"/>
                <a:gd name="T16" fmla="*/ 55558 w 2509838"/>
                <a:gd name="T17" fmla="*/ 1782793 h 1787526"/>
                <a:gd name="T18" fmla="*/ 12472 w 2509838"/>
                <a:gd name="T19" fmla="*/ 1750110 h 1787526"/>
                <a:gd name="T20" fmla="*/ 680 w 2509838"/>
                <a:gd name="T21" fmla="*/ 1636736 h 1787526"/>
                <a:gd name="T22" fmla="*/ 24717 w 2509838"/>
                <a:gd name="T23" fmla="*/ 1589628 h 1787526"/>
                <a:gd name="T24" fmla="*/ 75740 w 2509838"/>
                <a:gd name="T25" fmla="*/ 1567089 h 1787526"/>
                <a:gd name="T26" fmla="*/ 933501 w 2509838"/>
                <a:gd name="T27" fmla="*/ 749091 h 1787526"/>
                <a:gd name="T28" fmla="*/ 932155 w 2509838"/>
                <a:gd name="T29" fmla="*/ 1160902 h 1787526"/>
                <a:gd name="T30" fmla="*/ 829865 w 2509838"/>
                <a:gd name="T31" fmla="*/ 1167944 h 1787526"/>
                <a:gd name="T32" fmla="*/ 814387 w 2509838"/>
                <a:gd name="T33" fmla="*/ 760448 h 1787526"/>
                <a:gd name="T34" fmla="*/ 837043 w 2509838"/>
                <a:gd name="T35" fmla="*/ 738188 h 1787526"/>
                <a:gd name="T36" fmla="*/ 1416304 w 2509838"/>
                <a:gd name="T37" fmla="*/ 686474 h 1787526"/>
                <a:gd name="T38" fmla="*/ 1412034 w 2509838"/>
                <a:gd name="T39" fmla="*/ 1161601 h 1787526"/>
                <a:gd name="T40" fmla="*/ 1308659 w 2509838"/>
                <a:gd name="T41" fmla="*/ 1166588 h 1787526"/>
                <a:gd name="T42" fmla="*/ 1296074 w 2509838"/>
                <a:gd name="T43" fmla="*/ 694181 h 1787526"/>
                <a:gd name="T44" fmla="*/ 988416 w 2509838"/>
                <a:gd name="T45" fmla="*/ 671513 h 1787526"/>
                <a:gd name="T46" fmla="*/ 1088565 w 2509838"/>
                <a:gd name="T47" fmla="*/ 688968 h 1787526"/>
                <a:gd name="T48" fmla="*/ 1081281 w 2509838"/>
                <a:gd name="T49" fmla="*/ 1163414 h 1787526"/>
                <a:gd name="T50" fmla="*/ 976581 w 2509838"/>
                <a:gd name="T51" fmla="*/ 1165228 h 1787526"/>
                <a:gd name="T52" fmla="*/ 966338 w 2509838"/>
                <a:gd name="T53" fmla="*/ 691461 h 1787526"/>
                <a:gd name="T54" fmla="*/ 1546133 w 2509838"/>
                <a:gd name="T55" fmla="*/ 590550 h 1787526"/>
                <a:gd name="T56" fmla="*/ 1571170 w 2509838"/>
                <a:gd name="T57" fmla="*/ 617105 h 1787526"/>
                <a:gd name="T58" fmla="*/ 1558196 w 2509838"/>
                <a:gd name="T59" fmla="*/ 1165903 h 1787526"/>
                <a:gd name="T60" fmla="*/ 1453496 w 2509838"/>
                <a:gd name="T61" fmla="*/ 1160229 h 1787526"/>
                <a:gd name="T62" fmla="*/ 1449399 w 2509838"/>
                <a:gd name="T63" fmla="*/ 608026 h 1787526"/>
                <a:gd name="T64" fmla="*/ 1229322 w 2509838"/>
                <a:gd name="T65" fmla="*/ 590777 h 1787526"/>
                <a:gd name="T66" fmla="*/ 1252538 w 2509838"/>
                <a:gd name="T67" fmla="*/ 620282 h 1787526"/>
                <a:gd name="T68" fmla="*/ 1236833 w 2509838"/>
                <a:gd name="T69" fmla="*/ 1167492 h 1787526"/>
                <a:gd name="T70" fmla="*/ 1132815 w 2509838"/>
                <a:gd name="T71" fmla="*/ 1157959 h 1787526"/>
                <a:gd name="T72" fmla="*/ 1131450 w 2509838"/>
                <a:gd name="T73" fmla="*/ 605303 h 1787526"/>
                <a:gd name="T74" fmla="*/ 1713065 w 2509838"/>
                <a:gd name="T75" fmla="*/ 508680 h 1787526"/>
                <a:gd name="T76" fmla="*/ 1733550 w 2509838"/>
                <a:gd name="T77" fmla="*/ 545860 h 1787526"/>
                <a:gd name="T78" fmla="*/ 1715797 w 2509838"/>
                <a:gd name="T79" fmla="*/ 1168174 h 1787526"/>
                <a:gd name="T80" fmla="*/ 1612689 w 2509838"/>
                <a:gd name="T81" fmla="*/ 1153438 h 1787526"/>
                <a:gd name="T82" fmla="*/ 1614055 w 2509838"/>
                <a:gd name="T83" fmla="*/ 521829 h 1787526"/>
                <a:gd name="T84" fmla="*/ 1733550 w 2509838"/>
                <a:gd name="T85" fmla="*/ 464215 h 1787526"/>
                <a:gd name="T86" fmla="*/ 1501548 w 2509838"/>
                <a:gd name="T87" fmla="*/ 379141 h 1787526"/>
                <a:gd name="T88" fmla="*/ 188232 w 2509838"/>
                <a:gd name="T89" fmla="*/ 103187 h 1787526"/>
                <a:gd name="T90" fmla="*/ 158976 w 2509838"/>
                <a:gd name="T91" fmla="*/ 139700 h 1787526"/>
                <a:gd name="T92" fmla="*/ 160110 w 2509838"/>
                <a:gd name="T93" fmla="*/ 1353684 h 1787526"/>
                <a:gd name="T94" fmla="*/ 191407 w 2509838"/>
                <a:gd name="T95" fmla="*/ 1389063 h 1787526"/>
                <a:gd name="T96" fmla="*/ 2288041 w 2509838"/>
                <a:gd name="T97" fmla="*/ 1398588 h 1787526"/>
                <a:gd name="T98" fmla="*/ 2332945 w 2509838"/>
                <a:gd name="T99" fmla="*/ 1378857 h 1787526"/>
                <a:gd name="T100" fmla="*/ 2354036 w 2509838"/>
                <a:gd name="T101" fmla="*/ 1337129 h 1787526"/>
                <a:gd name="T102" fmla="*/ 2343830 w 2509838"/>
                <a:gd name="T103" fmla="*/ 124505 h 1787526"/>
                <a:gd name="T104" fmla="*/ 2305957 w 2509838"/>
                <a:gd name="T105" fmla="*/ 95704 h 1787526"/>
                <a:gd name="T106" fmla="*/ 2436813 w 2509838"/>
                <a:gd name="T107" fmla="*/ 680 h 1787526"/>
                <a:gd name="T108" fmla="*/ 2486479 w 2509838"/>
                <a:gd name="T109" fmla="*/ 25400 h 1787526"/>
                <a:gd name="T110" fmla="*/ 2508250 w 2509838"/>
                <a:gd name="T111" fmla="*/ 74159 h 1787526"/>
                <a:gd name="T112" fmla="*/ 2493963 w 2509838"/>
                <a:gd name="T113" fmla="*/ 1455965 h 1787526"/>
                <a:gd name="T114" fmla="*/ 2449286 w 2509838"/>
                <a:gd name="T115" fmla="*/ 1487034 h 1787526"/>
                <a:gd name="T116" fmla="*/ 57150 w 2509838"/>
                <a:gd name="T117" fmla="*/ 1485674 h 1787526"/>
                <a:gd name="T118" fmla="*/ 13833 w 2509838"/>
                <a:gd name="T119" fmla="*/ 1452790 h 1787526"/>
                <a:gd name="T120" fmla="*/ 2041 w 2509838"/>
                <a:gd name="T121" fmla="*/ 70304 h 1787526"/>
                <a:gd name="T122" fmla="*/ 26307 w 2509838"/>
                <a:gd name="T123" fmla="*/ 22905 h 1787526"/>
                <a:gd name="T124" fmla="*/ 77333 w 2509838"/>
                <a:gd name="T125" fmla="*/ 227 h 1787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09838" h="1787526">
                  <a:moveTo>
                    <a:pt x="80048" y="1566863"/>
                  </a:moveTo>
                  <a:lnTo>
                    <a:pt x="84357" y="1566863"/>
                  </a:lnTo>
                  <a:lnTo>
                    <a:pt x="1096637" y="1566863"/>
                  </a:lnTo>
                  <a:lnTo>
                    <a:pt x="1094823" y="1569568"/>
                  </a:lnTo>
                  <a:lnTo>
                    <a:pt x="1093235" y="1572498"/>
                  </a:lnTo>
                  <a:lnTo>
                    <a:pt x="1092102" y="1575879"/>
                  </a:lnTo>
                  <a:lnTo>
                    <a:pt x="1090968" y="1579035"/>
                  </a:lnTo>
                  <a:lnTo>
                    <a:pt x="1090287" y="1582415"/>
                  </a:lnTo>
                  <a:lnTo>
                    <a:pt x="1089607" y="1585571"/>
                  </a:lnTo>
                  <a:lnTo>
                    <a:pt x="1089380" y="1589177"/>
                  </a:lnTo>
                  <a:lnTo>
                    <a:pt x="1089154" y="1592558"/>
                  </a:lnTo>
                  <a:lnTo>
                    <a:pt x="1089380" y="1597968"/>
                  </a:lnTo>
                  <a:lnTo>
                    <a:pt x="1090287" y="1603152"/>
                  </a:lnTo>
                  <a:lnTo>
                    <a:pt x="1091648" y="1608111"/>
                  </a:lnTo>
                  <a:lnTo>
                    <a:pt x="1093689" y="1612844"/>
                  </a:lnTo>
                  <a:lnTo>
                    <a:pt x="1095957" y="1617352"/>
                  </a:lnTo>
                  <a:lnTo>
                    <a:pt x="1098678" y="1621634"/>
                  </a:lnTo>
                  <a:lnTo>
                    <a:pt x="1101853" y="1625692"/>
                  </a:lnTo>
                  <a:lnTo>
                    <a:pt x="1105481" y="1629523"/>
                  </a:lnTo>
                  <a:lnTo>
                    <a:pt x="1109563" y="1632679"/>
                  </a:lnTo>
                  <a:lnTo>
                    <a:pt x="1113871" y="1635834"/>
                  </a:lnTo>
                  <a:lnTo>
                    <a:pt x="1118633" y="1638314"/>
                  </a:lnTo>
                  <a:lnTo>
                    <a:pt x="1123395" y="1640568"/>
                  </a:lnTo>
                  <a:lnTo>
                    <a:pt x="1128611" y="1642371"/>
                  </a:lnTo>
                  <a:lnTo>
                    <a:pt x="1134053" y="1643498"/>
                  </a:lnTo>
                  <a:lnTo>
                    <a:pt x="1139496" y="1644174"/>
                  </a:lnTo>
                  <a:lnTo>
                    <a:pt x="1145391" y="1644625"/>
                  </a:lnTo>
                  <a:lnTo>
                    <a:pt x="1364673" y="1644625"/>
                  </a:lnTo>
                  <a:lnTo>
                    <a:pt x="1370343" y="1644174"/>
                  </a:lnTo>
                  <a:lnTo>
                    <a:pt x="1376012" y="1643498"/>
                  </a:lnTo>
                  <a:lnTo>
                    <a:pt x="1381227" y="1642371"/>
                  </a:lnTo>
                  <a:lnTo>
                    <a:pt x="1386443" y="1640568"/>
                  </a:lnTo>
                  <a:lnTo>
                    <a:pt x="1391432" y="1638314"/>
                  </a:lnTo>
                  <a:lnTo>
                    <a:pt x="1396194" y="1635834"/>
                  </a:lnTo>
                  <a:lnTo>
                    <a:pt x="1400502" y="1632679"/>
                  </a:lnTo>
                  <a:lnTo>
                    <a:pt x="1404357" y="1629523"/>
                  </a:lnTo>
                  <a:lnTo>
                    <a:pt x="1407986" y="1625692"/>
                  </a:lnTo>
                  <a:lnTo>
                    <a:pt x="1411160" y="1621634"/>
                  </a:lnTo>
                  <a:lnTo>
                    <a:pt x="1414108" y="1617352"/>
                  </a:lnTo>
                  <a:lnTo>
                    <a:pt x="1416376" y="1612844"/>
                  </a:lnTo>
                  <a:lnTo>
                    <a:pt x="1418417" y="1608111"/>
                  </a:lnTo>
                  <a:lnTo>
                    <a:pt x="1419551" y="1603152"/>
                  </a:lnTo>
                  <a:lnTo>
                    <a:pt x="1420684" y="1597968"/>
                  </a:lnTo>
                  <a:lnTo>
                    <a:pt x="1420911" y="1592558"/>
                  </a:lnTo>
                  <a:lnTo>
                    <a:pt x="1420684" y="1589177"/>
                  </a:lnTo>
                  <a:lnTo>
                    <a:pt x="1420231" y="1585571"/>
                  </a:lnTo>
                  <a:lnTo>
                    <a:pt x="1419551" y="1582415"/>
                  </a:lnTo>
                  <a:lnTo>
                    <a:pt x="1418870" y="1579035"/>
                  </a:lnTo>
                  <a:lnTo>
                    <a:pt x="1417737" y="1575879"/>
                  </a:lnTo>
                  <a:lnTo>
                    <a:pt x="1416603" y="1572498"/>
                  </a:lnTo>
                  <a:lnTo>
                    <a:pt x="1415015" y="1569568"/>
                  </a:lnTo>
                  <a:lnTo>
                    <a:pt x="1413201" y="1566863"/>
                  </a:lnTo>
                  <a:lnTo>
                    <a:pt x="2425481" y="1566863"/>
                  </a:lnTo>
                  <a:lnTo>
                    <a:pt x="2429790" y="1566863"/>
                  </a:lnTo>
                  <a:lnTo>
                    <a:pt x="2434099" y="1567089"/>
                  </a:lnTo>
                  <a:lnTo>
                    <a:pt x="2438407" y="1567539"/>
                  </a:lnTo>
                  <a:lnTo>
                    <a:pt x="2442489" y="1568216"/>
                  </a:lnTo>
                  <a:lnTo>
                    <a:pt x="2446571" y="1569117"/>
                  </a:lnTo>
                  <a:lnTo>
                    <a:pt x="2450426" y="1570244"/>
                  </a:lnTo>
                  <a:lnTo>
                    <a:pt x="2454507" y="1571596"/>
                  </a:lnTo>
                  <a:lnTo>
                    <a:pt x="2458362" y="1572723"/>
                  </a:lnTo>
                  <a:lnTo>
                    <a:pt x="2462217" y="1574301"/>
                  </a:lnTo>
                  <a:lnTo>
                    <a:pt x="2465619" y="1576104"/>
                  </a:lnTo>
                  <a:lnTo>
                    <a:pt x="2469247" y="1578133"/>
                  </a:lnTo>
                  <a:lnTo>
                    <a:pt x="2472422" y="1580162"/>
                  </a:lnTo>
                  <a:lnTo>
                    <a:pt x="2476050" y="1581965"/>
                  </a:lnTo>
                  <a:lnTo>
                    <a:pt x="2478998" y="1584669"/>
                  </a:lnTo>
                  <a:lnTo>
                    <a:pt x="2482173" y="1586923"/>
                  </a:lnTo>
                  <a:lnTo>
                    <a:pt x="2485121" y="1589628"/>
                  </a:lnTo>
                  <a:lnTo>
                    <a:pt x="2487842" y="1592108"/>
                  </a:lnTo>
                  <a:lnTo>
                    <a:pt x="2490336" y="1595038"/>
                  </a:lnTo>
                  <a:lnTo>
                    <a:pt x="2492831" y="1597968"/>
                  </a:lnTo>
                  <a:lnTo>
                    <a:pt x="2495552" y="1601123"/>
                  </a:lnTo>
                  <a:lnTo>
                    <a:pt x="2497366" y="1604054"/>
                  </a:lnTo>
                  <a:lnTo>
                    <a:pt x="2499407" y="1607434"/>
                  </a:lnTo>
                  <a:lnTo>
                    <a:pt x="2501448" y="1610815"/>
                  </a:lnTo>
                  <a:lnTo>
                    <a:pt x="2503035" y="1614196"/>
                  </a:lnTo>
                  <a:lnTo>
                    <a:pt x="2504623" y="1618028"/>
                  </a:lnTo>
                  <a:lnTo>
                    <a:pt x="2505983" y="1621409"/>
                  </a:lnTo>
                  <a:lnTo>
                    <a:pt x="2507117" y="1625241"/>
                  </a:lnTo>
                  <a:lnTo>
                    <a:pt x="2508024" y="1629073"/>
                  </a:lnTo>
                  <a:lnTo>
                    <a:pt x="2508704" y="1632679"/>
                  </a:lnTo>
                  <a:lnTo>
                    <a:pt x="2509385" y="1636736"/>
                  </a:lnTo>
                  <a:lnTo>
                    <a:pt x="2509611" y="1640568"/>
                  </a:lnTo>
                  <a:lnTo>
                    <a:pt x="2509838" y="1644625"/>
                  </a:lnTo>
                  <a:lnTo>
                    <a:pt x="2509838" y="1709764"/>
                  </a:lnTo>
                  <a:lnTo>
                    <a:pt x="2509611" y="1713822"/>
                  </a:lnTo>
                  <a:lnTo>
                    <a:pt x="2509385" y="1717428"/>
                  </a:lnTo>
                  <a:lnTo>
                    <a:pt x="2508704" y="1721485"/>
                  </a:lnTo>
                  <a:lnTo>
                    <a:pt x="2508024" y="1725317"/>
                  </a:lnTo>
                  <a:lnTo>
                    <a:pt x="2507117" y="1729148"/>
                  </a:lnTo>
                  <a:lnTo>
                    <a:pt x="2505983" y="1732755"/>
                  </a:lnTo>
                  <a:lnTo>
                    <a:pt x="2504623" y="1736361"/>
                  </a:lnTo>
                  <a:lnTo>
                    <a:pt x="2503035" y="1740193"/>
                  </a:lnTo>
                  <a:lnTo>
                    <a:pt x="2501448" y="1743348"/>
                  </a:lnTo>
                  <a:lnTo>
                    <a:pt x="2499407" y="1746955"/>
                  </a:lnTo>
                  <a:lnTo>
                    <a:pt x="2497366" y="1750110"/>
                  </a:lnTo>
                  <a:lnTo>
                    <a:pt x="2495552" y="1753040"/>
                  </a:lnTo>
                  <a:lnTo>
                    <a:pt x="2492831" y="1756421"/>
                  </a:lnTo>
                  <a:lnTo>
                    <a:pt x="2490336" y="1759126"/>
                  </a:lnTo>
                  <a:lnTo>
                    <a:pt x="2487842" y="1762282"/>
                  </a:lnTo>
                  <a:lnTo>
                    <a:pt x="2485121" y="1764761"/>
                  </a:lnTo>
                  <a:lnTo>
                    <a:pt x="2482173" y="1767466"/>
                  </a:lnTo>
                  <a:lnTo>
                    <a:pt x="2478998" y="1769720"/>
                  </a:lnTo>
                  <a:lnTo>
                    <a:pt x="2476050" y="1772199"/>
                  </a:lnTo>
                  <a:lnTo>
                    <a:pt x="2472422" y="1774228"/>
                  </a:lnTo>
                  <a:lnTo>
                    <a:pt x="2469247" y="1776256"/>
                  </a:lnTo>
                  <a:lnTo>
                    <a:pt x="2465619" y="1778285"/>
                  </a:lnTo>
                  <a:lnTo>
                    <a:pt x="2462217" y="1780088"/>
                  </a:lnTo>
                  <a:lnTo>
                    <a:pt x="2458362" y="1781440"/>
                  </a:lnTo>
                  <a:lnTo>
                    <a:pt x="2454507" y="1782793"/>
                  </a:lnTo>
                  <a:lnTo>
                    <a:pt x="2450426" y="1783920"/>
                  </a:lnTo>
                  <a:lnTo>
                    <a:pt x="2446571" y="1785272"/>
                  </a:lnTo>
                  <a:lnTo>
                    <a:pt x="2442489" y="1785948"/>
                  </a:lnTo>
                  <a:lnTo>
                    <a:pt x="2438407" y="1786850"/>
                  </a:lnTo>
                  <a:lnTo>
                    <a:pt x="2434099" y="1787301"/>
                  </a:lnTo>
                  <a:lnTo>
                    <a:pt x="2429790" y="1787526"/>
                  </a:lnTo>
                  <a:lnTo>
                    <a:pt x="2425481" y="1787526"/>
                  </a:lnTo>
                  <a:lnTo>
                    <a:pt x="84357" y="1787526"/>
                  </a:lnTo>
                  <a:lnTo>
                    <a:pt x="80048" y="1787526"/>
                  </a:lnTo>
                  <a:lnTo>
                    <a:pt x="75740" y="1787301"/>
                  </a:lnTo>
                  <a:lnTo>
                    <a:pt x="71431" y="1786850"/>
                  </a:lnTo>
                  <a:lnTo>
                    <a:pt x="67349" y="1785948"/>
                  </a:lnTo>
                  <a:lnTo>
                    <a:pt x="63494" y="1785272"/>
                  </a:lnTo>
                  <a:lnTo>
                    <a:pt x="59413" y="1783920"/>
                  </a:lnTo>
                  <a:lnTo>
                    <a:pt x="55558" y="1782793"/>
                  </a:lnTo>
                  <a:lnTo>
                    <a:pt x="51476" y="1781440"/>
                  </a:lnTo>
                  <a:lnTo>
                    <a:pt x="48074" y="1780088"/>
                  </a:lnTo>
                  <a:lnTo>
                    <a:pt x="44219" y="1778285"/>
                  </a:lnTo>
                  <a:lnTo>
                    <a:pt x="40591" y="1776256"/>
                  </a:lnTo>
                  <a:lnTo>
                    <a:pt x="37416" y="1774228"/>
                  </a:lnTo>
                  <a:lnTo>
                    <a:pt x="33788" y="1772199"/>
                  </a:lnTo>
                  <a:lnTo>
                    <a:pt x="30840" y="1769720"/>
                  </a:lnTo>
                  <a:lnTo>
                    <a:pt x="27892" y="1767466"/>
                  </a:lnTo>
                  <a:lnTo>
                    <a:pt x="24717" y="1764761"/>
                  </a:lnTo>
                  <a:lnTo>
                    <a:pt x="21996" y="1762282"/>
                  </a:lnTo>
                  <a:lnTo>
                    <a:pt x="19502" y="1759126"/>
                  </a:lnTo>
                  <a:lnTo>
                    <a:pt x="17007" y="1756421"/>
                  </a:lnTo>
                  <a:lnTo>
                    <a:pt x="14513" y="1753040"/>
                  </a:lnTo>
                  <a:lnTo>
                    <a:pt x="12472" y="1750110"/>
                  </a:lnTo>
                  <a:lnTo>
                    <a:pt x="10431" y="1746955"/>
                  </a:lnTo>
                  <a:lnTo>
                    <a:pt x="8390" y="1743348"/>
                  </a:lnTo>
                  <a:lnTo>
                    <a:pt x="6803" y="1740193"/>
                  </a:lnTo>
                  <a:lnTo>
                    <a:pt x="5442" y="1736361"/>
                  </a:lnTo>
                  <a:lnTo>
                    <a:pt x="3855" y="1732755"/>
                  </a:lnTo>
                  <a:lnTo>
                    <a:pt x="2948" y="1729148"/>
                  </a:lnTo>
                  <a:lnTo>
                    <a:pt x="1814" y="1725317"/>
                  </a:lnTo>
                  <a:lnTo>
                    <a:pt x="1134" y="1721485"/>
                  </a:lnTo>
                  <a:lnTo>
                    <a:pt x="680" y="1717428"/>
                  </a:lnTo>
                  <a:lnTo>
                    <a:pt x="227" y="1713822"/>
                  </a:lnTo>
                  <a:lnTo>
                    <a:pt x="0" y="1709764"/>
                  </a:lnTo>
                  <a:lnTo>
                    <a:pt x="0" y="1644625"/>
                  </a:lnTo>
                  <a:lnTo>
                    <a:pt x="227" y="1640568"/>
                  </a:lnTo>
                  <a:lnTo>
                    <a:pt x="680" y="1636736"/>
                  </a:lnTo>
                  <a:lnTo>
                    <a:pt x="1134" y="1632679"/>
                  </a:lnTo>
                  <a:lnTo>
                    <a:pt x="1814" y="1629073"/>
                  </a:lnTo>
                  <a:lnTo>
                    <a:pt x="2948" y="1625241"/>
                  </a:lnTo>
                  <a:lnTo>
                    <a:pt x="3855" y="1621409"/>
                  </a:lnTo>
                  <a:lnTo>
                    <a:pt x="5442" y="1618028"/>
                  </a:lnTo>
                  <a:lnTo>
                    <a:pt x="6803" y="1614196"/>
                  </a:lnTo>
                  <a:lnTo>
                    <a:pt x="8390" y="1610815"/>
                  </a:lnTo>
                  <a:lnTo>
                    <a:pt x="10431" y="1607434"/>
                  </a:lnTo>
                  <a:lnTo>
                    <a:pt x="12472" y="1604054"/>
                  </a:lnTo>
                  <a:lnTo>
                    <a:pt x="14513" y="1601123"/>
                  </a:lnTo>
                  <a:lnTo>
                    <a:pt x="17007" y="1597968"/>
                  </a:lnTo>
                  <a:lnTo>
                    <a:pt x="19502" y="1595038"/>
                  </a:lnTo>
                  <a:lnTo>
                    <a:pt x="21996" y="1592108"/>
                  </a:lnTo>
                  <a:lnTo>
                    <a:pt x="24717" y="1589628"/>
                  </a:lnTo>
                  <a:lnTo>
                    <a:pt x="27892" y="1586923"/>
                  </a:lnTo>
                  <a:lnTo>
                    <a:pt x="30840" y="1584669"/>
                  </a:lnTo>
                  <a:lnTo>
                    <a:pt x="33788" y="1581965"/>
                  </a:lnTo>
                  <a:lnTo>
                    <a:pt x="37416" y="1580162"/>
                  </a:lnTo>
                  <a:lnTo>
                    <a:pt x="40591" y="1578133"/>
                  </a:lnTo>
                  <a:lnTo>
                    <a:pt x="44219" y="1576104"/>
                  </a:lnTo>
                  <a:lnTo>
                    <a:pt x="48074" y="1574301"/>
                  </a:lnTo>
                  <a:lnTo>
                    <a:pt x="51476" y="1572723"/>
                  </a:lnTo>
                  <a:lnTo>
                    <a:pt x="55558" y="1571596"/>
                  </a:lnTo>
                  <a:lnTo>
                    <a:pt x="59413" y="1570244"/>
                  </a:lnTo>
                  <a:lnTo>
                    <a:pt x="63494" y="1569117"/>
                  </a:lnTo>
                  <a:lnTo>
                    <a:pt x="67349" y="1568216"/>
                  </a:lnTo>
                  <a:lnTo>
                    <a:pt x="71431" y="1567539"/>
                  </a:lnTo>
                  <a:lnTo>
                    <a:pt x="75740" y="1567089"/>
                  </a:lnTo>
                  <a:lnTo>
                    <a:pt x="80048" y="1566863"/>
                  </a:lnTo>
                  <a:close/>
                  <a:moveTo>
                    <a:pt x="837043" y="738188"/>
                  </a:moveTo>
                  <a:lnTo>
                    <a:pt x="839735" y="738188"/>
                  </a:lnTo>
                  <a:lnTo>
                    <a:pt x="912639" y="738188"/>
                  </a:lnTo>
                  <a:lnTo>
                    <a:pt x="915107" y="738188"/>
                  </a:lnTo>
                  <a:lnTo>
                    <a:pt x="917575" y="738870"/>
                  </a:lnTo>
                  <a:lnTo>
                    <a:pt x="920042" y="739324"/>
                  </a:lnTo>
                  <a:lnTo>
                    <a:pt x="922285" y="740232"/>
                  </a:lnTo>
                  <a:lnTo>
                    <a:pt x="924529" y="741368"/>
                  </a:lnTo>
                  <a:lnTo>
                    <a:pt x="926772" y="742504"/>
                  </a:lnTo>
                  <a:lnTo>
                    <a:pt x="928791" y="743867"/>
                  </a:lnTo>
                  <a:lnTo>
                    <a:pt x="930585" y="745684"/>
                  </a:lnTo>
                  <a:lnTo>
                    <a:pt x="932155" y="747047"/>
                  </a:lnTo>
                  <a:lnTo>
                    <a:pt x="933501" y="749091"/>
                  </a:lnTo>
                  <a:lnTo>
                    <a:pt x="934847" y="751135"/>
                  </a:lnTo>
                  <a:lnTo>
                    <a:pt x="936193" y="753407"/>
                  </a:lnTo>
                  <a:lnTo>
                    <a:pt x="936866" y="755678"/>
                  </a:lnTo>
                  <a:lnTo>
                    <a:pt x="937315" y="757950"/>
                  </a:lnTo>
                  <a:lnTo>
                    <a:pt x="937763" y="760448"/>
                  </a:lnTo>
                  <a:lnTo>
                    <a:pt x="938212" y="762947"/>
                  </a:lnTo>
                  <a:lnTo>
                    <a:pt x="938212" y="1145229"/>
                  </a:lnTo>
                  <a:lnTo>
                    <a:pt x="937763" y="1147728"/>
                  </a:lnTo>
                  <a:lnTo>
                    <a:pt x="937315" y="1150227"/>
                  </a:lnTo>
                  <a:lnTo>
                    <a:pt x="936866" y="1152498"/>
                  </a:lnTo>
                  <a:lnTo>
                    <a:pt x="936193" y="1154770"/>
                  </a:lnTo>
                  <a:lnTo>
                    <a:pt x="934847" y="1157041"/>
                  </a:lnTo>
                  <a:lnTo>
                    <a:pt x="933501" y="1159085"/>
                  </a:lnTo>
                  <a:lnTo>
                    <a:pt x="932155" y="1160902"/>
                  </a:lnTo>
                  <a:lnTo>
                    <a:pt x="930585" y="1162720"/>
                  </a:lnTo>
                  <a:lnTo>
                    <a:pt x="928791" y="1164537"/>
                  </a:lnTo>
                  <a:lnTo>
                    <a:pt x="926772" y="1165672"/>
                  </a:lnTo>
                  <a:lnTo>
                    <a:pt x="924529" y="1167035"/>
                  </a:lnTo>
                  <a:lnTo>
                    <a:pt x="922285" y="1167944"/>
                  </a:lnTo>
                  <a:lnTo>
                    <a:pt x="920042" y="1168852"/>
                  </a:lnTo>
                  <a:lnTo>
                    <a:pt x="917575" y="1169534"/>
                  </a:lnTo>
                  <a:lnTo>
                    <a:pt x="915107" y="1169761"/>
                  </a:lnTo>
                  <a:lnTo>
                    <a:pt x="912639" y="1169988"/>
                  </a:lnTo>
                  <a:lnTo>
                    <a:pt x="839735" y="1169988"/>
                  </a:lnTo>
                  <a:lnTo>
                    <a:pt x="837043" y="1169761"/>
                  </a:lnTo>
                  <a:lnTo>
                    <a:pt x="834576" y="1169534"/>
                  </a:lnTo>
                  <a:lnTo>
                    <a:pt x="832108" y="1168852"/>
                  </a:lnTo>
                  <a:lnTo>
                    <a:pt x="829865" y="1167944"/>
                  </a:lnTo>
                  <a:lnTo>
                    <a:pt x="827622" y="1167035"/>
                  </a:lnTo>
                  <a:lnTo>
                    <a:pt x="825603" y="1165672"/>
                  </a:lnTo>
                  <a:lnTo>
                    <a:pt x="823584" y="1164537"/>
                  </a:lnTo>
                  <a:lnTo>
                    <a:pt x="821790" y="1162720"/>
                  </a:lnTo>
                  <a:lnTo>
                    <a:pt x="819995" y="1160902"/>
                  </a:lnTo>
                  <a:lnTo>
                    <a:pt x="818649" y="1159085"/>
                  </a:lnTo>
                  <a:lnTo>
                    <a:pt x="817303" y="1157041"/>
                  </a:lnTo>
                  <a:lnTo>
                    <a:pt x="816406" y="1154770"/>
                  </a:lnTo>
                  <a:lnTo>
                    <a:pt x="815284" y="1152498"/>
                  </a:lnTo>
                  <a:lnTo>
                    <a:pt x="814836" y="1150227"/>
                  </a:lnTo>
                  <a:lnTo>
                    <a:pt x="814387" y="1147728"/>
                  </a:lnTo>
                  <a:lnTo>
                    <a:pt x="814387" y="1145229"/>
                  </a:lnTo>
                  <a:lnTo>
                    <a:pt x="814387" y="762947"/>
                  </a:lnTo>
                  <a:lnTo>
                    <a:pt x="814387" y="760448"/>
                  </a:lnTo>
                  <a:lnTo>
                    <a:pt x="814836" y="757950"/>
                  </a:lnTo>
                  <a:lnTo>
                    <a:pt x="815284" y="755678"/>
                  </a:lnTo>
                  <a:lnTo>
                    <a:pt x="816406" y="753407"/>
                  </a:lnTo>
                  <a:lnTo>
                    <a:pt x="817303" y="751135"/>
                  </a:lnTo>
                  <a:lnTo>
                    <a:pt x="818649" y="749091"/>
                  </a:lnTo>
                  <a:lnTo>
                    <a:pt x="819995" y="747047"/>
                  </a:lnTo>
                  <a:lnTo>
                    <a:pt x="821790" y="745684"/>
                  </a:lnTo>
                  <a:lnTo>
                    <a:pt x="823584" y="743867"/>
                  </a:lnTo>
                  <a:lnTo>
                    <a:pt x="825603" y="742504"/>
                  </a:lnTo>
                  <a:lnTo>
                    <a:pt x="827622" y="741368"/>
                  </a:lnTo>
                  <a:lnTo>
                    <a:pt x="829865" y="740232"/>
                  </a:lnTo>
                  <a:lnTo>
                    <a:pt x="832108" y="739324"/>
                  </a:lnTo>
                  <a:lnTo>
                    <a:pt x="834576" y="738870"/>
                  </a:lnTo>
                  <a:lnTo>
                    <a:pt x="837043" y="738188"/>
                  </a:lnTo>
                  <a:close/>
                  <a:moveTo>
                    <a:pt x="1318322" y="671513"/>
                  </a:moveTo>
                  <a:lnTo>
                    <a:pt x="1320794" y="671513"/>
                  </a:lnTo>
                  <a:lnTo>
                    <a:pt x="1394056" y="671513"/>
                  </a:lnTo>
                  <a:lnTo>
                    <a:pt x="1396528" y="671513"/>
                  </a:lnTo>
                  <a:lnTo>
                    <a:pt x="1399000" y="671966"/>
                  </a:lnTo>
                  <a:lnTo>
                    <a:pt x="1401472" y="672873"/>
                  </a:lnTo>
                  <a:lnTo>
                    <a:pt x="1403719" y="673553"/>
                  </a:lnTo>
                  <a:lnTo>
                    <a:pt x="1405966" y="674913"/>
                  </a:lnTo>
                  <a:lnTo>
                    <a:pt x="1408213" y="676273"/>
                  </a:lnTo>
                  <a:lnTo>
                    <a:pt x="1410011" y="677860"/>
                  </a:lnTo>
                  <a:lnTo>
                    <a:pt x="1412034" y="679900"/>
                  </a:lnTo>
                  <a:lnTo>
                    <a:pt x="1413607" y="681941"/>
                  </a:lnTo>
                  <a:lnTo>
                    <a:pt x="1414955" y="683981"/>
                  </a:lnTo>
                  <a:lnTo>
                    <a:pt x="1416304" y="686474"/>
                  </a:lnTo>
                  <a:lnTo>
                    <a:pt x="1417203" y="688968"/>
                  </a:lnTo>
                  <a:lnTo>
                    <a:pt x="1418326" y="691461"/>
                  </a:lnTo>
                  <a:lnTo>
                    <a:pt x="1418776" y="694181"/>
                  </a:lnTo>
                  <a:lnTo>
                    <a:pt x="1419225" y="696902"/>
                  </a:lnTo>
                  <a:lnTo>
                    <a:pt x="1419225" y="699848"/>
                  </a:lnTo>
                  <a:lnTo>
                    <a:pt x="1419225" y="1141426"/>
                  </a:lnTo>
                  <a:lnTo>
                    <a:pt x="1419225" y="1144373"/>
                  </a:lnTo>
                  <a:lnTo>
                    <a:pt x="1418776" y="1147320"/>
                  </a:lnTo>
                  <a:lnTo>
                    <a:pt x="1418326" y="1149813"/>
                  </a:lnTo>
                  <a:lnTo>
                    <a:pt x="1417203" y="1152534"/>
                  </a:lnTo>
                  <a:lnTo>
                    <a:pt x="1416304" y="1155254"/>
                  </a:lnTo>
                  <a:lnTo>
                    <a:pt x="1414955" y="1157521"/>
                  </a:lnTo>
                  <a:lnTo>
                    <a:pt x="1413607" y="1159787"/>
                  </a:lnTo>
                  <a:lnTo>
                    <a:pt x="1412034" y="1161601"/>
                  </a:lnTo>
                  <a:lnTo>
                    <a:pt x="1410011" y="1163414"/>
                  </a:lnTo>
                  <a:lnTo>
                    <a:pt x="1408213" y="1165228"/>
                  </a:lnTo>
                  <a:lnTo>
                    <a:pt x="1405966" y="1166588"/>
                  </a:lnTo>
                  <a:lnTo>
                    <a:pt x="1403719" y="1167721"/>
                  </a:lnTo>
                  <a:lnTo>
                    <a:pt x="1401472" y="1168855"/>
                  </a:lnTo>
                  <a:lnTo>
                    <a:pt x="1399000" y="1169535"/>
                  </a:lnTo>
                  <a:lnTo>
                    <a:pt x="1396528" y="1169761"/>
                  </a:lnTo>
                  <a:lnTo>
                    <a:pt x="1394056" y="1169988"/>
                  </a:lnTo>
                  <a:lnTo>
                    <a:pt x="1320794" y="1169988"/>
                  </a:lnTo>
                  <a:lnTo>
                    <a:pt x="1318322" y="1169761"/>
                  </a:lnTo>
                  <a:lnTo>
                    <a:pt x="1315850" y="1169535"/>
                  </a:lnTo>
                  <a:lnTo>
                    <a:pt x="1313154" y="1168855"/>
                  </a:lnTo>
                  <a:lnTo>
                    <a:pt x="1310906" y="1167721"/>
                  </a:lnTo>
                  <a:lnTo>
                    <a:pt x="1308659" y="1166588"/>
                  </a:lnTo>
                  <a:lnTo>
                    <a:pt x="1306861" y="1165228"/>
                  </a:lnTo>
                  <a:lnTo>
                    <a:pt x="1304839" y="1163414"/>
                  </a:lnTo>
                  <a:lnTo>
                    <a:pt x="1303041" y="1161601"/>
                  </a:lnTo>
                  <a:lnTo>
                    <a:pt x="1301243" y="1159787"/>
                  </a:lnTo>
                  <a:lnTo>
                    <a:pt x="1299670" y="1157521"/>
                  </a:lnTo>
                  <a:lnTo>
                    <a:pt x="1298546" y="1155254"/>
                  </a:lnTo>
                  <a:lnTo>
                    <a:pt x="1297423" y="1152534"/>
                  </a:lnTo>
                  <a:lnTo>
                    <a:pt x="1296524" y="1149813"/>
                  </a:lnTo>
                  <a:lnTo>
                    <a:pt x="1296074" y="1147320"/>
                  </a:lnTo>
                  <a:lnTo>
                    <a:pt x="1295400" y="1144373"/>
                  </a:lnTo>
                  <a:lnTo>
                    <a:pt x="1295400" y="1141426"/>
                  </a:lnTo>
                  <a:lnTo>
                    <a:pt x="1295400" y="699848"/>
                  </a:lnTo>
                  <a:lnTo>
                    <a:pt x="1295400" y="696902"/>
                  </a:lnTo>
                  <a:lnTo>
                    <a:pt x="1296074" y="694181"/>
                  </a:lnTo>
                  <a:lnTo>
                    <a:pt x="1296524" y="691461"/>
                  </a:lnTo>
                  <a:lnTo>
                    <a:pt x="1297423" y="688968"/>
                  </a:lnTo>
                  <a:lnTo>
                    <a:pt x="1298546" y="686474"/>
                  </a:lnTo>
                  <a:lnTo>
                    <a:pt x="1299670" y="683981"/>
                  </a:lnTo>
                  <a:lnTo>
                    <a:pt x="1301243" y="681941"/>
                  </a:lnTo>
                  <a:lnTo>
                    <a:pt x="1303041" y="679900"/>
                  </a:lnTo>
                  <a:lnTo>
                    <a:pt x="1304839" y="677860"/>
                  </a:lnTo>
                  <a:lnTo>
                    <a:pt x="1306861" y="676273"/>
                  </a:lnTo>
                  <a:lnTo>
                    <a:pt x="1308659" y="674913"/>
                  </a:lnTo>
                  <a:lnTo>
                    <a:pt x="1310906" y="673553"/>
                  </a:lnTo>
                  <a:lnTo>
                    <a:pt x="1313154" y="672873"/>
                  </a:lnTo>
                  <a:lnTo>
                    <a:pt x="1315850" y="671966"/>
                  </a:lnTo>
                  <a:lnTo>
                    <a:pt x="1318322" y="671513"/>
                  </a:lnTo>
                  <a:close/>
                  <a:moveTo>
                    <a:pt x="988416" y="671513"/>
                  </a:moveTo>
                  <a:lnTo>
                    <a:pt x="990920" y="671513"/>
                  </a:lnTo>
                  <a:lnTo>
                    <a:pt x="1065121" y="671513"/>
                  </a:lnTo>
                  <a:lnTo>
                    <a:pt x="1067624" y="671513"/>
                  </a:lnTo>
                  <a:lnTo>
                    <a:pt x="1070128" y="671966"/>
                  </a:lnTo>
                  <a:lnTo>
                    <a:pt x="1072632" y="672873"/>
                  </a:lnTo>
                  <a:lnTo>
                    <a:pt x="1074908" y="673553"/>
                  </a:lnTo>
                  <a:lnTo>
                    <a:pt x="1077184" y="674913"/>
                  </a:lnTo>
                  <a:lnTo>
                    <a:pt x="1079460" y="676273"/>
                  </a:lnTo>
                  <a:lnTo>
                    <a:pt x="1081281" y="677860"/>
                  </a:lnTo>
                  <a:lnTo>
                    <a:pt x="1083330" y="679900"/>
                  </a:lnTo>
                  <a:lnTo>
                    <a:pt x="1084923" y="681941"/>
                  </a:lnTo>
                  <a:lnTo>
                    <a:pt x="1086288" y="683981"/>
                  </a:lnTo>
                  <a:lnTo>
                    <a:pt x="1087654" y="686474"/>
                  </a:lnTo>
                  <a:lnTo>
                    <a:pt x="1088565" y="688968"/>
                  </a:lnTo>
                  <a:lnTo>
                    <a:pt x="1089703" y="691461"/>
                  </a:lnTo>
                  <a:lnTo>
                    <a:pt x="1090158" y="694181"/>
                  </a:lnTo>
                  <a:lnTo>
                    <a:pt x="1090613" y="696902"/>
                  </a:lnTo>
                  <a:lnTo>
                    <a:pt x="1090613" y="699848"/>
                  </a:lnTo>
                  <a:lnTo>
                    <a:pt x="1090613" y="1141426"/>
                  </a:lnTo>
                  <a:lnTo>
                    <a:pt x="1090613" y="1144373"/>
                  </a:lnTo>
                  <a:lnTo>
                    <a:pt x="1090158" y="1147320"/>
                  </a:lnTo>
                  <a:lnTo>
                    <a:pt x="1089703" y="1149813"/>
                  </a:lnTo>
                  <a:lnTo>
                    <a:pt x="1088565" y="1152534"/>
                  </a:lnTo>
                  <a:lnTo>
                    <a:pt x="1087654" y="1155254"/>
                  </a:lnTo>
                  <a:lnTo>
                    <a:pt x="1086288" y="1157521"/>
                  </a:lnTo>
                  <a:lnTo>
                    <a:pt x="1084923" y="1159787"/>
                  </a:lnTo>
                  <a:lnTo>
                    <a:pt x="1083330" y="1161601"/>
                  </a:lnTo>
                  <a:lnTo>
                    <a:pt x="1081281" y="1163414"/>
                  </a:lnTo>
                  <a:lnTo>
                    <a:pt x="1079460" y="1165228"/>
                  </a:lnTo>
                  <a:lnTo>
                    <a:pt x="1077184" y="1166588"/>
                  </a:lnTo>
                  <a:lnTo>
                    <a:pt x="1074908" y="1167721"/>
                  </a:lnTo>
                  <a:lnTo>
                    <a:pt x="1072632" y="1168855"/>
                  </a:lnTo>
                  <a:lnTo>
                    <a:pt x="1070128" y="1169535"/>
                  </a:lnTo>
                  <a:lnTo>
                    <a:pt x="1067624" y="1169761"/>
                  </a:lnTo>
                  <a:lnTo>
                    <a:pt x="1065121" y="1169988"/>
                  </a:lnTo>
                  <a:lnTo>
                    <a:pt x="990920" y="1169988"/>
                  </a:lnTo>
                  <a:lnTo>
                    <a:pt x="988416" y="1169761"/>
                  </a:lnTo>
                  <a:lnTo>
                    <a:pt x="985685" y="1169535"/>
                  </a:lnTo>
                  <a:lnTo>
                    <a:pt x="983181" y="1168855"/>
                  </a:lnTo>
                  <a:lnTo>
                    <a:pt x="980905" y="1167721"/>
                  </a:lnTo>
                  <a:lnTo>
                    <a:pt x="978629" y="1166588"/>
                  </a:lnTo>
                  <a:lnTo>
                    <a:pt x="976581" y="1165228"/>
                  </a:lnTo>
                  <a:lnTo>
                    <a:pt x="974532" y="1163414"/>
                  </a:lnTo>
                  <a:lnTo>
                    <a:pt x="972939" y="1161601"/>
                  </a:lnTo>
                  <a:lnTo>
                    <a:pt x="971118" y="1159787"/>
                  </a:lnTo>
                  <a:lnTo>
                    <a:pt x="969525" y="1157521"/>
                  </a:lnTo>
                  <a:lnTo>
                    <a:pt x="968387" y="1155254"/>
                  </a:lnTo>
                  <a:lnTo>
                    <a:pt x="967249" y="1152534"/>
                  </a:lnTo>
                  <a:lnTo>
                    <a:pt x="966338" y="1149813"/>
                  </a:lnTo>
                  <a:lnTo>
                    <a:pt x="965883" y="1147320"/>
                  </a:lnTo>
                  <a:lnTo>
                    <a:pt x="965200" y="1144373"/>
                  </a:lnTo>
                  <a:lnTo>
                    <a:pt x="965200" y="1141426"/>
                  </a:lnTo>
                  <a:lnTo>
                    <a:pt x="965200" y="699848"/>
                  </a:lnTo>
                  <a:lnTo>
                    <a:pt x="965200" y="696902"/>
                  </a:lnTo>
                  <a:lnTo>
                    <a:pt x="965883" y="694181"/>
                  </a:lnTo>
                  <a:lnTo>
                    <a:pt x="966338" y="691461"/>
                  </a:lnTo>
                  <a:lnTo>
                    <a:pt x="967249" y="688968"/>
                  </a:lnTo>
                  <a:lnTo>
                    <a:pt x="968387" y="686474"/>
                  </a:lnTo>
                  <a:lnTo>
                    <a:pt x="969525" y="683981"/>
                  </a:lnTo>
                  <a:lnTo>
                    <a:pt x="971118" y="681941"/>
                  </a:lnTo>
                  <a:lnTo>
                    <a:pt x="972939" y="679900"/>
                  </a:lnTo>
                  <a:lnTo>
                    <a:pt x="974532" y="677860"/>
                  </a:lnTo>
                  <a:lnTo>
                    <a:pt x="976581" y="676273"/>
                  </a:lnTo>
                  <a:lnTo>
                    <a:pt x="978629" y="674913"/>
                  </a:lnTo>
                  <a:lnTo>
                    <a:pt x="980905" y="673553"/>
                  </a:lnTo>
                  <a:lnTo>
                    <a:pt x="983181" y="672873"/>
                  </a:lnTo>
                  <a:lnTo>
                    <a:pt x="985685" y="671966"/>
                  </a:lnTo>
                  <a:lnTo>
                    <a:pt x="988416" y="671513"/>
                  </a:lnTo>
                  <a:close/>
                  <a:moveTo>
                    <a:pt x="1471932" y="590550"/>
                  </a:moveTo>
                  <a:lnTo>
                    <a:pt x="1546133" y="590550"/>
                  </a:lnTo>
                  <a:lnTo>
                    <a:pt x="1548636" y="590777"/>
                  </a:lnTo>
                  <a:lnTo>
                    <a:pt x="1551140" y="591231"/>
                  </a:lnTo>
                  <a:lnTo>
                    <a:pt x="1553644" y="592139"/>
                  </a:lnTo>
                  <a:lnTo>
                    <a:pt x="1555920" y="593274"/>
                  </a:lnTo>
                  <a:lnTo>
                    <a:pt x="1558196" y="594635"/>
                  </a:lnTo>
                  <a:lnTo>
                    <a:pt x="1560472" y="596451"/>
                  </a:lnTo>
                  <a:lnTo>
                    <a:pt x="1562293" y="598267"/>
                  </a:lnTo>
                  <a:lnTo>
                    <a:pt x="1564342" y="600537"/>
                  </a:lnTo>
                  <a:lnTo>
                    <a:pt x="1565707" y="602806"/>
                  </a:lnTo>
                  <a:lnTo>
                    <a:pt x="1567300" y="605303"/>
                  </a:lnTo>
                  <a:lnTo>
                    <a:pt x="1568666" y="608026"/>
                  </a:lnTo>
                  <a:lnTo>
                    <a:pt x="1569577" y="610750"/>
                  </a:lnTo>
                  <a:lnTo>
                    <a:pt x="1570487" y="613927"/>
                  </a:lnTo>
                  <a:lnTo>
                    <a:pt x="1571170" y="617105"/>
                  </a:lnTo>
                  <a:lnTo>
                    <a:pt x="1571625" y="620282"/>
                  </a:lnTo>
                  <a:lnTo>
                    <a:pt x="1571625" y="623687"/>
                  </a:lnTo>
                  <a:lnTo>
                    <a:pt x="1571625" y="1136851"/>
                  </a:lnTo>
                  <a:lnTo>
                    <a:pt x="1571625" y="1140256"/>
                  </a:lnTo>
                  <a:lnTo>
                    <a:pt x="1571170" y="1143433"/>
                  </a:lnTo>
                  <a:lnTo>
                    <a:pt x="1570487" y="1146838"/>
                  </a:lnTo>
                  <a:lnTo>
                    <a:pt x="1569577" y="1149788"/>
                  </a:lnTo>
                  <a:lnTo>
                    <a:pt x="1568666" y="1152512"/>
                  </a:lnTo>
                  <a:lnTo>
                    <a:pt x="1567300" y="1155462"/>
                  </a:lnTo>
                  <a:lnTo>
                    <a:pt x="1565707" y="1157959"/>
                  </a:lnTo>
                  <a:lnTo>
                    <a:pt x="1564342" y="1160229"/>
                  </a:lnTo>
                  <a:lnTo>
                    <a:pt x="1562293" y="1162498"/>
                  </a:lnTo>
                  <a:lnTo>
                    <a:pt x="1560472" y="1164314"/>
                  </a:lnTo>
                  <a:lnTo>
                    <a:pt x="1558196" y="1165903"/>
                  </a:lnTo>
                  <a:lnTo>
                    <a:pt x="1555920" y="1167492"/>
                  </a:lnTo>
                  <a:lnTo>
                    <a:pt x="1553644" y="1168399"/>
                  </a:lnTo>
                  <a:lnTo>
                    <a:pt x="1551140" y="1169307"/>
                  </a:lnTo>
                  <a:lnTo>
                    <a:pt x="1548636" y="1169761"/>
                  </a:lnTo>
                  <a:lnTo>
                    <a:pt x="1546133" y="1169988"/>
                  </a:lnTo>
                  <a:lnTo>
                    <a:pt x="1471932" y="1169988"/>
                  </a:lnTo>
                  <a:lnTo>
                    <a:pt x="1469201" y="1169761"/>
                  </a:lnTo>
                  <a:lnTo>
                    <a:pt x="1466697" y="1169307"/>
                  </a:lnTo>
                  <a:lnTo>
                    <a:pt x="1464193" y="1168399"/>
                  </a:lnTo>
                  <a:lnTo>
                    <a:pt x="1461917" y="1167492"/>
                  </a:lnTo>
                  <a:lnTo>
                    <a:pt x="1459641" y="1165903"/>
                  </a:lnTo>
                  <a:lnTo>
                    <a:pt x="1457593" y="1164314"/>
                  </a:lnTo>
                  <a:lnTo>
                    <a:pt x="1455544" y="1162498"/>
                  </a:lnTo>
                  <a:lnTo>
                    <a:pt x="1453496" y="1160229"/>
                  </a:lnTo>
                  <a:lnTo>
                    <a:pt x="1452130" y="1157959"/>
                  </a:lnTo>
                  <a:lnTo>
                    <a:pt x="1450537" y="1155462"/>
                  </a:lnTo>
                  <a:lnTo>
                    <a:pt x="1449399" y="1152512"/>
                  </a:lnTo>
                  <a:lnTo>
                    <a:pt x="1448261" y="1149788"/>
                  </a:lnTo>
                  <a:lnTo>
                    <a:pt x="1447350" y="1146838"/>
                  </a:lnTo>
                  <a:lnTo>
                    <a:pt x="1446667" y="1143433"/>
                  </a:lnTo>
                  <a:lnTo>
                    <a:pt x="1446212" y="1140256"/>
                  </a:lnTo>
                  <a:lnTo>
                    <a:pt x="1446212" y="1136851"/>
                  </a:lnTo>
                  <a:lnTo>
                    <a:pt x="1446212" y="623687"/>
                  </a:lnTo>
                  <a:lnTo>
                    <a:pt x="1446212" y="620282"/>
                  </a:lnTo>
                  <a:lnTo>
                    <a:pt x="1446667" y="617105"/>
                  </a:lnTo>
                  <a:lnTo>
                    <a:pt x="1447350" y="613927"/>
                  </a:lnTo>
                  <a:lnTo>
                    <a:pt x="1448261" y="610750"/>
                  </a:lnTo>
                  <a:lnTo>
                    <a:pt x="1449399" y="608026"/>
                  </a:lnTo>
                  <a:lnTo>
                    <a:pt x="1450537" y="605303"/>
                  </a:lnTo>
                  <a:lnTo>
                    <a:pt x="1452130" y="602806"/>
                  </a:lnTo>
                  <a:lnTo>
                    <a:pt x="1453496" y="600537"/>
                  </a:lnTo>
                  <a:lnTo>
                    <a:pt x="1455544" y="598267"/>
                  </a:lnTo>
                  <a:lnTo>
                    <a:pt x="1457593" y="596451"/>
                  </a:lnTo>
                  <a:lnTo>
                    <a:pt x="1459641" y="594635"/>
                  </a:lnTo>
                  <a:lnTo>
                    <a:pt x="1461917" y="593274"/>
                  </a:lnTo>
                  <a:lnTo>
                    <a:pt x="1464193" y="592139"/>
                  </a:lnTo>
                  <a:lnTo>
                    <a:pt x="1466697" y="591231"/>
                  </a:lnTo>
                  <a:lnTo>
                    <a:pt x="1469201" y="590777"/>
                  </a:lnTo>
                  <a:lnTo>
                    <a:pt x="1471932" y="590550"/>
                  </a:lnTo>
                  <a:close/>
                  <a:moveTo>
                    <a:pt x="1152617" y="590550"/>
                  </a:moveTo>
                  <a:lnTo>
                    <a:pt x="1226818" y="590550"/>
                  </a:lnTo>
                  <a:lnTo>
                    <a:pt x="1229322" y="590777"/>
                  </a:lnTo>
                  <a:lnTo>
                    <a:pt x="1232053" y="591231"/>
                  </a:lnTo>
                  <a:lnTo>
                    <a:pt x="1234557" y="592139"/>
                  </a:lnTo>
                  <a:lnTo>
                    <a:pt x="1236833" y="593274"/>
                  </a:lnTo>
                  <a:lnTo>
                    <a:pt x="1239109" y="594635"/>
                  </a:lnTo>
                  <a:lnTo>
                    <a:pt x="1241158" y="596451"/>
                  </a:lnTo>
                  <a:lnTo>
                    <a:pt x="1242978" y="598267"/>
                  </a:lnTo>
                  <a:lnTo>
                    <a:pt x="1244799" y="600537"/>
                  </a:lnTo>
                  <a:lnTo>
                    <a:pt x="1246620" y="602806"/>
                  </a:lnTo>
                  <a:lnTo>
                    <a:pt x="1248213" y="605303"/>
                  </a:lnTo>
                  <a:lnTo>
                    <a:pt x="1249352" y="608026"/>
                  </a:lnTo>
                  <a:lnTo>
                    <a:pt x="1250490" y="610750"/>
                  </a:lnTo>
                  <a:lnTo>
                    <a:pt x="1251400" y="613927"/>
                  </a:lnTo>
                  <a:lnTo>
                    <a:pt x="1251855" y="617105"/>
                  </a:lnTo>
                  <a:lnTo>
                    <a:pt x="1252538" y="620282"/>
                  </a:lnTo>
                  <a:lnTo>
                    <a:pt x="1252538" y="623687"/>
                  </a:lnTo>
                  <a:lnTo>
                    <a:pt x="1252538" y="1136851"/>
                  </a:lnTo>
                  <a:lnTo>
                    <a:pt x="1252538" y="1140256"/>
                  </a:lnTo>
                  <a:lnTo>
                    <a:pt x="1251855" y="1143433"/>
                  </a:lnTo>
                  <a:lnTo>
                    <a:pt x="1251400" y="1146838"/>
                  </a:lnTo>
                  <a:lnTo>
                    <a:pt x="1250490" y="1149788"/>
                  </a:lnTo>
                  <a:lnTo>
                    <a:pt x="1249352" y="1152512"/>
                  </a:lnTo>
                  <a:lnTo>
                    <a:pt x="1248213" y="1155462"/>
                  </a:lnTo>
                  <a:lnTo>
                    <a:pt x="1246620" y="1157959"/>
                  </a:lnTo>
                  <a:lnTo>
                    <a:pt x="1244799" y="1160229"/>
                  </a:lnTo>
                  <a:lnTo>
                    <a:pt x="1242978" y="1162498"/>
                  </a:lnTo>
                  <a:lnTo>
                    <a:pt x="1241158" y="1164314"/>
                  </a:lnTo>
                  <a:lnTo>
                    <a:pt x="1239109" y="1165903"/>
                  </a:lnTo>
                  <a:lnTo>
                    <a:pt x="1236833" y="1167492"/>
                  </a:lnTo>
                  <a:lnTo>
                    <a:pt x="1234557" y="1168399"/>
                  </a:lnTo>
                  <a:lnTo>
                    <a:pt x="1232053" y="1169307"/>
                  </a:lnTo>
                  <a:lnTo>
                    <a:pt x="1229322" y="1169761"/>
                  </a:lnTo>
                  <a:lnTo>
                    <a:pt x="1226818" y="1169988"/>
                  </a:lnTo>
                  <a:lnTo>
                    <a:pt x="1152617" y="1169988"/>
                  </a:lnTo>
                  <a:lnTo>
                    <a:pt x="1150114" y="1169761"/>
                  </a:lnTo>
                  <a:lnTo>
                    <a:pt x="1147610" y="1169307"/>
                  </a:lnTo>
                  <a:lnTo>
                    <a:pt x="1145106" y="1168399"/>
                  </a:lnTo>
                  <a:lnTo>
                    <a:pt x="1142830" y="1167492"/>
                  </a:lnTo>
                  <a:lnTo>
                    <a:pt x="1140554" y="1165903"/>
                  </a:lnTo>
                  <a:lnTo>
                    <a:pt x="1138278" y="1164314"/>
                  </a:lnTo>
                  <a:lnTo>
                    <a:pt x="1136457" y="1162498"/>
                  </a:lnTo>
                  <a:lnTo>
                    <a:pt x="1134409" y="1160229"/>
                  </a:lnTo>
                  <a:lnTo>
                    <a:pt x="1132815" y="1157959"/>
                  </a:lnTo>
                  <a:lnTo>
                    <a:pt x="1131450" y="1155462"/>
                  </a:lnTo>
                  <a:lnTo>
                    <a:pt x="1130084" y="1152512"/>
                  </a:lnTo>
                  <a:lnTo>
                    <a:pt x="1129174" y="1149788"/>
                  </a:lnTo>
                  <a:lnTo>
                    <a:pt x="1128036" y="1146838"/>
                  </a:lnTo>
                  <a:lnTo>
                    <a:pt x="1127580" y="1143433"/>
                  </a:lnTo>
                  <a:lnTo>
                    <a:pt x="1127125" y="1140256"/>
                  </a:lnTo>
                  <a:lnTo>
                    <a:pt x="1127125" y="1136851"/>
                  </a:lnTo>
                  <a:lnTo>
                    <a:pt x="1127125" y="623687"/>
                  </a:lnTo>
                  <a:lnTo>
                    <a:pt x="1127125" y="620282"/>
                  </a:lnTo>
                  <a:lnTo>
                    <a:pt x="1127580" y="617105"/>
                  </a:lnTo>
                  <a:lnTo>
                    <a:pt x="1128036" y="613927"/>
                  </a:lnTo>
                  <a:lnTo>
                    <a:pt x="1129174" y="610750"/>
                  </a:lnTo>
                  <a:lnTo>
                    <a:pt x="1130084" y="608026"/>
                  </a:lnTo>
                  <a:lnTo>
                    <a:pt x="1131450" y="605303"/>
                  </a:lnTo>
                  <a:lnTo>
                    <a:pt x="1132815" y="602806"/>
                  </a:lnTo>
                  <a:lnTo>
                    <a:pt x="1134409" y="600537"/>
                  </a:lnTo>
                  <a:lnTo>
                    <a:pt x="1136457" y="598267"/>
                  </a:lnTo>
                  <a:lnTo>
                    <a:pt x="1138278" y="596451"/>
                  </a:lnTo>
                  <a:lnTo>
                    <a:pt x="1140554" y="594635"/>
                  </a:lnTo>
                  <a:lnTo>
                    <a:pt x="1142830" y="593274"/>
                  </a:lnTo>
                  <a:lnTo>
                    <a:pt x="1145106" y="592139"/>
                  </a:lnTo>
                  <a:lnTo>
                    <a:pt x="1147610" y="591231"/>
                  </a:lnTo>
                  <a:lnTo>
                    <a:pt x="1150114" y="590777"/>
                  </a:lnTo>
                  <a:lnTo>
                    <a:pt x="1152617" y="590550"/>
                  </a:lnTo>
                  <a:close/>
                  <a:moveTo>
                    <a:pt x="1633857" y="508000"/>
                  </a:moveTo>
                  <a:lnTo>
                    <a:pt x="1707830" y="508000"/>
                  </a:lnTo>
                  <a:lnTo>
                    <a:pt x="1710561" y="508227"/>
                  </a:lnTo>
                  <a:lnTo>
                    <a:pt x="1713065" y="508680"/>
                  </a:lnTo>
                  <a:lnTo>
                    <a:pt x="1715797" y="509814"/>
                  </a:lnTo>
                  <a:lnTo>
                    <a:pt x="1718073" y="510947"/>
                  </a:lnTo>
                  <a:lnTo>
                    <a:pt x="1720349" y="512534"/>
                  </a:lnTo>
                  <a:lnTo>
                    <a:pt x="1722170" y="514575"/>
                  </a:lnTo>
                  <a:lnTo>
                    <a:pt x="1724218" y="516842"/>
                  </a:lnTo>
                  <a:lnTo>
                    <a:pt x="1726039" y="519109"/>
                  </a:lnTo>
                  <a:lnTo>
                    <a:pt x="1727860" y="521829"/>
                  </a:lnTo>
                  <a:lnTo>
                    <a:pt x="1729453" y="524550"/>
                  </a:lnTo>
                  <a:lnTo>
                    <a:pt x="1730591" y="527950"/>
                  </a:lnTo>
                  <a:lnTo>
                    <a:pt x="1731729" y="531124"/>
                  </a:lnTo>
                  <a:lnTo>
                    <a:pt x="1732640" y="534752"/>
                  </a:lnTo>
                  <a:lnTo>
                    <a:pt x="1733095" y="538152"/>
                  </a:lnTo>
                  <a:lnTo>
                    <a:pt x="1733550" y="542006"/>
                  </a:lnTo>
                  <a:lnTo>
                    <a:pt x="1733550" y="545860"/>
                  </a:lnTo>
                  <a:lnTo>
                    <a:pt x="1733550" y="1132128"/>
                  </a:lnTo>
                  <a:lnTo>
                    <a:pt x="1733550" y="1135982"/>
                  </a:lnTo>
                  <a:lnTo>
                    <a:pt x="1733095" y="1139836"/>
                  </a:lnTo>
                  <a:lnTo>
                    <a:pt x="1732640" y="1143463"/>
                  </a:lnTo>
                  <a:lnTo>
                    <a:pt x="1731729" y="1146864"/>
                  </a:lnTo>
                  <a:lnTo>
                    <a:pt x="1730591" y="1150038"/>
                  </a:lnTo>
                  <a:lnTo>
                    <a:pt x="1729453" y="1153438"/>
                  </a:lnTo>
                  <a:lnTo>
                    <a:pt x="1727860" y="1156159"/>
                  </a:lnTo>
                  <a:lnTo>
                    <a:pt x="1726039" y="1158879"/>
                  </a:lnTo>
                  <a:lnTo>
                    <a:pt x="1724218" y="1161373"/>
                  </a:lnTo>
                  <a:lnTo>
                    <a:pt x="1722170" y="1163414"/>
                  </a:lnTo>
                  <a:lnTo>
                    <a:pt x="1720349" y="1165454"/>
                  </a:lnTo>
                  <a:lnTo>
                    <a:pt x="1718073" y="1167041"/>
                  </a:lnTo>
                  <a:lnTo>
                    <a:pt x="1715797" y="1168174"/>
                  </a:lnTo>
                  <a:lnTo>
                    <a:pt x="1713065" y="1169308"/>
                  </a:lnTo>
                  <a:lnTo>
                    <a:pt x="1710561" y="1169761"/>
                  </a:lnTo>
                  <a:lnTo>
                    <a:pt x="1707830" y="1169988"/>
                  </a:lnTo>
                  <a:lnTo>
                    <a:pt x="1633857" y="1169988"/>
                  </a:lnTo>
                  <a:lnTo>
                    <a:pt x="1631353" y="1169761"/>
                  </a:lnTo>
                  <a:lnTo>
                    <a:pt x="1628850" y="1169308"/>
                  </a:lnTo>
                  <a:lnTo>
                    <a:pt x="1626346" y="1168174"/>
                  </a:lnTo>
                  <a:lnTo>
                    <a:pt x="1624070" y="1167041"/>
                  </a:lnTo>
                  <a:lnTo>
                    <a:pt x="1621794" y="1165454"/>
                  </a:lnTo>
                  <a:lnTo>
                    <a:pt x="1619518" y="1163414"/>
                  </a:lnTo>
                  <a:lnTo>
                    <a:pt x="1617469" y="1161373"/>
                  </a:lnTo>
                  <a:lnTo>
                    <a:pt x="1615648" y="1158879"/>
                  </a:lnTo>
                  <a:lnTo>
                    <a:pt x="1614055" y="1156159"/>
                  </a:lnTo>
                  <a:lnTo>
                    <a:pt x="1612689" y="1153438"/>
                  </a:lnTo>
                  <a:lnTo>
                    <a:pt x="1611324" y="1150038"/>
                  </a:lnTo>
                  <a:lnTo>
                    <a:pt x="1610186" y="1146864"/>
                  </a:lnTo>
                  <a:lnTo>
                    <a:pt x="1609275" y="1143463"/>
                  </a:lnTo>
                  <a:lnTo>
                    <a:pt x="1608820" y="1139836"/>
                  </a:lnTo>
                  <a:lnTo>
                    <a:pt x="1608365" y="1135982"/>
                  </a:lnTo>
                  <a:lnTo>
                    <a:pt x="1608137" y="1132128"/>
                  </a:lnTo>
                  <a:lnTo>
                    <a:pt x="1608137" y="545860"/>
                  </a:lnTo>
                  <a:lnTo>
                    <a:pt x="1608365" y="542006"/>
                  </a:lnTo>
                  <a:lnTo>
                    <a:pt x="1608820" y="538152"/>
                  </a:lnTo>
                  <a:lnTo>
                    <a:pt x="1609275" y="534752"/>
                  </a:lnTo>
                  <a:lnTo>
                    <a:pt x="1610186" y="531124"/>
                  </a:lnTo>
                  <a:lnTo>
                    <a:pt x="1611324" y="527950"/>
                  </a:lnTo>
                  <a:lnTo>
                    <a:pt x="1612689" y="524550"/>
                  </a:lnTo>
                  <a:lnTo>
                    <a:pt x="1614055" y="521829"/>
                  </a:lnTo>
                  <a:lnTo>
                    <a:pt x="1615648" y="519109"/>
                  </a:lnTo>
                  <a:lnTo>
                    <a:pt x="1617469" y="516842"/>
                  </a:lnTo>
                  <a:lnTo>
                    <a:pt x="1619518" y="514575"/>
                  </a:lnTo>
                  <a:lnTo>
                    <a:pt x="1621794" y="512534"/>
                  </a:lnTo>
                  <a:lnTo>
                    <a:pt x="1624070" y="510947"/>
                  </a:lnTo>
                  <a:lnTo>
                    <a:pt x="1626346" y="509814"/>
                  </a:lnTo>
                  <a:lnTo>
                    <a:pt x="1628850" y="508680"/>
                  </a:lnTo>
                  <a:lnTo>
                    <a:pt x="1631353" y="508227"/>
                  </a:lnTo>
                  <a:lnTo>
                    <a:pt x="1633857" y="508000"/>
                  </a:lnTo>
                  <a:close/>
                  <a:moveTo>
                    <a:pt x="1501548" y="319088"/>
                  </a:moveTo>
                  <a:lnTo>
                    <a:pt x="1733323" y="319088"/>
                  </a:lnTo>
                  <a:lnTo>
                    <a:pt x="1733323" y="319316"/>
                  </a:lnTo>
                  <a:lnTo>
                    <a:pt x="1733550" y="319316"/>
                  </a:lnTo>
                  <a:lnTo>
                    <a:pt x="1733550" y="464215"/>
                  </a:lnTo>
                  <a:lnTo>
                    <a:pt x="1637620" y="464215"/>
                  </a:lnTo>
                  <a:lnTo>
                    <a:pt x="1637620" y="418038"/>
                  </a:lnTo>
                  <a:lnTo>
                    <a:pt x="1318759" y="617303"/>
                  </a:lnTo>
                  <a:lnTo>
                    <a:pt x="1250723" y="574766"/>
                  </a:lnTo>
                  <a:lnTo>
                    <a:pt x="1253444" y="573174"/>
                  </a:lnTo>
                  <a:lnTo>
                    <a:pt x="1146628" y="506525"/>
                  </a:lnTo>
                  <a:lnTo>
                    <a:pt x="844096" y="695326"/>
                  </a:lnTo>
                  <a:lnTo>
                    <a:pt x="776287" y="653016"/>
                  </a:lnTo>
                  <a:lnTo>
                    <a:pt x="1147082" y="421450"/>
                  </a:lnTo>
                  <a:lnTo>
                    <a:pt x="1215118" y="463533"/>
                  </a:lnTo>
                  <a:lnTo>
                    <a:pt x="1214437" y="464215"/>
                  </a:lnTo>
                  <a:lnTo>
                    <a:pt x="1321253" y="530637"/>
                  </a:lnTo>
                  <a:lnTo>
                    <a:pt x="1564368" y="379141"/>
                  </a:lnTo>
                  <a:lnTo>
                    <a:pt x="1501548" y="379141"/>
                  </a:lnTo>
                  <a:lnTo>
                    <a:pt x="1501548" y="319088"/>
                  </a:lnTo>
                  <a:close/>
                  <a:moveTo>
                    <a:pt x="229507" y="91395"/>
                  </a:moveTo>
                  <a:lnTo>
                    <a:pt x="225651" y="91621"/>
                  </a:lnTo>
                  <a:lnTo>
                    <a:pt x="221796" y="91848"/>
                  </a:lnTo>
                  <a:lnTo>
                    <a:pt x="218394" y="92075"/>
                  </a:lnTo>
                  <a:lnTo>
                    <a:pt x="214539" y="92755"/>
                  </a:lnTo>
                  <a:lnTo>
                    <a:pt x="210910" y="93662"/>
                  </a:lnTo>
                  <a:lnTo>
                    <a:pt x="207509" y="94570"/>
                  </a:lnTo>
                  <a:lnTo>
                    <a:pt x="204107" y="95704"/>
                  </a:lnTo>
                  <a:lnTo>
                    <a:pt x="200705" y="96837"/>
                  </a:lnTo>
                  <a:lnTo>
                    <a:pt x="197303" y="98198"/>
                  </a:lnTo>
                  <a:lnTo>
                    <a:pt x="194355" y="99559"/>
                  </a:lnTo>
                  <a:lnTo>
                    <a:pt x="191407" y="101373"/>
                  </a:lnTo>
                  <a:lnTo>
                    <a:pt x="188232" y="103187"/>
                  </a:lnTo>
                  <a:lnTo>
                    <a:pt x="185284" y="105002"/>
                  </a:lnTo>
                  <a:lnTo>
                    <a:pt x="182562" y="107270"/>
                  </a:lnTo>
                  <a:lnTo>
                    <a:pt x="179614" y="109311"/>
                  </a:lnTo>
                  <a:lnTo>
                    <a:pt x="177119" y="111579"/>
                  </a:lnTo>
                  <a:lnTo>
                    <a:pt x="174851" y="114073"/>
                  </a:lnTo>
                  <a:lnTo>
                    <a:pt x="172357" y="116568"/>
                  </a:lnTo>
                  <a:lnTo>
                    <a:pt x="170316" y="119062"/>
                  </a:lnTo>
                  <a:lnTo>
                    <a:pt x="168275" y="121784"/>
                  </a:lnTo>
                  <a:lnTo>
                    <a:pt x="166460" y="124505"/>
                  </a:lnTo>
                  <a:lnTo>
                    <a:pt x="164646" y="127454"/>
                  </a:lnTo>
                  <a:lnTo>
                    <a:pt x="162832" y="130402"/>
                  </a:lnTo>
                  <a:lnTo>
                    <a:pt x="161471" y="133350"/>
                  </a:lnTo>
                  <a:lnTo>
                    <a:pt x="160110" y="136525"/>
                  </a:lnTo>
                  <a:lnTo>
                    <a:pt x="158976" y="139700"/>
                  </a:lnTo>
                  <a:lnTo>
                    <a:pt x="158069" y="143102"/>
                  </a:lnTo>
                  <a:lnTo>
                    <a:pt x="156935" y="146277"/>
                  </a:lnTo>
                  <a:lnTo>
                    <a:pt x="156482" y="149679"/>
                  </a:lnTo>
                  <a:lnTo>
                    <a:pt x="156028" y="153080"/>
                  </a:lnTo>
                  <a:lnTo>
                    <a:pt x="155801" y="156709"/>
                  </a:lnTo>
                  <a:lnTo>
                    <a:pt x="155801" y="160111"/>
                  </a:lnTo>
                  <a:lnTo>
                    <a:pt x="155801" y="1330098"/>
                  </a:lnTo>
                  <a:lnTo>
                    <a:pt x="155801" y="1333500"/>
                  </a:lnTo>
                  <a:lnTo>
                    <a:pt x="156028" y="1337129"/>
                  </a:lnTo>
                  <a:lnTo>
                    <a:pt x="156482" y="1340531"/>
                  </a:lnTo>
                  <a:lnTo>
                    <a:pt x="156935" y="1343932"/>
                  </a:lnTo>
                  <a:lnTo>
                    <a:pt x="158069" y="1347561"/>
                  </a:lnTo>
                  <a:lnTo>
                    <a:pt x="158976" y="1350509"/>
                  </a:lnTo>
                  <a:lnTo>
                    <a:pt x="160110" y="1353684"/>
                  </a:lnTo>
                  <a:lnTo>
                    <a:pt x="161471" y="1357086"/>
                  </a:lnTo>
                  <a:lnTo>
                    <a:pt x="162832" y="1360034"/>
                  </a:lnTo>
                  <a:lnTo>
                    <a:pt x="164646" y="1362756"/>
                  </a:lnTo>
                  <a:lnTo>
                    <a:pt x="166460" y="1365931"/>
                  </a:lnTo>
                  <a:lnTo>
                    <a:pt x="168275" y="1368652"/>
                  </a:lnTo>
                  <a:lnTo>
                    <a:pt x="170316" y="1371373"/>
                  </a:lnTo>
                  <a:lnTo>
                    <a:pt x="172357" y="1373868"/>
                  </a:lnTo>
                  <a:lnTo>
                    <a:pt x="174851" y="1376590"/>
                  </a:lnTo>
                  <a:lnTo>
                    <a:pt x="177119" y="1378857"/>
                  </a:lnTo>
                  <a:lnTo>
                    <a:pt x="179614" y="1381125"/>
                  </a:lnTo>
                  <a:lnTo>
                    <a:pt x="182562" y="1383393"/>
                  </a:lnTo>
                  <a:lnTo>
                    <a:pt x="185284" y="1385207"/>
                  </a:lnTo>
                  <a:lnTo>
                    <a:pt x="188232" y="1387248"/>
                  </a:lnTo>
                  <a:lnTo>
                    <a:pt x="191407" y="1389063"/>
                  </a:lnTo>
                  <a:lnTo>
                    <a:pt x="194355" y="1390650"/>
                  </a:lnTo>
                  <a:lnTo>
                    <a:pt x="197303" y="1392238"/>
                  </a:lnTo>
                  <a:lnTo>
                    <a:pt x="200705" y="1393598"/>
                  </a:lnTo>
                  <a:lnTo>
                    <a:pt x="204107" y="1394959"/>
                  </a:lnTo>
                  <a:lnTo>
                    <a:pt x="207509" y="1395866"/>
                  </a:lnTo>
                  <a:lnTo>
                    <a:pt x="210910" y="1397000"/>
                  </a:lnTo>
                  <a:lnTo>
                    <a:pt x="214539" y="1397681"/>
                  </a:lnTo>
                  <a:lnTo>
                    <a:pt x="218394" y="1398134"/>
                  </a:lnTo>
                  <a:lnTo>
                    <a:pt x="221796" y="1398588"/>
                  </a:lnTo>
                  <a:lnTo>
                    <a:pt x="225651" y="1399041"/>
                  </a:lnTo>
                  <a:lnTo>
                    <a:pt x="229507" y="1399041"/>
                  </a:lnTo>
                  <a:lnTo>
                    <a:pt x="2280330" y="1399041"/>
                  </a:lnTo>
                  <a:lnTo>
                    <a:pt x="2284186" y="1399041"/>
                  </a:lnTo>
                  <a:lnTo>
                    <a:pt x="2288041" y="1398588"/>
                  </a:lnTo>
                  <a:lnTo>
                    <a:pt x="2291670" y="1398134"/>
                  </a:lnTo>
                  <a:lnTo>
                    <a:pt x="2295298" y="1397681"/>
                  </a:lnTo>
                  <a:lnTo>
                    <a:pt x="2299154" y="1397000"/>
                  </a:lnTo>
                  <a:lnTo>
                    <a:pt x="2302555" y="1395866"/>
                  </a:lnTo>
                  <a:lnTo>
                    <a:pt x="2305957" y="1394959"/>
                  </a:lnTo>
                  <a:lnTo>
                    <a:pt x="2309359" y="1393598"/>
                  </a:lnTo>
                  <a:lnTo>
                    <a:pt x="2312534" y="1392238"/>
                  </a:lnTo>
                  <a:lnTo>
                    <a:pt x="2315709" y="1390650"/>
                  </a:lnTo>
                  <a:lnTo>
                    <a:pt x="2318884" y="1389063"/>
                  </a:lnTo>
                  <a:lnTo>
                    <a:pt x="2321832" y="1387248"/>
                  </a:lnTo>
                  <a:lnTo>
                    <a:pt x="2324780" y="1385207"/>
                  </a:lnTo>
                  <a:lnTo>
                    <a:pt x="2327502" y="1383393"/>
                  </a:lnTo>
                  <a:lnTo>
                    <a:pt x="2330223" y="1381125"/>
                  </a:lnTo>
                  <a:lnTo>
                    <a:pt x="2332945" y="1378857"/>
                  </a:lnTo>
                  <a:lnTo>
                    <a:pt x="2335213" y="1376590"/>
                  </a:lnTo>
                  <a:lnTo>
                    <a:pt x="2337707" y="1373868"/>
                  </a:lnTo>
                  <a:lnTo>
                    <a:pt x="2339748" y="1371373"/>
                  </a:lnTo>
                  <a:lnTo>
                    <a:pt x="2341789" y="1368652"/>
                  </a:lnTo>
                  <a:lnTo>
                    <a:pt x="2343830" y="1365931"/>
                  </a:lnTo>
                  <a:lnTo>
                    <a:pt x="2345418" y="1362756"/>
                  </a:lnTo>
                  <a:lnTo>
                    <a:pt x="2347232" y="1360034"/>
                  </a:lnTo>
                  <a:lnTo>
                    <a:pt x="2348593" y="1357086"/>
                  </a:lnTo>
                  <a:lnTo>
                    <a:pt x="2350180" y="1353684"/>
                  </a:lnTo>
                  <a:lnTo>
                    <a:pt x="2351088" y="1350509"/>
                  </a:lnTo>
                  <a:lnTo>
                    <a:pt x="2351995" y="1347561"/>
                  </a:lnTo>
                  <a:lnTo>
                    <a:pt x="2352902" y="1343932"/>
                  </a:lnTo>
                  <a:lnTo>
                    <a:pt x="2353582" y="1340531"/>
                  </a:lnTo>
                  <a:lnTo>
                    <a:pt x="2354036" y="1337129"/>
                  </a:lnTo>
                  <a:lnTo>
                    <a:pt x="2354263" y="1333500"/>
                  </a:lnTo>
                  <a:lnTo>
                    <a:pt x="2354263" y="1330098"/>
                  </a:lnTo>
                  <a:lnTo>
                    <a:pt x="2354263" y="160111"/>
                  </a:lnTo>
                  <a:lnTo>
                    <a:pt x="2354263" y="156709"/>
                  </a:lnTo>
                  <a:lnTo>
                    <a:pt x="2354036" y="153080"/>
                  </a:lnTo>
                  <a:lnTo>
                    <a:pt x="2353582" y="149679"/>
                  </a:lnTo>
                  <a:lnTo>
                    <a:pt x="2352902" y="146277"/>
                  </a:lnTo>
                  <a:lnTo>
                    <a:pt x="2351995" y="143102"/>
                  </a:lnTo>
                  <a:lnTo>
                    <a:pt x="2351088" y="139700"/>
                  </a:lnTo>
                  <a:lnTo>
                    <a:pt x="2350180" y="136525"/>
                  </a:lnTo>
                  <a:lnTo>
                    <a:pt x="2348593" y="133350"/>
                  </a:lnTo>
                  <a:lnTo>
                    <a:pt x="2347232" y="130402"/>
                  </a:lnTo>
                  <a:lnTo>
                    <a:pt x="2345418" y="127454"/>
                  </a:lnTo>
                  <a:lnTo>
                    <a:pt x="2343830" y="124505"/>
                  </a:lnTo>
                  <a:lnTo>
                    <a:pt x="2341789" y="121784"/>
                  </a:lnTo>
                  <a:lnTo>
                    <a:pt x="2339748" y="119062"/>
                  </a:lnTo>
                  <a:lnTo>
                    <a:pt x="2337707" y="116568"/>
                  </a:lnTo>
                  <a:lnTo>
                    <a:pt x="2335213" y="114073"/>
                  </a:lnTo>
                  <a:lnTo>
                    <a:pt x="2332945" y="111579"/>
                  </a:lnTo>
                  <a:lnTo>
                    <a:pt x="2330223" y="109311"/>
                  </a:lnTo>
                  <a:lnTo>
                    <a:pt x="2327502" y="107270"/>
                  </a:lnTo>
                  <a:lnTo>
                    <a:pt x="2324780" y="105002"/>
                  </a:lnTo>
                  <a:lnTo>
                    <a:pt x="2321832" y="103187"/>
                  </a:lnTo>
                  <a:lnTo>
                    <a:pt x="2318884" y="101373"/>
                  </a:lnTo>
                  <a:lnTo>
                    <a:pt x="2315709" y="99559"/>
                  </a:lnTo>
                  <a:lnTo>
                    <a:pt x="2312534" y="98198"/>
                  </a:lnTo>
                  <a:lnTo>
                    <a:pt x="2309359" y="96837"/>
                  </a:lnTo>
                  <a:lnTo>
                    <a:pt x="2305957" y="95704"/>
                  </a:lnTo>
                  <a:lnTo>
                    <a:pt x="2302555" y="94570"/>
                  </a:lnTo>
                  <a:lnTo>
                    <a:pt x="2299154" y="93662"/>
                  </a:lnTo>
                  <a:lnTo>
                    <a:pt x="2295298" y="92755"/>
                  </a:lnTo>
                  <a:lnTo>
                    <a:pt x="2291670" y="92075"/>
                  </a:lnTo>
                  <a:lnTo>
                    <a:pt x="2288041" y="91848"/>
                  </a:lnTo>
                  <a:lnTo>
                    <a:pt x="2284186" y="91621"/>
                  </a:lnTo>
                  <a:lnTo>
                    <a:pt x="2280330" y="91395"/>
                  </a:lnTo>
                  <a:lnTo>
                    <a:pt x="229507" y="91395"/>
                  </a:lnTo>
                  <a:close/>
                  <a:moveTo>
                    <a:pt x="81642" y="0"/>
                  </a:moveTo>
                  <a:lnTo>
                    <a:pt x="86178" y="0"/>
                  </a:lnTo>
                  <a:lnTo>
                    <a:pt x="2424113" y="0"/>
                  </a:lnTo>
                  <a:lnTo>
                    <a:pt x="2428648" y="0"/>
                  </a:lnTo>
                  <a:lnTo>
                    <a:pt x="2432730" y="227"/>
                  </a:lnTo>
                  <a:lnTo>
                    <a:pt x="2436813" y="680"/>
                  </a:lnTo>
                  <a:lnTo>
                    <a:pt x="2441122" y="1361"/>
                  </a:lnTo>
                  <a:lnTo>
                    <a:pt x="2445204" y="2268"/>
                  </a:lnTo>
                  <a:lnTo>
                    <a:pt x="2449286" y="3402"/>
                  </a:lnTo>
                  <a:lnTo>
                    <a:pt x="2452914" y="4536"/>
                  </a:lnTo>
                  <a:lnTo>
                    <a:pt x="2456770" y="5896"/>
                  </a:lnTo>
                  <a:lnTo>
                    <a:pt x="2460625" y="7484"/>
                  </a:lnTo>
                  <a:lnTo>
                    <a:pt x="2464480" y="9298"/>
                  </a:lnTo>
                  <a:lnTo>
                    <a:pt x="2467882" y="11339"/>
                  </a:lnTo>
                  <a:lnTo>
                    <a:pt x="2471284" y="13380"/>
                  </a:lnTo>
                  <a:lnTo>
                    <a:pt x="2474459" y="15421"/>
                  </a:lnTo>
                  <a:lnTo>
                    <a:pt x="2477861" y="17916"/>
                  </a:lnTo>
                  <a:lnTo>
                    <a:pt x="2480809" y="20184"/>
                  </a:lnTo>
                  <a:lnTo>
                    <a:pt x="2483757" y="22905"/>
                  </a:lnTo>
                  <a:lnTo>
                    <a:pt x="2486479" y="25400"/>
                  </a:lnTo>
                  <a:lnTo>
                    <a:pt x="2489200" y="28348"/>
                  </a:lnTo>
                  <a:lnTo>
                    <a:pt x="2491695" y="31296"/>
                  </a:lnTo>
                  <a:lnTo>
                    <a:pt x="2493963" y="34471"/>
                  </a:lnTo>
                  <a:lnTo>
                    <a:pt x="2496230" y="37646"/>
                  </a:lnTo>
                  <a:lnTo>
                    <a:pt x="2498272" y="40821"/>
                  </a:lnTo>
                  <a:lnTo>
                    <a:pt x="2499859" y="44450"/>
                  </a:lnTo>
                  <a:lnTo>
                    <a:pt x="2501673" y="47625"/>
                  </a:lnTo>
                  <a:lnTo>
                    <a:pt x="2503261" y="51480"/>
                  </a:lnTo>
                  <a:lnTo>
                    <a:pt x="2504395" y="54882"/>
                  </a:lnTo>
                  <a:lnTo>
                    <a:pt x="2505755" y="58737"/>
                  </a:lnTo>
                  <a:lnTo>
                    <a:pt x="2506663" y="62593"/>
                  </a:lnTo>
                  <a:lnTo>
                    <a:pt x="2507343" y="66221"/>
                  </a:lnTo>
                  <a:lnTo>
                    <a:pt x="2508023" y="70304"/>
                  </a:lnTo>
                  <a:lnTo>
                    <a:pt x="2508250" y="74159"/>
                  </a:lnTo>
                  <a:lnTo>
                    <a:pt x="2508250" y="78241"/>
                  </a:lnTo>
                  <a:lnTo>
                    <a:pt x="2508250" y="1411968"/>
                  </a:lnTo>
                  <a:lnTo>
                    <a:pt x="2508250" y="1416050"/>
                  </a:lnTo>
                  <a:lnTo>
                    <a:pt x="2508023" y="1420132"/>
                  </a:lnTo>
                  <a:lnTo>
                    <a:pt x="2507343" y="1423988"/>
                  </a:lnTo>
                  <a:lnTo>
                    <a:pt x="2506663" y="1427616"/>
                  </a:lnTo>
                  <a:lnTo>
                    <a:pt x="2505755" y="1431472"/>
                  </a:lnTo>
                  <a:lnTo>
                    <a:pt x="2504395" y="1435327"/>
                  </a:lnTo>
                  <a:lnTo>
                    <a:pt x="2503261" y="1439182"/>
                  </a:lnTo>
                  <a:lnTo>
                    <a:pt x="2501673" y="1442584"/>
                  </a:lnTo>
                  <a:lnTo>
                    <a:pt x="2499859" y="1446213"/>
                  </a:lnTo>
                  <a:lnTo>
                    <a:pt x="2498272" y="1449388"/>
                  </a:lnTo>
                  <a:lnTo>
                    <a:pt x="2496230" y="1452790"/>
                  </a:lnTo>
                  <a:lnTo>
                    <a:pt x="2493963" y="1455965"/>
                  </a:lnTo>
                  <a:lnTo>
                    <a:pt x="2491695" y="1458913"/>
                  </a:lnTo>
                  <a:lnTo>
                    <a:pt x="2489200" y="1462088"/>
                  </a:lnTo>
                  <a:lnTo>
                    <a:pt x="2486479" y="1464809"/>
                  </a:lnTo>
                  <a:lnTo>
                    <a:pt x="2483757" y="1467531"/>
                  </a:lnTo>
                  <a:lnTo>
                    <a:pt x="2480809" y="1470025"/>
                  </a:lnTo>
                  <a:lnTo>
                    <a:pt x="2477861" y="1472747"/>
                  </a:lnTo>
                  <a:lnTo>
                    <a:pt x="2474459" y="1475015"/>
                  </a:lnTo>
                  <a:lnTo>
                    <a:pt x="2471284" y="1477282"/>
                  </a:lnTo>
                  <a:lnTo>
                    <a:pt x="2467882" y="1479097"/>
                  </a:lnTo>
                  <a:lnTo>
                    <a:pt x="2464480" y="1480911"/>
                  </a:lnTo>
                  <a:lnTo>
                    <a:pt x="2460625" y="1482725"/>
                  </a:lnTo>
                  <a:lnTo>
                    <a:pt x="2456770" y="1484313"/>
                  </a:lnTo>
                  <a:lnTo>
                    <a:pt x="2452914" y="1485674"/>
                  </a:lnTo>
                  <a:lnTo>
                    <a:pt x="2449286" y="1487034"/>
                  </a:lnTo>
                  <a:lnTo>
                    <a:pt x="2445204" y="1487941"/>
                  </a:lnTo>
                  <a:lnTo>
                    <a:pt x="2441122" y="1488849"/>
                  </a:lnTo>
                  <a:lnTo>
                    <a:pt x="2436813" y="1489529"/>
                  </a:lnTo>
                  <a:lnTo>
                    <a:pt x="2432730" y="1489982"/>
                  </a:lnTo>
                  <a:lnTo>
                    <a:pt x="2428648" y="1490209"/>
                  </a:lnTo>
                  <a:lnTo>
                    <a:pt x="2424113" y="1490663"/>
                  </a:lnTo>
                  <a:lnTo>
                    <a:pt x="86178" y="1490663"/>
                  </a:lnTo>
                  <a:lnTo>
                    <a:pt x="81642" y="1490209"/>
                  </a:lnTo>
                  <a:lnTo>
                    <a:pt x="77333" y="1489982"/>
                  </a:lnTo>
                  <a:lnTo>
                    <a:pt x="73251" y="1489529"/>
                  </a:lnTo>
                  <a:lnTo>
                    <a:pt x="68942" y="1488849"/>
                  </a:lnTo>
                  <a:lnTo>
                    <a:pt x="64860" y="1487941"/>
                  </a:lnTo>
                  <a:lnTo>
                    <a:pt x="60778" y="1487034"/>
                  </a:lnTo>
                  <a:lnTo>
                    <a:pt x="57150" y="1485674"/>
                  </a:lnTo>
                  <a:lnTo>
                    <a:pt x="53294" y="1484313"/>
                  </a:lnTo>
                  <a:lnTo>
                    <a:pt x="49439" y="1482725"/>
                  </a:lnTo>
                  <a:lnTo>
                    <a:pt x="45810" y="1480911"/>
                  </a:lnTo>
                  <a:lnTo>
                    <a:pt x="42182" y="1479097"/>
                  </a:lnTo>
                  <a:lnTo>
                    <a:pt x="39007" y="1477282"/>
                  </a:lnTo>
                  <a:lnTo>
                    <a:pt x="35605" y="1475015"/>
                  </a:lnTo>
                  <a:lnTo>
                    <a:pt x="32430" y="1472747"/>
                  </a:lnTo>
                  <a:lnTo>
                    <a:pt x="29255" y="1470025"/>
                  </a:lnTo>
                  <a:lnTo>
                    <a:pt x="26307" y="1467531"/>
                  </a:lnTo>
                  <a:lnTo>
                    <a:pt x="23585" y="1464809"/>
                  </a:lnTo>
                  <a:lnTo>
                    <a:pt x="21091" y="1462088"/>
                  </a:lnTo>
                  <a:lnTo>
                    <a:pt x="18596" y="1458913"/>
                  </a:lnTo>
                  <a:lnTo>
                    <a:pt x="16101" y="1455965"/>
                  </a:lnTo>
                  <a:lnTo>
                    <a:pt x="13833" y="1452790"/>
                  </a:lnTo>
                  <a:lnTo>
                    <a:pt x="12019" y="1449388"/>
                  </a:lnTo>
                  <a:lnTo>
                    <a:pt x="9978" y="1446213"/>
                  </a:lnTo>
                  <a:lnTo>
                    <a:pt x="8391" y="1442584"/>
                  </a:lnTo>
                  <a:lnTo>
                    <a:pt x="6803" y="1439182"/>
                  </a:lnTo>
                  <a:lnTo>
                    <a:pt x="5442" y="1435327"/>
                  </a:lnTo>
                  <a:lnTo>
                    <a:pt x="4308" y="1431472"/>
                  </a:lnTo>
                  <a:lnTo>
                    <a:pt x="3401" y="1427616"/>
                  </a:lnTo>
                  <a:lnTo>
                    <a:pt x="2494" y="1423988"/>
                  </a:lnTo>
                  <a:lnTo>
                    <a:pt x="2041" y="1420132"/>
                  </a:lnTo>
                  <a:lnTo>
                    <a:pt x="1814" y="1416050"/>
                  </a:lnTo>
                  <a:lnTo>
                    <a:pt x="1587" y="1411968"/>
                  </a:lnTo>
                  <a:lnTo>
                    <a:pt x="1587" y="78241"/>
                  </a:lnTo>
                  <a:lnTo>
                    <a:pt x="1814" y="74159"/>
                  </a:lnTo>
                  <a:lnTo>
                    <a:pt x="2041" y="70304"/>
                  </a:lnTo>
                  <a:lnTo>
                    <a:pt x="2494" y="66221"/>
                  </a:lnTo>
                  <a:lnTo>
                    <a:pt x="3401" y="62593"/>
                  </a:lnTo>
                  <a:lnTo>
                    <a:pt x="4308" y="58737"/>
                  </a:lnTo>
                  <a:lnTo>
                    <a:pt x="5442" y="54882"/>
                  </a:lnTo>
                  <a:lnTo>
                    <a:pt x="6803" y="51480"/>
                  </a:lnTo>
                  <a:lnTo>
                    <a:pt x="8391" y="47625"/>
                  </a:lnTo>
                  <a:lnTo>
                    <a:pt x="9978" y="44450"/>
                  </a:lnTo>
                  <a:lnTo>
                    <a:pt x="12019" y="40821"/>
                  </a:lnTo>
                  <a:lnTo>
                    <a:pt x="13833" y="37646"/>
                  </a:lnTo>
                  <a:lnTo>
                    <a:pt x="16101" y="34471"/>
                  </a:lnTo>
                  <a:lnTo>
                    <a:pt x="18596" y="31296"/>
                  </a:lnTo>
                  <a:lnTo>
                    <a:pt x="21091" y="28348"/>
                  </a:lnTo>
                  <a:lnTo>
                    <a:pt x="23585" y="25400"/>
                  </a:lnTo>
                  <a:lnTo>
                    <a:pt x="26307" y="22905"/>
                  </a:lnTo>
                  <a:lnTo>
                    <a:pt x="29255" y="20184"/>
                  </a:lnTo>
                  <a:lnTo>
                    <a:pt x="32430" y="17916"/>
                  </a:lnTo>
                  <a:lnTo>
                    <a:pt x="35605" y="15421"/>
                  </a:lnTo>
                  <a:lnTo>
                    <a:pt x="39007" y="13380"/>
                  </a:lnTo>
                  <a:lnTo>
                    <a:pt x="42182" y="11339"/>
                  </a:lnTo>
                  <a:lnTo>
                    <a:pt x="45810" y="9298"/>
                  </a:lnTo>
                  <a:lnTo>
                    <a:pt x="49439" y="7484"/>
                  </a:lnTo>
                  <a:lnTo>
                    <a:pt x="53294" y="5896"/>
                  </a:lnTo>
                  <a:lnTo>
                    <a:pt x="57150" y="4536"/>
                  </a:lnTo>
                  <a:lnTo>
                    <a:pt x="60778" y="3402"/>
                  </a:lnTo>
                  <a:lnTo>
                    <a:pt x="64860" y="2268"/>
                  </a:lnTo>
                  <a:lnTo>
                    <a:pt x="68942" y="1361"/>
                  </a:lnTo>
                  <a:lnTo>
                    <a:pt x="73251" y="680"/>
                  </a:lnTo>
                  <a:lnTo>
                    <a:pt x="77333" y="227"/>
                  </a:lnTo>
                  <a:lnTo>
                    <a:pt x="8164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>
              <a:normAutofit fontScale="67500" lnSpcReduction="20000"/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4502350" y="2633081"/>
            <a:ext cx="48304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资料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.  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深圳11天16猝死案例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355084" y="3711071"/>
            <a:ext cx="620223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>
              <a:lnSpc>
                <a:spcPct val="200000"/>
              </a:lnSpc>
              <a:spcBef>
                <a:spcPts val="20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一看到这个新闻，让人不免心里一惊，中青年，处在人生的黄金年龄段，原本应该是身体健康状况最佳的一个群体，却遭遇猝死。在扼腕叹息的背后，我们，特别是</a:t>
            </a:r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工作压力大、作息时间不规律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的人们，也都在心里有一个问号，这种恐怖的事情会不会就发生在自己身边甚至是自己身上？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3" name="标题 1"/>
          <p:cNvSpPr>
            <a:spLocks noGrp="1"/>
          </p:cNvSpPr>
          <p:nvPr/>
        </p:nvSpPr>
        <p:spPr>
          <a:xfrm>
            <a:off x="1628329" y="1196752"/>
            <a:ext cx="6215063" cy="868362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r>
              <a:rPr lang="zh-CN" altLang="en-US" dirty="0">
                <a:gradFill>
                  <a:gsLst>
                    <a:gs pos="67000">
                      <a:srgbClr val="3D61D4"/>
                    </a:gs>
                    <a:gs pos="29000">
                      <a:srgbClr val="1C97F0"/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压力危害大</a:t>
            </a:r>
            <a:endParaRPr lang="en-US" altLang="zh-CN" dirty="0">
              <a:gradFill>
                <a:gsLst>
                  <a:gs pos="67000">
                    <a:srgbClr val="3D61D4"/>
                  </a:gs>
                  <a:gs pos="29000">
                    <a:srgbClr val="1C97F0"/>
                  </a:gs>
                </a:gsLst>
                <a:lin ang="5400000" scaled="0"/>
              </a:gra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34" name="直接连接符 33"/>
          <p:cNvCxnSpPr/>
          <p:nvPr/>
        </p:nvCxnSpPr>
        <p:spPr>
          <a:xfrm>
            <a:off x="1772345" y="2094337"/>
            <a:ext cx="820891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791826" y="6381328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lang="zh-CN" altLang="en-US" sz="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 </a:t>
            </a: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http://</a:t>
            </a:r>
            <a:r>
              <a:rPr lang="en-US" altLang="zh-CN" sz="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www.ypppt.com/xiazai</a:t>
            </a: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/</a:t>
            </a:r>
            <a:endParaRPr lang="en-US" altLang="zh-CN" sz="1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7000">
        <p14:doors dir="vert"/>
      </p:transition>
    </mc:Choice>
    <mc:Fallback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4" name="矩形 4"/>
          <p:cNvSpPr/>
          <p:nvPr/>
        </p:nvSpPr>
        <p:spPr>
          <a:xfrm>
            <a:off x="1628329" y="2420407"/>
            <a:ext cx="4752528" cy="3323987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marL="0" lvl="0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国际劳工组织（</a:t>
            </a:r>
            <a:r>
              <a:rPr lang="en-US" altLang="x-none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ILO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）曾发表一项调查指出，在英国、美国、德国、芬兰和波兰等国，每</a:t>
            </a:r>
            <a:r>
              <a:rPr lang="en-US" altLang="x-none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10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名员工就有</a:t>
            </a:r>
            <a:r>
              <a:rPr lang="en-US" altLang="x-none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人处于忧郁、焦虑、压力或过渡工作的处境之中；在芬兰，心理健康失调是发给伤残津贴的主要原因，</a:t>
            </a:r>
            <a:r>
              <a:rPr lang="en-US" altLang="x-none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50%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的劳工或多或少都有与压力有关的症状，</a:t>
            </a:r>
            <a:r>
              <a:rPr lang="en-US" altLang="x-none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7%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的劳工工作过度而导致过度劳累及睡眠失调等症状；挪威每年用于职业病治疗的费用，高达国民生产总值的</a:t>
            </a:r>
            <a:r>
              <a:rPr lang="en-US" altLang="x-none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10%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；在美国，</a:t>
            </a:r>
            <a:r>
              <a:rPr lang="en-US" altLang="x-none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37%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的人报告工作压力增加了；</a:t>
            </a:r>
            <a:r>
              <a:rPr lang="en-US" altLang="x-none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75-90%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到医院就医的员工都会抱怨工作压力太大。据估计，每天约有</a:t>
            </a:r>
            <a:r>
              <a:rPr lang="en-US" altLang="x-none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100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万的员工为了逃避压力而缺勤，每年由于压力会损失</a:t>
            </a:r>
            <a:r>
              <a:rPr lang="en-US" altLang="x-none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5.5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亿个工作日。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235" name="矩形 4"/>
          <p:cNvSpPr/>
          <p:nvPr/>
        </p:nvSpPr>
        <p:spPr>
          <a:xfrm>
            <a:off x="6668889" y="2420407"/>
            <a:ext cx="3994150" cy="3108543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marL="0" lv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1999年3月，美国心理学会（APA）与国家职业安全与健康研究所联合主办的“工作压力与健康”研讨会，突出工作压力对心理、生理及行为健康的负面影响。据估计：美国在2000年用于压力管理的培训活动的花费已达120亿美元，很多企业加入了各种心理健康项目，如员工帮助计划（EAP）、家庭咨询、社区心理服务等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" name="椭圆 23"/>
          <p:cNvSpPr/>
          <p:nvPr>
            <p:custDataLst>
              <p:tags r:id="rId1"/>
            </p:custDataLst>
          </p:nvPr>
        </p:nvSpPr>
        <p:spPr>
          <a:xfrm>
            <a:off x="17757775" y="5301615"/>
            <a:ext cx="79375" cy="79375"/>
          </a:xfrm>
          <a:prstGeom prst="ellipse">
            <a:avLst/>
          </a:prstGeom>
          <a:solidFill>
            <a:srgbClr val="93E02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6" name="标题 1"/>
          <p:cNvSpPr>
            <a:spLocks noGrp="1"/>
          </p:cNvSpPr>
          <p:nvPr/>
        </p:nvSpPr>
        <p:spPr>
          <a:xfrm>
            <a:off x="1628329" y="1196752"/>
            <a:ext cx="6215063" cy="868362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r>
              <a:rPr lang="zh-CN" altLang="en-US" dirty="0">
                <a:gradFill>
                  <a:gsLst>
                    <a:gs pos="67000">
                      <a:srgbClr val="3D61D4"/>
                    </a:gs>
                    <a:gs pos="29000">
                      <a:srgbClr val="1C97F0"/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压力危害大</a:t>
            </a:r>
            <a:endParaRPr lang="en-US" altLang="zh-CN" dirty="0">
              <a:gradFill>
                <a:gsLst>
                  <a:gs pos="67000">
                    <a:srgbClr val="3D61D4"/>
                  </a:gs>
                  <a:gs pos="29000">
                    <a:srgbClr val="1C97F0"/>
                  </a:gs>
                </a:gsLst>
                <a:lin ang="5400000" scaled="0"/>
              </a:gra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1772345" y="2094337"/>
            <a:ext cx="820891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7000">
        <p14:doors dir="vert"/>
      </p:transition>
    </mc:Choice>
    <mc:Fallback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16" dur="10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21" dur="10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4" grpId="0" bldLvl="0"/>
      <p:bldP spid="9235" grpId="0" bldLvl="0"/>
      <p:bldP spid="26" grpId="0"/>
    </p:bldLst>
  </p:timing>
</p:sld>
</file>

<file path=ppt/tags/tag1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89"/>
  <p:tag name="KSO_WM_DIAGRAM_GROUP_CODE" val="m1-1"/>
  <p:tag name="KSO_WM_UNIT_TYPE" val="m_i"/>
  <p:tag name="KSO_WM_UNIT_INDEX" val="1_1"/>
  <p:tag name="KSO_WM_UNIT_ID" val="diagram189_2*m_i*1_1"/>
  <p:tag name="KSO_WM_UNIT_CLEAR" val="1"/>
  <p:tag name="KSO_WM_UNIT_LAYERLEVEL" val="1_1"/>
</p:tagLst>
</file>

<file path=ppt/tags/tag10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89"/>
  <p:tag name="KSO_WM_DIAGRAM_GROUP_CODE" val="m1-1"/>
  <p:tag name="KSO_WM_UNIT_TYPE" val="m_i"/>
  <p:tag name="KSO_WM_UNIT_INDEX" val="1_10"/>
  <p:tag name="KSO_WM_UNIT_ID" val="diagram189_2*m_i*1_10"/>
  <p:tag name="KSO_WM_UNIT_CLEAR" val="1"/>
  <p:tag name="KSO_WM_UNIT_LAYERLEVEL" val="1_1"/>
</p:tagLst>
</file>

<file path=ppt/tags/tag11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89"/>
  <p:tag name="KSO_WM_DIAGRAM_GROUP_CODE" val="m1-1"/>
  <p:tag name="KSO_WM_UNIT_TYPE" val="m_i"/>
  <p:tag name="KSO_WM_UNIT_INDEX" val="1_11"/>
  <p:tag name="KSO_WM_UNIT_ID" val="diagram189_2*m_i*1_11"/>
  <p:tag name="KSO_WM_UNIT_CLEAR" val="1"/>
  <p:tag name="KSO_WM_UNIT_LAYERLEVEL" val="1_1"/>
</p:tagLst>
</file>

<file path=ppt/tags/tag12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89"/>
  <p:tag name="KSO_WM_DIAGRAM_GROUP_CODE" val="m1-1"/>
  <p:tag name="KSO_WM_UNIT_TYPE" val="m_i"/>
  <p:tag name="KSO_WM_UNIT_INDEX" val="1_12"/>
  <p:tag name="KSO_WM_UNIT_ID" val="diagram189_2*m_i*1_12"/>
  <p:tag name="KSO_WM_UNIT_CLEAR" val="1"/>
  <p:tag name="KSO_WM_UNIT_LAYERLEVEL" val="1_1"/>
</p:tagLst>
</file>

<file path=ppt/tags/tag13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89"/>
  <p:tag name="KSO_WM_DIAGRAM_GROUP_CODE" val="m1-1"/>
  <p:tag name="KSO_WM_UNIT_TYPE" val="m_i"/>
  <p:tag name="KSO_WM_UNIT_INDEX" val="1_13"/>
  <p:tag name="KSO_WM_UNIT_ID" val="diagram189_2*m_i*1_13"/>
  <p:tag name="KSO_WM_UNIT_CLEAR" val="1"/>
  <p:tag name="KSO_WM_UNIT_LAYERLEVEL" val="1_1"/>
</p:tagLst>
</file>

<file path=ppt/tags/tag14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89"/>
  <p:tag name="KSO_WM_DIAGRAM_GROUP_CODE" val="m1-1"/>
  <p:tag name="KSO_WM_UNIT_TYPE" val="m_i"/>
  <p:tag name="KSO_WM_UNIT_INDEX" val="1_14"/>
  <p:tag name="KSO_WM_UNIT_ID" val="diagram189_2*m_i*1_14"/>
  <p:tag name="KSO_WM_UNIT_CLEAR" val="1"/>
  <p:tag name="KSO_WM_UNIT_LAYERLEVEL" val="1_1"/>
</p:tagLst>
</file>

<file path=ppt/tags/tag15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89"/>
  <p:tag name="KSO_WM_DIAGRAM_GROUP_CODE" val="m1-1"/>
  <p:tag name="KSO_WM_UNIT_TYPE" val="m_i"/>
  <p:tag name="KSO_WM_UNIT_INDEX" val="1_15"/>
  <p:tag name="KSO_WM_UNIT_ID" val="diagram189_2*m_i*1_15"/>
  <p:tag name="KSO_WM_UNIT_CLEAR" val="1"/>
  <p:tag name="KSO_WM_UNIT_LAYERLEVEL" val="1_1"/>
</p:tagLst>
</file>

<file path=ppt/tags/tag16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89"/>
  <p:tag name="KSO_WM_DIAGRAM_GROUP_CODE" val="m1-1"/>
  <p:tag name="KSO_WM_UNIT_TYPE" val="m_i"/>
  <p:tag name="KSO_WM_UNIT_INDEX" val="1_16"/>
  <p:tag name="KSO_WM_UNIT_ID" val="diagram189_2*m_i*1_16"/>
  <p:tag name="KSO_WM_UNIT_CLEAR" val="1"/>
  <p:tag name="KSO_WM_UNIT_LAYERLEVEL" val="1_1"/>
</p:tagLst>
</file>

<file path=ppt/tags/tag17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89"/>
  <p:tag name="KSO_WM_DIAGRAM_GROUP_CODE" val="m1-1"/>
  <p:tag name="KSO_WM_UNIT_TYPE" val="m_i"/>
  <p:tag name="KSO_WM_UNIT_INDEX" val="1_17"/>
  <p:tag name="KSO_WM_UNIT_ID" val="diagram189_2*m_i*1_17"/>
  <p:tag name="KSO_WM_UNIT_CLEAR" val="1"/>
  <p:tag name="KSO_WM_UNIT_LAYERLEVEL" val="1_1"/>
</p:tagLst>
</file>

<file path=ppt/tags/tag18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89"/>
  <p:tag name="KSO_WM_DIAGRAM_GROUP_CODE" val="m1-1"/>
  <p:tag name="KSO_WM_UNIT_TYPE" val="m_i"/>
  <p:tag name="KSO_WM_UNIT_INDEX" val="1_18"/>
  <p:tag name="KSO_WM_UNIT_ID" val="diagram189_2*m_i*1_18"/>
  <p:tag name="KSO_WM_UNIT_CLEAR" val="1"/>
  <p:tag name="KSO_WM_UNIT_LAYERLEVEL" val="1_1"/>
</p:tagLst>
</file>

<file path=ppt/tags/tag19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89"/>
  <p:tag name="KSO_WM_DIAGRAM_GROUP_CODE" val="m1-1"/>
  <p:tag name="KSO_WM_UNIT_TYPE" val="m_i"/>
  <p:tag name="KSO_WM_UNIT_INDEX" val="1_19"/>
  <p:tag name="KSO_WM_UNIT_ID" val="diagram189_2*m_i*1_19"/>
  <p:tag name="KSO_WM_UNIT_CLEAR" val="1"/>
  <p:tag name="KSO_WM_UNIT_LAYERLEVEL" val="1_1"/>
</p:tagLst>
</file>

<file path=ppt/tags/tag2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89"/>
  <p:tag name="KSO_WM_DIAGRAM_GROUP_CODE" val="m1-1"/>
  <p:tag name="KSO_WM_UNIT_TYPE" val="m_i"/>
  <p:tag name="KSO_WM_UNIT_INDEX" val="1_2"/>
  <p:tag name="KSO_WM_UNIT_ID" val="diagram189_2*m_i*1_2"/>
  <p:tag name="KSO_WM_UNIT_CLEAR" val="1"/>
  <p:tag name="KSO_WM_UNIT_LAYERLEVEL" val="1_1"/>
</p:tagLst>
</file>

<file path=ppt/tags/tag20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89"/>
  <p:tag name="KSO_WM_DIAGRAM_GROUP_CODE" val="m1-1"/>
  <p:tag name="KSO_WM_UNIT_TYPE" val="m_i"/>
  <p:tag name="KSO_WM_UNIT_INDEX" val="1_20"/>
  <p:tag name="KSO_WM_UNIT_ID" val="diagram189_2*m_i*1_20"/>
  <p:tag name="KSO_WM_UNIT_CLEAR" val="1"/>
  <p:tag name="KSO_WM_UNIT_LAYERLEVEL" val="1_1"/>
</p:tagLst>
</file>

<file path=ppt/tags/tag21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89"/>
  <p:tag name="KSO_WM_DIAGRAM_GROUP_CODE" val="m1-1"/>
  <p:tag name="KSO_WM_UNIT_TYPE" val="m_i"/>
  <p:tag name="KSO_WM_UNIT_INDEX" val="1_21"/>
  <p:tag name="KSO_WM_UNIT_ID" val="diagram189_2*m_i*1_21"/>
  <p:tag name="KSO_WM_UNIT_CLEAR" val="1"/>
  <p:tag name="KSO_WM_UNIT_LAYERLEVEL" val="1_1"/>
</p:tagLst>
</file>

<file path=ppt/tags/tag22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89"/>
  <p:tag name="KSO_WM_DIAGRAM_GROUP_CODE" val="m1-1"/>
  <p:tag name="KSO_WM_UNIT_TYPE" val="m_i"/>
  <p:tag name="KSO_WM_UNIT_INDEX" val="1_22"/>
  <p:tag name="KSO_WM_UNIT_ID" val="diagram189_2*m_i*1_22"/>
  <p:tag name="KSO_WM_UNIT_CLEAR" val="1"/>
  <p:tag name="KSO_WM_UNIT_LAYERLEVEL" val="1_1"/>
</p:tagLst>
</file>

<file path=ppt/tags/tag23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89"/>
  <p:tag name="KSO_WM_DIAGRAM_GROUP_CODE" val="m1-1"/>
  <p:tag name="KSO_WM_UNIT_TYPE" val="m_i"/>
  <p:tag name="KSO_WM_UNIT_INDEX" val="1_23"/>
  <p:tag name="KSO_WM_UNIT_ID" val="diagram189_2*m_i*1_23"/>
  <p:tag name="KSO_WM_UNIT_CLEAR" val="1"/>
  <p:tag name="KSO_WM_UNIT_LAYERLEVEL" val="1_1"/>
</p:tagLst>
</file>

<file path=ppt/tags/tag24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89"/>
  <p:tag name="KSO_WM_DIAGRAM_GROUP_CODE" val="m1-1"/>
  <p:tag name="KSO_WM_UNIT_TYPE" val="m_i"/>
  <p:tag name="KSO_WM_UNIT_INDEX" val="1_24"/>
  <p:tag name="KSO_WM_UNIT_ID" val="diagram189_2*m_i*1_24"/>
  <p:tag name="KSO_WM_UNIT_CLEAR" val="1"/>
  <p:tag name="KSO_WM_UNIT_LAYERLEVEL" val="1_1"/>
</p:tagLst>
</file>

<file path=ppt/tags/tag25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89"/>
  <p:tag name="KSO_WM_DIAGRAM_GROUP_CODE" val="m1-1"/>
  <p:tag name="KSO_WM_UNIT_TYPE" val="m_i"/>
  <p:tag name="KSO_WM_UNIT_INDEX" val="1_25"/>
  <p:tag name="KSO_WM_UNIT_ID" val="diagram189_2*m_i*1_25"/>
  <p:tag name="KSO_WM_UNIT_CLEAR" val="1"/>
  <p:tag name="KSO_WM_UNIT_LAYERLEVEL" val="1_1"/>
</p:tagLst>
</file>

<file path=ppt/tags/tag26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89"/>
  <p:tag name="KSO_WM_DIAGRAM_GROUP_CODE" val="m1-1"/>
  <p:tag name="KSO_WM_UNIT_TYPE" val="m_i"/>
  <p:tag name="KSO_WM_UNIT_INDEX" val="1_26"/>
  <p:tag name="KSO_WM_UNIT_ID" val="diagram189_2*m_i*1_26"/>
  <p:tag name="KSO_WM_UNIT_CLEAR" val="1"/>
  <p:tag name="KSO_WM_UNIT_LAYERLEVEL" val="1_1"/>
</p:tagLst>
</file>

<file path=ppt/tags/tag27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594"/>
  <p:tag name="KSO_WM_UNIT_TYPE" val="h_m_i"/>
  <p:tag name="KSO_WM_UNIT_INDEX" val="1_1_3"/>
  <p:tag name="KSO_WM_UNIT_ID" val="diagram160594_2*h_m_i*1_1_3"/>
  <p:tag name="KSO_WM_UNIT_CLEAR" val="1"/>
  <p:tag name="KSO_WM_UNIT_LAYERLEVEL" val="1_1_1"/>
</p:tagLst>
</file>

<file path=ppt/tags/tag28.xml><?xml version="1.0" encoding="utf-8"?>
<p:tagLst xmlns:p="http://schemas.openxmlformats.org/presentationml/2006/main">
  <p:tag name="KSO_WM_TAG_VERSION" val="1.0"/>
  <p:tag name="KSO_WM_BEAUTIFY_FLAG" val="#wm#"/>
  <p:tag name="KSO_WM_UNIT_ID" val="diagram539_1*l_h_f*1_1_1"/>
  <p:tag name="KSO_WM_TEMPLATE_CATEGORY" val="diagram"/>
  <p:tag name="KSO_WM_TEMPLATE_INDEX" val="160539"/>
  <p:tag name="KSO_WM_UNIT_TYPE" val="l_h_f"/>
  <p:tag name="KSO_WM_UNIT_INDEX" val="1_1_1"/>
  <p:tag name="KSO_WM_UNIT_CLEAR" val="1"/>
  <p:tag name="KSO_WM_UNIT_LAYERLEVEL" val="1_1_1"/>
  <p:tag name="KSO_WM_UNIT_VALUE" val="20"/>
  <p:tag name="KSO_WM_UNIT_HIGHLIGHT" val="0"/>
  <p:tag name="KSO_WM_UNIT_COMPATIBLE" val="0"/>
  <p:tag name="KSO_WM_DIAGRAM_GROUP_CODE" val="l1-1"/>
  <p:tag name="KSO_WM_UNIT_PRESET_TEXT" val="LOREM IPSUM"/>
</p:tagLst>
</file>

<file path=ppt/tags/tag29.xml><?xml version="1.0" encoding="utf-8"?>
<p:tagLst xmlns:p="http://schemas.openxmlformats.org/presentationml/2006/main">
  <p:tag name="KSO_WM_SLIDE_ID" val="diagram160539_1"/>
  <p:tag name="KSO_WM_SLIDE_INDEX" val="1"/>
  <p:tag name="KSO_WM_SLIDE_ITEM_CNT" val="1"/>
  <p:tag name="KSO_WM_SLIDE_LAYOUT" val="a_f_l"/>
  <p:tag name="KSO_WM_SLIDE_LAYOUT_CNT" val="1_1_1"/>
  <p:tag name="KSO_WM_SLIDE_TYPE" val="text"/>
  <p:tag name="KSO_WM_BEAUTIFY_FLAG" val="#wm#"/>
  <p:tag name="KSO_WM_SLIDE_POSITION" val="231*157"/>
  <p:tag name="KSO_WM_SLIDE_SIZE" val="498*341"/>
  <p:tag name="KSO_WM_TEMPLATE_CATEGORY" val="diagram"/>
  <p:tag name="KSO_WM_TEMPLATE_INDEX" val="160539"/>
  <p:tag name="KSO_WM_TAG_VERSION" val="1.0"/>
  <p:tag name="KSO_WM_DIAGRAM_GROUP_CODE" val="l1-1"/>
</p:tagLst>
</file>

<file path=ppt/tags/tag3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89"/>
  <p:tag name="KSO_WM_DIAGRAM_GROUP_CODE" val="m1-1"/>
  <p:tag name="KSO_WM_UNIT_TYPE" val="m_i"/>
  <p:tag name="KSO_WM_UNIT_INDEX" val="1_3"/>
  <p:tag name="KSO_WM_UNIT_ID" val="diagram189_2*m_i*1_3"/>
  <p:tag name="KSO_WM_UNIT_CLEAR" val="1"/>
  <p:tag name="KSO_WM_UNIT_LAYERLEVEL" val="1_1"/>
</p:tagLst>
</file>

<file path=ppt/tags/tag30.xml><?xml version="1.0" encoding="utf-8"?>
<p:tagLst xmlns:p="http://schemas.openxmlformats.org/presentationml/2006/main">
  <p:tag name="KSO_WM_TEMPLATE_CATEGORY" val="diagram"/>
  <p:tag name="KSO_WM_TEMPLATE_INDEX" val="169019"/>
  <p:tag name="KSO_WM_SLIDE_ID" val="150995200"/>
  <p:tag name="KSO_WM_SLIDE_INDEX" val="1"/>
  <p:tag name="KSO_WM_SLIDE_ITEM_CNT" val="2"/>
  <p:tag name="KSO_WM_SLIDE_LAYOUT" val="a_f_d"/>
  <p:tag name="KSO_WM_SLIDE_LAYOUT_CNT" val="1_1_1"/>
  <p:tag name="KSO_WM_SLIDE_TYPE" val="text"/>
  <p:tag name="KSO_WM_BEAUTIFY_FLAG" val="#wm#"/>
  <p:tag name="KSO_WM_SLIDE_POSITION" val="0*111"/>
  <p:tag name="KSO_WM_SLIDE_SIZE" val="651*407"/>
  <p:tag name="KSO_WM_TAG_VERSION" val="1.0"/>
</p:tagLst>
</file>

<file path=ppt/tags/tag31.xml><?xml version="1.0" encoding="utf-8"?>
<p:tagLst xmlns:p="http://schemas.openxmlformats.org/presentationml/2006/main">
  <p:tag name="KSO_WM_TEMPLATE_CATEGORY" val="diagram"/>
  <p:tag name="KSO_WM_TEMPLATE_INDEX" val="169087"/>
  <p:tag name="KSO_WM_SLIDE_ID" val="150995200"/>
  <p:tag name="KSO_WM_SLIDE_INDEX" val="1"/>
  <p:tag name="KSO_WM_SLIDE_ITEM_CNT" val="2"/>
  <p:tag name="KSO_WM_SLIDE_LAYOUT" val="a_f_d"/>
  <p:tag name="KSO_WM_SLIDE_LAYOUT_CNT" val="1_2_2"/>
  <p:tag name="KSO_WM_SLIDE_TYPE" val="text"/>
  <p:tag name="KSO_WM_BEAUTIFY_FLAG" val="#wm#"/>
  <p:tag name="KSO_WM_SLIDE_POSITION" val="81*136"/>
  <p:tag name="KSO_WM_SLIDE_SIZE" val="821*394"/>
  <p:tag name="KSO_WM_TAG_VERSION" val="1.0"/>
</p:tagLst>
</file>

<file path=ppt/tags/tag32.xml><?xml version="1.0" encoding="utf-8"?>
<p:tagLst xmlns:p="http://schemas.openxmlformats.org/presentationml/2006/main">
  <p:tag name="KSO_WM_TEMPLATE_CATEGORY" val="diagram"/>
  <p:tag name="KSO_WM_TEMPLATE_INDEX" val="169276"/>
  <p:tag name="KSO_WM_SLIDE_ID" val="150995200"/>
  <p:tag name="KSO_WM_SLIDE_INDEX" val="1"/>
  <p:tag name="KSO_WM_SLIDE_ITEM_CNT" val="6"/>
  <p:tag name="KSO_WM_SLIDE_LAYOUT" val="a_d"/>
  <p:tag name="KSO_WM_SLIDE_LAYOUT_CNT" val="1_6"/>
  <p:tag name="KSO_WM_SLIDE_TYPE" val="text"/>
  <p:tag name="KSO_WM_BEAUTIFY_FLAG" val="#wm#"/>
  <p:tag name="KSO_WM_SLIDE_POSITION" val="123*23"/>
  <p:tag name="KSO_WM_SLIDE_SIZE" val="720*444"/>
  <p:tag name="KSO_WM_TAG_VERSION" val="1.0"/>
</p:tagLst>
</file>

<file path=ppt/tags/tag33.xml><?xml version="1.0" encoding="utf-8"?>
<p:tagLst xmlns:p="http://schemas.openxmlformats.org/presentationml/2006/main">
  <p:tag name="KSO_WM_TEMPLATE_CATEGORY" val="diagram"/>
  <p:tag name="KSO_WM_TEMPLATE_INDEX" val="169095"/>
  <p:tag name="KSO_WM_SLIDE_ID" val="150995200"/>
  <p:tag name="KSO_WM_SLIDE_INDEX" val="1"/>
  <p:tag name="KSO_WM_SLIDE_ITEM_CNT" val="4"/>
  <p:tag name="KSO_WM_SLIDE_LAYOUT" val="a_f_d"/>
  <p:tag name="KSO_WM_SLIDE_LAYOUT_CNT" val="1_2_2"/>
  <p:tag name="KSO_WM_SLIDE_TYPE" val="text"/>
  <p:tag name="KSO_WM_BEAUTIFY_FLAG" val="#wm#"/>
  <p:tag name="KSO_WM_SLIDE_POSITION" val="236*117"/>
  <p:tag name="KSO_WM_SLIDE_SIZE" val="540*401"/>
  <p:tag name="KSO_WM_TAG_VERSION" val="1.0"/>
</p:tagLst>
</file>

<file path=ppt/tags/tag34.xml><?xml version="1.0" encoding="utf-8"?>
<p:tagLst xmlns:p="http://schemas.openxmlformats.org/presentationml/2006/main">
  <p:tag name="KSO_WM_TEMPLATE_CATEGORY" val="diagram"/>
  <p:tag name="KSO_WM_TEMPLATE_INDEX" val="169095"/>
  <p:tag name="KSO_WM_SLIDE_ID" val="150995200"/>
  <p:tag name="KSO_WM_SLIDE_INDEX" val="1"/>
  <p:tag name="KSO_WM_SLIDE_ITEM_CNT" val="4"/>
  <p:tag name="KSO_WM_SLIDE_LAYOUT" val="a_f_d"/>
  <p:tag name="KSO_WM_SLIDE_LAYOUT_CNT" val="1_2_2"/>
  <p:tag name="KSO_WM_SLIDE_TYPE" val="text"/>
  <p:tag name="KSO_WM_BEAUTIFY_FLAG" val="#wm#"/>
  <p:tag name="KSO_WM_SLIDE_POSITION" val="236*117"/>
  <p:tag name="KSO_WM_SLIDE_SIZE" val="540*401"/>
  <p:tag name="KSO_WM_TAG_VERSION" val="1.0"/>
</p:tagLst>
</file>

<file path=ppt/tags/tag35.xml><?xml version="1.0" encoding="utf-8"?>
<p:tagLst xmlns:p="http://schemas.openxmlformats.org/presentationml/2006/main">
  <p:tag name="KSO_WM_TEMPLATE_CATEGORY" val="diagram"/>
  <p:tag name="KSO_WM_TEMPLATE_INDEX" val="169095"/>
  <p:tag name="KSO_WM_SLIDE_ID" val="150995200"/>
  <p:tag name="KSO_WM_SLIDE_INDEX" val="1"/>
  <p:tag name="KSO_WM_SLIDE_ITEM_CNT" val="4"/>
  <p:tag name="KSO_WM_SLIDE_LAYOUT" val="a_f_d"/>
  <p:tag name="KSO_WM_SLIDE_LAYOUT_CNT" val="1_2_2"/>
  <p:tag name="KSO_WM_SLIDE_TYPE" val="text"/>
  <p:tag name="KSO_WM_BEAUTIFY_FLAG" val="#wm#"/>
  <p:tag name="KSO_WM_SLIDE_POSITION" val="236*117"/>
  <p:tag name="KSO_WM_SLIDE_SIZE" val="540*401"/>
  <p:tag name="KSO_WM_TAG_VERSION" val="1.0"/>
</p:tagLst>
</file>

<file path=ppt/tags/tag36.xml><?xml version="1.0" encoding="utf-8"?>
<p:tagLst xmlns:p="http://schemas.openxmlformats.org/presentationml/2006/main">
  <p:tag name="KSO_WM_TEMPLATE_CATEGORY" val="diagram"/>
  <p:tag name="KSO_WM_TEMPLATE_INDEX" val="169095"/>
  <p:tag name="KSO_WM_SLIDE_ID" val="150995200"/>
  <p:tag name="KSO_WM_SLIDE_INDEX" val="1"/>
  <p:tag name="KSO_WM_SLIDE_ITEM_CNT" val="4"/>
  <p:tag name="KSO_WM_SLIDE_LAYOUT" val="a_f_d"/>
  <p:tag name="KSO_WM_SLIDE_LAYOUT_CNT" val="1_2_2"/>
  <p:tag name="KSO_WM_SLIDE_TYPE" val="text"/>
  <p:tag name="KSO_WM_BEAUTIFY_FLAG" val="#wm#"/>
  <p:tag name="KSO_WM_SLIDE_POSITION" val="236*117"/>
  <p:tag name="KSO_WM_SLIDE_SIZE" val="540*401"/>
  <p:tag name="KSO_WM_TAG_VERSION" val="1.0"/>
</p:tagLst>
</file>

<file path=ppt/tags/tag37.xml><?xml version="1.0" encoding="utf-8"?>
<p:tagLst xmlns:p="http://schemas.openxmlformats.org/presentationml/2006/main">
  <p:tag name="KSO_WM_TEMPLATE_CATEGORY" val="diagram"/>
  <p:tag name="KSO_WM_TEMPLATE_INDEX" val="169346"/>
  <p:tag name="KSO_WM_SLIDE_ID" val="150995200"/>
  <p:tag name="KSO_WM_SLIDE_INDEX" val="1"/>
  <p:tag name="KSO_WM_SLIDE_ITEM_CNT" val="3"/>
  <p:tag name="KSO_WM_SLIDE_LAYOUT" val="a_d"/>
  <p:tag name="KSO_WM_SLIDE_LAYOUT_CNT" val="1_3"/>
  <p:tag name="KSO_WM_SLIDE_TYPE" val="text"/>
  <p:tag name="KSO_WM_BEAUTIFY_FLAG" val="#wm#"/>
  <p:tag name="KSO_WM_SLIDE_POSITION" val="177*52"/>
  <p:tag name="KSO_WM_SLIDE_SIZE" val="571*436"/>
  <p:tag name="KSO_WM_TAG_VERSION" val="1.0"/>
</p:tagLst>
</file>

<file path=ppt/tags/tag38.xml><?xml version="1.0" encoding="utf-8"?>
<p:tagLst xmlns:p="http://schemas.openxmlformats.org/presentationml/2006/main">
  <p:tag name="KSO_WM_TEMPLATE_CATEGORY" val="diagram"/>
  <p:tag name="KSO_WM_TEMPLATE_INDEX" val="169095"/>
  <p:tag name="KSO_WM_SLIDE_ID" val="150995200"/>
  <p:tag name="KSO_WM_SLIDE_INDEX" val="1"/>
  <p:tag name="KSO_WM_SLIDE_ITEM_CNT" val="4"/>
  <p:tag name="KSO_WM_SLIDE_LAYOUT" val="a_f_d"/>
  <p:tag name="KSO_WM_SLIDE_LAYOUT_CNT" val="1_2_2"/>
  <p:tag name="KSO_WM_SLIDE_TYPE" val="text"/>
  <p:tag name="KSO_WM_BEAUTIFY_FLAG" val="#wm#"/>
  <p:tag name="KSO_WM_SLIDE_POSITION" val="236*117"/>
  <p:tag name="KSO_WM_SLIDE_SIZE" val="540*401"/>
  <p:tag name="KSO_WM_TAG_VERSION" val="1.0"/>
</p:tagLst>
</file>

<file path=ppt/tags/tag39.xml><?xml version="1.0" encoding="utf-8"?>
<p:tagLst xmlns:p="http://schemas.openxmlformats.org/presentationml/2006/main">
  <p:tag name="commondata" val="eyJoZGlkIjoiYTQ3YTc2YjBlNWRhYjQ0NTA0MDBkN2E0YWM4YTZjZGMifQ=="/>
</p:tagLst>
</file>

<file path=ppt/tags/tag4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89"/>
  <p:tag name="KSO_WM_DIAGRAM_GROUP_CODE" val="m1-1"/>
  <p:tag name="KSO_WM_UNIT_TYPE" val="m_i"/>
  <p:tag name="KSO_WM_UNIT_INDEX" val="1_4"/>
  <p:tag name="KSO_WM_UNIT_ID" val="diagram189_2*m_i*1_4"/>
  <p:tag name="KSO_WM_UNIT_CLEAR" val="1"/>
  <p:tag name="KSO_WM_UNIT_LAYERLEVEL" val="1_1"/>
</p:tagLst>
</file>

<file path=ppt/tags/tag5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89"/>
  <p:tag name="KSO_WM_DIAGRAM_GROUP_CODE" val="m1-1"/>
  <p:tag name="KSO_WM_UNIT_TYPE" val="m_i"/>
  <p:tag name="KSO_WM_UNIT_INDEX" val="1_5"/>
  <p:tag name="KSO_WM_UNIT_ID" val="diagram189_2*m_i*1_5"/>
  <p:tag name="KSO_WM_UNIT_CLEAR" val="1"/>
  <p:tag name="KSO_WM_UNIT_LAYERLEVEL" val="1_1"/>
</p:tagLst>
</file>

<file path=ppt/tags/tag6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89"/>
  <p:tag name="KSO_WM_DIAGRAM_GROUP_CODE" val="m1-1"/>
  <p:tag name="KSO_WM_UNIT_TYPE" val="m_i"/>
  <p:tag name="KSO_WM_UNIT_INDEX" val="1_6"/>
  <p:tag name="KSO_WM_UNIT_ID" val="diagram189_2*m_i*1_6"/>
  <p:tag name="KSO_WM_UNIT_CLEAR" val="1"/>
  <p:tag name="KSO_WM_UNIT_LAYERLEVEL" val="1_1"/>
</p:tagLst>
</file>

<file path=ppt/tags/tag7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89"/>
  <p:tag name="KSO_WM_DIAGRAM_GROUP_CODE" val="m1-1"/>
  <p:tag name="KSO_WM_UNIT_TYPE" val="m_i"/>
  <p:tag name="KSO_WM_UNIT_INDEX" val="1_7"/>
  <p:tag name="KSO_WM_UNIT_ID" val="diagram189_2*m_i*1_7"/>
  <p:tag name="KSO_WM_UNIT_CLEAR" val="1"/>
  <p:tag name="KSO_WM_UNIT_LAYERLEVEL" val="1_1"/>
</p:tagLst>
</file>

<file path=ppt/tags/tag8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89"/>
  <p:tag name="KSO_WM_DIAGRAM_GROUP_CODE" val="m1-1"/>
  <p:tag name="KSO_WM_UNIT_TYPE" val="m_i"/>
  <p:tag name="KSO_WM_UNIT_INDEX" val="1_8"/>
  <p:tag name="KSO_WM_UNIT_ID" val="diagram189_2*m_i*1_8"/>
  <p:tag name="KSO_WM_UNIT_CLEAR" val="1"/>
  <p:tag name="KSO_WM_UNIT_LAYERLEVEL" val="1_1"/>
</p:tagLst>
</file>

<file path=ppt/tags/tag9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89"/>
  <p:tag name="KSO_WM_DIAGRAM_GROUP_CODE" val="m1-1"/>
  <p:tag name="KSO_WM_UNIT_TYPE" val="m_i"/>
  <p:tag name="KSO_WM_UNIT_INDEX" val="1_9"/>
  <p:tag name="KSO_WM_UNIT_ID" val="diagram189_2*m_i*1_9"/>
  <p:tag name="KSO_WM_UNIT_CLEAR" val="1"/>
  <p:tag name="KSO_WM_UNIT_LAYERLEVEL" val="1_1"/>
</p:tagLst>
</file>

<file path=ppt/theme/theme1.xml><?xml version="1.0" encoding="utf-8"?>
<a:theme xmlns:a="http://schemas.openxmlformats.org/drawingml/2006/main" name="www.pptying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ygykwe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4448</Words>
  <Application>WPS 演示</Application>
  <PresentationFormat>自定义</PresentationFormat>
  <Paragraphs>423</Paragraphs>
  <Slides>41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41</vt:i4>
      </vt:variant>
    </vt:vector>
  </HeadingPairs>
  <TitlesOfParts>
    <vt:vector size="56" baseType="lpstr">
      <vt:lpstr>Arial</vt:lpstr>
      <vt:lpstr>宋体</vt:lpstr>
      <vt:lpstr>Wingdings</vt:lpstr>
      <vt:lpstr>微软雅黑</vt:lpstr>
      <vt:lpstr>Calibri</vt:lpstr>
      <vt:lpstr>Calibri</vt:lpstr>
      <vt:lpstr>汉仪中圆简</vt:lpstr>
      <vt:lpstr>Arial Unicode MS</vt:lpstr>
      <vt:lpstr>Wingdings</vt:lpstr>
      <vt:lpstr>Meiryo</vt:lpstr>
      <vt:lpstr>Yu Gothic UI</vt:lpstr>
      <vt:lpstr>Arial Narrow</vt:lpstr>
      <vt:lpstr>Calibri Light</vt:lpstr>
      <vt:lpstr>www.pptying.com</vt:lpstr>
      <vt:lpstr>自定义设计方案</vt:lpstr>
      <vt:lpstr>如何缓解压力</vt:lpstr>
      <vt:lpstr>PowerPoint 演示文稿</vt:lpstr>
      <vt:lpstr>压力测试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什么是压力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压力的影响</vt:lpstr>
      <vt:lpstr>PowerPoint 演示文稿</vt:lpstr>
      <vt:lpstr>PowerPoint 演示文稿</vt:lpstr>
      <vt:lpstr>PowerPoint 演示文稿</vt:lpstr>
      <vt:lpstr>PowerPoint 演示文稿</vt:lpstr>
      <vt:lpstr>如何缓解压力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如何缓解压力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creator/>
  <dc:subject>https://www.ypppt.com/</dc:subject>
  <cp:lastModifiedBy>Years later</cp:lastModifiedBy>
  <cp:revision>185</cp:revision>
  <dcterms:created xsi:type="dcterms:W3CDTF">2009-10-09T12:25:00Z</dcterms:created>
  <dcterms:modified xsi:type="dcterms:W3CDTF">2024-04-03T03:04:14Z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2052-12.1.0.16417</vt:lpwstr>
  </property>
  <property fmtid="{D5CDD505-2E9C-101B-9397-08002B2CF9AE}" pid="3" name="ICV">
    <vt:lpwstr>B84E1C8028794845B0C4AD8E0303279D_13</vt:lpwstr>
  </property>
</Properties>
</file>