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3"/>
    <p:sldId id="257" r:id="rId4"/>
    <p:sldId id="270" r:id="rId5"/>
    <p:sldId id="258" r:id="rId6"/>
    <p:sldId id="259" r:id="rId7"/>
    <p:sldId id="271" r:id="rId8"/>
    <p:sldId id="274" r:id="rId9"/>
    <p:sldId id="275" r:id="rId10"/>
    <p:sldId id="272" r:id="rId11"/>
    <p:sldId id="279" r:id="rId12"/>
    <p:sldId id="282" r:id="rId13"/>
    <p:sldId id="273" r:id="rId14"/>
    <p:sldId id="265" r:id="rId15"/>
    <p:sldId id="266" r:id="rId16"/>
    <p:sldId id="268" r:id="rId17"/>
    <p:sldId id="288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9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3D5B-708E-4568-A1D0-DAB1915AD0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CCF6-7CCE-4AB8-9354-6841BE28DEB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3D5B-708E-4568-A1D0-DAB1915AD0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CCF6-7CCE-4AB8-9354-6841BE28DEB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3D5B-708E-4568-A1D0-DAB1915AD0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CCF6-7CCE-4AB8-9354-6841BE28DEB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3D5B-708E-4568-A1D0-DAB1915AD0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CCF6-7CCE-4AB8-9354-6841BE28DEB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3D5B-708E-4568-A1D0-DAB1915AD0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CCF6-7CCE-4AB8-9354-6841BE28DEB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3D5B-708E-4568-A1D0-DAB1915AD0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CCF6-7CCE-4AB8-9354-6841BE28DEB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3D5B-708E-4568-A1D0-DAB1915AD0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CCF6-7CCE-4AB8-9354-6841BE28DEB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3D5B-708E-4568-A1D0-DAB1915AD0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CCF6-7CCE-4AB8-9354-6841BE28DEB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3D5B-708E-4568-A1D0-DAB1915AD0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CCF6-7CCE-4AB8-9354-6841BE28DEB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3D5B-708E-4568-A1D0-DAB1915AD0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CCF6-7CCE-4AB8-9354-6841BE28DEB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3D5B-708E-4568-A1D0-DAB1915AD0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CCF6-7CCE-4AB8-9354-6841BE28DEB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fld id="{E5593D5B-708E-4568-A1D0-DAB1915AD064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fld id="{21BBCCF6-7CCE-4AB8-9354-6841BE28DEB6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33724" y="1506976"/>
            <a:ext cx="9889195" cy="18385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B" panose="00020600040101010101" pitchFamily="18" charset="-122"/>
                <a:sym typeface="Tahoma" panose="020B0604030504040204" pitchFamily="34" charset="0"/>
              </a:rPr>
              <a:t>情人节</a:t>
            </a:r>
            <a:r>
              <a:rPr lang="en-US" altLang="zh-CN" sz="100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B" panose="00020600040101010101" pitchFamily="18" charset="-122"/>
                <a:sym typeface="Tahoma" panose="020B0604030504040204" pitchFamily="34" charset="0"/>
              </a:rPr>
              <a:t>PPT</a:t>
            </a:r>
            <a:endParaRPr lang="zh-CN" altLang="en-US" sz="10000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B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31685" y="4092295"/>
            <a:ext cx="6110397" cy="5953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在这里添加你的详细小段落文本内容，与标题相关并符合整体语言风格，将你需要表达的意思表述清楚完整，与设计排版相符合。</a:t>
            </a:r>
            <a:endParaRPr lang="zh-CN" altLang="en-US" sz="1400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31184" y="3420721"/>
            <a:ext cx="8311397" cy="5340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汇报人：</a:t>
            </a:r>
            <a:r>
              <a:rPr lang="en-US" altLang="zh-CN" sz="24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PPT</a:t>
            </a:r>
            <a:r>
              <a:rPr lang="zh-CN" altLang="en-US" sz="24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营  汇报时间：</a:t>
            </a:r>
            <a:r>
              <a:rPr lang="en-US" altLang="zh-CN" sz="24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20XX.XX.XX</a:t>
            </a:r>
            <a:endParaRPr lang="zh-CN" altLang="en-US" sz="2400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3000">
        <p14:glitter pattern="hexago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10582" y="1245549"/>
            <a:ext cx="6562480" cy="4214040"/>
            <a:chOff x="921339" y="1320852"/>
            <a:chExt cx="6562480" cy="4214040"/>
          </a:xfrm>
          <a:solidFill>
            <a:srgbClr val="E890A8"/>
          </a:solidFill>
        </p:grpSpPr>
        <p:sp>
          <p:nvSpPr>
            <p:cNvPr id="5" name="Arrow: Right 2"/>
            <p:cNvSpPr/>
            <p:nvPr/>
          </p:nvSpPr>
          <p:spPr>
            <a:xfrm>
              <a:off x="4801626" y="3293294"/>
              <a:ext cx="1429247" cy="197187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endParaRPr>
            </a:p>
          </p:txBody>
        </p:sp>
        <p:sp>
          <p:nvSpPr>
            <p:cNvPr id="6" name="Arrow: Curved Down 80"/>
            <p:cNvSpPr/>
            <p:nvPr/>
          </p:nvSpPr>
          <p:spPr>
            <a:xfrm rot="1850214" flipV="1">
              <a:off x="4640741" y="4764694"/>
              <a:ext cx="1751401" cy="423460"/>
            </a:xfrm>
            <a:prstGeom prst="curvedDownArrow">
              <a:avLst>
                <a:gd name="adj1" fmla="val 18947"/>
                <a:gd name="adj2" fmla="val 52391"/>
                <a:gd name="adj3" fmla="val 3674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endParaRPr>
            </a:p>
          </p:txBody>
        </p:sp>
        <p:sp>
          <p:nvSpPr>
            <p:cNvPr id="7" name="Arrow: Curved Down 1"/>
            <p:cNvSpPr/>
            <p:nvPr/>
          </p:nvSpPr>
          <p:spPr>
            <a:xfrm rot="19749786">
              <a:off x="4640740" y="1641468"/>
              <a:ext cx="1751401" cy="423460"/>
            </a:xfrm>
            <a:prstGeom prst="curvedDownArrow">
              <a:avLst>
                <a:gd name="adj1" fmla="val 18947"/>
                <a:gd name="adj2" fmla="val 52391"/>
                <a:gd name="adj3" fmla="val 3674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880188" y="2674679"/>
              <a:ext cx="3251362" cy="256986"/>
            </a:xfrm>
            <a:custGeom>
              <a:avLst/>
              <a:gdLst>
                <a:gd name="T0" fmla="*/ 576 w 4581"/>
                <a:gd name="T1" fmla="*/ 0 h 362"/>
                <a:gd name="T2" fmla="*/ 4581 w 4581"/>
                <a:gd name="T3" fmla="*/ 0 h 362"/>
                <a:gd name="T4" fmla="*/ 3990 w 4581"/>
                <a:gd name="T5" fmla="*/ 362 h 362"/>
                <a:gd name="T6" fmla="*/ 0 w 4581"/>
                <a:gd name="T7" fmla="*/ 362 h 362"/>
                <a:gd name="T8" fmla="*/ 576 w 4581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1" h="362">
                  <a:moveTo>
                    <a:pt x="576" y="0"/>
                  </a:moveTo>
                  <a:lnTo>
                    <a:pt x="4581" y="0"/>
                  </a:lnTo>
                  <a:lnTo>
                    <a:pt x="3990" y="362"/>
                  </a:lnTo>
                  <a:lnTo>
                    <a:pt x="0" y="362"/>
                  </a:lnTo>
                  <a:lnTo>
                    <a:pt x="5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1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endParaRPr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2666127" y="3716819"/>
              <a:ext cx="2464788" cy="255566"/>
            </a:xfrm>
            <a:custGeom>
              <a:avLst/>
              <a:gdLst>
                <a:gd name="T0" fmla="*/ 577 w 3473"/>
                <a:gd name="T1" fmla="*/ 0 h 360"/>
                <a:gd name="T2" fmla="*/ 3473 w 3473"/>
                <a:gd name="T3" fmla="*/ 0 h 360"/>
                <a:gd name="T4" fmla="*/ 2882 w 3473"/>
                <a:gd name="T5" fmla="*/ 360 h 360"/>
                <a:gd name="T6" fmla="*/ 0 w 3473"/>
                <a:gd name="T7" fmla="*/ 360 h 360"/>
                <a:gd name="T8" fmla="*/ 577 w 3473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3" h="360">
                  <a:moveTo>
                    <a:pt x="577" y="0"/>
                  </a:moveTo>
                  <a:lnTo>
                    <a:pt x="3473" y="0"/>
                  </a:lnTo>
                  <a:lnTo>
                    <a:pt x="2882" y="360"/>
                  </a:lnTo>
                  <a:lnTo>
                    <a:pt x="0" y="360"/>
                  </a:lnTo>
                  <a:lnTo>
                    <a:pt x="5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1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endParaRPr>
            </a:p>
          </p:txBody>
        </p:sp>
        <p:sp>
          <p:nvSpPr>
            <p:cNvPr id="10" name="Freeform 14"/>
            <p:cNvSpPr/>
            <p:nvPr/>
          </p:nvSpPr>
          <p:spPr bwMode="auto">
            <a:xfrm>
              <a:off x="3838105" y="4758959"/>
              <a:ext cx="1293446" cy="607678"/>
            </a:xfrm>
            <a:custGeom>
              <a:avLst/>
              <a:gdLst>
                <a:gd name="T0" fmla="*/ 0 w 1823"/>
                <a:gd name="T1" fmla="*/ 0 h 857"/>
                <a:gd name="T2" fmla="*/ 1823 w 1823"/>
                <a:gd name="T3" fmla="*/ 0 h 857"/>
                <a:gd name="T4" fmla="*/ 389 w 1823"/>
                <a:gd name="T5" fmla="*/ 857 h 857"/>
                <a:gd name="T6" fmla="*/ 0 w 1823"/>
                <a:gd name="T7" fmla="*/ 0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23" h="857">
                  <a:moveTo>
                    <a:pt x="0" y="0"/>
                  </a:moveTo>
                  <a:lnTo>
                    <a:pt x="1823" y="0"/>
                  </a:lnTo>
                  <a:lnTo>
                    <a:pt x="389" y="8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1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endParaRPr>
            </a:p>
          </p:txBody>
        </p:sp>
        <p:sp>
          <p:nvSpPr>
            <p:cNvPr id="11" name="Freeform 18"/>
            <p:cNvSpPr/>
            <p:nvPr/>
          </p:nvSpPr>
          <p:spPr bwMode="auto">
            <a:xfrm>
              <a:off x="1122010" y="1892365"/>
              <a:ext cx="4009540" cy="785155"/>
            </a:xfrm>
            <a:custGeom>
              <a:avLst/>
              <a:gdLst>
                <a:gd name="T0" fmla="*/ 0 w 5649"/>
                <a:gd name="T1" fmla="*/ 0 h 1105"/>
                <a:gd name="T2" fmla="*/ 5058 w 5649"/>
                <a:gd name="T3" fmla="*/ 0 h 1105"/>
                <a:gd name="T4" fmla="*/ 5649 w 5649"/>
                <a:gd name="T5" fmla="*/ 1105 h 1105"/>
                <a:gd name="T6" fmla="*/ 592 w 5649"/>
                <a:gd name="T7" fmla="*/ 1105 h 1105"/>
                <a:gd name="T8" fmla="*/ 0 w 5649"/>
                <a:gd name="T9" fmla="*/ 0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9" h="1105">
                  <a:moveTo>
                    <a:pt x="0" y="0"/>
                  </a:moveTo>
                  <a:lnTo>
                    <a:pt x="5058" y="0"/>
                  </a:lnTo>
                  <a:lnTo>
                    <a:pt x="5649" y="1105"/>
                  </a:lnTo>
                  <a:lnTo>
                    <a:pt x="592" y="11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1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endParaRPr>
            </a:p>
          </p:txBody>
        </p:sp>
        <p:sp>
          <p:nvSpPr>
            <p:cNvPr id="12" name="Freeform 22"/>
            <p:cNvSpPr/>
            <p:nvPr/>
          </p:nvSpPr>
          <p:spPr bwMode="auto">
            <a:xfrm>
              <a:off x="1880188" y="2931665"/>
              <a:ext cx="3251362" cy="785155"/>
            </a:xfrm>
            <a:custGeom>
              <a:avLst/>
              <a:gdLst>
                <a:gd name="T0" fmla="*/ 0 w 4581"/>
                <a:gd name="T1" fmla="*/ 0 h 1106"/>
                <a:gd name="T2" fmla="*/ 3990 w 4581"/>
                <a:gd name="T3" fmla="*/ 0 h 1106"/>
                <a:gd name="T4" fmla="*/ 4581 w 4581"/>
                <a:gd name="T5" fmla="*/ 1106 h 1106"/>
                <a:gd name="T6" fmla="*/ 592 w 4581"/>
                <a:gd name="T7" fmla="*/ 1106 h 1106"/>
                <a:gd name="T8" fmla="*/ 0 w 4581"/>
                <a:gd name="T9" fmla="*/ 0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1" h="1106">
                  <a:moveTo>
                    <a:pt x="0" y="0"/>
                  </a:moveTo>
                  <a:lnTo>
                    <a:pt x="3990" y="0"/>
                  </a:lnTo>
                  <a:lnTo>
                    <a:pt x="4581" y="1106"/>
                  </a:lnTo>
                  <a:lnTo>
                    <a:pt x="592" y="110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1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endParaRPr>
            </a:p>
          </p:txBody>
        </p:sp>
        <p:sp>
          <p:nvSpPr>
            <p:cNvPr id="13" name="Freeform 26"/>
            <p:cNvSpPr/>
            <p:nvPr/>
          </p:nvSpPr>
          <p:spPr bwMode="auto">
            <a:xfrm>
              <a:off x="2666762" y="3972385"/>
              <a:ext cx="2464788" cy="786574"/>
            </a:xfrm>
            <a:custGeom>
              <a:avLst/>
              <a:gdLst>
                <a:gd name="T0" fmla="*/ 0 w 3473"/>
                <a:gd name="T1" fmla="*/ 0 h 1107"/>
                <a:gd name="T2" fmla="*/ 2882 w 3473"/>
                <a:gd name="T3" fmla="*/ 0 h 1107"/>
                <a:gd name="T4" fmla="*/ 3473 w 3473"/>
                <a:gd name="T5" fmla="*/ 1107 h 1107"/>
                <a:gd name="T6" fmla="*/ 592 w 3473"/>
                <a:gd name="T7" fmla="*/ 1107 h 1107"/>
                <a:gd name="T8" fmla="*/ 0 w 3473"/>
                <a:gd name="T9" fmla="*/ 0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3" h="1107">
                  <a:moveTo>
                    <a:pt x="0" y="0"/>
                  </a:moveTo>
                  <a:lnTo>
                    <a:pt x="2882" y="0"/>
                  </a:lnTo>
                  <a:lnTo>
                    <a:pt x="3473" y="1107"/>
                  </a:lnTo>
                  <a:lnTo>
                    <a:pt x="592" y="110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1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endParaRPr>
            </a:p>
          </p:txBody>
        </p:sp>
        <p:sp>
          <p:nvSpPr>
            <p:cNvPr id="14" name="Oval 84"/>
            <p:cNvSpPr/>
            <p:nvPr/>
          </p:nvSpPr>
          <p:spPr>
            <a:xfrm>
              <a:off x="6453305" y="1320852"/>
              <a:ext cx="1030514" cy="10305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endParaRPr>
            </a:p>
          </p:txBody>
        </p:sp>
        <p:sp>
          <p:nvSpPr>
            <p:cNvPr id="15" name="Oval 87"/>
            <p:cNvSpPr/>
            <p:nvPr/>
          </p:nvSpPr>
          <p:spPr>
            <a:xfrm flipV="1">
              <a:off x="6453305" y="2912615"/>
              <a:ext cx="1030514" cy="10305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endParaRPr>
            </a:p>
          </p:txBody>
        </p:sp>
        <p:sp>
          <p:nvSpPr>
            <p:cNvPr id="16" name="Oval 90"/>
            <p:cNvSpPr/>
            <p:nvPr/>
          </p:nvSpPr>
          <p:spPr>
            <a:xfrm flipH="1" flipV="1">
              <a:off x="6451451" y="4504378"/>
              <a:ext cx="1030514" cy="10305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endParaRPr>
            </a:p>
          </p:txBody>
        </p:sp>
        <p:grpSp>
          <p:nvGrpSpPr>
            <p:cNvPr id="17" name="Group 92"/>
            <p:cNvGrpSpPr/>
            <p:nvPr/>
          </p:nvGrpSpPr>
          <p:grpSpPr>
            <a:xfrm>
              <a:off x="6623014" y="3131936"/>
              <a:ext cx="700804" cy="615491"/>
              <a:chOff x="4031070" y="6152418"/>
              <a:chExt cx="508652" cy="446731"/>
            </a:xfrm>
            <a:grpFill/>
          </p:grpSpPr>
          <p:sp>
            <p:nvSpPr>
              <p:cNvPr id="33" name="Freeform 759"/>
              <p:cNvSpPr/>
              <p:nvPr/>
            </p:nvSpPr>
            <p:spPr bwMode="auto">
              <a:xfrm>
                <a:off x="4210294" y="6231914"/>
                <a:ext cx="150205" cy="150000"/>
              </a:xfrm>
              <a:custGeom>
                <a:avLst/>
                <a:gdLst>
                  <a:gd name="T0" fmla="*/ 733 w 1469"/>
                  <a:gd name="T1" fmla="*/ 0 h 1469"/>
                  <a:gd name="T2" fmla="*/ 814 w 1469"/>
                  <a:gd name="T3" fmla="*/ 4 h 1469"/>
                  <a:gd name="T4" fmla="*/ 891 w 1469"/>
                  <a:gd name="T5" fmla="*/ 18 h 1469"/>
                  <a:gd name="T6" fmla="*/ 966 w 1469"/>
                  <a:gd name="T7" fmla="*/ 37 h 1469"/>
                  <a:gd name="T8" fmla="*/ 1037 w 1469"/>
                  <a:gd name="T9" fmla="*/ 66 h 1469"/>
                  <a:gd name="T10" fmla="*/ 1104 w 1469"/>
                  <a:gd name="T11" fmla="*/ 101 h 1469"/>
                  <a:gd name="T12" fmla="*/ 1168 w 1469"/>
                  <a:gd name="T13" fmla="*/ 142 h 1469"/>
                  <a:gd name="T14" fmla="*/ 1225 w 1469"/>
                  <a:gd name="T15" fmla="*/ 189 h 1469"/>
                  <a:gd name="T16" fmla="*/ 1278 w 1469"/>
                  <a:gd name="T17" fmla="*/ 242 h 1469"/>
                  <a:gd name="T18" fmla="*/ 1326 w 1469"/>
                  <a:gd name="T19" fmla="*/ 301 h 1469"/>
                  <a:gd name="T20" fmla="*/ 1367 w 1469"/>
                  <a:gd name="T21" fmla="*/ 365 h 1469"/>
                  <a:gd name="T22" fmla="*/ 1402 w 1469"/>
                  <a:gd name="T23" fmla="*/ 431 h 1469"/>
                  <a:gd name="T24" fmla="*/ 1431 w 1469"/>
                  <a:gd name="T25" fmla="*/ 502 h 1469"/>
                  <a:gd name="T26" fmla="*/ 1450 w 1469"/>
                  <a:gd name="T27" fmla="*/ 577 h 1469"/>
                  <a:gd name="T28" fmla="*/ 1464 w 1469"/>
                  <a:gd name="T29" fmla="*/ 654 h 1469"/>
                  <a:gd name="T30" fmla="*/ 1469 w 1469"/>
                  <a:gd name="T31" fmla="*/ 734 h 1469"/>
                  <a:gd name="T32" fmla="*/ 1464 w 1469"/>
                  <a:gd name="T33" fmla="*/ 814 h 1469"/>
                  <a:gd name="T34" fmla="*/ 1450 w 1469"/>
                  <a:gd name="T35" fmla="*/ 892 h 1469"/>
                  <a:gd name="T36" fmla="*/ 1431 w 1469"/>
                  <a:gd name="T37" fmla="*/ 966 h 1469"/>
                  <a:gd name="T38" fmla="*/ 1402 w 1469"/>
                  <a:gd name="T39" fmla="*/ 1037 h 1469"/>
                  <a:gd name="T40" fmla="*/ 1367 w 1469"/>
                  <a:gd name="T41" fmla="*/ 1105 h 1469"/>
                  <a:gd name="T42" fmla="*/ 1326 w 1469"/>
                  <a:gd name="T43" fmla="*/ 1169 h 1469"/>
                  <a:gd name="T44" fmla="*/ 1278 w 1469"/>
                  <a:gd name="T45" fmla="*/ 1226 h 1469"/>
                  <a:gd name="T46" fmla="*/ 1225 w 1469"/>
                  <a:gd name="T47" fmla="*/ 1279 h 1469"/>
                  <a:gd name="T48" fmla="*/ 1168 w 1469"/>
                  <a:gd name="T49" fmla="*/ 1328 h 1469"/>
                  <a:gd name="T50" fmla="*/ 1104 w 1469"/>
                  <a:gd name="T51" fmla="*/ 1369 h 1469"/>
                  <a:gd name="T52" fmla="*/ 1037 w 1469"/>
                  <a:gd name="T53" fmla="*/ 1403 h 1469"/>
                  <a:gd name="T54" fmla="*/ 966 w 1469"/>
                  <a:gd name="T55" fmla="*/ 1432 h 1469"/>
                  <a:gd name="T56" fmla="*/ 891 w 1469"/>
                  <a:gd name="T57" fmla="*/ 1452 h 1469"/>
                  <a:gd name="T58" fmla="*/ 814 w 1469"/>
                  <a:gd name="T59" fmla="*/ 1464 h 1469"/>
                  <a:gd name="T60" fmla="*/ 733 w 1469"/>
                  <a:gd name="T61" fmla="*/ 1469 h 1469"/>
                  <a:gd name="T62" fmla="*/ 655 w 1469"/>
                  <a:gd name="T63" fmla="*/ 1464 h 1469"/>
                  <a:gd name="T64" fmla="*/ 578 w 1469"/>
                  <a:gd name="T65" fmla="*/ 1452 h 1469"/>
                  <a:gd name="T66" fmla="*/ 502 w 1469"/>
                  <a:gd name="T67" fmla="*/ 1432 h 1469"/>
                  <a:gd name="T68" fmla="*/ 431 w 1469"/>
                  <a:gd name="T69" fmla="*/ 1403 h 1469"/>
                  <a:gd name="T70" fmla="*/ 364 w 1469"/>
                  <a:gd name="T71" fmla="*/ 1369 h 1469"/>
                  <a:gd name="T72" fmla="*/ 301 w 1469"/>
                  <a:gd name="T73" fmla="*/ 1328 h 1469"/>
                  <a:gd name="T74" fmla="*/ 243 w 1469"/>
                  <a:gd name="T75" fmla="*/ 1279 h 1469"/>
                  <a:gd name="T76" fmla="*/ 189 w 1469"/>
                  <a:gd name="T77" fmla="*/ 1226 h 1469"/>
                  <a:gd name="T78" fmla="*/ 142 w 1469"/>
                  <a:gd name="T79" fmla="*/ 1169 h 1469"/>
                  <a:gd name="T80" fmla="*/ 101 w 1469"/>
                  <a:gd name="T81" fmla="*/ 1105 h 1469"/>
                  <a:gd name="T82" fmla="*/ 66 w 1469"/>
                  <a:gd name="T83" fmla="*/ 1037 h 1469"/>
                  <a:gd name="T84" fmla="*/ 38 w 1469"/>
                  <a:gd name="T85" fmla="*/ 966 h 1469"/>
                  <a:gd name="T86" fmla="*/ 18 w 1469"/>
                  <a:gd name="T87" fmla="*/ 892 h 1469"/>
                  <a:gd name="T88" fmla="*/ 4 w 1469"/>
                  <a:gd name="T89" fmla="*/ 814 h 1469"/>
                  <a:gd name="T90" fmla="*/ 0 w 1469"/>
                  <a:gd name="T91" fmla="*/ 734 h 1469"/>
                  <a:gd name="T92" fmla="*/ 4 w 1469"/>
                  <a:gd name="T93" fmla="*/ 654 h 1469"/>
                  <a:gd name="T94" fmla="*/ 18 w 1469"/>
                  <a:gd name="T95" fmla="*/ 577 h 1469"/>
                  <a:gd name="T96" fmla="*/ 38 w 1469"/>
                  <a:gd name="T97" fmla="*/ 502 h 1469"/>
                  <a:gd name="T98" fmla="*/ 66 w 1469"/>
                  <a:gd name="T99" fmla="*/ 431 h 1469"/>
                  <a:gd name="T100" fmla="*/ 101 w 1469"/>
                  <a:gd name="T101" fmla="*/ 365 h 1469"/>
                  <a:gd name="T102" fmla="*/ 142 w 1469"/>
                  <a:gd name="T103" fmla="*/ 301 h 1469"/>
                  <a:gd name="T104" fmla="*/ 189 w 1469"/>
                  <a:gd name="T105" fmla="*/ 242 h 1469"/>
                  <a:gd name="T106" fmla="*/ 243 w 1469"/>
                  <a:gd name="T107" fmla="*/ 189 h 1469"/>
                  <a:gd name="T108" fmla="*/ 301 w 1469"/>
                  <a:gd name="T109" fmla="*/ 142 h 1469"/>
                  <a:gd name="T110" fmla="*/ 364 w 1469"/>
                  <a:gd name="T111" fmla="*/ 101 h 1469"/>
                  <a:gd name="T112" fmla="*/ 431 w 1469"/>
                  <a:gd name="T113" fmla="*/ 66 h 1469"/>
                  <a:gd name="T114" fmla="*/ 502 w 1469"/>
                  <a:gd name="T115" fmla="*/ 37 h 1469"/>
                  <a:gd name="T116" fmla="*/ 578 w 1469"/>
                  <a:gd name="T117" fmla="*/ 18 h 1469"/>
                  <a:gd name="T118" fmla="*/ 655 w 1469"/>
                  <a:gd name="T119" fmla="*/ 4 h 1469"/>
                  <a:gd name="T120" fmla="*/ 733 w 1469"/>
                  <a:gd name="T121" fmla="*/ 0 h 1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69" h="1469">
                    <a:moveTo>
                      <a:pt x="733" y="0"/>
                    </a:moveTo>
                    <a:lnTo>
                      <a:pt x="814" y="4"/>
                    </a:lnTo>
                    <a:lnTo>
                      <a:pt x="891" y="18"/>
                    </a:lnTo>
                    <a:lnTo>
                      <a:pt x="966" y="37"/>
                    </a:lnTo>
                    <a:lnTo>
                      <a:pt x="1037" y="66"/>
                    </a:lnTo>
                    <a:lnTo>
                      <a:pt x="1104" y="101"/>
                    </a:lnTo>
                    <a:lnTo>
                      <a:pt x="1168" y="142"/>
                    </a:lnTo>
                    <a:lnTo>
                      <a:pt x="1225" y="189"/>
                    </a:lnTo>
                    <a:lnTo>
                      <a:pt x="1278" y="242"/>
                    </a:lnTo>
                    <a:lnTo>
                      <a:pt x="1326" y="301"/>
                    </a:lnTo>
                    <a:lnTo>
                      <a:pt x="1367" y="365"/>
                    </a:lnTo>
                    <a:lnTo>
                      <a:pt x="1402" y="431"/>
                    </a:lnTo>
                    <a:lnTo>
                      <a:pt x="1431" y="502"/>
                    </a:lnTo>
                    <a:lnTo>
                      <a:pt x="1450" y="577"/>
                    </a:lnTo>
                    <a:lnTo>
                      <a:pt x="1464" y="654"/>
                    </a:lnTo>
                    <a:lnTo>
                      <a:pt x="1469" y="734"/>
                    </a:lnTo>
                    <a:lnTo>
                      <a:pt x="1464" y="814"/>
                    </a:lnTo>
                    <a:lnTo>
                      <a:pt x="1450" y="892"/>
                    </a:lnTo>
                    <a:lnTo>
                      <a:pt x="1431" y="966"/>
                    </a:lnTo>
                    <a:lnTo>
                      <a:pt x="1402" y="1037"/>
                    </a:lnTo>
                    <a:lnTo>
                      <a:pt x="1367" y="1105"/>
                    </a:lnTo>
                    <a:lnTo>
                      <a:pt x="1326" y="1169"/>
                    </a:lnTo>
                    <a:lnTo>
                      <a:pt x="1278" y="1226"/>
                    </a:lnTo>
                    <a:lnTo>
                      <a:pt x="1225" y="1279"/>
                    </a:lnTo>
                    <a:lnTo>
                      <a:pt x="1168" y="1328"/>
                    </a:lnTo>
                    <a:lnTo>
                      <a:pt x="1104" y="1369"/>
                    </a:lnTo>
                    <a:lnTo>
                      <a:pt x="1037" y="1403"/>
                    </a:lnTo>
                    <a:lnTo>
                      <a:pt x="966" y="1432"/>
                    </a:lnTo>
                    <a:lnTo>
                      <a:pt x="891" y="1452"/>
                    </a:lnTo>
                    <a:lnTo>
                      <a:pt x="814" y="1464"/>
                    </a:lnTo>
                    <a:lnTo>
                      <a:pt x="733" y="1469"/>
                    </a:lnTo>
                    <a:lnTo>
                      <a:pt x="655" y="1464"/>
                    </a:lnTo>
                    <a:lnTo>
                      <a:pt x="578" y="1452"/>
                    </a:lnTo>
                    <a:lnTo>
                      <a:pt x="502" y="1432"/>
                    </a:lnTo>
                    <a:lnTo>
                      <a:pt x="431" y="1403"/>
                    </a:lnTo>
                    <a:lnTo>
                      <a:pt x="364" y="1369"/>
                    </a:lnTo>
                    <a:lnTo>
                      <a:pt x="301" y="1328"/>
                    </a:lnTo>
                    <a:lnTo>
                      <a:pt x="243" y="1279"/>
                    </a:lnTo>
                    <a:lnTo>
                      <a:pt x="189" y="1226"/>
                    </a:lnTo>
                    <a:lnTo>
                      <a:pt x="142" y="1169"/>
                    </a:lnTo>
                    <a:lnTo>
                      <a:pt x="101" y="1105"/>
                    </a:lnTo>
                    <a:lnTo>
                      <a:pt x="66" y="1037"/>
                    </a:lnTo>
                    <a:lnTo>
                      <a:pt x="38" y="966"/>
                    </a:lnTo>
                    <a:lnTo>
                      <a:pt x="18" y="892"/>
                    </a:lnTo>
                    <a:lnTo>
                      <a:pt x="4" y="814"/>
                    </a:lnTo>
                    <a:lnTo>
                      <a:pt x="0" y="734"/>
                    </a:lnTo>
                    <a:lnTo>
                      <a:pt x="4" y="654"/>
                    </a:lnTo>
                    <a:lnTo>
                      <a:pt x="18" y="577"/>
                    </a:lnTo>
                    <a:lnTo>
                      <a:pt x="38" y="502"/>
                    </a:lnTo>
                    <a:lnTo>
                      <a:pt x="66" y="431"/>
                    </a:lnTo>
                    <a:lnTo>
                      <a:pt x="101" y="365"/>
                    </a:lnTo>
                    <a:lnTo>
                      <a:pt x="142" y="301"/>
                    </a:lnTo>
                    <a:lnTo>
                      <a:pt x="189" y="242"/>
                    </a:lnTo>
                    <a:lnTo>
                      <a:pt x="243" y="189"/>
                    </a:lnTo>
                    <a:lnTo>
                      <a:pt x="301" y="142"/>
                    </a:lnTo>
                    <a:lnTo>
                      <a:pt x="364" y="101"/>
                    </a:lnTo>
                    <a:lnTo>
                      <a:pt x="431" y="66"/>
                    </a:lnTo>
                    <a:lnTo>
                      <a:pt x="502" y="37"/>
                    </a:lnTo>
                    <a:lnTo>
                      <a:pt x="578" y="18"/>
                    </a:lnTo>
                    <a:lnTo>
                      <a:pt x="655" y="4"/>
                    </a:lnTo>
                    <a:lnTo>
                      <a:pt x="73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100">
                  <a:solidFill>
                    <a:schemeClr val="bg1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cs typeface="阿里巴巴普惠体 R" panose="00020600040101010101" pitchFamily="18" charset="-122"/>
                  <a:sym typeface="Tahoma" panose="020B0604030504040204" pitchFamily="34" charset="0"/>
                </a:endParaRPr>
              </a:p>
            </p:txBody>
          </p:sp>
          <p:sp>
            <p:nvSpPr>
              <p:cNvPr id="34" name="Freeform 760"/>
              <p:cNvSpPr/>
              <p:nvPr/>
            </p:nvSpPr>
            <p:spPr bwMode="auto">
              <a:xfrm>
                <a:off x="4176779" y="6374149"/>
                <a:ext cx="217235" cy="119142"/>
              </a:xfrm>
              <a:custGeom>
                <a:avLst/>
                <a:gdLst>
                  <a:gd name="T0" fmla="*/ 618 w 2125"/>
                  <a:gd name="T1" fmla="*/ 0 h 1166"/>
                  <a:gd name="T2" fmla="*/ 633 w 2125"/>
                  <a:gd name="T3" fmla="*/ 1 h 1166"/>
                  <a:gd name="T4" fmla="*/ 648 w 2125"/>
                  <a:gd name="T5" fmla="*/ 10 h 1166"/>
                  <a:gd name="T6" fmla="*/ 1061 w 2125"/>
                  <a:gd name="T7" fmla="*/ 444 h 1166"/>
                  <a:gd name="T8" fmla="*/ 1476 w 2125"/>
                  <a:gd name="T9" fmla="*/ 10 h 1166"/>
                  <a:gd name="T10" fmla="*/ 1491 w 2125"/>
                  <a:gd name="T11" fmla="*/ 1 h 1166"/>
                  <a:gd name="T12" fmla="*/ 1506 w 2125"/>
                  <a:gd name="T13" fmla="*/ 0 h 1166"/>
                  <a:gd name="T14" fmla="*/ 1523 w 2125"/>
                  <a:gd name="T15" fmla="*/ 4 h 1166"/>
                  <a:gd name="T16" fmla="*/ 1598 w 2125"/>
                  <a:gd name="T17" fmla="*/ 51 h 1166"/>
                  <a:gd name="T18" fmla="*/ 1671 w 2125"/>
                  <a:gd name="T19" fmla="*/ 106 h 1166"/>
                  <a:gd name="T20" fmla="*/ 1739 w 2125"/>
                  <a:gd name="T21" fmla="*/ 168 h 1166"/>
                  <a:gd name="T22" fmla="*/ 1803 w 2125"/>
                  <a:gd name="T23" fmla="*/ 235 h 1166"/>
                  <a:gd name="T24" fmla="*/ 1860 w 2125"/>
                  <a:gd name="T25" fmla="*/ 306 h 1166"/>
                  <a:gd name="T26" fmla="*/ 1913 w 2125"/>
                  <a:gd name="T27" fmla="*/ 383 h 1166"/>
                  <a:gd name="T28" fmla="*/ 1960 w 2125"/>
                  <a:gd name="T29" fmla="*/ 465 h 1166"/>
                  <a:gd name="T30" fmla="*/ 2002 w 2125"/>
                  <a:gd name="T31" fmla="*/ 551 h 1166"/>
                  <a:gd name="T32" fmla="*/ 2039 w 2125"/>
                  <a:gd name="T33" fmla="*/ 640 h 1166"/>
                  <a:gd name="T34" fmla="*/ 2069 w 2125"/>
                  <a:gd name="T35" fmla="*/ 733 h 1166"/>
                  <a:gd name="T36" fmla="*/ 2093 w 2125"/>
                  <a:gd name="T37" fmla="*/ 828 h 1166"/>
                  <a:gd name="T38" fmla="*/ 2110 w 2125"/>
                  <a:gd name="T39" fmla="*/ 927 h 1166"/>
                  <a:gd name="T40" fmla="*/ 2120 w 2125"/>
                  <a:gd name="T41" fmla="*/ 1025 h 1166"/>
                  <a:gd name="T42" fmla="*/ 2125 w 2125"/>
                  <a:gd name="T43" fmla="*/ 1127 h 1166"/>
                  <a:gd name="T44" fmla="*/ 2122 w 2125"/>
                  <a:gd name="T45" fmla="*/ 1142 h 1166"/>
                  <a:gd name="T46" fmla="*/ 2113 w 2125"/>
                  <a:gd name="T47" fmla="*/ 1154 h 1166"/>
                  <a:gd name="T48" fmla="*/ 2101 w 2125"/>
                  <a:gd name="T49" fmla="*/ 1163 h 1166"/>
                  <a:gd name="T50" fmla="*/ 2086 w 2125"/>
                  <a:gd name="T51" fmla="*/ 1166 h 1166"/>
                  <a:gd name="T52" fmla="*/ 39 w 2125"/>
                  <a:gd name="T53" fmla="*/ 1166 h 1166"/>
                  <a:gd name="T54" fmla="*/ 24 w 2125"/>
                  <a:gd name="T55" fmla="*/ 1163 h 1166"/>
                  <a:gd name="T56" fmla="*/ 12 w 2125"/>
                  <a:gd name="T57" fmla="*/ 1154 h 1166"/>
                  <a:gd name="T58" fmla="*/ 3 w 2125"/>
                  <a:gd name="T59" fmla="*/ 1142 h 1166"/>
                  <a:gd name="T60" fmla="*/ 0 w 2125"/>
                  <a:gd name="T61" fmla="*/ 1127 h 1166"/>
                  <a:gd name="T62" fmla="*/ 3 w 2125"/>
                  <a:gd name="T63" fmla="*/ 1025 h 1166"/>
                  <a:gd name="T64" fmla="*/ 13 w 2125"/>
                  <a:gd name="T65" fmla="*/ 927 h 1166"/>
                  <a:gd name="T66" fmla="*/ 31 w 2125"/>
                  <a:gd name="T67" fmla="*/ 828 h 1166"/>
                  <a:gd name="T68" fmla="*/ 55 w 2125"/>
                  <a:gd name="T69" fmla="*/ 733 h 1166"/>
                  <a:gd name="T70" fmla="*/ 86 w 2125"/>
                  <a:gd name="T71" fmla="*/ 640 h 1166"/>
                  <a:gd name="T72" fmla="*/ 122 w 2125"/>
                  <a:gd name="T73" fmla="*/ 551 h 1166"/>
                  <a:gd name="T74" fmla="*/ 163 w 2125"/>
                  <a:gd name="T75" fmla="*/ 465 h 1166"/>
                  <a:gd name="T76" fmla="*/ 211 w 2125"/>
                  <a:gd name="T77" fmla="*/ 383 h 1166"/>
                  <a:gd name="T78" fmla="*/ 264 w 2125"/>
                  <a:gd name="T79" fmla="*/ 306 h 1166"/>
                  <a:gd name="T80" fmla="*/ 322 w 2125"/>
                  <a:gd name="T81" fmla="*/ 235 h 1166"/>
                  <a:gd name="T82" fmla="*/ 385 w 2125"/>
                  <a:gd name="T83" fmla="*/ 168 h 1166"/>
                  <a:gd name="T84" fmla="*/ 453 w 2125"/>
                  <a:gd name="T85" fmla="*/ 106 h 1166"/>
                  <a:gd name="T86" fmla="*/ 524 w 2125"/>
                  <a:gd name="T87" fmla="*/ 51 h 1166"/>
                  <a:gd name="T88" fmla="*/ 602 w 2125"/>
                  <a:gd name="T89" fmla="*/ 4 h 1166"/>
                  <a:gd name="T90" fmla="*/ 618 w 2125"/>
                  <a:gd name="T91" fmla="*/ 0 h 1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25" h="1166">
                    <a:moveTo>
                      <a:pt x="618" y="0"/>
                    </a:moveTo>
                    <a:lnTo>
                      <a:pt x="633" y="1"/>
                    </a:lnTo>
                    <a:lnTo>
                      <a:pt x="648" y="10"/>
                    </a:lnTo>
                    <a:lnTo>
                      <a:pt x="1061" y="444"/>
                    </a:lnTo>
                    <a:lnTo>
                      <a:pt x="1476" y="10"/>
                    </a:lnTo>
                    <a:lnTo>
                      <a:pt x="1491" y="1"/>
                    </a:lnTo>
                    <a:lnTo>
                      <a:pt x="1506" y="0"/>
                    </a:lnTo>
                    <a:lnTo>
                      <a:pt x="1523" y="4"/>
                    </a:lnTo>
                    <a:lnTo>
                      <a:pt x="1598" y="51"/>
                    </a:lnTo>
                    <a:lnTo>
                      <a:pt x="1671" y="106"/>
                    </a:lnTo>
                    <a:lnTo>
                      <a:pt x="1739" y="168"/>
                    </a:lnTo>
                    <a:lnTo>
                      <a:pt x="1803" y="235"/>
                    </a:lnTo>
                    <a:lnTo>
                      <a:pt x="1860" y="306"/>
                    </a:lnTo>
                    <a:lnTo>
                      <a:pt x="1913" y="383"/>
                    </a:lnTo>
                    <a:lnTo>
                      <a:pt x="1960" y="465"/>
                    </a:lnTo>
                    <a:lnTo>
                      <a:pt x="2002" y="551"/>
                    </a:lnTo>
                    <a:lnTo>
                      <a:pt x="2039" y="640"/>
                    </a:lnTo>
                    <a:lnTo>
                      <a:pt x="2069" y="733"/>
                    </a:lnTo>
                    <a:lnTo>
                      <a:pt x="2093" y="828"/>
                    </a:lnTo>
                    <a:lnTo>
                      <a:pt x="2110" y="927"/>
                    </a:lnTo>
                    <a:lnTo>
                      <a:pt x="2120" y="1025"/>
                    </a:lnTo>
                    <a:lnTo>
                      <a:pt x="2125" y="1127"/>
                    </a:lnTo>
                    <a:lnTo>
                      <a:pt x="2122" y="1142"/>
                    </a:lnTo>
                    <a:lnTo>
                      <a:pt x="2113" y="1154"/>
                    </a:lnTo>
                    <a:lnTo>
                      <a:pt x="2101" y="1163"/>
                    </a:lnTo>
                    <a:lnTo>
                      <a:pt x="2086" y="1166"/>
                    </a:lnTo>
                    <a:lnTo>
                      <a:pt x="39" y="1166"/>
                    </a:lnTo>
                    <a:lnTo>
                      <a:pt x="24" y="1163"/>
                    </a:lnTo>
                    <a:lnTo>
                      <a:pt x="12" y="1154"/>
                    </a:lnTo>
                    <a:lnTo>
                      <a:pt x="3" y="1142"/>
                    </a:lnTo>
                    <a:lnTo>
                      <a:pt x="0" y="1127"/>
                    </a:lnTo>
                    <a:lnTo>
                      <a:pt x="3" y="1025"/>
                    </a:lnTo>
                    <a:lnTo>
                      <a:pt x="13" y="927"/>
                    </a:lnTo>
                    <a:lnTo>
                      <a:pt x="31" y="828"/>
                    </a:lnTo>
                    <a:lnTo>
                      <a:pt x="55" y="733"/>
                    </a:lnTo>
                    <a:lnTo>
                      <a:pt x="86" y="640"/>
                    </a:lnTo>
                    <a:lnTo>
                      <a:pt x="122" y="551"/>
                    </a:lnTo>
                    <a:lnTo>
                      <a:pt x="163" y="465"/>
                    </a:lnTo>
                    <a:lnTo>
                      <a:pt x="211" y="383"/>
                    </a:lnTo>
                    <a:lnTo>
                      <a:pt x="264" y="306"/>
                    </a:lnTo>
                    <a:lnTo>
                      <a:pt x="322" y="235"/>
                    </a:lnTo>
                    <a:lnTo>
                      <a:pt x="385" y="168"/>
                    </a:lnTo>
                    <a:lnTo>
                      <a:pt x="453" y="106"/>
                    </a:lnTo>
                    <a:lnTo>
                      <a:pt x="524" y="51"/>
                    </a:lnTo>
                    <a:lnTo>
                      <a:pt x="602" y="4"/>
                    </a:lnTo>
                    <a:lnTo>
                      <a:pt x="6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100">
                  <a:solidFill>
                    <a:schemeClr val="bg1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cs typeface="阿里巴巴普惠体 R" panose="00020600040101010101" pitchFamily="18" charset="-122"/>
                  <a:sym typeface="Tahoma" panose="020B0604030504040204" pitchFamily="34" charset="0"/>
                </a:endParaRPr>
              </a:p>
            </p:txBody>
          </p:sp>
          <p:sp>
            <p:nvSpPr>
              <p:cNvPr id="35" name="Freeform 761"/>
              <p:cNvSpPr/>
              <p:nvPr/>
            </p:nvSpPr>
            <p:spPr bwMode="auto">
              <a:xfrm>
                <a:off x="4067650" y="6152418"/>
                <a:ext cx="472072" cy="226227"/>
              </a:xfrm>
              <a:custGeom>
                <a:avLst/>
                <a:gdLst>
                  <a:gd name="T0" fmla="*/ 2322 w 4621"/>
                  <a:gd name="T1" fmla="*/ 17 h 2216"/>
                  <a:gd name="T2" fmla="*/ 2718 w 4621"/>
                  <a:gd name="T3" fmla="*/ 105 h 2216"/>
                  <a:gd name="T4" fmla="*/ 3091 w 4621"/>
                  <a:gd name="T5" fmla="*/ 264 h 2216"/>
                  <a:gd name="T6" fmla="*/ 3420 w 4621"/>
                  <a:gd name="T7" fmla="*/ 486 h 2216"/>
                  <a:gd name="T8" fmla="*/ 3702 w 4621"/>
                  <a:gd name="T9" fmla="*/ 762 h 2216"/>
                  <a:gd name="T10" fmla="*/ 3927 w 4621"/>
                  <a:gd name="T11" fmla="*/ 1083 h 2216"/>
                  <a:gd name="T12" fmla="*/ 4092 w 4621"/>
                  <a:gd name="T13" fmla="*/ 1442 h 2216"/>
                  <a:gd name="T14" fmla="*/ 4385 w 4621"/>
                  <a:gd name="T15" fmla="*/ 1263 h 2216"/>
                  <a:gd name="T16" fmla="*/ 4423 w 4621"/>
                  <a:gd name="T17" fmla="*/ 1231 h 2216"/>
                  <a:gd name="T18" fmla="*/ 4472 w 4621"/>
                  <a:gd name="T19" fmla="*/ 1234 h 2216"/>
                  <a:gd name="T20" fmla="*/ 4611 w 4621"/>
                  <a:gd name="T21" fmla="*/ 1315 h 2216"/>
                  <a:gd name="T22" fmla="*/ 4620 w 4621"/>
                  <a:gd name="T23" fmla="*/ 1363 h 2216"/>
                  <a:gd name="T24" fmla="*/ 4199 w 4621"/>
                  <a:gd name="T25" fmla="*/ 2196 h 2216"/>
                  <a:gd name="T26" fmla="*/ 4152 w 4621"/>
                  <a:gd name="T27" fmla="*/ 2216 h 2216"/>
                  <a:gd name="T28" fmla="*/ 3322 w 4621"/>
                  <a:gd name="T29" fmla="*/ 1804 h 2216"/>
                  <a:gd name="T30" fmla="*/ 3290 w 4621"/>
                  <a:gd name="T31" fmla="*/ 1766 h 2216"/>
                  <a:gd name="T32" fmla="*/ 3295 w 4621"/>
                  <a:gd name="T33" fmla="*/ 1718 h 2216"/>
                  <a:gd name="T34" fmla="*/ 3379 w 4621"/>
                  <a:gd name="T35" fmla="*/ 1575 h 2216"/>
                  <a:gd name="T36" fmla="*/ 3438 w 4621"/>
                  <a:gd name="T37" fmla="*/ 1575 h 2216"/>
                  <a:gd name="T38" fmla="*/ 3870 w 4621"/>
                  <a:gd name="T39" fmla="*/ 1586 h 2216"/>
                  <a:gd name="T40" fmla="*/ 3729 w 4621"/>
                  <a:gd name="T41" fmla="*/ 1253 h 2216"/>
                  <a:gd name="T42" fmla="*/ 3529 w 4621"/>
                  <a:gd name="T43" fmla="*/ 954 h 2216"/>
                  <a:gd name="T44" fmla="*/ 3277 w 4621"/>
                  <a:gd name="T45" fmla="*/ 700 h 2216"/>
                  <a:gd name="T46" fmla="*/ 2979 w 4621"/>
                  <a:gd name="T47" fmla="*/ 495 h 2216"/>
                  <a:gd name="T48" fmla="*/ 2640 w 4621"/>
                  <a:gd name="T49" fmla="*/ 348 h 2216"/>
                  <a:gd name="T50" fmla="*/ 2290 w 4621"/>
                  <a:gd name="T51" fmla="*/ 271 h 2216"/>
                  <a:gd name="T52" fmla="*/ 1926 w 4621"/>
                  <a:gd name="T53" fmla="*/ 261 h 2216"/>
                  <a:gd name="T54" fmla="*/ 1549 w 4621"/>
                  <a:gd name="T55" fmla="*/ 324 h 2216"/>
                  <a:gd name="T56" fmla="*/ 1189 w 4621"/>
                  <a:gd name="T57" fmla="*/ 467 h 2216"/>
                  <a:gd name="T58" fmla="*/ 873 w 4621"/>
                  <a:gd name="T59" fmla="*/ 670 h 2216"/>
                  <a:gd name="T60" fmla="*/ 607 w 4621"/>
                  <a:gd name="T61" fmla="*/ 927 h 2216"/>
                  <a:gd name="T62" fmla="*/ 396 w 4621"/>
                  <a:gd name="T63" fmla="*/ 1231 h 2216"/>
                  <a:gd name="T64" fmla="*/ 247 w 4621"/>
                  <a:gd name="T65" fmla="*/ 1577 h 2216"/>
                  <a:gd name="T66" fmla="*/ 206 w 4621"/>
                  <a:gd name="T67" fmla="*/ 1618 h 2216"/>
                  <a:gd name="T68" fmla="*/ 44 w 4621"/>
                  <a:gd name="T69" fmla="*/ 1578 h 2216"/>
                  <a:gd name="T70" fmla="*/ 6 w 4621"/>
                  <a:gd name="T71" fmla="*/ 1548 h 2216"/>
                  <a:gd name="T72" fmla="*/ 3 w 4621"/>
                  <a:gd name="T73" fmla="*/ 1498 h 2216"/>
                  <a:gd name="T74" fmla="*/ 156 w 4621"/>
                  <a:gd name="T75" fmla="*/ 1136 h 2216"/>
                  <a:gd name="T76" fmla="*/ 371 w 4621"/>
                  <a:gd name="T77" fmla="*/ 810 h 2216"/>
                  <a:gd name="T78" fmla="*/ 638 w 4621"/>
                  <a:gd name="T79" fmla="*/ 532 h 2216"/>
                  <a:gd name="T80" fmla="*/ 956 w 4621"/>
                  <a:gd name="T81" fmla="*/ 302 h 2216"/>
                  <a:gd name="T82" fmla="*/ 1307 w 4621"/>
                  <a:gd name="T83" fmla="*/ 135 h 2216"/>
                  <a:gd name="T84" fmla="*/ 1675 w 4621"/>
                  <a:gd name="T85" fmla="*/ 33 h 2216"/>
                  <a:gd name="T86" fmla="*/ 2054 w 4621"/>
                  <a:gd name="T87" fmla="*/ 0 h 2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621" h="2216">
                    <a:moveTo>
                      <a:pt x="2054" y="0"/>
                    </a:moveTo>
                    <a:lnTo>
                      <a:pt x="2189" y="3"/>
                    </a:lnTo>
                    <a:lnTo>
                      <a:pt x="2322" y="17"/>
                    </a:lnTo>
                    <a:lnTo>
                      <a:pt x="2455" y="38"/>
                    </a:lnTo>
                    <a:lnTo>
                      <a:pt x="2588" y="67"/>
                    </a:lnTo>
                    <a:lnTo>
                      <a:pt x="2718" y="105"/>
                    </a:lnTo>
                    <a:lnTo>
                      <a:pt x="2847" y="150"/>
                    </a:lnTo>
                    <a:lnTo>
                      <a:pt x="2971" y="205"/>
                    </a:lnTo>
                    <a:lnTo>
                      <a:pt x="3091" y="264"/>
                    </a:lnTo>
                    <a:lnTo>
                      <a:pt x="3205" y="332"/>
                    </a:lnTo>
                    <a:lnTo>
                      <a:pt x="3316" y="406"/>
                    </a:lnTo>
                    <a:lnTo>
                      <a:pt x="3420" y="486"/>
                    </a:lnTo>
                    <a:lnTo>
                      <a:pt x="3520" y="573"/>
                    </a:lnTo>
                    <a:lnTo>
                      <a:pt x="3614" y="663"/>
                    </a:lnTo>
                    <a:lnTo>
                      <a:pt x="3702" y="762"/>
                    </a:lnTo>
                    <a:lnTo>
                      <a:pt x="3783" y="863"/>
                    </a:lnTo>
                    <a:lnTo>
                      <a:pt x="3859" y="971"/>
                    </a:lnTo>
                    <a:lnTo>
                      <a:pt x="3927" y="1083"/>
                    </a:lnTo>
                    <a:lnTo>
                      <a:pt x="3989" y="1198"/>
                    </a:lnTo>
                    <a:lnTo>
                      <a:pt x="4045" y="1319"/>
                    </a:lnTo>
                    <a:lnTo>
                      <a:pt x="4092" y="1442"/>
                    </a:lnTo>
                    <a:lnTo>
                      <a:pt x="4133" y="1569"/>
                    </a:lnTo>
                    <a:lnTo>
                      <a:pt x="4166" y="1699"/>
                    </a:lnTo>
                    <a:lnTo>
                      <a:pt x="4385" y="1263"/>
                    </a:lnTo>
                    <a:lnTo>
                      <a:pt x="4396" y="1250"/>
                    </a:lnTo>
                    <a:lnTo>
                      <a:pt x="4408" y="1239"/>
                    </a:lnTo>
                    <a:lnTo>
                      <a:pt x="4423" y="1231"/>
                    </a:lnTo>
                    <a:lnTo>
                      <a:pt x="4440" y="1228"/>
                    </a:lnTo>
                    <a:lnTo>
                      <a:pt x="4456" y="1230"/>
                    </a:lnTo>
                    <a:lnTo>
                      <a:pt x="4472" y="1234"/>
                    </a:lnTo>
                    <a:lnTo>
                      <a:pt x="4587" y="1293"/>
                    </a:lnTo>
                    <a:lnTo>
                      <a:pt x="4600" y="1303"/>
                    </a:lnTo>
                    <a:lnTo>
                      <a:pt x="4611" y="1315"/>
                    </a:lnTo>
                    <a:lnTo>
                      <a:pt x="4618" y="1330"/>
                    </a:lnTo>
                    <a:lnTo>
                      <a:pt x="4621" y="1346"/>
                    </a:lnTo>
                    <a:lnTo>
                      <a:pt x="4620" y="1363"/>
                    </a:lnTo>
                    <a:lnTo>
                      <a:pt x="4614" y="1378"/>
                    </a:lnTo>
                    <a:lnTo>
                      <a:pt x="4208" y="2181"/>
                    </a:lnTo>
                    <a:lnTo>
                      <a:pt x="4199" y="2196"/>
                    </a:lnTo>
                    <a:lnTo>
                      <a:pt x="4186" y="2207"/>
                    </a:lnTo>
                    <a:lnTo>
                      <a:pt x="4169" y="2214"/>
                    </a:lnTo>
                    <a:lnTo>
                      <a:pt x="4152" y="2216"/>
                    </a:lnTo>
                    <a:lnTo>
                      <a:pt x="4137" y="2214"/>
                    </a:lnTo>
                    <a:lnTo>
                      <a:pt x="4124" y="2210"/>
                    </a:lnTo>
                    <a:lnTo>
                      <a:pt x="3322" y="1804"/>
                    </a:lnTo>
                    <a:lnTo>
                      <a:pt x="3308" y="1793"/>
                    </a:lnTo>
                    <a:lnTo>
                      <a:pt x="3298" y="1781"/>
                    </a:lnTo>
                    <a:lnTo>
                      <a:pt x="3290" y="1766"/>
                    </a:lnTo>
                    <a:lnTo>
                      <a:pt x="3287" y="1749"/>
                    </a:lnTo>
                    <a:lnTo>
                      <a:pt x="3289" y="1733"/>
                    </a:lnTo>
                    <a:lnTo>
                      <a:pt x="3295" y="1718"/>
                    </a:lnTo>
                    <a:lnTo>
                      <a:pt x="3352" y="1602"/>
                    </a:lnTo>
                    <a:lnTo>
                      <a:pt x="3364" y="1586"/>
                    </a:lnTo>
                    <a:lnTo>
                      <a:pt x="3379" y="1575"/>
                    </a:lnTo>
                    <a:lnTo>
                      <a:pt x="3399" y="1569"/>
                    </a:lnTo>
                    <a:lnTo>
                      <a:pt x="3419" y="1568"/>
                    </a:lnTo>
                    <a:lnTo>
                      <a:pt x="3438" y="1575"/>
                    </a:lnTo>
                    <a:lnTo>
                      <a:pt x="3929" y="1824"/>
                    </a:lnTo>
                    <a:lnTo>
                      <a:pt x="3903" y="1702"/>
                    </a:lnTo>
                    <a:lnTo>
                      <a:pt x="3870" y="1586"/>
                    </a:lnTo>
                    <a:lnTo>
                      <a:pt x="3830" y="1471"/>
                    </a:lnTo>
                    <a:lnTo>
                      <a:pt x="3783" y="1360"/>
                    </a:lnTo>
                    <a:lnTo>
                      <a:pt x="3729" y="1253"/>
                    </a:lnTo>
                    <a:lnTo>
                      <a:pt x="3668" y="1150"/>
                    </a:lnTo>
                    <a:lnTo>
                      <a:pt x="3602" y="1050"/>
                    </a:lnTo>
                    <a:lnTo>
                      <a:pt x="3529" y="954"/>
                    </a:lnTo>
                    <a:lnTo>
                      <a:pt x="3451" y="865"/>
                    </a:lnTo>
                    <a:lnTo>
                      <a:pt x="3367" y="780"/>
                    </a:lnTo>
                    <a:lnTo>
                      <a:pt x="3277" y="700"/>
                    </a:lnTo>
                    <a:lnTo>
                      <a:pt x="3183" y="626"/>
                    </a:lnTo>
                    <a:lnTo>
                      <a:pt x="3083" y="557"/>
                    </a:lnTo>
                    <a:lnTo>
                      <a:pt x="2979" y="495"/>
                    </a:lnTo>
                    <a:lnTo>
                      <a:pt x="2870" y="439"/>
                    </a:lnTo>
                    <a:lnTo>
                      <a:pt x="2756" y="391"/>
                    </a:lnTo>
                    <a:lnTo>
                      <a:pt x="2640" y="348"/>
                    </a:lnTo>
                    <a:lnTo>
                      <a:pt x="2525" y="315"/>
                    </a:lnTo>
                    <a:lnTo>
                      <a:pt x="2408" y="289"/>
                    </a:lnTo>
                    <a:lnTo>
                      <a:pt x="2290" y="271"/>
                    </a:lnTo>
                    <a:lnTo>
                      <a:pt x="2172" y="259"/>
                    </a:lnTo>
                    <a:lnTo>
                      <a:pt x="2054" y="256"/>
                    </a:lnTo>
                    <a:lnTo>
                      <a:pt x="1926" y="261"/>
                    </a:lnTo>
                    <a:lnTo>
                      <a:pt x="1799" y="273"/>
                    </a:lnTo>
                    <a:lnTo>
                      <a:pt x="1673" y="294"/>
                    </a:lnTo>
                    <a:lnTo>
                      <a:pt x="1549" y="324"/>
                    </a:lnTo>
                    <a:lnTo>
                      <a:pt x="1427" y="364"/>
                    </a:lnTo>
                    <a:lnTo>
                      <a:pt x="1307" y="411"/>
                    </a:lnTo>
                    <a:lnTo>
                      <a:pt x="1189" y="467"/>
                    </a:lnTo>
                    <a:lnTo>
                      <a:pt x="1079" y="527"/>
                    </a:lnTo>
                    <a:lnTo>
                      <a:pt x="973" y="595"/>
                    </a:lnTo>
                    <a:lnTo>
                      <a:pt x="873" y="670"/>
                    </a:lnTo>
                    <a:lnTo>
                      <a:pt x="778" y="750"/>
                    </a:lnTo>
                    <a:lnTo>
                      <a:pt x="690" y="836"/>
                    </a:lnTo>
                    <a:lnTo>
                      <a:pt x="607" y="927"/>
                    </a:lnTo>
                    <a:lnTo>
                      <a:pt x="529" y="1024"/>
                    </a:lnTo>
                    <a:lnTo>
                      <a:pt x="460" y="1125"/>
                    </a:lnTo>
                    <a:lnTo>
                      <a:pt x="396" y="1231"/>
                    </a:lnTo>
                    <a:lnTo>
                      <a:pt x="339" y="1342"/>
                    </a:lnTo>
                    <a:lnTo>
                      <a:pt x="289" y="1457"/>
                    </a:lnTo>
                    <a:lnTo>
                      <a:pt x="247" y="1577"/>
                    </a:lnTo>
                    <a:lnTo>
                      <a:pt x="238" y="1595"/>
                    </a:lnTo>
                    <a:lnTo>
                      <a:pt x="222" y="1608"/>
                    </a:lnTo>
                    <a:lnTo>
                      <a:pt x="206" y="1618"/>
                    </a:lnTo>
                    <a:lnTo>
                      <a:pt x="186" y="1621"/>
                    </a:lnTo>
                    <a:lnTo>
                      <a:pt x="165" y="1618"/>
                    </a:lnTo>
                    <a:lnTo>
                      <a:pt x="44" y="1578"/>
                    </a:lnTo>
                    <a:lnTo>
                      <a:pt x="29" y="1572"/>
                    </a:lnTo>
                    <a:lnTo>
                      <a:pt x="17" y="1562"/>
                    </a:lnTo>
                    <a:lnTo>
                      <a:pt x="6" y="1548"/>
                    </a:lnTo>
                    <a:lnTo>
                      <a:pt x="2" y="1531"/>
                    </a:lnTo>
                    <a:lnTo>
                      <a:pt x="0" y="1515"/>
                    </a:lnTo>
                    <a:lnTo>
                      <a:pt x="3" y="1498"/>
                    </a:lnTo>
                    <a:lnTo>
                      <a:pt x="47" y="1374"/>
                    </a:lnTo>
                    <a:lnTo>
                      <a:pt x="98" y="1253"/>
                    </a:lnTo>
                    <a:lnTo>
                      <a:pt x="156" y="1136"/>
                    </a:lnTo>
                    <a:lnTo>
                      <a:pt x="221" y="1022"/>
                    </a:lnTo>
                    <a:lnTo>
                      <a:pt x="292" y="915"/>
                    </a:lnTo>
                    <a:lnTo>
                      <a:pt x="371" y="810"/>
                    </a:lnTo>
                    <a:lnTo>
                      <a:pt x="454" y="712"/>
                    </a:lnTo>
                    <a:lnTo>
                      <a:pt x="543" y="620"/>
                    </a:lnTo>
                    <a:lnTo>
                      <a:pt x="638" y="532"/>
                    </a:lnTo>
                    <a:lnTo>
                      <a:pt x="740" y="448"/>
                    </a:lnTo>
                    <a:lnTo>
                      <a:pt x="846" y="373"/>
                    </a:lnTo>
                    <a:lnTo>
                      <a:pt x="956" y="302"/>
                    </a:lnTo>
                    <a:lnTo>
                      <a:pt x="1073" y="238"/>
                    </a:lnTo>
                    <a:lnTo>
                      <a:pt x="1187" y="183"/>
                    </a:lnTo>
                    <a:lnTo>
                      <a:pt x="1307" y="135"/>
                    </a:lnTo>
                    <a:lnTo>
                      <a:pt x="1428" y="94"/>
                    </a:lnTo>
                    <a:lnTo>
                      <a:pt x="1551" y="61"/>
                    </a:lnTo>
                    <a:lnTo>
                      <a:pt x="1675" y="33"/>
                    </a:lnTo>
                    <a:lnTo>
                      <a:pt x="1802" y="15"/>
                    </a:lnTo>
                    <a:lnTo>
                      <a:pt x="1927" y="3"/>
                    </a:lnTo>
                    <a:lnTo>
                      <a:pt x="20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100">
                  <a:solidFill>
                    <a:schemeClr val="bg1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cs typeface="阿里巴巴普惠体 R" panose="00020600040101010101" pitchFamily="18" charset="-122"/>
                  <a:sym typeface="Tahoma" panose="020B0604030504040204" pitchFamily="34" charset="0"/>
                </a:endParaRPr>
              </a:p>
            </p:txBody>
          </p:sp>
          <p:sp>
            <p:nvSpPr>
              <p:cNvPr id="36" name="Freeform 762"/>
              <p:cNvSpPr/>
              <p:nvPr/>
            </p:nvSpPr>
            <p:spPr bwMode="auto">
              <a:xfrm>
                <a:off x="4031070" y="6372922"/>
                <a:ext cx="472276" cy="226227"/>
              </a:xfrm>
              <a:custGeom>
                <a:avLst/>
                <a:gdLst>
                  <a:gd name="T0" fmla="*/ 1299 w 4621"/>
                  <a:gd name="T1" fmla="*/ 412 h 2216"/>
                  <a:gd name="T2" fmla="*/ 1331 w 4621"/>
                  <a:gd name="T3" fmla="*/ 449 h 2216"/>
                  <a:gd name="T4" fmla="*/ 1327 w 4621"/>
                  <a:gd name="T5" fmla="*/ 498 h 2216"/>
                  <a:gd name="T6" fmla="*/ 1242 w 4621"/>
                  <a:gd name="T7" fmla="*/ 641 h 2216"/>
                  <a:gd name="T8" fmla="*/ 1183 w 4621"/>
                  <a:gd name="T9" fmla="*/ 641 h 2216"/>
                  <a:gd name="T10" fmla="*/ 752 w 4621"/>
                  <a:gd name="T11" fmla="*/ 629 h 2216"/>
                  <a:gd name="T12" fmla="*/ 893 w 4621"/>
                  <a:gd name="T13" fmla="*/ 962 h 2216"/>
                  <a:gd name="T14" fmla="*/ 1092 w 4621"/>
                  <a:gd name="T15" fmla="*/ 1260 h 2216"/>
                  <a:gd name="T16" fmla="*/ 1343 w 4621"/>
                  <a:gd name="T17" fmla="*/ 1515 h 2216"/>
                  <a:gd name="T18" fmla="*/ 1643 w 4621"/>
                  <a:gd name="T19" fmla="*/ 1719 h 2216"/>
                  <a:gd name="T20" fmla="*/ 1982 w 4621"/>
                  <a:gd name="T21" fmla="*/ 1866 h 2216"/>
                  <a:gd name="T22" fmla="*/ 2330 w 4621"/>
                  <a:gd name="T23" fmla="*/ 1945 h 2216"/>
                  <a:gd name="T24" fmla="*/ 2696 w 4621"/>
                  <a:gd name="T25" fmla="*/ 1955 h 2216"/>
                  <a:gd name="T26" fmla="*/ 3072 w 4621"/>
                  <a:gd name="T27" fmla="*/ 1890 h 2216"/>
                  <a:gd name="T28" fmla="*/ 3432 w 4621"/>
                  <a:gd name="T29" fmla="*/ 1748 h 2216"/>
                  <a:gd name="T30" fmla="*/ 3749 w 4621"/>
                  <a:gd name="T31" fmla="*/ 1545 h 2216"/>
                  <a:gd name="T32" fmla="*/ 4015 w 4621"/>
                  <a:gd name="T33" fmla="*/ 1288 h 2216"/>
                  <a:gd name="T34" fmla="*/ 4225 w 4621"/>
                  <a:gd name="T35" fmla="*/ 983 h 2216"/>
                  <a:gd name="T36" fmla="*/ 4375 w 4621"/>
                  <a:gd name="T37" fmla="*/ 638 h 2216"/>
                  <a:gd name="T38" fmla="*/ 4416 w 4621"/>
                  <a:gd name="T39" fmla="*/ 597 h 2216"/>
                  <a:gd name="T40" fmla="*/ 4578 w 4621"/>
                  <a:gd name="T41" fmla="*/ 636 h 2216"/>
                  <a:gd name="T42" fmla="*/ 4615 w 4621"/>
                  <a:gd name="T43" fmla="*/ 668 h 2216"/>
                  <a:gd name="T44" fmla="*/ 4618 w 4621"/>
                  <a:gd name="T45" fmla="*/ 717 h 2216"/>
                  <a:gd name="T46" fmla="*/ 4464 w 4621"/>
                  <a:gd name="T47" fmla="*/ 1080 h 2216"/>
                  <a:gd name="T48" fmla="*/ 4251 w 4621"/>
                  <a:gd name="T49" fmla="*/ 1404 h 2216"/>
                  <a:gd name="T50" fmla="*/ 3983 w 4621"/>
                  <a:gd name="T51" fmla="*/ 1684 h 2216"/>
                  <a:gd name="T52" fmla="*/ 3665 w 4621"/>
                  <a:gd name="T53" fmla="*/ 1913 h 2216"/>
                  <a:gd name="T54" fmla="*/ 3314 w 4621"/>
                  <a:gd name="T55" fmla="*/ 2080 h 2216"/>
                  <a:gd name="T56" fmla="*/ 2945 w 4621"/>
                  <a:gd name="T57" fmla="*/ 2181 h 2216"/>
                  <a:gd name="T58" fmla="*/ 2567 w 4621"/>
                  <a:gd name="T59" fmla="*/ 2216 h 2216"/>
                  <a:gd name="T60" fmla="*/ 2165 w 4621"/>
                  <a:gd name="T61" fmla="*/ 2178 h 2216"/>
                  <a:gd name="T62" fmla="*/ 1774 w 4621"/>
                  <a:gd name="T63" fmla="*/ 2064 h 2216"/>
                  <a:gd name="T64" fmla="*/ 1416 w 4621"/>
                  <a:gd name="T65" fmla="*/ 1883 h 2216"/>
                  <a:gd name="T66" fmla="*/ 1101 w 4621"/>
                  <a:gd name="T67" fmla="*/ 1643 h 2216"/>
                  <a:gd name="T68" fmla="*/ 838 w 4621"/>
                  <a:gd name="T69" fmla="*/ 1351 h 2216"/>
                  <a:gd name="T70" fmla="*/ 632 w 4621"/>
                  <a:gd name="T71" fmla="*/ 1016 h 2216"/>
                  <a:gd name="T72" fmla="*/ 489 w 4621"/>
                  <a:gd name="T73" fmla="*/ 645 h 2216"/>
                  <a:gd name="T74" fmla="*/ 225 w 4621"/>
                  <a:gd name="T75" fmla="*/ 965 h 2216"/>
                  <a:gd name="T76" fmla="*/ 188 w 4621"/>
                  <a:gd name="T77" fmla="*/ 986 h 2216"/>
                  <a:gd name="T78" fmla="*/ 150 w 4621"/>
                  <a:gd name="T79" fmla="*/ 980 h 2216"/>
                  <a:gd name="T80" fmla="*/ 11 w 4621"/>
                  <a:gd name="T81" fmla="*/ 900 h 2216"/>
                  <a:gd name="T82" fmla="*/ 2 w 4621"/>
                  <a:gd name="T83" fmla="*/ 851 h 2216"/>
                  <a:gd name="T84" fmla="*/ 424 w 4621"/>
                  <a:gd name="T85" fmla="*/ 18 h 2216"/>
                  <a:gd name="T86" fmla="*/ 478 w 4621"/>
                  <a:gd name="T87" fmla="*/ 0 h 2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621" h="2216">
                    <a:moveTo>
                      <a:pt x="478" y="0"/>
                    </a:moveTo>
                    <a:lnTo>
                      <a:pt x="498" y="6"/>
                    </a:lnTo>
                    <a:lnTo>
                      <a:pt x="1299" y="412"/>
                    </a:lnTo>
                    <a:lnTo>
                      <a:pt x="1313" y="421"/>
                    </a:lnTo>
                    <a:lnTo>
                      <a:pt x="1324" y="433"/>
                    </a:lnTo>
                    <a:lnTo>
                      <a:pt x="1331" y="449"/>
                    </a:lnTo>
                    <a:lnTo>
                      <a:pt x="1334" y="465"/>
                    </a:lnTo>
                    <a:lnTo>
                      <a:pt x="1333" y="482"/>
                    </a:lnTo>
                    <a:lnTo>
                      <a:pt x="1327" y="498"/>
                    </a:lnTo>
                    <a:lnTo>
                      <a:pt x="1269" y="612"/>
                    </a:lnTo>
                    <a:lnTo>
                      <a:pt x="1257" y="629"/>
                    </a:lnTo>
                    <a:lnTo>
                      <a:pt x="1242" y="641"/>
                    </a:lnTo>
                    <a:lnTo>
                      <a:pt x="1222" y="647"/>
                    </a:lnTo>
                    <a:lnTo>
                      <a:pt x="1203" y="647"/>
                    </a:lnTo>
                    <a:lnTo>
                      <a:pt x="1183" y="641"/>
                    </a:lnTo>
                    <a:lnTo>
                      <a:pt x="693" y="392"/>
                    </a:lnTo>
                    <a:lnTo>
                      <a:pt x="719" y="512"/>
                    </a:lnTo>
                    <a:lnTo>
                      <a:pt x="752" y="629"/>
                    </a:lnTo>
                    <a:lnTo>
                      <a:pt x="791" y="744"/>
                    </a:lnTo>
                    <a:lnTo>
                      <a:pt x="838" y="854"/>
                    </a:lnTo>
                    <a:lnTo>
                      <a:pt x="893" y="962"/>
                    </a:lnTo>
                    <a:lnTo>
                      <a:pt x="953" y="1066"/>
                    </a:lnTo>
                    <a:lnTo>
                      <a:pt x="1020" y="1165"/>
                    </a:lnTo>
                    <a:lnTo>
                      <a:pt x="1092" y="1260"/>
                    </a:lnTo>
                    <a:lnTo>
                      <a:pt x="1171" y="1350"/>
                    </a:lnTo>
                    <a:lnTo>
                      <a:pt x="1254" y="1436"/>
                    </a:lnTo>
                    <a:lnTo>
                      <a:pt x="1343" y="1515"/>
                    </a:lnTo>
                    <a:lnTo>
                      <a:pt x="1439" y="1589"/>
                    </a:lnTo>
                    <a:lnTo>
                      <a:pt x="1538" y="1657"/>
                    </a:lnTo>
                    <a:lnTo>
                      <a:pt x="1643" y="1719"/>
                    </a:lnTo>
                    <a:lnTo>
                      <a:pt x="1752" y="1775"/>
                    </a:lnTo>
                    <a:lnTo>
                      <a:pt x="1864" y="1824"/>
                    </a:lnTo>
                    <a:lnTo>
                      <a:pt x="1982" y="1866"/>
                    </a:lnTo>
                    <a:lnTo>
                      <a:pt x="2097" y="1899"/>
                    </a:lnTo>
                    <a:lnTo>
                      <a:pt x="2213" y="1925"/>
                    </a:lnTo>
                    <a:lnTo>
                      <a:pt x="2330" y="1945"/>
                    </a:lnTo>
                    <a:lnTo>
                      <a:pt x="2449" y="1955"/>
                    </a:lnTo>
                    <a:lnTo>
                      <a:pt x="2567" y="1958"/>
                    </a:lnTo>
                    <a:lnTo>
                      <a:pt x="2696" y="1955"/>
                    </a:lnTo>
                    <a:lnTo>
                      <a:pt x="2823" y="1942"/>
                    </a:lnTo>
                    <a:lnTo>
                      <a:pt x="2948" y="1921"/>
                    </a:lnTo>
                    <a:lnTo>
                      <a:pt x="3072" y="1890"/>
                    </a:lnTo>
                    <a:lnTo>
                      <a:pt x="3195" y="1851"/>
                    </a:lnTo>
                    <a:lnTo>
                      <a:pt x="3314" y="1804"/>
                    </a:lnTo>
                    <a:lnTo>
                      <a:pt x="3432" y="1748"/>
                    </a:lnTo>
                    <a:lnTo>
                      <a:pt x="3543" y="1687"/>
                    </a:lnTo>
                    <a:lnTo>
                      <a:pt x="3649" y="1619"/>
                    </a:lnTo>
                    <a:lnTo>
                      <a:pt x="3749" y="1545"/>
                    </a:lnTo>
                    <a:lnTo>
                      <a:pt x="3842" y="1465"/>
                    </a:lnTo>
                    <a:lnTo>
                      <a:pt x="3932" y="1380"/>
                    </a:lnTo>
                    <a:lnTo>
                      <a:pt x="4015" y="1288"/>
                    </a:lnTo>
                    <a:lnTo>
                      <a:pt x="4092" y="1191"/>
                    </a:lnTo>
                    <a:lnTo>
                      <a:pt x="4162" y="1089"/>
                    </a:lnTo>
                    <a:lnTo>
                      <a:pt x="4225" y="983"/>
                    </a:lnTo>
                    <a:lnTo>
                      <a:pt x="4283" y="873"/>
                    </a:lnTo>
                    <a:lnTo>
                      <a:pt x="4332" y="757"/>
                    </a:lnTo>
                    <a:lnTo>
                      <a:pt x="4375" y="638"/>
                    </a:lnTo>
                    <a:lnTo>
                      <a:pt x="4384" y="620"/>
                    </a:lnTo>
                    <a:lnTo>
                      <a:pt x="4399" y="606"/>
                    </a:lnTo>
                    <a:lnTo>
                      <a:pt x="4416" y="597"/>
                    </a:lnTo>
                    <a:lnTo>
                      <a:pt x="4435" y="594"/>
                    </a:lnTo>
                    <a:lnTo>
                      <a:pt x="4455" y="597"/>
                    </a:lnTo>
                    <a:lnTo>
                      <a:pt x="4578" y="636"/>
                    </a:lnTo>
                    <a:lnTo>
                      <a:pt x="4593" y="644"/>
                    </a:lnTo>
                    <a:lnTo>
                      <a:pt x="4605" y="654"/>
                    </a:lnTo>
                    <a:lnTo>
                      <a:pt x="4615" y="668"/>
                    </a:lnTo>
                    <a:lnTo>
                      <a:pt x="4620" y="683"/>
                    </a:lnTo>
                    <a:lnTo>
                      <a:pt x="4621" y="700"/>
                    </a:lnTo>
                    <a:lnTo>
                      <a:pt x="4618" y="717"/>
                    </a:lnTo>
                    <a:lnTo>
                      <a:pt x="4574" y="842"/>
                    </a:lnTo>
                    <a:lnTo>
                      <a:pt x="4523" y="962"/>
                    </a:lnTo>
                    <a:lnTo>
                      <a:pt x="4464" y="1080"/>
                    </a:lnTo>
                    <a:lnTo>
                      <a:pt x="4401" y="1192"/>
                    </a:lnTo>
                    <a:lnTo>
                      <a:pt x="4328" y="1301"/>
                    </a:lnTo>
                    <a:lnTo>
                      <a:pt x="4251" y="1404"/>
                    </a:lnTo>
                    <a:lnTo>
                      <a:pt x="4168" y="1503"/>
                    </a:lnTo>
                    <a:lnTo>
                      <a:pt x="4078" y="1596"/>
                    </a:lnTo>
                    <a:lnTo>
                      <a:pt x="3983" y="1684"/>
                    </a:lnTo>
                    <a:lnTo>
                      <a:pt x="3882" y="1766"/>
                    </a:lnTo>
                    <a:lnTo>
                      <a:pt x="3776" y="1842"/>
                    </a:lnTo>
                    <a:lnTo>
                      <a:pt x="3665" y="1913"/>
                    </a:lnTo>
                    <a:lnTo>
                      <a:pt x="3549" y="1977"/>
                    </a:lnTo>
                    <a:lnTo>
                      <a:pt x="3434" y="2031"/>
                    </a:lnTo>
                    <a:lnTo>
                      <a:pt x="3314" y="2080"/>
                    </a:lnTo>
                    <a:lnTo>
                      <a:pt x="3193" y="2120"/>
                    </a:lnTo>
                    <a:lnTo>
                      <a:pt x="3071" y="2155"/>
                    </a:lnTo>
                    <a:lnTo>
                      <a:pt x="2945" y="2181"/>
                    </a:lnTo>
                    <a:lnTo>
                      <a:pt x="2820" y="2201"/>
                    </a:lnTo>
                    <a:lnTo>
                      <a:pt x="2694" y="2211"/>
                    </a:lnTo>
                    <a:lnTo>
                      <a:pt x="2567" y="2216"/>
                    </a:lnTo>
                    <a:lnTo>
                      <a:pt x="2432" y="2211"/>
                    </a:lnTo>
                    <a:lnTo>
                      <a:pt x="2298" y="2199"/>
                    </a:lnTo>
                    <a:lnTo>
                      <a:pt x="2165" y="2178"/>
                    </a:lnTo>
                    <a:lnTo>
                      <a:pt x="2033" y="2148"/>
                    </a:lnTo>
                    <a:lnTo>
                      <a:pt x="1903" y="2110"/>
                    </a:lnTo>
                    <a:lnTo>
                      <a:pt x="1774" y="2064"/>
                    </a:lnTo>
                    <a:lnTo>
                      <a:pt x="1650" y="2011"/>
                    </a:lnTo>
                    <a:lnTo>
                      <a:pt x="1531" y="1951"/>
                    </a:lnTo>
                    <a:lnTo>
                      <a:pt x="1416" y="1883"/>
                    </a:lnTo>
                    <a:lnTo>
                      <a:pt x="1305" y="1810"/>
                    </a:lnTo>
                    <a:lnTo>
                      <a:pt x="1201" y="1730"/>
                    </a:lnTo>
                    <a:lnTo>
                      <a:pt x="1101" y="1643"/>
                    </a:lnTo>
                    <a:lnTo>
                      <a:pt x="1007" y="1551"/>
                    </a:lnTo>
                    <a:lnTo>
                      <a:pt x="920" y="1454"/>
                    </a:lnTo>
                    <a:lnTo>
                      <a:pt x="838" y="1351"/>
                    </a:lnTo>
                    <a:lnTo>
                      <a:pt x="762" y="1244"/>
                    </a:lnTo>
                    <a:lnTo>
                      <a:pt x="694" y="1132"/>
                    </a:lnTo>
                    <a:lnTo>
                      <a:pt x="632" y="1016"/>
                    </a:lnTo>
                    <a:lnTo>
                      <a:pt x="576" y="897"/>
                    </a:lnTo>
                    <a:lnTo>
                      <a:pt x="529" y="773"/>
                    </a:lnTo>
                    <a:lnTo>
                      <a:pt x="489" y="645"/>
                    </a:lnTo>
                    <a:lnTo>
                      <a:pt x="455" y="515"/>
                    </a:lnTo>
                    <a:lnTo>
                      <a:pt x="236" y="951"/>
                    </a:lnTo>
                    <a:lnTo>
                      <a:pt x="225" y="965"/>
                    </a:lnTo>
                    <a:lnTo>
                      <a:pt x="213" y="977"/>
                    </a:lnTo>
                    <a:lnTo>
                      <a:pt x="198" y="983"/>
                    </a:lnTo>
                    <a:lnTo>
                      <a:pt x="188" y="986"/>
                    </a:lnTo>
                    <a:lnTo>
                      <a:pt x="179" y="986"/>
                    </a:lnTo>
                    <a:lnTo>
                      <a:pt x="163" y="985"/>
                    </a:lnTo>
                    <a:lnTo>
                      <a:pt x="150" y="980"/>
                    </a:lnTo>
                    <a:lnTo>
                      <a:pt x="35" y="923"/>
                    </a:lnTo>
                    <a:lnTo>
                      <a:pt x="21" y="912"/>
                    </a:lnTo>
                    <a:lnTo>
                      <a:pt x="11" y="900"/>
                    </a:lnTo>
                    <a:lnTo>
                      <a:pt x="3" y="885"/>
                    </a:lnTo>
                    <a:lnTo>
                      <a:pt x="0" y="868"/>
                    </a:lnTo>
                    <a:lnTo>
                      <a:pt x="2" y="851"/>
                    </a:lnTo>
                    <a:lnTo>
                      <a:pt x="8" y="836"/>
                    </a:lnTo>
                    <a:lnTo>
                      <a:pt x="411" y="34"/>
                    </a:lnTo>
                    <a:lnTo>
                      <a:pt x="424" y="18"/>
                    </a:lnTo>
                    <a:lnTo>
                      <a:pt x="440" y="6"/>
                    </a:lnTo>
                    <a:lnTo>
                      <a:pt x="458" y="0"/>
                    </a:lnTo>
                    <a:lnTo>
                      <a:pt x="47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100">
                  <a:solidFill>
                    <a:schemeClr val="bg1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cs typeface="阿里巴巴普惠体 R" panose="00020600040101010101" pitchFamily="18" charset="-122"/>
                  <a:sym typeface="Tahoma" panose="020B0604030504040204" pitchFamily="34" charset="0"/>
                </a:endParaRPr>
              </a:p>
            </p:txBody>
          </p:sp>
        </p:grpSp>
        <p:sp>
          <p:nvSpPr>
            <p:cNvPr id="18" name="Freeform 1171"/>
            <p:cNvSpPr/>
            <p:nvPr/>
          </p:nvSpPr>
          <p:spPr bwMode="auto">
            <a:xfrm>
              <a:off x="6613685" y="1594943"/>
              <a:ext cx="633553" cy="475114"/>
            </a:xfrm>
            <a:custGeom>
              <a:avLst/>
              <a:gdLst>
                <a:gd name="T0" fmla="*/ 6189 w 6231"/>
                <a:gd name="T1" fmla="*/ 0 h 4673"/>
                <a:gd name="T2" fmla="*/ 6206 w 6231"/>
                <a:gd name="T3" fmla="*/ 6 h 4673"/>
                <a:gd name="T4" fmla="*/ 6219 w 6231"/>
                <a:gd name="T5" fmla="*/ 17 h 4673"/>
                <a:gd name="T6" fmla="*/ 6229 w 6231"/>
                <a:gd name="T7" fmla="*/ 34 h 4673"/>
                <a:gd name="T8" fmla="*/ 6231 w 6231"/>
                <a:gd name="T9" fmla="*/ 53 h 4673"/>
                <a:gd name="T10" fmla="*/ 6223 w 6231"/>
                <a:gd name="T11" fmla="*/ 72 h 4673"/>
                <a:gd name="T12" fmla="*/ 3477 w 6231"/>
                <a:gd name="T13" fmla="*/ 4603 h 4673"/>
                <a:gd name="T14" fmla="*/ 3455 w 6231"/>
                <a:gd name="T15" fmla="*/ 4631 h 4673"/>
                <a:gd name="T16" fmla="*/ 3428 w 6231"/>
                <a:gd name="T17" fmla="*/ 4652 h 4673"/>
                <a:gd name="T18" fmla="*/ 3398 w 6231"/>
                <a:gd name="T19" fmla="*/ 4665 h 4673"/>
                <a:gd name="T20" fmla="*/ 3366 w 6231"/>
                <a:gd name="T21" fmla="*/ 4673 h 4673"/>
                <a:gd name="T22" fmla="*/ 3332 w 6231"/>
                <a:gd name="T23" fmla="*/ 4673 h 4673"/>
                <a:gd name="T24" fmla="*/ 3300 w 6231"/>
                <a:gd name="T25" fmla="*/ 4664 h 4673"/>
                <a:gd name="T26" fmla="*/ 3269 w 6231"/>
                <a:gd name="T27" fmla="*/ 4648 h 4673"/>
                <a:gd name="T28" fmla="*/ 2513 w 6231"/>
                <a:gd name="T29" fmla="*/ 4132 h 4673"/>
                <a:gd name="T30" fmla="*/ 1745 w 6231"/>
                <a:gd name="T31" fmla="*/ 4641 h 4673"/>
                <a:gd name="T32" fmla="*/ 1717 w 6231"/>
                <a:gd name="T33" fmla="*/ 4654 h 4673"/>
                <a:gd name="T34" fmla="*/ 1690 w 6231"/>
                <a:gd name="T35" fmla="*/ 4656 h 4673"/>
                <a:gd name="T36" fmla="*/ 1664 w 6231"/>
                <a:gd name="T37" fmla="*/ 4650 h 4673"/>
                <a:gd name="T38" fmla="*/ 1639 w 6231"/>
                <a:gd name="T39" fmla="*/ 4639 h 4673"/>
                <a:gd name="T40" fmla="*/ 1621 w 6231"/>
                <a:gd name="T41" fmla="*/ 4618 h 4673"/>
                <a:gd name="T42" fmla="*/ 1609 w 6231"/>
                <a:gd name="T43" fmla="*/ 4595 h 4673"/>
                <a:gd name="T44" fmla="*/ 1603 w 6231"/>
                <a:gd name="T45" fmla="*/ 4565 h 4673"/>
                <a:gd name="T46" fmla="*/ 1603 w 6231"/>
                <a:gd name="T47" fmla="*/ 3511 h 4673"/>
                <a:gd name="T48" fmla="*/ 5090 w 6231"/>
                <a:gd name="T49" fmla="*/ 905 h 4673"/>
                <a:gd name="T50" fmla="*/ 972 w 6231"/>
                <a:gd name="T51" fmla="*/ 3077 h 4673"/>
                <a:gd name="T52" fmla="*/ 64 w 6231"/>
                <a:gd name="T53" fmla="*/ 2459 h 4673"/>
                <a:gd name="T54" fmla="*/ 36 w 6231"/>
                <a:gd name="T55" fmla="*/ 2434 h 4673"/>
                <a:gd name="T56" fmla="*/ 15 w 6231"/>
                <a:gd name="T57" fmla="*/ 2404 h 4673"/>
                <a:gd name="T58" fmla="*/ 4 w 6231"/>
                <a:gd name="T59" fmla="*/ 2370 h 4673"/>
                <a:gd name="T60" fmla="*/ 0 w 6231"/>
                <a:gd name="T61" fmla="*/ 2335 h 4673"/>
                <a:gd name="T62" fmla="*/ 0 w 6231"/>
                <a:gd name="T63" fmla="*/ 2335 h 4673"/>
                <a:gd name="T64" fmla="*/ 4 w 6231"/>
                <a:gd name="T65" fmla="*/ 2301 h 4673"/>
                <a:gd name="T66" fmla="*/ 17 w 6231"/>
                <a:gd name="T67" fmla="*/ 2269 h 4673"/>
                <a:gd name="T68" fmla="*/ 36 w 6231"/>
                <a:gd name="T69" fmla="*/ 2241 h 4673"/>
                <a:gd name="T70" fmla="*/ 62 w 6231"/>
                <a:gd name="T71" fmla="*/ 2216 h 4673"/>
                <a:gd name="T72" fmla="*/ 96 w 6231"/>
                <a:gd name="T73" fmla="*/ 2199 h 4673"/>
                <a:gd name="T74" fmla="*/ 6168 w 6231"/>
                <a:gd name="T75" fmla="*/ 4 h 4673"/>
                <a:gd name="T76" fmla="*/ 6189 w 6231"/>
                <a:gd name="T77" fmla="*/ 0 h 4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231" h="4673">
                  <a:moveTo>
                    <a:pt x="6189" y="0"/>
                  </a:moveTo>
                  <a:lnTo>
                    <a:pt x="6206" y="6"/>
                  </a:lnTo>
                  <a:lnTo>
                    <a:pt x="6219" y="17"/>
                  </a:lnTo>
                  <a:lnTo>
                    <a:pt x="6229" y="34"/>
                  </a:lnTo>
                  <a:lnTo>
                    <a:pt x="6231" y="53"/>
                  </a:lnTo>
                  <a:lnTo>
                    <a:pt x="6223" y="72"/>
                  </a:lnTo>
                  <a:lnTo>
                    <a:pt x="3477" y="4603"/>
                  </a:lnTo>
                  <a:lnTo>
                    <a:pt x="3455" y="4631"/>
                  </a:lnTo>
                  <a:lnTo>
                    <a:pt x="3428" y="4652"/>
                  </a:lnTo>
                  <a:lnTo>
                    <a:pt x="3398" y="4665"/>
                  </a:lnTo>
                  <a:lnTo>
                    <a:pt x="3366" y="4673"/>
                  </a:lnTo>
                  <a:lnTo>
                    <a:pt x="3332" y="4673"/>
                  </a:lnTo>
                  <a:lnTo>
                    <a:pt x="3300" y="4664"/>
                  </a:lnTo>
                  <a:lnTo>
                    <a:pt x="3269" y="4648"/>
                  </a:lnTo>
                  <a:lnTo>
                    <a:pt x="2513" y="4132"/>
                  </a:lnTo>
                  <a:lnTo>
                    <a:pt x="1745" y="4641"/>
                  </a:lnTo>
                  <a:lnTo>
                    <a:pt x="1717" y="4654"/>
                  </a:lnTo>
                  <a:lnTo>
                    <a:pt x="1690" y="4656"/>
                  </a:lnTo>
                  <a:lnTo>
                    <a:pt x="1664" y="4650"/>
                  </a:lnTo>
                  <a:lnTo>
                    <a:pt x="1639" y="4639"/>
                  </a:lnTo>
                  <a:lnTo>
                    <a:pt x="1621" y="4618"/>
                  </a:lnTo>
                  <a:lnTo>
                    <a:pt x="1609" y="4595"/>
                  </a:lnTo>
                  <a:lnTo>
                    <a:pt x="1603" y="4565"/>
                  </a:lnTo>
                  <a:lnTo>
                    <a:pt x="1603" y="3511"/>
                  </a:lnTo>
                  <a:lnTo>
                    <a:pt x="5090" y="905"/>
                  </a:lnTo>
                  <a:lnTo>
                    <a:pt x="972" y="3077"/>
                  </a:lnTo>
                  <a:lnTo>
                    <a:pt x="64" y="2459"/>
                  </a:lnTo>
                  <a:lnTo>
                    <a:pt x="36" y="2434"/>
                  </a:lnTo>
                  <a:lnTo>
                    <a:pt x="15" y="2404"/>
                  </a:lnTo>
                  <a:lnTo>
                    <a:pt x="4" y="2370"/>
                  </a:lnTo>
                  <a:lnTo>
                    <a:pt x="0" y="2335"/>
                  </a:lnTo>
                  <a:lnTo>
                    <a:pt x="0" y="2335"/>
                  </a:lnTo>
                  <a:lnTo>
                    <a:pt x="4" y="2301"/>
                  </a:lnTo>
                  <a:lnTo>
                    <a:pt x="17" y="2269"/>
                  </a:lnTo>
                  <a:lnTo>
                    <a:pt x="36" y="2241"/>
                  </a:lnTo>
                  <a:lnTo>
                    <a:pt x="62" y="2216"/>
                  </a:lnTo>
                  <a:lnTo>
                    <a:pt x="96" y="2199"/>
                  </a:lnTo>
                  <a:lnTo>
                    <a:pt x="6168" y="4"/>
                  </a:lnTo>
                  <a:lnTo>
                    <a:pt x="61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1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endParaRPr>
            </a:p>
          </p:txBody>
        </p:sp>
        <p:grpSp>
          <p:nvGrpSpPr>
            <p:cNvPr id="19" name="Group 1271"/>
            <p:cNvGrpSpPr>
              <a:grpSpLocks noChangeAspect="1"/>
            </p:cNvGrpSpPr>
            <p:nvPr/>
          </p:nvGrpSpPr>
          <p:grpSpPr bwMode="auto">
            <a:xfrm>
              <a:off x="6688219" y="4767479"/>
              <a:ext cx="535802" cy="535262"/>
              <a:chOff x="5516" y="3626"/>
              <a:chExt cx="1981" cy="1979"/>
            </a:xfrm>
            <a:grpFill/>
          </p:grpSpPr>
          <p:sp>
            <p:nvSpPr>
              <p:cNvPr id="29" name="Freeform 1273"/>
              <p:cNvSpPr/>
              <p:nvPr/>
            </p:nvSpPr>
            <p:spPr bwMode="auto">
              <a:xfrm>
                <a:off x="5524" y="4270"/>
                <a:ext cx="491" cy="498"/>
              </a:xfrm>
              <a:custGeom>
                <a:avLst/>
                <a:gdLst>
                  <a:gd name="T0" fmla="*/ 980 w 980"/>
                  <a:gd name="T1" fmla="*/ 0 h 996"/>
                  <a:gd name="T2" fmla="*/ 952 w 980"/>
                  <a:gd name="T3" fmla="*/ 46 h 996"/>
                  <a:gd name="T4" fmla="*/ 921 w 980"/>
                  <a:gd name="T5" fmla="*/ 94 h 996"/>
                  <a:gd name="T6" fmla="*/ 890 w 980"/>
                  <a:gd name="T7" fmla="*/ 145 h 996"/>
                  <a:gd name="T8" fmla="*/ 856 w 980"/>
                  <a:gd name="T9" fmla="*/ 198 h 996"/>
                  <a:gd name="T10" fmla="*/ 819 w 980"/>
                  <a:gd name="T11" fmla="*/ 255 h 996"/>
                  <a:gd name="T12" fmla="*/ 781 w 980"/>
                  <a:gd name="T13" fmla="*/ 314 h 996"/>
                  <a:gd name="T14" fmla="*/ 740 w 980"/>
                  <a:gd name="T15" fmla="*/ 376 h 996"/>
                  <a:gd name="T16" fmla="*/ 696 w 980"/>
                  <a:gd name="T17" fmla="*/ 444 h 996"/>
                  <a:gd name="T18" fmla="*/ 649 w 980"/>
                  <a:gd name="T19" fmla="*/ 514 h 996"/>
                  <a:gd name="T20" fmla="*/ 599 w 980"/>
                  <a:gd name="T21" fmla="*/ 588 h 996"/>
                  <a:gd name="T22" fmla="*/ 546 w 980"/>
                  <a:gd name="T23" fmla="*/ 665 h 996"/>
                  <a:gd name="T24" fmla="*/ 491 w 980"/>
                  <a:gd name="T25" fmla="*/ 748 h 996"/>
                  <a:gd name="T26" fmla="*/ 431 w 980"/>
                  <a:gd name="T27" fmla="*/ 834 h 996"/>
                  <a:gd name="T28" fmla="*/ 369 w 980"/>
                  <a:gd name="T29" fmla="*/ 926 h 996"/>
                  <a:gd name="T30" fmla="*/ 347 w 980"/>
                  <a:gd name="T31" fmla="*/ 960 h 996"/>
                  <a:gd name="T32" fmla="*/ 331 w 980"/>
                  <a:gd name="T33" fmla="*/ 996 h 996"/>
                  <a:gd name="T34" fmla="*/ 0 w 980"/>
                  <a:gd name="T35" fmla="*/ 666 h 996"/>
                  <a:gd name="T36" fmla="*/ 2 w 980"/>
                  <a:gd name="T37" fmla="*/ 664 h 996"/>
                  <a:gd name="T38" fmla="*/ 8 w 980"/>
                  <a:gd name="T39" fmla="*/ 657 h 996"/>
                  <a:gd name="T40" fmla="*/ 18 w 980"/>
                  <a:gd name="T41" fmla="*/ 645 h 996"/>
                  <a:gd name="T42" fmla="*/ 30 w 980"/>
                  <a:gd name="T43" fmla="*/ 629 h 996"/>
                  <a:gd name="T44" fmla="*/ 47 w 980"/>
                  <a:gd name="T45" fmla="*/ 609 h 996"/>
                  <a:gd name="T46" fmla="*/ 66 w 980"/>
                  <a:gd name="T47" fmla="*/ 588 h 996"/>
                  <a:gd name="T48" fmla="*/ 89 w 980"/>
                  <a:gd name="T49" fmla="*/ 561 h 996"/>
                  <a:gd name="T50" fmla="*/ 115 w 980"/>
                  <a:gd name="T51" fmla="*/ 533 h 996"/>
                  <a:gd name="T52" fmla="*/ 144 w 980"/>
                  <a:gd name="T53" fmla="*/ 503 h 996"/>
                  <a:gd name="T54" fmla="*/ 174 w 980"/>
                  <a:gd name="T55" fmla="*/ 471 h 996"/>
                  <a:gd name="T56" fmla="*/ 208 w 980"/>
                  <a:gd name="T57" fmla="*/ 438 h 996"/>
                  <a:gd name="T58" fmla="*/ 244 w 980"/>
                  <a:gd name="T59" fmla="*/ 403 h 996"/>
                  <a:gd name="T60" fmla="*/ 283 w 980"/>
                  <a:gd name="T61" fmla="*/ 368 h 996"/>
                  <a:gd name="T62" fmla="*/ 324 w 980"/>
                  <a:gd name="T63" fmla="*/ 332 h 996"/>
                  <a:gd name="T64" fmla="*/ 366 w 980"/>
                  <a:gd name="T65" fmla="*/ 296 h 996"/>
                  <a:gd name="T66" fmla="*/ 410 w 980"/>
                  <a:gd name="T67" fmla="*/ 261 h 996"/>
                  <a:gd name="T68" fmla="*/ 457 w 980"/>
                  <a:gd name="T69" fmla="*/ 226 h 996"/>
                  <a:gd name="T70" fmla="*/ 504 w 980"/>
                  <a:gd name="T71" fmla="*/ 192 h 996"/>
                  <a:gd name="T72" fmla="*/ 554 w 980"/>
                  <a:gd name="T73" fmla="*/ 160 h 996"/>
                  <a:gd name="T74" fmla="*/ 603 w 980"/>
                  <a:gd name="T75" fmla="*/ 130 h 996"/>
                  <a:gd name="T76" fmla="*/ 655 w 980"/>
                  <a:gd name="T77" fmla="*/ 102 h 996"/>
                  <a:gd name="T78" fmla="*/ 707 w 980"/>
                  <a:gd name="T79" fmla="*/ 76 h 996"/>
                  <a:gd name="T80" fmla="*/ 761 w 980"/>
                  <a:gd name="T81" fmla="*/ 54 h 996"/>
                  <a:gd name="T82" fmla="*/ 815 w 980"/>
                  <a:gd name="T83" fmla="*/ 35 h 996"/>
                  <a:gd name="T84" fmla="*/ 870 w 980"/>
                  <a:gd name="T85" fmla="*/ 19 h 996"/>
                  <a:gd name="T86" fmla="*/ 925 w 980"/>
                  <a:gd name="T87" fmla="*/ 7 h 996"/>
                  <a:gd name="T88" fmla="*/ 980 w 980"/>
                  <a:gd name="T89" fmla="*/ 0 h 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80" h="996">
                    <a:moveTo>
                      <a:pt x="980" y="0"/>
                    </a:moveTo>
                    <a:lnTo>
                      <a:pt x="952" y="46"/>
                    </a:lnTo>
                    <a:lnTo>
                      <a:pt x="921" y="94"/>
                    </a:lnTo>
                    <a:lnTo>
                      <a:pt x="890" y="145"/>
                    </a:lnTo>
                    <a:lnTo>
                      <a:pt x="856" y="198"/>
                    </a:lnTo>
                    <a:lnTo>
                      <a:pt x="819" y="255"/>
                    </a:lnTo>
                    <a:lnTo>
                      <a:pt x="781" y="314"/>
                    </a:lnTo>
                    <a:lnTo>
                      <a:pt x="740" y="376"/>
                    </a:lnTo>
                    <a:lnTo>
                      <a:pt x="696" y="444"/>
                    </a:lnTo>
                    <a:lnTo>
                      <a:pt x="649" y="514"/>
                    </a:lnTo>
                    <a:lnTo>
                      <a:pt x="599" y="588"/>
                    </a:lnTo>
                    <a:lnTo>
                      <a:pt x="546" y="665"/>
                    </a:lnTo>
                    <a:lnTo>
                      <a:pt x="491" y="748"/>
                    </a:lnTo>
                    <a:lnTo>
                      <a:pt x="431" y="834"/>
                    </a:lnTo>
                    <a:lnTo>
                      <a:pt x="369" y="926"/>
                    </a:lnTo>
                    <a:lnTo>
                      <a:pt x="347" y="960"/>
                    </a:lnTo>
                    <a:lnTo>
                      <a:pt x="331" y="996"/>
                    </a:lnTo>
                    <a:lnTo>
                      <a:pt x="0" y="666"/>
                    </a:lnTo>
                    <a:lnTo>
                      <a:pt x="2" y="664"/>
                    </a:lnTo>
                    <a:lnTo>
                      <a:pt x="8" y="657"/>
                    </a:lnTo>
                    <a:lnTo>
                      <a:pt x="18" y="645"/>
                    </a:lnTo>
                    <a:lnTo>
                      <a:pt x="30" y="629"/>
                    </a:lnTo>
                    <a:lnTo>
                      <a:pt x="47" y="609"/>
                    </a:lnTo>
                    <a:lnTo>
                      <a:pt x="66" y="588"/>
                    </a:lnTo>
                    <a:lnTo>
                      <a:pt x="89" y="561"/>
                    </a:lnTo>
                    <a:lnTo>
                      <a:pt x="115" y="533"/>
                    </a:lnTo>
                    <a:lnTo>
                      <a:pt x="144" y="503"/>
                    </a:lnTo>
                    <a:lnTo>
                      <a:pt x="174" y="471"/>
                    </a:lnTo>
                    <a:lnTo>
                      <a:pt x="208" y="438"/>
                    </a:lnTo>
                    <a:lnTo>
                      <a:pt x="244" y="403"/>
                    </a:lnTo>
                    <a:lnTo>
                      <a:pt x="283" y="368"/>
                    </a:lnTo>
                    <a:lnTo>
                      <a:pt x="324" y="332"/>
                    </a:lnTo>
                    <a:lnTo>
                      <a:pt x="366" y="296"/>
                    </a:lnTo>
                    <a:lnTo>
                      <a:pt x="410" y="261"/>
                    </a:lnTo>
                    <a:lnTo>
                      <a:pt x="457" y="226"/>
                    </a:lnTo>
                    <a:lnTo>
                      <a:pt x="504" y="192"/>
                    </a:lnTo>
                    <a:lnTo>
                      <a:pt x="554" y="160"/>
                    </a:lnTo>
                    <a:lnTo>
                      <a:pt x="603" y="130"/>
                    </a:lnTo>
                    <a:lnTo>
                      <a:pt x="655" y="102"/>
                    </a:lnTo>
                    <a:lnTo>
                      <a:pt x="707" y="76"/>
                    </a:lnTo>
                    <a:lnTo>
                      <a:pt x="761" y="54"/>
                    </a:lnTo>
                    <a:lnTo>
                      <a:pt x="815" y="35"/>
                    </a:lnTo>
                    <a:lnTo>
                      <a:pt x="870" y="19"/>
                    </a:lnTo>
                    <a:lnTo>
                      <a:pt x="925" y="7"/>
                    </a:lnTo>
                    <a:lnTo>
                      <a:pt x="9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100">
                  <a:solidFill>
                    <a:schemeClr val="bg1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cs typeface="阿里巴巴普惠体 R" panose="00020600040101010101" pitchFamily="18" charset="-122"/>
                  <a:sym typeface="Tahoma" panose="020B0604030504040204" pitchFamily="34" charset="0"/>
                </a:endParaRPr>
              </a:p>
            </p:txBody>
          </p:sp>
          <p:sp>
            <p:nvSpPr>
              <p:cNvPr id="30" name="Freeform 1274"/>
              <p:cNvSpPr/>
              <p:nvPr/>
            </p:nvSpPr>
            <p:spPr bwMode="auto">
              <a:xfrm>
                <a:off x="6354" y="5106"/>
                <a:ext cx="498" cy="489"/>
              </a:xfrm>
              <a:custGeom>
                <a:avLst/>
                <a:gdLst>
                  <a:gd name="T0" fmla="*/ 998 w 998"/>
                  <a:gd name="T1" fmla="*/ 0 h 979"/>
                  <a:gd name="T2" fmla="*/ 990 w 998"/>
                  <a:gd name="T3" fmla="*/ 55 h 979"/>
                  <a:gd name="T4" fmla="*/ 978 w 998"/>
                  <a:gd name="T5" fmla="*/ 111 h 979"/>
                  <a:gd name="T6" fmla="*/ 963 w 998"/>
                  <a:gd name="T7" fmla="*/ 165 h 979"/>
                  <a:gd name="T8" fmla="*/ 943 w 998"/>
                  <a:gd name="T9" fmla="*/ 220 h 979"/>
                  <a:gd name="T10" fmla="*/ 920 w 998"/>
                  <a:gd name="T11" fmla="*/ 273 h 979"/>
                  <a:gd name="T12" fmla="*/ 895 w 998"/>
                  <a:gd name="T13" fmla="*/ 326 h 979"/>
                  <a:gd name="T14" fmla="*/ 867 w 998"/>
                  <a:gd name="T15" fmla="*/ 377 h 979"/>
                  <a:gd name="T16" fmla="*/ 837 w 998"/>
                  <a:gd name="T17" fmla="*/ 427 h 979"/>
                  <a:gd name="T18" fmla="*/ 804 w 998"/>
                  <a:gd name="T19" fmla="*/ 477 h 979"/>
                  <a:gd name="T20" fmla="*/ 770 w 998"/>
                  <a:gd name="T21" fmla="*/ 524 h 979"/>
                  <a:gd name="T22" fmla="*/ 736 w 998"/>
                  <a:gd name="T23" fmla="*/ 570 h 979"/>
                  <a:gd name="T24" fmla="*/ 700 w 998"/>
                  <a:gd name="T25" fmla="*/ 614 h 979"/>
                  <a:gd name="T26" fmla="*/ 665 w 998"/>
                  <a:gd name="T27" fmla="*/ 657 h 979"/>
                  <a:gd name="T28" fmla="*/ 629 w 998"/>
                  <a:gd name="T29" fmla="*/ 698 h 979"/>
                  <a:gd name="T30" fmla="*/ 594 w 998"/>
                  <a:gd name="T31" fmla="*/ 736 h 979"/>
                  <a:gd name="T32" fmla="*/ 559 w 998"/>
                  <a:gd name="T33" fmla="*/ 771 h 979"/>
                  <a:gd name="T34" fmla="*/ 525 w 998"/>
                  <a:gd name="T35" fmla="*/ 805 h 979"/>
                  <a:gd name="T36" fmla="*/ 494 w 998"/>
                  <a:gd name="T37" fmla="*/ 837 h 979"/>
                  <a:gd name="T38" fmla="*/ 463 w 998"/>
                  <a:gd name="T39" fmla="*/ 866 h 979"/>
                  <a:gd name="T40" fmla="*/ 434 w 998"/>
                  <a:gd name="T41" fmla="*/ 891 h 979"/>
                  <a:gd name="T42" fmla="*/ 409 w 998"/>
                  <a:gd name="T43" fmla="*/ 914 h 979"/>
                  <a:gd name="T44" fmla="*/ 386 w 998"/>
                  <a:gd name="T45" fmla="*/ 933 h 979"/>
                  <a:gd name="T46" fmla="*/ 367 w 998"/>
                  <a:gd name="T47" fmla="*/ 949 h 979"/>
                  <a:gd name="T48" fmla="*/ 351 w 998"/>
                  <a:gd name="T49" fmla="*/ 962 h 979"/>
                  <a:gd name="T50" fmla="*/ 340 w 998"/>
                  <a:gd name="T51" fmla="*/ 972 h 979"/>
                  <a:gd name="T52" fmla="*/ 333 w 998"/>
                  <a:gd name="T53" fmla="*/ 978 h 979"/>
                  <a:gd name="T54" fmla="*/ 330 w 998"/>
                  <a:gd name="T55" fmla="*/ 979 h 979"/>
                  <a:gd name="T56" fmla="*/ 0 w 998"/>
                  <a:gd name="T57" fmla="*/ 649 h 979"/>
                  <a:gd name="T58" fmla="*/ 35 w 998"/>
                  <a:gd name="T59" fmla="*/ 633 h 979"/>
                  <a:gd name="T60" fmla="*/ 70 w 998"/>
                  <a:gd name="T61" fmla="*/ 612 h 979"/>
                  <a:gd name="T62" fmla="*/ 161 w 998"/>
                  <a:gd name="T63" fmla="*/ 549 h 979"/>
                  <a:gd name="T64" fmla="*/ 248 w 998"/>
                  <a:gd name="T65" fmla="*/ 490 h 979"/>
                  <a:gd name="T66" fmla="*/ 330 w 998"/>
                  <a:gd name="T67" fmla="*/ 433 h 979"/>
                  <a:gd name="T68" fmla="*/ 409 w 998"/>
                  <a:gd name="T69" fmla="*/ 381 h 979"/>
                  <a:gd name="T70" fmla="*/ 483 w 998"/>
                  <a:gd name="T71" fmla="*/ 332 h 979"/>
                  <a:gd name="T72" fmla="*/ 553 w 998"/>
                  <a:gd name="T73" fmla="*/ 285 h 979"/>
                  <a:gd name="T74" fmla="*/ 619 w 998"/>
                  <a:gd name="T75" fmla="*/ 241 h 979"/>
                  <a:gd name="T76" fmla="*/ 682 w 998"/>
                  <a:gd name="T77" fmla="*/ 200 h 979"/>
                  <a:gd name="T78" fmla="*/ 743 w 998"/>
                  <a:gd name="T79" fmla="*/ 162 h 979"/>
                  <a:gd name="T80" fmla="*/ 799 w 998"/>
                  <a:gd name="T81" fmla="*/ 125 h 979"/>
                  <a:gd name="T82" fmla="*/ 853 w 998"/>
                  <a:gd name="T83" fmla="*/ 92 h 979"/>
                  <a:gd name="T84" fmla="*/ 903 w 998"/>
                  <a:gd name="T85" fmla="*/ 59 h 979"/>
                  <a:gd name="T86" fmla="*/ 952 w 998"/>
                  <a:gd name="T87" fmla="*/ 29 h 979"/>
                  <a:gd name="T88" fmla="*/ 998 w 998"/>
                  <a:gd name="T89" fmla="*/ 0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98" h="979">
                    <a:moveTo>
                      <a:pt x="998" y="0"/>
                    </a:moveTo>
                    <a:lnTo>
                      <a:pt x="990" y="55"/>
                    </a:lnTo>
                    <a:lnTo>
                      <a:pt x="978" y="111"/>
                    </a:lnTo>
                    <a:lnTo>
                      <a:pt x="963" y="165"/>
                    </a:lnTo>
                    <a:lnTo>
                      <a:pt x="943" y="220"/>
                    </a:lnTo>
                    <a:lnTo>
                      <a:pt x="920" y="273"/>
                    </a:lnTo>
                    <a:lnTo>
                      <a:pt x="895" y="326"/>
                    </a:lnTo>
                    <a:lnTo>
                      <a:pt x="867" y="377"/>
                    </a:lnTo>
                    <a:lnTo>
                      <a:pt x="837" y="427"/>
                    </a:lnTo>
                    <a:lnTo>
                      <a:pt x="804" y="477"/>
                    </a:lnTo>
                    <a:lnTo>
                      <a:pt x="770" y="524"/>
                    </a:lnTo>
                    <a:lnTo>
                      <a:pt x="736" y="570"/>
                    </a:lnTo>
                    <a:lnTo>
                      <a:pt x="700" y="614"/>
                    </a:lnTo>
                    <a:lnTo>
                      <a:pt x="665" y="657"/>
                    </a:lnTo>
                    <a:lnTo>
                      <a:pt x="629" y="698"/>
                    </a:lnTo>
                    <a:lnTo>
                      <a:pt x="594" y="736"/>
                    </a:lnTo>
                    <a:lnTo>
                      <a:pt x="559" y="771"/>
                    </a:lnTo>
                    <a:lnTo>
                      <a:pt x="525" y="805"/>
                    </a:lnTo>
                    <a:lnTo>
                      <a:pt x="494" y="837"/>
                    </a:lnTo>
                    <a:lnTo>
                      <a:pt x="463" y="866"/>
                    </a:lnTo>
                    <a:lnTo>
                      <a:pt x="434" y="891"/>
                    </a:lnTo>
                    <a:lnTo>
                      <a:pt x="409" y="914"/>
                    </a:lnTo>
                    <a:lnTo>
                      <a:pt x="386" y="933"/>
                    </a:lnTo>
                    <a:lnTo>
                      <a:pt x="367" y="949"/>
                    </a:lnTo>
                    <a:lnTo>
                      <a:pt x="351" y="962"/>
                    </a:lnTo>
                    <a:lnTo>
                      <a:pt x="340" y="972"/>
                    </a:lnTo>
                    <a:lnTo>
                      <a:pt x="333" y="978"/>
                    </a:lnTo>
                    <a:lnTo>
                      <a:pt x="330" y="979"/>
                    </a:lnTo>
                    <a:lnTo>
                      <a:pt x="0" y="649"/>
                    </a:lnTo>
                    <a:lnTo>
                      <a:pt x="35" y="633"/>
                    </a:lnTo>
                    <a:lnTo>
                      <a:pt x="70" y="612"/>
                    </a:lnTo>
                    <a:lnTo>
                      <a:pt x="161" y="549"/>
                    </a:lnTo>
                    <a:lnTo>
                      <a:pt x="248" y="490"/>
                    </a:lnTo>
                    <a:lnTo>
                      <a:pt x="330" y="433"/>
                    </a:lnTo>
                    <a:lnTo>
                      <a:pt x="409" y="381"/>
                    </a:lnTo>
                    <a:lnTo>
                      <a:pt x="483" y="332"/>
                    </a:lnTo>
                    <a:lnTo>
                      <a:pt x="553" y="285"/>
                    </a:lnTo>
                    <a:lnTo>
                      <a:pt x="619" y="241"/>
                    </a:lnTo>
                    <a:lnTo>
                      <a:pt x="682" y="200"/>
                    </a:lnTo>
                    <a:lnTo>
                      <a:pt x="743" y="162"/>
                    </a:lnTo>
                    <a:lnTo>
                      <a:pt x="799" y="125"/>
                    </a:lnTo>
                    <a:lnTo>
                      <a:pt x="853" y="92"/>
                    </a:lnTo>
                    <a:lnTo>
                      <a:pt x="903" y="59"/>
                    </a:lnTo>
                    <a:lnTo>
                      <a:pt x="952" y="29"/>
                    </a:lnTo>
                    <a:lnTo>
                      <a:pt x="99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100">
                  <a:solidFill>
                    <a:schemeClr val="bg1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cs typeface="阿里巴巴普惠体 R" panose="00020600040101010101" pitchFamily="18" charset="-122"/>
                  <a:sym typeface="Tahoma" panose="020B0604030504040204" pitchFamily="34" charset="0"/>
                </a:endParaRPr>
              </a:p>
            </p:txBody>
          </p:sp>
          <p:sp>
            <p:nvSpPr>
              <p:cNvPr id="31" name="Freeform 1275"/>
              <p:cNvSpPr/>
              <p:nvPr/>
            </p:nvSpPr>
            <p:spPr bwMode="auto">
              <a:xfrm>
                <a:off x="5516" y="4987"/>
                <a:ext cx="618" cy="618"/>
              </a:xfrm>
              <a:custGeom>
                <a:avLst/>
                <a:gdLst>
                  <a:gd name="T0" fmla="*/ 496 w 1237"/>
                  <a:gd name="T1" fmla="*/ 0 h 1235"/>
                  <a:gd name="T2" fmla="*/ 532 w 1237"/>
                  <a:gd name="T3" fmla="*/ 36 h 1235"/>
                  <a:gd name="T4" fmla="*/ 502 w 1237"/>
                  <a:gd name="T5" fmla="*/ 104 h 1235"/>
                  <a:gd name="T6" fmla="*/ 474 w 1237"/>
                  <a:gd name="T7" fmla="*/ 173 h 1235"/>
                  <a:gd name="T8" fmla="*/ 447 w 1237"/>
                  <a:gd name="T9" fmla="*/ 248 h 1235"/>
                  <a:gd name="T10" fmla="*/ 423 w 1237"/>
                  <a:gd name="T11" fmla="*/ 324 h 1235"/>
                  <a:gd name="T12" fmla="*/ 403 w 1237"/>
                  <a:gd name="T13" fmla="*/ 401 h 1235"/>
                  <a:gd name="T14" fmla="*/ 375 w 1237"/>
                  <a:gd name="T15" fmla="*/ 522 h 1235"/>
                  <a:gd name="T16" fmla="*/ 353 w 1237"/>
                  <a:gd name="T17" fmla="*/ 644 h 1235"/>
                  <a:gd name="T18" fmla="*/ 335 w 1237"/>
                  <a:gd name="T19" fmla="*/ 767 h 1235"/>
                  <a:gd name="T20" fmla="*/ 323 w 1237"/>
                  <a:gd name="T21" fmla="*/ 890 h 1235"/>
                  <a:gd name="T22" fmla="*/ 320 w 1237"/>
                  <a:gd name="T23" fmla="*/ 915 h 1235"/>
                  <a:gd name="T24" fmla="*/ 423 w 1237"/>
                  <a:gd name="T25" fmla="*/ 906 h 1235"/>
                  <a:gd name="T26" fmla="*/ 526 w 1237"/>
                  <a:gd name="T27" fmla="*/ 893 h 1235"/>
                  <a:gd name="T28" fmla="*/ 647 w 1237"/>
                  <a:gd name="T29" fmla="*/ 874 h 1235"/>
                  <a:gd name="T30" fmla="*/ 766 w 1237"/>
                  <a:gd name="T31" fmla="*/ 849 h 1235"/>
                  <a:gd name="T32" fmla="*/ 885 w 1237"/>
                  <a:gd name="T33" fmla="*/ 820 h 1235"/>
                  <a:gd name="T34" fmla="*/ 1002 w 1237"/>
                  <a:gd name="T35" fmla="*/ 784 h 1235"/>
                  <a:gd name="T36" fmla="*/ 1060 w 1237"/>
                  <a:gd name="T37" fmla="*/ 763 h 1235"/>
                  <a:gd name="T38" fmla="*/ 1117 w 1237"/>
                  <a:gd name="T39" fmla="*/ 740 h 1235"/>
                  <a:gd name="T40" fmla="*/ 1173 w 1237"/>
                  <a:gd name="T41" fmla="*/ 717 h 1235"/>
                  <a:gd name="T42" fmla="*/ 1200 w 1237"/>
                  <a:gd name="T43" fmla="*/ 704 h 1235"/>
                  <a:gd name="T44" fmla="*/ 1237 w 1237"/>
                  <a:gd name="T45" fmla="*/ 740 h 1235"/>
                  <a:gd name="T46" fmla="*/ 1194 w 1237"/>
                  <a:gd name="T47" fmla="*/ 797 h 1235"/>
                  <a:gd name="T48" fmla="*/ 1147 w 1237"/>
                  <a:gd name="T49" fmla="*/ 851 h 1235"/>
                  <a:gd name="T50" fmla="*/ 1095 w 1237"/>
                  <a:gd name="T51" fmla="*/ 901 h 1235"/>
                  <a:gd name="T52" fmla="*/ 1041 w 1237"/>
                  <a:gd name="T53" fmla="*/ 947 h 1235"/>
                  <a:gd name="T54" fmla="*/ 983 w 1237"/>
                  <a:gd name="T55" fmla="*/ 989 h 1235"/>
                  <a:gd name="T56" fmla="*/ 922 w 1237"/>
                  <a:gd name="T57" fmla="*/ 1027 h 1235"/>
                  <a:gd name="T58" fmla="*/ 858 w 1237"/>
                  <a:gd name="T59" fmla="*/ 1062 h 1235"/>
                  <a:gd name="T60" fmla="*/ 794 w 1237"/>
                  <a:gd name="T61" fmla="*/ 1094 h 1235"/>
                  <a:gd name="T62" fmla="*/ 728 w 1237"/>
                  <a:gd name="T63" fmla="*/ 1123 h 1235"/>
                  <a:gd name="T64" fmla="*/ 661 w 1237"/>
                  <a:gd name="T65" fmla="*/ 1147 h 1235"/>
                  <a:gd name="T66" fmla="*/ 594 w 1237"/>
                  <a:gd name="T67" fmla="*/ 1169 h 1235"/>
                  <a:gd name="T68" fmla="*/ 491 w 1237"/>
                  <a:gd name="T69" fmla="*/ 1196 h 1235"/>
                  <a:gd name="T70" fmla="*/ 386 w 1237"/>
                  <a:gd name="T71" fmla="*/ 1217 h 1235"/>
                  <a:gd name="T72" fmla="*/ 280 w 1237"/>
                  <a:gd name="T73" fmla="*/ 1229 h 1235"/>
                  <a:gd name="T74" fmla="*/ 174 w 1237"/>
                  <a:gd name="T75" fmla="*/ 1235 h 1235"/>
                  <a:gd name="T76" fmla="*/ 151 w 1237"/>
                  <a:gd name="T77" fmla="*/ 1235 h 1235"/>
                  <a:gd name="T78" fmla="*/ 128 w 1237"/>
                  <a:gd name="T79" fmla="*/ 1233 h 1235"/>
                  <a:gd name="T80" fmla="*/ 106 w 1237"/>
                  <a:gd name="T81" fmla="*/ 1228 h 1235"/>
                  <a:gd name="T82" fmla="*/ 80 w 1237"/>
                  <a:gd name="T83" fmla="*/ 1217 h 1235"/>
                  <a:gd name="T84" fmla="*/ 57 w 1237"/>
                  <a:gd name="T85" fmla="*/ 1201 h 1235"/>
                  <a:gd name="T86" fmla="*/ 36 w 1237"/>
                  <a:gd name="T87" fmla="*/ 1182 h 1235"/>
                  <a:gd name="T88" fmla="*/ 21 w 1237"/>
                  <a:gd name="T89" fmla="*/ 1159 h 1235"/>
                  <a:gd name="T90" fmla="*/ 8 w 1237"/>
                  <a:gd name="T91" fmla="*/ 1134 h 1235"/>
                  <a:gd name="T92" fmla="*/ 1 w 1237"/>
                  <a:gd name="T93" fmla="*/ 1106 h 1235"/>
                  <a:gd name="T94" fmla="*/ 0 w 1237"/>
                  <a:gd name="T95" fmla="*/ 1073 h 1235"/>
                  <a:gd name="T96" fmla="*/ 0 w 1237"/>
                  <a:gd name="T97" fmla="*/ 1041 h 1235"/>
                  <a:gd name="T98" fmla="*/ 6 w 1237"/>
                  <a:gd name="T99" fmla="*/ 947 h 1235"/>
                  <a:gd name="T100" fmla="*/ 18 w 1237"/>
                  <a:gd name="T101" fmla="*/ 855 h 1235"/>
                  <a:gd name="T102" fmla="*/ 35 w 1237"/>
                  <a:gd name="T103" fmla="*/ 762 h 1235"/>
                  <a:gd name="T104" fmla="*/ 57 w 1237"/>
                  <a:gd name="T105" fmla="*/ 671 h 1235"/>
                  <a:gd name="T106" fmla="*/ 85 w 1237"/>
                  <a:gd name="T107" fmla="*/ 582 h 1235"/>
                  <a:gd name="T108" fmla="*/ 115 w 1237"/>
                  <a:gd name="T109" fmla="*/ 501 h 1235"/>
                  <a:gd name="T110" fmla="*/ 150 w 1237"/>
                  <a:gd name="T111" fmla="*/ 421 h 1235"/>
                  <a:gd name="T112" fmla="*/ 190 w 1237"/>
                  <a:gd name="T113" fmla="*/ 345 h 1235"/>
                  <a:gd name="T114" fmla="*/ 235 w 1237"/>
                  <a:gd name="T115" fmla="*/ 270 h 1235"/>
                  <a:gd name="T116" fmla="*/ 285 w 1237"/>
                  <a:gd name="T117" fmla="*/ 200 h 1235"/>
                  <a:gd name="T118" fmla="*/ 331 w 1237"/>
                  <a:gd name="T119" fmla="*/ 144 h 1235"/>
                  <a:gd name="T120" fmla="*/ 382 w 1237"/>
                  <a:gd name="T121" fmla="*/ 92 h 1235"/>
                  <a:gd name="T122" fmla="*/ 438 w 1237"/>
                  <a:gd name="T123" fmla="*/ 44 h 1235"/>
                  <a:gd name="T124" fmla="*/ 496 w 1237"/>
                  <a:gd name="T125" fmla="*/ 0 h 1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37" h="1235">
                    <a:moveTo>
                      <a:pt x="496" y="0"/>
                    </a:moveTo>
                    <a:lnTo>
                      <a:pt x="532" y="36"/>
                    </a:lnTo>
                    <a:lnTo>
                      <a:pt x="502" y="104"/>
                    </a:lnTo>
                    <a:lnTo>
                      <a:pt x="474" y="173"/>
                    </a:lnTo>
                    <a:lnTo>
                      <a:pt x="447" y="248"/>
                    </a:lnTo>
                    <a:lnTo>
                      <a:pt x="423" y="324"/>
                    </a:lnTo>
                    <a:lnTo>
                      <a:pt x="403" y="401"/>
                    </a:lnTo>
                    <a:lnTo>
                      <a:pt x="375" y="522"/>
                    </a:lnTo>
                    <a:lnTo>
                      <a:pt x="353" y="644"/>
                    </a:lnTo>
                    <a:lnTo>
                      <a:pt x="335" y="767"/>
                    </a:lnTo>
                    <a:lnTo>
                      <a:pt x="323" y="890"/>
                    </a:lnTo>
                    <a:lnTo>
                      <a:pt x="320" y="915"/>
                    </a:lnTo>
                    <a:lnTo>
                      <a:pt x="423" y="906"/>
                    </a:lnTo>
                    <a:lnTo>
                      <a:pt x="526" y="893"/>
                    </a:lnTo>
                    <a:lnTo>
                      <a:pt x="647" y="874"/>
                    </a:lnTo>
                    <a:lnTo>
                      <a:pt x="766" y="849"/>
                    </a:lnTo>
                    <a:lnTo>
                      <a:pt x="885" y="820"/>
                    </a:lnTo>
                    <a:lnTo>
                      <a:pt x="1002" y="784"/>
                    </a:lnTo>
                    <a:lnTo>
                      <a:pt x="1060" y="763"/>
                    </a:lnTo>
                    <a:lnTo>
                      <a:pt x="1117" y="740"/>
                    </a:lnTo>
                    <a:lnTo>
                      <a:pt x="1173" y="717"/>
                    </a:lnTo>
                    <a:lnTo>
                      <a:pt x="1200" y="704"/>
                    </a:lnTo>
                    <a:lnTo>
                      <a:pt x="1237" y="740"/>
                    </a:lnTo>
                    <a:lnTo>
                      <a:pt x="1194" y="797"/>
                    </a:lnTo>
                    <a:lnTo>
                      <a:pt x="1147" y="851"/>
                    </a:lnTo>
                    <a:lnTo>
                      <a:pt x="1095" y="901"/>
                    </a:lnTo>
                    <a:lnTo>
                      <a:pt x="1041" y="947"/>
                    </a:lnTo>
                    <a:lnTo>
                      <a:pt x="983" y="989"/>
                    </a:lnTo>
                    <a:lnTo>
                      <a:pt x="922" y="1027"/>
                    </a:lnTo>
                    <a:lnTo>
                      <a:pt x="858" y="1062"/>
                    </a:lnTo>
                    <a:lnTo>
                      <a:pt x="794" y="1094"/>
                    </a:lnTo>
                    <a:lnTo>
                      <a:pt x="728" y="1123"/>
                    </a:lnTo>
                    <a:lnTo>
                      <a:pt x="661" y="1147"/>
                    </a:lnTo>
                    <a:lnTo>
                      <a:pt x="594" y="1169"/>
                    </a:lnTo>
                    <a:lnTo>
                      <a:pt x="491" y="1196"/>
                    </a:lnTo>
                    <a:lnTo>
                      <a:pt x="386" y="1217"/>
                    </a:lnTo>
                    <a:lnTo>
                      <a:pt x="280" y="1229"/>
                    </a:lnTo>
                    <a:lnTo>
                      <a:pt x="174" y="1235"/>
                    </a:lnTo>
                    <a:lnTo>
                      <a:pt x="151" y="1235"/>
                    </a:lnTo>
                    <a:lnTo>
                      <a:pt x="128" y="1233"/>
                    </a:lnTo>
                    <a:lnTo>
                      <a:pt x="106" y="1228"/>
                    </a:lnTo>
                    <a:lnTo>
                      <a:pt x="80" y="1217"/>
                    </a:lnTo>
                    <a:lnTo>
                      <a:pt x="57" y="1201"/>
                    </a:lnTo>
                    <a:lnTo>
                      <a:pt x="36" y="1182"/>
                    </a:lnTo>
                    <a:lnTo>
                      <a:pt x="21" y="1159"/>
                    </a:lnTo>
                    <a:lnTo>
                      <a:pt x="8" y="1134"/>
                    </a:lnTo>
                    <a:lnTo>
                      <a:pt x="1" y="1106"/>
                    </a:lnTo>
                    <a:lnTo>
                      <a:pt x="0" y="1073"/>
                    </a:lnTo>
                    <a:lnTo>
                      <a:pt x="0" y="1041"/>
                    </a:lnTo>
                    <a:lnTo>
                      <a:pt x="6" y="947"/>
                    </a:lnTo>
                    <a:lnTo>
                      <a:pt x="18" y="855"/>
                    </a:lnTo>
                    <a:lnTo>
                      <a:pt x="35" y="762"/>
                    </a:lnTo>
                    <a:lnTo>
                      <a:pt x="57" y="671"/>
                    </a:lnTo>
                    <a:lnTo>
                      <a:pt x="85" y="582"/>
                    </a:lnTo>
                    <a:lnTo>
                      <a:pt x="115" y="501"/>
                    </a:lnTo>
                    <a:lnTo>
                      <a:pt x="150" y="421"/>
                    </a:lnTo>
                    <a:lnTo>
                      <a:pt x="190" y="345"/>
                    </a:lnTo>
                    <a:lnTo>
                      <a:pt x="235" y="270"/>
                    </a:lnTo>
                    <a:lnTo>
                      <a:pt x="285" y="200"/>
                    </a:lnTo>
                    <a:lnTo>
                      <a:pt x="331" y="144"/>
                    </a:lnTo>
                    <a:lnTo>
                      <a:pt x="382" y="92"/>
                    </a:lnTo>
                    <a:lnTo>
                      <a:pt x="438" y="44"/>
                    </a:lnTo>
                    <a:lnTo>
                      <a:pt x="49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100">
                  <a:solidFill>
                    <a:schemeClr val="bg1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cs typeface="阿里巴巴普惠体 R" panose="00020600040101010101" pitchFamily="18" charset="-122"/>
                  <a:sym typeface="Tahoma" panose="020B0604030504040204" pitchFamily="34" charset="0"/>
                </a:endParaRPr>
              </a:p>
            </p:txBody>
          </p:sp>
          <p:sp>
            <p:nvSpPr>
              <p:cNvPr id="32" name="Freeform 1276"/>
              <p:cNvSpPr>
                <a:spLocks noEditPoints="1"/>
              </p:cNvSpPr>
              <p:nvPr/>
            </p:nvSpPr>
            <p:spPr bwMode="auto">
              <a:xfrm>
                <a:off x="5766" y="3626"/>
                <a:ext cx="1731" cy="1729"/>
              </a:xfrm>
              <a:custGeom>
                <a:avLst/>
                <a:gdLst>
                  <a:gd name="T0" fmla="*/ 1977 w 3461"/>
                  <a:gd name="T1" fmla="*/ 939 h 3456"/>
                  <a:gd name="T2" fmla="*/ 1837 w 3461"/>
                  <a:gd name="T3" fmla="*/ 996 h 3456"/>
                  <a:gd name="T4" fmla="*/ 1719 w 3461"/>
                  <a:gd name="T5" fmla="*/ 1101 h 3456"/>
                  <a:gd name="T6" fmla="*/ 1646 w 3461"/>
                  <a:gd name="T7" fmla="*/ 1235 h 3456"/>
                  <a:gd name="T8" fmla="*/ 1621 w 3461"/>
                  <a:gd name="T9" fmla="*/ 1382 h 3456"/>
                  <a:gd name="T10" fmla="*/ 1646 w 3461"/>
                  <a:gd name="T11" fmla="*/ 1529 h 3456"/>
                  <a:gd name="T12" fmla="*/ 1719 w 3461"/>
                  <a:gd name="T13" fmla="*/ 1665 h 3456"/>
                  <a:gd name="T14" fmla="*/ 1837 w 3461"/>
                  <a:gd name="T15" fmla="*/ 1770 h 3456"/>
                  <a:gd name="T16" fmla="*/ 1977 w 3461"/>
                  <a:gd name="T17" fmla="*/ 1826 h 3456"/>
                  <a:gd name="T18" fmla="*/ 2127 w 3461"/>
                  <a:gd name="T19" fmla="*/ 1835 h 3456"/>
                  <a:gd name="T20" fmla="*/ 2270 w 3461"/>
                  <a:gd name="T21" fmla="*/ 1794 h 3456"/>
                  <a:gd name="T22" fmla="*/ 2399 w 3461"/>
                  <a:gd name="T23" fmla="*/ 1705 h 3456"/>
                  <a:gd name="T24" fmla="*/ 2488 w 3461"/>
                  <a:gd name="T25" fmla="*/ 1577 h 3456"/>
                  <a:gd name="T26" fmla="*/ 2529 w 3461"/>
                  <a:gd name="T27" fmla="*/ 1433 h 3456"/>
                  <a:gd name="T28" fmla="*/ 2521 w 3461"/>
                  <a:gd name="T29" fmla="*/ 1283 h 3456"/>
                  <a:gd name="T30" fmla="*/ 2464 w 3461"/>
                  <a:gd name="T31" fmla="*/ 1143 h 3456"/>
                  <a:gd name="T32" fmla="*/ 2359 w 3461"/>
                  <a:gd name="T33" fmla="*/ 1026 h 3456"/>
                  <a:gd name="T34" fmla="*/ 2225 w 3461"/>
                  <a:gd name="T35" fmla="*/ 952 h 3456"/>
                  <a:gd name="T36" fmla="*/ 2076 w 3461"/>
                  <a:gd name="T37" fmla="*/ 928 h 3456"/>
                  <a:gd name="T38" fmla="*/ 3351 w 3461"/>
                  <a:gd name="T39" fmla="*/ 2 h 3456"/>
                  <a:gd name="T40" fmla="*/ 3421 w 3461"/>
                  <a:gd name="T41" fmla="*/ 40 h 3456"/>
                  <a:gd name="T42" fmla="*/ 3459 w 3461"/>
                  <a:gd name="T43" fmla="*/ 111 h 3456"/>
                  <a:gd name="T44" fmla="*/ 3457 w 3461"/>
                  <a:gd name="T45" fmla="*/ 256 h 3456"/>
                  <a:gd name="T46" fmla="*/ 3444 w 3461"/>
                  <a:gd name="T47" fmla="*/ 471 h 3456"/>
                  <a:gd name="T48" fmla="*/ 3416 w 3461"/>
                  <a:gd name="T49" fmla="*/ 722 h 3456"/>
                  <a:gd name="T50" fmla="*/ 3372 w 3461"/>
                  <a:gd name="T51" fmla="*/ 997 h 3456"/>
                  <a:gd name="T52" fmla="*/ 3304 w 3461"/>
                  <a:gd name="T53" fmla="*/ 1283 h 3456"/>
                  <a:gd name="T54" fmla="*/ 3210 w 3461"/>
                  <a:gd name="T55" fmla="*/ 1569 h 3456"/>
                  <a:gd name="T56" fmla="*/ 3083 w 3461"/>
                  <a:gd name="T57" fmla="*/ 1845 h 3456"/>
                  <a:gd name="T58" fmla="*/ 2922 w 3461"/>
                  <a:gd name="T59" fmla="*/ 2094 h 3456"/>
                  <a:gd name="T60" fmla="*/ 2738 w 3461"/>
                  <a:gd name="T61" fmla="*/ 2296 h 3456"/>
                  <a:gd name="T62" fmla="*/ 2592 w 3461"/>
                  <a:gd name="T63" fmla="*/ 2431 h 3456"/>
                  <a:gd name="T64" fmla="*/ 2457 w 3461"/>
                  <a:gd name="T65" fmla="*/ 2538 h 3456"/>
                  <a:gd name="T66" fmla="*/ 2318 w 3461"/>
                  <a:gd name="T67" fmla="*/ 2635 h 3456"/>
                  <a:gd name="T68" fmla="*/ 2156 w 3461"/>
                  <a:gd name="T69" fmla="*/ 2738 h 3456"/>
                  <a:gd name="T70" fmla="*/ 2003 w 3461"/>
                  <a:gd name="T71" fmla="*/ 2833 h 3456"/>
                  <a:gd name="T72" fmla="*/ 1849 w 3461"/>
                  <a:gd name="T73" fmla="*/ 2931 h 3456"/>
                  <a:gd name="T74" fmla="*/ 1665 w 3461"/>
                  <a:gd name="T75" fmla="*/ 3049 h 3456"/>
                  <a:gd name="T76" fmla="*/ 1449 w 3461"/>
                  <a:gd name="T77" fmla="*/ 3193 h 3456"/>
                  <a:gd name="T78" fmla="*/ 1193 w 3461"/>
                  <a:gd name="T79" fmla="*/ 3366 h 3456"/>
                  <a:gd name="T80" fmla="*/ 1048 w 3461"/>
                  <a:gd name="T81" fmla="*/ 3453 h 3456"/>
                  <a:gd name="T82" fmla="*/ 969 w 3461"/>
                  <a:gd name="T83" fmla="*/ 3445 h 3456"/>
                  <a:gd name="T84" fmla="*/ 40 w 3461"/>
                  <a:gd name="T85" fmla="*/ 2534 h 3456"/>
                  <a:gd name="T86" fmla="*/ 3 w 3461"/>
                  <a:gd name="T87" fmla="*/ 2463 h 3456"/>
                  <a:gd name="T88" fmla="*/ 11 w 3461"/>
                  <a:gd name="T89" fmla="*/ 2383 h 3456"/>
                  <a:gd name="T90" fmla="*/ 152 w 3461"/>
                  <a:gd name="T91" fmla="*/ 2175 h 3456"/>
                  <a:gd name="T92" fmla="*/ 315 w 3461"/>
                  <a:gd name="T93" fmla="*/ 1934 h 3456"/>
                  <a:gd name="T94" fmla="*/ 449 w 3461"/>
                  <a:gd name="T95" fmla="*/ 1729 h 3456"/>
                  <a:gd name="T96" fmla="*/ 560 w 3461"/>
                  <a:gd name="T97" fmla="*/ 1556 h 3456"/>
                  <a:gd name="T98" fmla="*/ 653 w 3461"/>
                  <a:gd name="T99" fmla="*/ 1409 h 3456"/>
                  <a:gd name="T100" fmla="*/ 755 w 3461"/>
                  <a:gd name="T101" fmla="*/ 1246 h 3456"/>
                  <a:gd name="T102" fmla="*/ 855 w 3461"/>
                  <a:gd name="T103" fmla="*/ 1094 h 3456"/>
                  <a:gd name="T104" fmla="*/ 953 w 3461"/>
                  <a:gd name="T105" fmla="*/ 957 h 3456"/>
                  <a:gd name="T106" fmla="*/ 1068 w 3461"/>
                  <a:gd name="T107" fmla="*/ 822 h 3456"/>
                  <a:gd name="T108" fmla="*/ 1215 w 3461"/>
                  <a:gd name="T109" fmla="*/ 667 h 3456"/>
                  <a:gd name="T110" fmla="*/ 1442 w 3461"/>
                  <a:gd name="T111" fmla="*/ 480 h 3456"/>
                  <a:gd name="T112" fmla="*/ 1704 w 3461"/>
                  <a:gd name="T113" fmla="*/ 332 h 3456"/>
                  <a:gd name="T114" fmla="*/ 1983 w 3461"/>
                  <a:gd name="T115" fmla="*/ 217 h 3456"/>
                  <a:gd name="T116" fmla="*/ 2272 w 3461"/>
                  <a:gd name="T117" fmla="*/ 131 h 3456"/>
                  <a:gd name="T118" fmla="*/ 2556 w 3461"/>
                  <a:gd name="T119" fmla="*/ 72 h 3456"/>
                  <a:gd name="T120" fmla="*/ 2824 w 3461"/>
                  <a:gd name="T121" fmla="*/ 34 h 3456"/>
                  <a:gd name="T122" fmla="*/ 3065 w 3461"/>
                  <a:gd name="T123" fmla="*/ 11 h 3456"/>
                  <a:gd name="T124" fmla="*/ 3265 w 3461"/>
                  <a:gd name="T125" fmla="*/ 1 h 3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61" h="3456">
                    <a:moveTo>
                      <a:pt x="2076" y="928"/>
                    </a:moveTo>
                    <a:lnTo>
                      <a:pt x="2026" y="931"/>
                    </a:lnTo>
                    <a:lnTo>
                      <a:pt x="1977" y="939"/>
                    </a:lnTo>
                    <a:lnTo>
                      <a:pt x="1928" y="952"/>
                    </a:lnTo>
                    <a:lnTo>
                      <a:pt x="1881" y="972"/>
                    </a:lnTo>
                    <a:lnTo>
                      <a:pt x="1837" y="996"/>
                    </a:lnTo>
                    <a:lnTo>
                      <a:pt x="1794" y="1026"/>
                    </a:lnTo>
                    <a:lnTo>
                      <a:pt x="1754" y="1061"/>
                    </a:lnTo>
                    <a:lnTo>
                      <a:pt x="1719" y="1101"/>
                    </a:lnTo>
                    <a:lnTo>
                      <a:pt x="1689" y="1143"/>
                    </a:lnTo>
                    <a:lnTo>
                      <a:pt x="1665" y="1188"/>
                    </a:lnTo>
                    <a:lnTo>
                      <a:pt x="1646" y="1235"/>
                    </a:lnTo>
                    <a:lnTo>
                      <a:pt x="1632" y="1283"/>
                    </a:lnTo>
                    <a:lnTo>
                      <a:pt x="1624" y="1333"/>
                    </a:lnTo>
                    <a:lnTo>
                      <a:pt x="1621" y="1382"/>
                    </a:lnTo>
                    <a:lnTo>
                      <a:pt x="1624" y="1433"/>
                    </a:lnTo>
                    <a:lnTo>
                      <a:pt x="1632" y="1481"/>
                    </a:lnTo>
                    <a:lnTo>
                      <a:pt x="1646" y="1529"/>
                    </a:lnTo>
                    <a:lnTo>
                      <a:pt x="1665" y="1577"/>
                    </a:lnTo>
                    <a:lnTo>
                      <a:pt x="1689" y="1622"/>
                    </a:lnTo>
                    <a:lnTo>
                      <a:pt x="1719" y="1665"/>
                    </a:lnTo>
                    <a:lnTo>
                      <a:pt x="1754" y="1705"/>
                    </a:lnTo>
                    <a:lnTo>
                      <a:pt x="1794" y="1740"/>
                    </a:lnTo>
                    <a:lnTo>
                      <a:pt x="1837" y="1770"/>
                    </a:lnTo>
                    <a:lnTo>
                      <a:pt x="1881" y="1794"/>
                    </a:lnTo>
                    <a:lnTo>
                      <a:pt x="1928" y="1813"/>
                    </a:lnTo>
                    <a:lnTo>
                      <a:pt x="1977" y="1826"/>
                    </a:lnTo>
                    <a:lnTo>
                      <a:pt x="2026" y="1835"/>
                    </a:lnTo>
                    <a:lnTo>
                      <a:pt x="2076" y="1837"/>
                    </a:lnTo>
                    <a:lnTo>
                      <a:pt x="2127" y="1835"/>
                    </a:lnTo>
                    <a:lnTo>
                      <a:pt x="2175" y="1826"/>
                    </a:lnTo>
                    <a:lnTo>
                      <a:pt x="2225" y="1813"/>
                    </a:lnTo>
                    <a:lnTo>
                      <a:pt x="2270" y="1794"/>
                    </a:lnTo>
                    <a:lnTo>
                      <a:pt x="2316" y="1770"/>
                    </a:lnTo>
                    <a:lnTo>
                      <a:pt x="2359" y="1740"/>
                    </a:lnTo>
                    <a:lnTo>
                      <a:pt x="2399" y="1705"/>
                    </a:lnTo>
                    <a:lnTo>
                      <a:pt x="2434" y="1665"/>
                    </a:lnTo>
                    <a:lnTo>
                      <a:pt x="2464" y="1622"/>
                    </a:lnTo>
                    <a:lnTo>
                      <a:pt x="2488" y="1577"/>
                    </a:lnTo>
                    <a:lnTo>
                      <a:pt x="2507" y="1529"/>
                    </a:lnTo>
                    <a:lnTo>
                      <a:pt x="2521" y="1481"/>
                    </a:lnTo>
                    <a:lnTo>
                      <a:pt x="2529" y="1433"/>
                    </a:lnTo>
                    <a:lnTo>
                      <a:pt x="2532" y="1382"/>
                    </a:lnTo>
                    <a:lnTo>
                      <a:pt x="2529" y="1333"/>
                    </a:lnTo>
                    <a:lnTo>
                      <a:pt x="2521" y="1283"/>
                    </a:lnTo>
                    <a:lnTo>
                      <a:pt x="2507" y="1235"/>
                    </a:lnTo>
                    <a:lnTo>
                      <a:pt x="2488" y="1188"/>
                    </a:lnTo>
                    <a:lnTo>
                      <a:pt x="2464" y="1143"/>
                    </a:lnTo>
                    <a:lnTo>
                      <a:pt x="2434" y="1101"/>
                    </a:lnTo>
                    <a:lnTo>
                      <a:pt x="2399" y="1061"/>
                    </a:lnTo>
                    <a:lnTo>
                      <a:pt x="2359" y="1026"/>
                    </a:lnTo>
                    <a:lnTo>
                      <a:pt x="2316" y="996"/>
                    </a:lnTo>
                    <a:lnTo>
                      <a:pt x="2270" y="972"/>
                    </a:lnTo>
                    <a:lnTo>
                      <a:pt x="2225" y="952"/>
                    </a:lnTo>
                    <a:lnTo>
                      <a:pt x="2175" y="939"/>
                    </a:lnTo>
                    <a:lnTo>
                      <a:pt x="2127" y="931"/>
                    </a:lnTo>
                    <a:lnTo>
                      <a:pt x="2076" y="928"/>
                    </a:lnTo>
                    <a:close/>
                    <a:moveTo>
                      <a:pt x="3322" y="0"/>
                    </a:moveTo>
                    <a:lnTo>
                      <a:pt x="3325" y="0"/>
                    </a:lnTo>
                    <a:lnTo>
                      <a:pt x="3351" y="2"/>
                    </a:lnTo>
                    <a:lnTo>
                      <a:pt x="3377" y="10"/>
                    </a:lnTo>
                    <a:lnTo>
                      <a:pt x="3401" y="23"/>
                    </a:lnTo>
                    <a:lnTo>
                      <a:pt x="3421" y="40"/>
                    </a:lnTo>
                    <a:lnTo>
                      <a:pt x="3438" y="60"/>
                    </a:lnTo>
                    <a:lnTo>
                      <a:pt x="3451" y="86"/>
                    </a:lnTo>
                    <a:lnTo>
                      <a:pt x="3459" y="111"/>
                    </a:lnTo>
                    <a:lnTo>
                      <a:pt x="3461" y="139"/>
                    </a:lnTo>
                    <a:lnTo>
                      <a:pt x="3460" y="194"/>
                    </a:lnTo>
                    <a:lnTo>
                      <a:pt x="3457" y="256"/>
                    </a:lnTo>
                    <a:lnTo>
                      <a:pt x="3454" y="323"/>
                    </a:lnTo>
                    <a:lnTo>
                      <a:pt x="3450" y="395"/>
                    </a:lnTo>
                    <a:lnTo>
                      <a:pt x="3444" y="471"/>
                    </a:lnTo>
                    <a:lnTo>
                      <a:pt x="3437" y="552"/>
                    </a:lnTo>
                    <a:lnTo>
                      <a:pt x="3427" y="635"/>
                    </a:lnTo>
                    <a:lnTo>
                      <a:pt x="3416" y="722"/>
                    </a:lnTo>
                    <a:lnTo>
                      <a:pt x="3404" y="811"/>
                    </a:lnTo>
                    <a:lnTo>
                      <a:pt x="3389" y="903"/>
                    </a:lnTo>
                    <a:lnTo>
                      <a:pt x="3372" y="997"/>
                    </a:lnTo>
                    <a:lnTo>
                      <a:pt x="3351" y="1091"/>
                    </a:lnTo>
                    <a:lnTo>
                      <a:pt x="3329" y="1187"/>
                    </a:lnTo>
                    <a:lnTo>
                      <a:pt x="3304" y="1283"/>
                    </a:lnTo>
                    <a:lnTo>
                      <a:pt x="3275" y="1380"/>
                    </a:lnTo>
                    <a:lnTo>
                      <a:pt x="3244" y="1475"/>
                    </a:lnTo>
                    <a:lnTo>
                      <a:pt x="3210" y="1569"/>
                    </a:lnTo>
                    <a:lnTo>
                      <a:pt x="3171" y="1663"/>
                    </a:lnTo>
                    <a:lnTo>
                      <a:pt x="3129" y="1755"/>
                    </a:lnTo>
                    <a:lnTo>
                      <a:pt x="3083" y="1845"/>
                    </a:lnTo>
                    <a:lnTo>
                      <a:pt x="3033" y="1932"/>
                    </a:lnTo>
                    <a:lnTo>
                      <a:pt x="2980" y="2015"/>
                    </a:lnTo>
                    <a:lnTo>
                      <a:pt x="2922" y="2094"/>
                    </a:lnTo>
                    <a:lnTo>
                      <a:pt x="2859" y="2172"/>
                    </a:lnTo>
                    <a:lnTo>
                      <a:pt x="2793" y="2243"/>
                    </a:lnTo>
                    <a:lnTo>
                      <a:pt x="2738" y="2296"/>
                    </a:lnTo>
                    <a:lnTo>
                      <a:pt x="2686" y="2346"/>
                    </a:lnTo>
                    <a:lnTo>
                      <a:pt x="2638" y="2390"/>
                    </a:lnTo>
                    <a:lnTo>
                      <a:pt x="2592" y="2431"/>
                    </a:lnTo>
                    <a:lnTo>
                      <a:pt x="2546" y="2469"/>
                    </a:lnTo>
                    <a:lnTo>
                      <a:pt x="2501" y="2504"/>
                    </a:lnTo>
                    <a:lnTo>
                      <a:pt x="2457" y="2538"/>
                    </a:lnTo>
                    <a:lnTo>
                      <a:pt x="2412" y="2571"/>
                    </a:lnTo>
                    <a:lnTo>
                      <a:pt x="2366" y="2603"/>
                    </a:lnTo>
                    <a:lnTo>
                      <a:pt x="2318" y="2635"/>
                    </a:lnTo>
                    <a:lnTo>
                      <a:pt x="2267" y="2668"/>
                    </a:lnTo>
                    <a:lnTo>
                      <a:pt x="2214" y="2702"/>
                    </a:lnTo>
                    <a:lnTo>
                      <a:pt x="2156" y="2738"/>
                    </a:lnTo>
                    <a:lnTo>
                      <a:pt x="2094" y="2777"/>
                    </a:lnTo>
                    <a:lnTo>
                      <a:pt x="2050" y="2804"/>
                    </a:lnTo>
                    <a:lnTo>
                      <a:pt x="2003" y="2833"/>
                    </a:lnTo>
                    <a:lnTo>
                      <a:pt x="1955" y="2865"/>
                    </a:lnTo>
                    <a:lnTo>
                      <a:pt x="1903" y="2897"/>
                    </a:lnTo>
                    <a:lnTo>
                      <a:pt x="1849" y="2931"/>
                    </a:lnTo>
                    <a:lnTo>
                      <a:pt x="1791" y="2969"/>
                    </a:lnTo>
                    <a:lnTo>
                      <a:pt x="1729" y="3007"/>
                    </a:lnTo>
                    <a:lnTo>
                      <a:pt x="1665" y="3049"/>
                    </a:lnTo>
                    <a:lnTo>
                      <a:pt x="1597" y="3094"/>
                    </a:lnTo>
                    <a:lnTo>
                      <a:pt x="1525" y="3142"/>
                    </a:lnTo>
                    <a:lnTo>
                      <a:pt x="1449" y="3193"/>
                    </a:lnTo>
                    <a:lnTo>
                      <a:pt x="1368" y="3247"/>
                    </a:lnTo>
                    <a:lnTo>
                      <a:pt x="1283" y="3304"/>
                    </a:lnTo>
                    <a:lnTo>
                      <a:pt x="1193" y="3366"/>
                    </a:lnTo>
                    <a:lnTo>
                      <a:pt x="1099" y="3431"/>
                    </a:lnTo>
                    <a:lnTo>
                      <a:pt x="1074" y="3445"/>
                    </a:lnTo>
                    <a:lnTo>
                      <a:pt x="1048" y="3453"/>
                    </a:lnTo>
                    <a:lnTo>
                      <a:pt x="1021" y="3456"/>
                    </a:lnTo>
                    <a:lnTo>
                      <a:pt x="994" y="3454"/>
                    </a:lnTo>
                    <a:lnTo>
                      <a:pt x="969" y="3445"/>
                    </a:lnTo>
                    <a:lnTo>
                      <a:pt x="946" y="3433"/>
                    </a:lnTo>
                    <a:lnTo>
                      <a:pt x="924" y="3415"/>
                    </a:lnTo>
                    <a:lnTo>
                      <a:pt x="40" y="2534"/>
                    </a:lnTo>
                    <a:lnTo>
                      <a:pt x="23" y="2512"/>
                    </a:lnTo>
                    <a:lnTo>
                      <a:pt x="10" y="2488"/>
                    </a:lnTo>
                    <a:lnTo>
                      <a:pt x="3" y="2463"/>
                    </a:lnTo>
                    <a:lnTo>
                      <a:pt x="0" y="2436"/>
                    </a:lnTo>
                    <a:lnTo>
                      <a:pt x="3" y="2408"/>
                    </a:lnTo>
                    <a:lnTo>
                      <a:pt x="11" y="2383"/>
                    </a:lnTo>
                    <a:lnTo>
                      <a:pt x="25" y="2359"/>
                    </a:lnTo>
                    <a:lnTo>
                      <a:pt x="90" y="2265"/>
                    </a:lnTo>
                    <a:lnTo>
                      <a:pt x="152" y="2175"/>
                    </a:lnTo>
                    <a:lnTo>
                      <a:pt x="210" y="2090"/>
                    </a:lnTo>
                    <a:lnTo>
                      <a:pt x="264" y="2010"/>
                    </a:lnTo>
                    <a:lnTo>
                      <a:pt x="315" y="1934"/>
                    </a:lnTo>
                    <a:lnTo>
                      <a:pt x="362" y="1861"/>
                    </a:lnTo>
                    <a:lnTo>
                      <a:pt x="407" y="1794"/>
                    </a:lnTo>
                    <a:lnTo>
                      <a:pt x="449" y="1729"/>
                    </a:lnTo>
                    <a:lnTo>
                      <a:pt x="489" y="1668"/>
                    </a:lnTo>
                    <a:lnTo>
                      <a:pt x="525" y="1610"/>
                    </a:lnTo>
                    <a:lnTo>
                      <a:pt x="560" y="1556"/>
                    </a:lnTo>
                    <a:lnTo>
                      <a:pt x="593" y="1504"/>
                    </a:lnTo>
                    <a:lnTo>
                      <a:pt x="624" y="1456"/>
                    </a:lnTo>
                    <a:lnTo>
                      <a:pt x="653" y="1409"/>
                    </a:lnTo>
                    <a:lnTo>
                      <a:pt x="681" y="1365"/>
                    </a:lnTo>
                    <a:lnTo>
                      <a:pt x="718" y="1303"/>
                    </a:lnTo>
                    <a:lnTo>
                      <a:pt x="755" y="1246"/>
                    </a:lnTo>
                    <a:lnTo>
                      <a:pt x="790" y="1193"/>
                    </a:lnTo>
                    <a:lnTo>
                      <a:pt x="822" y="1142"/>
                    </a:lnTo>
                    <a:lnTo>
                      <a:pt x="855" y="1094"/>
                    </a:lnTo>
                    <a:lnTo>
                      <a:pt x="886" y="1048"/>
                    </a:lnTo>
                    <a:lnTo>
                      <a:pt x="919" y="1002"/>
                    </a:lnTo>
                    <a:lnTo>
                      <a:pt x="953" y="957"/>
                    </a:lnTo>
                    <a:lnTo>
                      <a:pt x="989" y="914"/>
                    </a:lnTo>
                    <a:lnTo>
                      <a:pt x="1027" y="868"/>
                    </a:lnTo>
                    <a:lnTo>
                      <a:pt x="1068" y="822"/>
                    </a:lnTo>
                    <a:lnTo>
                      <a:pt x="1112" y="773"/>
                    </a:lnTo>
                    <a:lnTo>
                      <a:pt x="1161" y="722"/>
                    </a:lnTo>
                    <a:lnTo>
                      <a:pt x="1215" y="667"/>
                    </a:lnTo>
                    <a:lnTo>
                      <a:pt x="1287" y="601"/>
                    </a:lnTo>
                    <a:lnTo>
                      <a:pt x="1363" y="538"/>
                    </a:lnTo>
                    <a:lnTo>
                      <a:pt x="1442" y="480"/>
                    </a:lnTo>
                    <a:lnTo>
                      <a:pt x="1527" y="427"/>
                    </a:lnTo>
                    <a:lnTo>
                      <a:pt x="1613" y="378"/>
                    </a:lnTo>
                    <a:lnTo>
                      <a:pt x="1704" y="332"/>
                    </a:lnTo>
                    <a:lnTo>
                      <a:pt x="1794" y="290"/>
                    </a:lnTo>
                    <a:lnTo>
                      <a:pt x="1889" y="252"/>
                    </a:lnTo>
                    <a:lnTo>
                      <a:pt x="1983" y="217"/>
                    </a:lnTo>
                    <a:lnTo>
                      <a:pt x="2080" y="186"/>
                    </a:lnTo>
                    <a:lnTo>
                      <a:pt x="2175" y="157"/>
                    </a:lnTo>
                    <a:lnTo>
                      <a:pt x="2272" y="131"/>
                    </a:lnTo>
                    <a:lnTo>
                      <a:pt x="2367" y="110"/>
                    </a:lnTo>
                    <a:lnTo>
                      <a:pt x="2463" y="89"/>
                    </a:lnTo>
                    <a:lnTo>
                      <a:pt x="2556" y="72"/>
                    </a:lnTo>
                    <a:lnTo>
                      <a:pt x="2648" y="57"/>
                    </a:lnTo>
                    <a:lnTo>
                      <a:pt x="2737" y="45"/>
                    </a:lnTo>
                    <a:lnTo>
                      <a:pt x="2824" y="34"/>
                    </a:lnTo>
                    <a:lnTo>
                      <a:pt x="2909" y="24"/>
                    </a:lnTo>
                    <a:lnTo>
                      <a:pt x="2988" y="17"/>
                    </a:lnTo>
                    <a:lnTo>
                      <a:pt x="3065" y="11"/>
                    </a:lnTo>
                    <a:lnTo>
                      <a:pt x="3137" y="6"/>
                    </a:lnTo>
                    <a:lnTo>
                      <a:pt x="3204" y="3"/>
                    </a:lnTo>
                    <a:lnTo>
                      <a:pt x="3265" y="1"/>
                    </a:lnTo>
                    <a:lnTo>
                      <a:pt x="33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100">
                  <a:solidFill>
                    <a:schemeClr val="bg1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cs typeface="阿里巴巴普惠体 R" panose="00020600040101010101" pitchFamily="18" charset="-122"/>
                  <a:sym typeface="Tahoma" panose="020B0604030504040204" pitchFamily="34" charset="0"/>
                </a:endParaRPr>
              </a:p>
            </p:txBody>
          </p:sp>
        </p:grpSp>
        <p:sp>
          <p:nvSpPr>
            <p:cNvPr id="20" name="TextBox 126"/>
            <p:cNvSpPr txBox="1"/>
            <p:nvPr/>
          </p:nvSpPr>
          <p:spPr>
            <a:xfrm>
              <a:off x="2424599" y="2095908"/>
              <a:ext cx="1404359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cs typeface="阿里巴巴普惠体 R" panose="00020600040101010101" pitchFamily="18" charset="-122"/>
                  <a:sym typeface="Tahoma" panose="020B0604030504040204" pitchFamily="34" charset="0"/>
                </a:rPr>
                <a:t>STEP GOES HERE</a:t>
              </a:r>
              <a:endParaRPr lang="en-US" sz="12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endParaRPr>
            </a:p>
          </p:txBody>
        </p:sp>
        <p:sp>
          <p:nvSpPr>
            <p:cNvPr id="21" name="TextBox 127"/>
            <p:cNvSpPr txBox="1"/>
            <p:nvPr/>
          </p:nvSpPr>
          <p:spPr>
            <a:xfrm>
              <a:off x="2825552" y="3183577"/>
              <a:ext cx="1404359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cs typeface="阿里巴巴普惠体 R" panose="00020600040101010101" pitchFamily="18" charset="-122"/>
                  <a:sym typeface="Tahoma" panose="020B0604030504040204" pitchFamily="34" charset="0"/>
                </a:rPr>
                <a:t>STEP GOES HERE</a:t>
              </a:r>
              <a:endParaRPr lang="en-US" sz="12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endParaRPr>
            </a:p>
          </p:txBody>
        </p:sp>
        <p:sp>
          <p:nvSpPr>
            <p:cNvPr id="22" name="TextBox 128"/>
            <p:cNvSpPr txBox="1"/>
            <p:nvPr/>
          </p:nvSpPr>
          <p:spPr>
            <a:xfrm>
              <a:off x="3440304" y="4175143"/>
              <a:ext cx="969946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cs typeface="阿里巴巴普惠体 R" panose="00020600040101010101" pitchFamily="18" charset="-122"/>
                  <a:sym typeface="Tahoma" panose="020B0604030504040204" pitchFamily="34" charset="0"/>
                </a:rPr>
                <a:t>STEP HERE</a:t>
              </a:r>
              <a:endParaRPr lang="en-US" sz="12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endParaRPr>
            </a:p>
          </p:txBody>
        </p:sp>
        <p:sp>
          <p:nvSpPr>
            <p:cNvPr id="23" name="Oval 129"/>
            <p:cNvSpPr/>
            <p:nvPr/>
          </p:nvSpPr>
          <p:spPr>
            <a:xfrm>
              <a:off x="1122010" y="2692935"/>
              <a:ext cx="430800" cy="430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endParaRPr>
            </a:p>
          </p:txBody>
        </p:sp>
        <p:sp>
          <p:nvSpPr>
            <p:cNvPr id="24" name="Oval 130"/>
            <p:cNvSpPr/>
            <p:nvPr/>
          </p:nvSpPr>
          <p:spPr>
            <a:xfrm>
              <a:off x="1905741" y="3753332"/>
              <a:ext cx="430800" cy="430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endParaRPr>
            </a:p>
          </p:txBody>
        </p:sp>
        <p:sp>
          <p:nvSpPr>
            <p:cNvPr id="25" name="Oval 131"/>
            <p:cNvSpPr/>
            <p:nvPr/>
          </p:nvSpPr>
          <p:spPr>
            <a:xfrm>
              <a:off x="2666762" y="4780757"/>
              <a:ext cx="430800" cy="430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endParaRPr>
            </a:p>
          </p:txBody>
        </p:sp>
        <p:sp>
          <p:nvSpPr>
            <p:cNvPr id="26" name="Rectangle 132"/>
            <p:cNvSpPr/>
            <p:nvPr/>
          </p:nvSpPr>
          <p:spPr>
            <a:xfrm>
              <a:off x="2460249" y="4851156"/>
              <a:ext cx="832142" cy="27699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cs typeface="阿里巴巴普惠体 R" panose="00020600040101010101" pitchFamily="18" charset="-122"/>
                  <a:sym typeface="Tahoma" panose="020B0604030504040204" pitchFamily="34" charset="0"/>
                </a:rPr>
                <a:t>03</a:t>
              </a:r>
              <a:endParaRPr lang="en-US" sz="12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endParaRPr>
            </a:p>
          </p:txBody>
        </p:sp>
        <p:sp>
          <p:nvSpPr>
            <p:cNvPr id="27" name="Rectangle 133"/>
            <p:cNvSpPr/>
            <p:nvPr/>
          </p:nvSpPr>
          <p:spPr>
            <a:xfrm>
              <a:off x="1705070" y="3833290"/>
              <a:ext cx="832142" cy="27699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cs typeface="阿里巴巴普惠体 R" panose="00020600040101010101" pitchFamily="18" charset="-122"/>
                  <a:sym typeface="Tahoma" panose="020B0604030504040204" pitchFamily="34" charset="0"/>
                </a:rPr>
                <a:t>02</a:t>
              </a:r>
              <a:endParaRPr lang="en-US" sz="12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endParaRPr>
            </a:p>
          </p:txBody>
        </p:sp>
        <p:sp>
          <p:nvSpPr>
            <p:cNvPr id="28" name="Rectangle 134"/>
            <p:cNvSpPr/>
            <p:nvPr/>
          </p:nvSpPr>
          <p:spPr>
            <a:xfrm>
              <a:off x="921339" y="2774423"/>
              <a:ext cx="832142" cy="27699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cs typeface="阿里巴巴普惠体 R" panose="00020600040101010101" pitchFamily="18" charset="-122"/>
                  <a:sym typeface="Tahoma" panose="020B0604030504040204" pitchFamily="34" charset="0"/>
                </a:rPr>
                <a:t>01</a:t>
              </a:r>
              <a:endParaRPr lang="en-US" sz="12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endParaRPr>
            </a:p>
          </p:txBody>
        </p:sp>
      </p:grpSp>
      <p:sp>
        <p:nvSpPr>
          <p:cNvPr id="37" name="TextBox 76"/>
          <p:cNvSpPr txBox="1"/>
          <p:nvPr/>
        </p:nvSpPr>
        <p:spPr>
          <a:xfrm>
            <a:off x="7715923" y="1159772"/>
            <a:ext cx="1303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添加标题</a:t>
            </a:r>
            <a:endParaRPr lang="zh-CN" altLang="en-US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715923" y="1625862"/>
            <a:ext cx="2686722" cy="555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2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请在此添加您的文字内容，请在此添加您的文字内容。</a:t>
            </a:r>
            <a:endParaRPr lang="zh-CN" altLang="zh-CN" sz="1200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39" name="TextBox 76"/>
          <p:cNvSpPr txBox="1"/>
          <p:nvPr/>
        </p:nvSpPr>
        <p:spPr>
          <a:xfrm>
            <a:off x="7715923" y="2751717"/>
            <a:ext cx="1303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添加标题</a:t>
            </a:r>
            <a:endParaRPr lang="zh-CN" altLang="en-US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715923" y="3217807"/>
            <a:ext cx="2686722" cy="555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2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请在此添加您的文字内容，请在此添加您的文字内容。</a:t>
            </a:r>
            <a:endParaRPr lang="zh-CN" altLang="zh-CN" sz="1200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41" name="TextBox 76"/>
          <p:cNvSpPr txBox="1"/>
          <p:nvPr/>
        </p:nvSpPr>
        <p:spPr>
          <a:xfrm>
            <a:off x="7715923" y="4343662"/>
            <a:ext cx="1303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添加标题</a:t>
            </a:r>
            <a:endParaRPr lang="zh-CN" altLang="en-US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715923" y="4809752"/>
            <a:ext cx="2686722" cy="555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2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请在此添加您的文字内容，请在此添加您的文字内容。</a:t>
            </a:r>
            <a:endParaRPr lang="zh-CN" altLang="zh-CN" sz="1200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000">
        <p14:shred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5202265" y="4497193"/>
            <a:ext cx="5581230" cy="0"/>
          </a:xfrm>
          <a:prstGeom prst="line">
            <a:avLst/>
          </a:prstGeom>
          <a:noFill/>
          <a:ln w="38100">
            <a:solidFill>
              <a:srgbClr val="E890A8"/>
            </a:solidFill>
            <a:prstDash val="dash"/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algn="ctr"/>
            <a:endParaRPr lang="zh-CN" altLang="en-US" sz="90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5" name="AutoShape 6"/>
          <p:cNvSpPr/>
          <p:nvPr/>
        </p:nvSpPr>
        <p:spPr bwMode="auto">
          <a:xfrm>
            <a:off x="6376395" y="1710308"/>
            <a:ext cx="447572" cy="323745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80%</a:t>
            </a:r>
            <a:endParaRPr lang="es-ES" altLang="zh-CN" sz="140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6" name="AutoShape 7"/>
          <p:cNvSpPr/>
          <p:nvPr/>
        </p:nvSpPr>
        <p:spPr bwMode="auto">
          <a:xfrm>
            <a:off x="5635737" y="2434030"/>
            <a:ext cx="447040" cy="323850"/>
          </a:xfrm>
          <a:custGeom>
            <a:avLst/>
            <a:gdLst>
              <a:gd name="T0" fmla="*/ 475457 w 21600"/>
              <a:gd name="T1" fmla="*/ 344488 h 21600"/>
              <a:gd name="T2" fmla="*/ 475457 w 21600"/>
              <a:gd name="T3" fmla="*/ 344488 h 21600"/>
              <a:gd name="T4" fmla="*/ 475457 w 21600"/>
              <a:gd name="T5" fmla="*/ 344488 h 21600"/>
              <a:gd name="T6" fmla="*/ 475457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45%</a:t>
            </a:r>
            <a:endParaRPr lang="es-ES" altLang="zh-CN" sz="140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7" name="AutoShape 8"/>
          <p:cNvSpPr/>
          <p:nvPr/>
        </p:nvSpPr>
        <p:spPr bwMode="auto">
          <a:xfrm>
            <a:off x="7117827" y="2892500"/>
            <a:ext cx="447675" cy="323850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25%</a:t>
            </a:r>
            <a:endParaRPr lang="es-ES" altLang="zh-CN" sz="140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8" name="AutoShape 9"/>
          <p:cNvSpPr/>
          <p:nvPr/>
        </p:nvSpPr>
        <p:spPr bwMode="auto">
          <a:xfrm>
            <a:off x="7915300" y="2058670"/>
            <a:ext cx="447572" cy="324490"/>
          </a:xfrm>
          <a:custGeom>
            <a:avLst/>
            <a:gdLst>
              <a:gd name="T0" fmla="*/ 476250 w 21600"/>
              <a:gd name="T1" fmla="*/ 345281 h 21600"/>
              <a:gd name="T2" fmla="*/ 476250 w 21600"/>
              <a:gd name="T3" fmla="*/ 345281 h 21600"/>
              <a:gd name="T4" fmla="*/ 476250 w 21600"/>
              <a:gd name="T5" fmla="*/ 345281 h 21600"/>
              <a:gd name="T6" fmla="*/ 476250 w 21600"/>
              <a:gd name="T7" fmla="*/ 34528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70%</a:t>
            </a:r>
            <a:endParaRPr lang="es-ES" altLang="zh-CN" sz="140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9" name="AutoShape 10"/>
          <p:cNvSpPr/>
          <p:nvPr/>
        </p:nvSpPr>
        <p:spPr bwMode="auto">
          <a:xfrm>
            <a:off x="8599917" y="2493720"/>
            <a:ext cx="447675" cy="323850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35%</a:t>
            </a:r>
            <a:endParaRPr lang="es-ES" altLang="zh-CN" sz="140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10" name="AutoShape 16"/>
          <p:cNvSpPr/>
          <p:nvPr/>
        </p:nvSpPr>
        <p:spPr bwMode="auto">
          <a:xfrm>
            <a:off x="9302775" y="2055686"/>
            <a:ext cx="447572" cy="323745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70%</a:t>
            </a:r>
            <a:endParaRPr lang="es-ES" altLang="zh-CN" sz="140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11" name="AutoShape 18"/>
          <p:cNvSpPr/>
          <p:nvPr/>
        </p:nvSpPr>
        <p:spPr bwMode="auto">
          <a:xfrm>
            <a:off x="5664312" y="2855035"/>
            <a:ext cx="387350" cy="1756410"/>
          </a:xfrm>
          <a:prstGeom prst="roundRect">
            <a:avLst>
              <a:gd name="adj" fmla="val 50000"/>
            </a:avLst>
          </a:prstGeom>
          <a:solidFill>
            <a:srgbClr val="E890A8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rgbClr val="E890A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12" name="AutoShape 19"/>
          <p:cNvSpPr/>
          <p:nvPr/>
        </p:nvSpPr>
        <p:spPr bwMode="auto">
          <a:xfrm>
            <a:off x="6405489" y="2029578"/>
            <a:ext cx="387151" cy="2607855"/>
          </a:xfrm>
          <a:prstGeom prst="roundRect">
            <a:avLst>
              <a:gd name="adj" fmla="val 50000"/>
            </a:avLst>
          </a:prstGeom>
          <a:solidFill>
            <a:srgbClr val="E890A8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rgbClr val="E890A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13" name="AutoShape 20"/>
          <p:cNvSpPr/>
          <p:nvPr/>
        </p:nvSpPr>
        <p:spPr bwMode="auto">
          <a:xfrm>
            <a:off x="7147602" y="3338729"/>
            <a:ext cx="387151" cy="1298706"/>
          </a:xfrm>
          <a:prstGeom prst="roundRect">
            <a:avLst>
              <a:gd name="adj" fmla="val 50000"/>
            </a:avLst>
          </a:prstGeom>
          <a:solidFill>
            <a:srgbClr val="E890A8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rgbClr val="E890A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14" name="AutoShape 21"/>
          <p:cNvSpPr/>
          <p:nvPr/>
        </p:nvSpPr>
        <p:spPr bwMode="auto">
          <a:xfrm>
            <a:off x="7888444" y="2454772"/>
            <a:ext cx="387151" cy="2182663"/>
          </a:xfrm>
          <a:prstGeom prst="roundRect">
            <a:avLst>
              <a:gd name="adj" fmla="val 50000"/>
            </a:avLst>
          </a:prstGeom>
          <a:solidFill>
            <a:srgbClr val="E890A8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rgbClr val="E890A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15" name="AutoShape 22"/>
          <p:cNvSpPr/>
          <p:nvPr/>
        </p:nvSpPr>
        <p:spPr bwMode="auto">
          <a:xfrm>
            <a:off x="8630397" y="2855035"/>
            <a:ext cx="386715" cy="1756410"/>
          </a:xfrm>
          <a:prstGeom prst="roundRect">
            <a:avLst>
              <a:gd name="adj" fmla="val 50000"/>
            </a:avLst>
          </a:prstGeom>
          <a:solidFill>
            <a:srgbClr val="E890A8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rgbClr val="E890A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16" name="AutoShape 23"/>
          <p:cNvSpPr/>
          <p:nvPr/>
        </p:nvSpPr>
        <p:spPr bwMode="auto">
          <a:xfrm>
            <a:off x="9334851" y="2443584"/>
            <a:ext cx="386405" cy="2182663"/>
          </a:xfrm>
          <a:prstGeom prst="roundRect">
            <a:avLst>
              <a:gd name="adj" fmla="val 50000"/>
            </a:avLst>
          </a:prstGeom>
          <a:solidFill>
            <a:srgbClr val="E890A8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rgbClr val="E890A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17" name="AutoShape 24"/>
          <p:cNvSpPr/>
          <p:nvPr/>
        </p:nvSpPr>
        <p:spPr bwMode="auto">
          <a:xfrm>
            <a:off x="10147412" y="2855035"/>
            <a:ext cx="386715" cy="1756410"/>
          </a:xfrm>
          <a:prstGeom prst="roundRect">
            <a:avLst>
              <a:gd name="adj" fmla="val 50000"/>
            </a:avLst>
          </a:prstGeom>
          <a:solidFill>
            <a:srgbClr val="E890A8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rgbClr val="E890A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18" name="AutoShape 25"/>
          <p:cNvSpPr/>
          <p:nvPr/>
        </p:nvSpPr>
        <p:spPr bwMode="auto">
          <a:xfrm>
            <a:off x="10115662" y="2493720"/>
            <a:ext cx="447675" cy="323850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35%</a:t>
            </a:r>
            <a:endParaRPr lang="es-ES" altLang="zh-CN" sz="140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19" name="Oval 20"/>
          <p:cNvSpPr/>
          <p:nvPr/>
        </p:nvSpPr>
        <p:spPr>
          <a:xfrm>
            <a:off x="1573760" y="3445050"/>
            <a:ext cx="366738" cy="366738"/>
          </a:xfrm>
          <a:prstGeom prst="ellipse">
            <a:avLst/>
          </a:prstGeom>
          <a:solidFill>
            <a:srgbClr val="E89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1</a:t>
            </a:r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20" name="Oval 23"/>
          <p:cNvSpPr/>
          <p:nvPr/>
        </p:nvSpPr>
        <p:spPr>
          <a:xfrm>
            <a:off x="1573761" y="4412806"/>
            <a:ext cx="366738" cy="366738"/>
          </a:xfrm>
          <a:prstGeom prst="ellipse">
            <a:avLst/>
          </a:prstGeom>
          <a:solidFill>
            <a:srgbClr val="E89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2</a:t>
            </a:r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21" name="TextBox 76"/>
          <p:cNvSpPr txBox="1"/>
          <p:nvPr/>
        </p:nvSpPr>
        <p:spPr>
          <a:xfrm>
            <a:off x="1176449" y="1369135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添加标题</a:t>
            </a:r>
            <a:endParaRPr lang="zh-CN" altLang="en-US" b="1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176767" y="1738070"/>
            <a:ext cx="3691255" cy="6204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2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请在此添加您的文字内容，请在此添加您的文字内容。请在此添加您的文字内容，</a:t>
            </a:r>
            <a:endParaRPr lang="zh-CN" altLang="zh-CN" sz="1200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190862" y="3305885"/>
            <a:ext cx="2595880" cy="6204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2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请在此添加您的文字内容，请在此添加您的文字内容。</a:t>
            </a:r>
            <a:endParaRPr lang="zh-CN" altLang="zh-CN" sz="1200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190862" y="4273625"/>
            <a:ext cx="2595880" cy="6204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2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请在此添加您的文字内容，请在此添加您的文字内容。</a:t>
            </a:r>
            <a:endParaRPr lang="zh-CN" altLang="zh-CN" sz="1200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25" name="TextBox 76"/>
          <p:cNvSpPr txBox="1"/>
          <p:nvPr/>
        </p:nvSpPr>
        <p:spPr>
          <a:xfrm>
            <a:off x="5665264" y="4779720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添加标题</a:t>
            </a:r>
            <a:endParaRPr lang="zh-CN" altLang="en-US" b="1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26" name="TextBox 76"/>
          <p:cNvSpPr txBox="1"/>
          <p:nvPr/>
        </p:nvSpPr>
        <p:spPr>
          <a:xfrm>
            <a:off x="7308644" y="4779720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添加标题</a:t>
            </a:r>
            <a:endParaRPr lang="zh-CN" altLang="en-US" b="1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27" name="TextBox 76"/>
          <p:cNvSpPr txBox="1"/>
          <p:nvPr/>
        </p:nvSpPr>
        <p:spPr>
          <a:xfrm>
            <a:off x="8952659" y="4779720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添加标题</a:t>
            </a:r>
            <a:endParaRPr lang="zh-CN" altLang="en-US" b="1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000">
        <p14:shred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6" grpId="0"/>
      <p:bldP spid="7" grpId="0"/>
      <p:bldP spid="8" grpId="0"/>
      <p:bldP spid="9" grpId="0"/>
      <p:bldP spid="10" grpId="0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/>
      <p:bldP spid="19" grpId="0" bldLvl="0" animBg="1"/>
      <p:bldP spid="20" grpId="0" bldLvl="0" animBg="1"/>
      <p:bldP spid="21" grpId="0" bldLvl="0"/>
      <p:bldP spid="22" grpId="0" bldLvl="0"/>
      <p:bldP spid="23" grpId="0" bldLvl="0"/>
      <p:bldP spid="24" grpId="0" bldLvl="0"/>
      <p:bldP spid="25" grpId="0" bldLvl="0"/>
      <p:bldP spid="26" grpId="0" bldLvl="0"/>
      <p:bldP spid="27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75035" y="3785949"/>
            <a:ext cx="7289725" cy="7964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在这里添加你的详细小段落文本内容，与标题相关并符合整体语言风格，将你需要表达的意思表述清楚完整，与设计排版相符合。</a:t>
            </a:r>
            <a:endParaRPr lang="zh-CN" altLang="en-US" sz="1600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91511" y="2827821"/>
            <a:ext cx="70567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spc="3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B" panose="00020600040101010101" pitchFamily="18" charset="-122"/>
                <a:sym typeface="Tahoma" panose="020B0604030504040204" pitchFamily="34" charset="0"/>
              </a:rPr>
              <a:t>天长地久</a:t>
            </a:r>
            <a:endParaRPr lang="zh-CN" altLang="en-US" sz="6600" spc="300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B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99061" y="1777359"/>
            <a:ext cx="539387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7ACEB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PART 4</a:t>
            </a:r>
            <a:endParaRPr lang="en-US" altLang="zh-CN" sz="7200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403959" y="1572502"/>
            <a:ext cx="5759251" cy="3634949"/>
            <a:chOff x="5328655" y="1927504"/>
            <a:chExt cx="5759250" cy="3634949"/>
          </a:xfrm>
        </p:grpSpPr>
        <p:cxnSp>
          <p:nvCxnSpPr>
            <p:cNvPr id="5" name="直接连接符 15"/>
            <p:cNvCxnSpPr/>
            <p:nvPr/>
          </p:nvCxnSpPr>
          <p:spPr>
            <a:xfrm>
              <a:off x="5328655" y="1927504"/>
              <a:ext cx="5759250" cy="0"/>
            </a:xfrm>
            <a:prstGeom prst="line">
              <a:avLst/>
            </a:prstGeom>
            <a:noFill/>
            <a:ln w="9525" cap="flat" cmpd="sng" algn="ctr">
              <a:solidFill>
                <a:srgbClr val="E890A8"/>
              </a:solidFill>
              <a:prstDash val="sysDot"/>
            </a:ln>
            <a:effectLst/>
          </p:spPr>
        </p:cxnSp>
        <p:cxnSp>
          <p:nvCxnSpPr>
            <p:cNvPr id="6" name="直接连接符 16"/>
            <p:cNvCxnSpPr/>
            <p:nvPr/>
          </p:nvCxnSpPr>
          <p:spPr>
            <a:xfrm>
              <a:off x="5328655" y="2446783"/>
              <a:ext cx="5759250" cy="0"/>
            </a:xfrm>
            <a:prstGeom prst="line">
              <a:avLst/>
            </a:prstGeom>
            <a:noFill/>
            <a:ln w="9525" cap="flat" cmpd="sng" algn="ctr">
              <a:solidFill>
                <a:srgbClr val="E890A8"/>
              </a:solidFill>
              <a:prstDash val="sysDot"/>
            </a:ln>
            <a:effectLst/>
          </p:spPr>
        </p:cxnSp>
        <p:cxnSp>
          <p:nvCxnSpPr>
            <p:cNvPr id="7" name="直接连接符 17"/>
            <p:cNvCxnSpPr/>
            <p:nvPr/>
          </p:nvCxnSpPr>
          <p:spPr>
            <a:xfrm>
              <a:off x="5328655" y="2966061"/>
              <a:ext cx="5759250" cy="0"/>
            </a:xfrm>
            <a:prstGeom prst="line">
              <a:avLst/>
            </a:prstGeom>
            <a:noFill/>
            <a:ln w="9525" cap="flat" cmpd="sng" algn="ctr">
              <a:solidFill>
                <a:srgbClr val="E890A8"/>
              </a:solidFill>
              <a:prstDash val="sysDot"/>
            </a:ln>
            <a:effectLst/>
          </p:spPr>
        </p:cxnSp>
        <p:cxnSp>
          <p:nvCxnSpPr>
            <p:cNvPr id="8" name="直接连接符 18"/>
            <p:cNvCxnSpPr/>
            <p:nvPr/>
          </p:nvCxnSpPr>
          <p:spPr>
            <a:xfrm>
              <a:off x="5328655" y="3485341"/>
              <a:ext cx="5759250" cy="0"/>
            </a:xfrm>
            <a:prstGeom prst="line">
              <a:avLst/>
            </a:prstGeom>
            <a:noFill/>
            <a:ln w="9525" cap="flat" cmpd="sng" algn="ctr">
              <a:solidFill>
                <a:srgbClr val="E890A8"/>
              </a:solidFill>
              <a:prstDash val="sysDot"/>
            </a:ln>
            <a:effectLst/>
          </p:spPr>
        </p:cxnSp>
        <p:cxnSp>
          <p:nvCxnSpPr>
            <p:cNvPr id="9" name="直接连接符 19"/>
            <p:cNvCxnSpPr/>
            <p:nvPr/>
          </p:nvCxnSpPr>
          <p:spPr>
            <a:xfrm>
              <a:off x="5328655" y="4004620"/>
              <a:ext cx="5759250" cy="0"/>
            </a:xfrm>
            <a:prstGeom prst="line">
              <a:avLst/>
            </a:prstGeom>
            <a:noFill/>
            <a:ln w="9525" cap="flat" cmpd="sng" algn="ctr">
              <a:solidFill>
                <a:srgbClr val="E890A8"/>
              </a:solidFill>
              <a:prstDash val="sysDot"/>
            </a:ln>
            <a:effectLst/>
          </p:spPr>
        </p:cxnSp>
        <p:cxnSp>
          <p:nvCxnSpPr>
            <p:cNvPr id="10" name="直接连接符 20"/>
            <p:cNvCxnSpPr/>
            <p:nvPr/>
          </p:nvCxnSpPr>
          <p:spPr>
            <a:xfrm>
              <a:off x="5328655" y="4523898"/>
              <a:ext cx="5759250" cy="0"/>
            </a:xfrm>
            <a:prstGeom prst="line">
              <a:avLst/>
            </a:prstGeom>
            <a:noFill/>
            <a:ln w="9525" cap="flat" cmpd="sng" algn="ctr">
              <a:solidFill>
                <a:srgbClr val="E890A8"/>
              </a:solidFill>
              <a:prstDash val="sysDot"/>
            </a:ln>
            <a:effectLst/>
          </p:spPr>
        </p:cxnSp>
        <p:cxnSp>
          <p:nvCxnSpPr>
            <p:cNvPr id="11" name="直接连接符 21"/>
            <p:cNvCxnSpPr/>
            <p:nvPr/>
          </p:nvCxnSpPr>
          <p:spPr>
            <a:xfrm>
              <a:off x="5328655" y="5043178"/>
              <a:ext cx="5759250" cy="0"/>
            </a:xfrm>
            <a:prstGeom prst="line">
              <a:avLst/>
            </a:prstGeom>
            <a:noFill/>
            <a:ln w="9525" cap="flat" cmpd="sng" algn="ctr">
              <a:solidFill>
                <a:srgbClr val="E890A8"/>
              </a:solidFill>
              <a:prstDash val="sysDot"/>
            </a:ln>
            <a:effectLst/>
          </p:spPr>
        </p:cxnSp>
        <p:cxnSp>
          <p:nvCxnSpPr>
            <p:cNvPr id="12" name="直接连接符 22"/>
            <p:cNvCxnSpPr/>
            <p:nvPr/>
          </p:nvCxnSpPr>
          <p:spPr>
            <a:xfrm>
              <a:off x="5328655" y="5562453"/>
              <a:ext cx="5759250" cy="0"/>
            </a:xfrm>
            <a:prstGeom prst="line">
              <a:avLst/>
            </a:prstGeom>
            <a:noFill/>
            <a:ln w="9525" cap="flat" cmpd="sng" algn="ctr">
              <a:solidFill>
                <a:srgbClr val="E890A8"/>
              </a:solidFill>
              <a:prstDash val="sysDot"/>
            </a:ln>
            <a:effectLst/>
          </p:spPr>
        </p:cxnSp>
      </p:grpSp>
      <p:sp>
        <p:nvSpPr>
          <p:cNvPr id="13" name="五边形 20"/>
          <p:cNvSpPr/>
          <p:nvPr/>
        </p:nvSpPr>
        <p:spPr>
          <a:xfrm rot="5400000">
            <a:off x="8783532" y="2595382"/>
            <a:ext cx="2609227" cy="537803"/>
          </a:xfrm>
          <a:prstGeom prst="homePlate">
            <a:avLst/>
          </a:prstGeom>
          <a:solidFill>
            <a:srgbClr val="E890A8"/>
          </a:solidFill>
          <a:ln w="25400" cap="flat" cmpd="sng" algn="ctr">
            <a:noFill/>
            <a:prstDash val="solid"/>
          </a:ln>
          <a:effectLst/>
        </p:spPr>
        <p:txBody>
          <a:bodyPr lIns="121883" tIns="60941" rIns="121883" bIns="60941" rtlCol="0" anchor="ctr"/>
          <a:lstStyle/>
          <a:p>
            <a:pPr algn="ctr" defTabSz="1218565">
              <a:defRPr/>
            </a:pPr>
            <a:endParaRPr lang="en-US" sz="2400" kern="0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14" name="五边形 23"/>
          <p:cNvSpPr/>
          <p:nvPr/>
        </p:nvSpPr>
        <p:spPr>
          <a:xfrm rot="5400000">
            <a:off x="6206212" y="2830207"/>
            <a:ext cx="3078875" cy="537803"/>
          </a:xfrm>
          <a:prstGeom prst="homePlate">
            <a:avLst/>
          </a:prstGeom>
          <a:solidFill>
            <a:srgbClr val="E890A8"/>
          </a:solidFill>
          <a:ln w="25400" cap="flat" cmpd="sng" algn="ctr">
            <a:noFill/>
            <a:prstDash val="solid"/>
          </a:ln>
          <a:effectLst/>
        </p:spPr>
        <p:txBody>
          <a:bodyPr lIns="121883" tIns="60941" rIns="121883" bIns="60941" rtlCol="0" anchor="ctr"/>
          <a:lstStyle/>
          <a:p>
            <a:pPr algn="ctr" defTabSz="1218565">
              <a:defRPr/>
            </a:pPr>
            <a:endParaRPr lang="en-US" sz="2400" kern="0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15" name="五边形 26"/>
          <p:cNvSpPr/>
          <p:nvPr/>
        </p:nvSpPr>
        <p:spPr>
          <a:xfrm rot="5400000">
            <a:off x="7878339" y="2329327"/>
            <a:ext cx="2077117" cy="537803"/>
          </a:xfrm>
          <a:prstGeom prst="homePlate">
            <a:avLst/>
          </a:prstGeom>
          <a:solidFill>
            <a:srgbClr val="E890A8"/>
          </a:solidFill>
          <a:ln w="25400" cap="flat" cmpd="sng" algn="ctr">
            <a:noFill/>
            <a:prstDash val="solid"/>
          </a:ln>
          <a:effectLst/>
        </p:spPr>
        <p:txBody>
          <a:bodyPr lIns="121883" tIns="60941" rIns="121883" bIns="60941" rtlCol="0" anchor="ctr"/>
          <a:lstStyle/>
          <a:p>
            <a:pPr algn="ctr" defTabSz="1218565">
              <a:defRPr/>
            </a:pPr>
            <a:endParaRPr lang="en-US" sz="2400" kern="0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16" name="五边形 29"/>
          <p:cNvSpPr/>
          <p:nvPr/>
        </p:nvSpPr>
        <p:spPr>
          <a:xfrm rot="5400000">
            <a:off x="6019090" y="1846077"/>
            <a:ext cx="1110615" cy="537803"/>
          </a:xfrm>
          <a:prstGeom prst="homePlate">
            <a:avLst/>
          </a:prstGeom>
          <a:solidFill>
            <a:srgbClr val="E890A8"/>
          </a:solidFill>
          <a:ln w="25400" cap="flat" cmpd="sng" algn="ctr">
            <a:noFill/>
            <a:prstDash val="solid"/>
          </a:ln>
          <a:effectLst/>
        </p:spPr>
        <p:txBody>
          <a:bodyPr lIns="121883" tIns="60941" rIns="121883" bIns="60941" rtlCol="0" anchor="ctr"/>
          <a:lstStyle/>
          <a:p>
            <a:pPr algn="ctr" defTabSz="1218565">
              <a:defRPr/>
            </a:pPr>
            <a:endParaRPr lang="en-US" sz="2400" kern="0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958447" y="1090023"/>
            <a:ext cx="1231900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关键词</a:t>
            </a:r>
            <a:endParaRPr lang="zh-CN" altLang="en-US" sz="1600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129699" y="1090023"/>
            <a:ext cx="1231900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关键词</a:t>
            </a:r>
            <a:endParaRPr lang="zh-CN" altLang="en-US" sz="1600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300947" y="1090023"/>
            <a:ext cx="1231900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关键词</a:t>
            </a:r>
            <a:endParaRPr lang="zh-CN" altLang="en-US" sz="1600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472199" y="1090023"/>
            <a:ext cx="1231900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关键词</a:t>
            </a:r>
            <a:endParaRPr lang="zh-CN" altLang="en-US" sz="1600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21" name="i$liḋe-Oval 3"/>
          <p:cNvSpPr/>
          <p:nvPr/>
        </p:nvSpPr>
        <p:spPr>
          <a:xfrm>
            <a:off x="1253949" y="3377057"/>
            <a:ext cx="569167" cy="569167"/>
          </a:xfrm>
          <a:prstGeom prst="ellipse">
            <a:avLst/>
          </a:prstGeom>
          <a:solidFill>
            <a:srgbClr val="E890A8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sz="240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22" name="i$liḋe-Oval 6"/>
          <p:cNvSpPr/>
          <p:nvPr/>
        </p:nvSpPr>
        <p:spPr>
          <a:xfrm>
            <a:off x="1253949" y="4462652"/>
            <a:ext cx="569167" cy="569167"/>
          </a:xfrm>
          <a:prstGeom prst="ellipse">
            <a:avLst/>
          </a:prstGeom>
          <a:solidFill>
            <a:srgbClr val="E890A8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sz="240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23" name="i$liḋe-Oval 9"/>
          <p:cNvSpPr/>
          <p:nvPr/>
        </p:nvSpPr>
        <p:spPr>
          <a:xfrm>
            <a:off x="1253949" y="1219705"/>
            <a:ext cx="569167" cy="569167"/>
          </a:xfrm>
          <a:prstGeom prst="ellipse">
            <a:avLst/>
          </a:prstGeom>
          <a:solidFill>
            <a:srgbClr val="E890A8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sz="240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24" name="i$liḋe-Oval 12"/>
          <p:cNvSpPr/>
          <p:nvPr/>
        </p:nvSpPr>
        <p:spPr>
          <a:xfrm>
            <a:off x="1253949" y="2283528"/>
            <a:ext cx="569167" cy="569167"/>
          </a:xfrm>
          <a:prstGeom prst="ellipse">
            <a:avLst/>
          </a:prstGeom>
          <a:solidFill>
            <a:srgbClr val="E890A8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sz="240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25" name="i$liḋe-Freeform 15"/>
          <p:cNvSpPr/>
          <p:nvPr/>
        </p:nvSpPr>
        <p:spPr bwMode="auto">
          <a:xfrm>
            <a:off x="1417991" y="1405567"/>
            <a:ext cx="241083" cy="245985"/>
          </a:xfrm>
          <a:custGeom>
            <a:avLst/>
            <a:gdLst/>
            <a:ahLst/>
            <a:cxnLst>
              <a:cxn ang="0">
                <a:pos x="155" y="0"/>
              </a:cxn>
              <a:cxn ang="0">
                <a:pos x="43" y="0"/>
              </a:cxn>
              <a:cxn ang="0">
                <a:pos x="0" y="33"/>
              </a:cxn>
              <a:cxn ang="0">
                <a:pos x="0" y="126"/>
              </a:cxn>
              <a:cxn ang="0">
                <a:pos x="43" y="165"/>
              </a:cxn>
              <a:cxn ang="0">
                <a:pos x="103" y="165"/>
              </a:cxn>
              <a:cxn ang="0">
                <a:pos x="165" y="196"/>
              </a:cxn>
              <a:cxn ang="0">
                <a:pos x="165" y="157"/>
              </a:cxn>
              <a:cxn ang="0">
                <a:pos x="192" y="126"/>
              </a:cxn>
              <a:cxn ang="0">
                <a:pos x="192" y="33"/>
              </a:cxn>
              <a:cxn ang="0">
                <a:pos x="155" y="0"/>
              </a:cxn>
              <a:cxn ang="0">
                <a:pos x="140" y="121"/>
              </a:cxn>
              <a:cxn ang="0">
                <a:pos x="129" y="132"/>
              </a:cxn>
              <a:cxn ang="0">
                <a:pos x="49" y="132"/>
              </a:cxn>
              <a:cxn ang="0">
                <a:pos x="38" y="121"/>
              </a:cxn>
              <a:cxn ang="0">
                <a:pos x="38" y="120"/>
              </a:cxn>
              <a:cxn ang="0">
                <a:pos x="49" y="110"/>
              </a:cxn>
              <a:cxn ang="0">
                <a:pos x="129" y="110"/>
              </a:cxn>
              <a:cxn ang="0">
                <a:pos x="140" y="120"/>
              </a:cxn>
              <a:cxn ang="0">
                <a:pos x="140" y="121"/>
              </a:cxn>
              <a:cxn ang="0">
                <a:pos x="168" y="88"/>
              </a:cxn>
              <a:cxn ang="0">
                <a:pos x="157" y="99"/>
              </a:cxn>
              <a:cxn ang="0">
                <a:pos x="49" y="99"/>
              </a:cxn>
              <a:cxn ang="0">
                <a:pos x="38" y="88"/>
              </a:cxn>
              <a:cxn ang="0">
                <a:pos x="38" y="87"/>
              </a:cxn>
              <a:cxn ang="0">
                <a:pos x="49" y="77"/>
              </a:cxn>
              <a:cxn ang="0">
                <a:pos x="157" y="77"/>
              </a:cxn>
              <a:cxn ang="0">
                <a:pos x="168" y="87"/>
              </a:cxn>
              <a:cxn ang="0">
                <a:pos x="168" y="88"/>
              </a:cxn>
              <a:cxn ang="0">
                <a:pos x="168" y="44"/>
              </a:cxn>
              <a:cxn ang="0">
                <a:pos x="157" y="55"/>
              </a:cxn>
              <a:cxn ang="0">
                <a:pos x="49" y="55"/>
              </a:cxn>
              <a:cxn ang="0">
                <a:pos x="38" y="44"/>
              </a:cxn>
              <a:cxn ang="0">
                <a:pos x="38" y="43"/>
              </a:cxn>
              <a:cxn ang="0">
                <a:pos x="49" y="33"/>
              </a:cxn>
              <a:cxn ang="0">
                <a:pos x="157" y="33"/>
              </a:cxn>
              <a:cxn ang="0">
                <a:pos x="168" y="43"/>
              </a:cxn>
              <a:cxn ang="0">
                <a:pos x="168" y="44"/>
              </a:cxn>
            </a:cxnLst>
            <a:rect l="0" t="0" r="r" b="b"/>
            <a:pathLst>
              <a:path w="192" h="196">
                <a:moveTo>
                  <a:pt x="155" y="0"/>
                </a:moveTo>
                <a:cubicBezTo>
                  <a:pt x="43" y="0"/>
                  <a:pt x="43" y="0"/>
                  <a:pt x="43" y="0"/>
                </a:cubicBezTo>
                <a:cubicBezTo>
                  <a:pt x="22" y="0"/>
                  <a:pt x="0" y="16"/>
                  <a:pt x="0" y="33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43"/>
                  <a:pt x="22" y="165"/>
                  <a:pt x="43" y="165"/>
                </a:cubicBezTo>
                <a:cubicBezTo>
                  <a:pt x="103" y="165"/>
                  <a:pt x="103" y="165"/>
                  <a:pt x="103" y="165"/>
                </a:cubicBezTo>
                <a:cubicBezTo>
                  <a:pt x="165" y="196"/>
                  <a:pt x="165" y="196"/>
                  <a:pt x="165" y="196"/>
                </a:cubicBezTo>
                <a:cubicBezTo>
                  <a:pt x="165" y="157"/>
                  <a:pt x="165" y="157"/>
                  <a:pt x="165" y="157"/>
                </a:cubicBezTo>
                <a:cubicBezTo>
                  <a:pt x="179" y="155"/>
                  <a:pt x="192" y="142"/>
                  <a:pt x="192" y="126"/>
                </a:cubicBezTo>
                <a:cubicBezTo>
                  <a:pt x="192" y="33"/>
                  <a:pt x="192" y="33"/>
                  <a:pt x="192" y="33"/>
                </a:cubicBezTo>
                <a:cubicBezTo>
                  <a:pt x="192" y="16"/>
                  <a:pt x="175" y="0"/>
                  <a:pt x="155" y="0"/>
                </a:cubicBezTo>
                <a:close/>
                <a:moveTo>
                  <a:pt x="140" y="121"/>
                </a:moveTo>
                <a:cubicBezTo>
                  <a:pt x="140" y="127"/>
                  <a:pt x="135" y="132"/>
                  <a:pt x="129" y="132"/>
                </a:cubicBezTo>
                <a:cubicBezTo>
                  <a:pt x="49" y="132"/>
                  <a:pt x="49" y="132"/>
                  <a:pt x="49" y="132"/>
                </a:cubicBezTo>
                <a:cubicBezTo>
                  <a:pt x="43" y="132"/>
                  <a:pt x="38" y="127"/>
                  <a:pt x="38" y="121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8" y="115"/>
                  <a:pt x="43" y="110"/>
                  <a:pt x="49" y="110"/>
                </a:cubicBezTo>
                <a:cubicBezTo>
                  <a:pt x="129" y="110"/>
                  <a:pt x="129" y="110"/>
                  <a:pt x="129" y="110"/>
                </a:cubicBezTo>
                <a:cubicBezTo>
                  <a:pt x="135" y="110"/>
                  <a:pt x="140" y="115"/>
                  <a:pt x="140" y="120"/>
                </a:cubicBezTo>
                <a:lnTo>
                  <a:pt x="140" y="121"/>
                </a:lnTo>
                <a:close/>
                <a:moveTo>
                  <a:pt x="168" y="88"/>
                </a:moveTo>
                <a:cubicBezTo>
                  <a:pt x="168" y="94"/>
                  <a:pt x="163" y="99"/>
                  <a:pt x="157" y="99"/>
                </a:cubicBezTo>
                <a:cubicBezTo>
                  <a:pt x="49" y="99"/>
                  <a:pt x="49" y="99"/>
                  <a:pt x="49" y="99"/>
                </a:cubicBezTo>
                <a:cubicBezTo>
                  <a:pt x="43" y="99"/>
                  <a:pt x="38" y="94"/>
                  <a:pt x="38" y="88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82"/>
                  <a:pt x="43" y="77"/>
                  <a:pt x="49" y="77"/>
                </a:cubicBezTo>
                <a:cubicBezTo>
                  <a:pt x="157" y="77"/>
                  <a:pt x="157" y="77"/>
                  <a:pt x="157" y="77"/>
                </a:cubicBezTo>
                <a:cubicBezTo>
                  <a:pt x="163" y="77"/>
                  <a:pt x="168" y="82"/>
                  <a:pt x="168" y="87"/>
                </a:cubicBezTo>
                <a:lnTo>
                  <a:pt x="168" y="88"/>
                </a:lnTo>
                <a:close/>
                <a:moveTo>
                  <a:pt x="168" y="44"/>
                </a:moveTo>
                <a:cubicBezTo>
                  <a:pt x="168" y="50"/>
                  <a:pt x="163" y="55"/>
                  <a:pt x="157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3" y="55"/>
                  <a:pt x="38" y="50"/>
                  <a:pt x="38" y="44"/>
                </a:cubicBezTo>
                <a:cubicBezTo>
                  <a:pt x="38" y="43"/>
                  <a:pt x="38" y="43"/>
                  <a:pt x="38" y="43"/>
                </a:cubicBezTo>
                <a:cubicBezTo>
                  <a:pt x="38" y="38"/>
                  <a:pt x="43" y="33"/>
                  <a:pt x="49" y="33"/>
                </a:cubicBezTo>
                <a:cubicBezTo>
                  <a:pt x="157" y="33"/>
                  <a:pt x="157" y="33"/>
                  <a:pt x="157" y="33"/>
                </a:cubicBezTo>
                <a:cubicBezTo>
                  <a:pt x="163" y="33"/>
                  <a:pt x="168" y="38"/>
                  <a:pt x="168" y="43"/>
                </a:cubicBezTo>
                <a:lnTo>
                  <a:pt x="168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26" name="i$liḋe-Freeform 16"/>
          <p:cNvSpPr>
            <a:spLocks noChangeAspect="1"/>
          </p:cNvSpPr>
          <p:nvPr/>
        </p:nvSpPr>
        <p:spPr bwMode="auto">
          <a:xfrm>
            <a:off x="1418520" y="2431793"/>
            <a:ext cx="250032" cy="249239"/>
          </a:xfrm>
          <a:custGeom>
            <a:avLst/>
            <a:gdLst/>
            <a:ahLst/>
            <a:cxnLst>
              <a:cxn ang="0">
                <a:pos x="198" y="170"/>
              </a:cxn>
              <a:cxn ang="0">
                <a:pos x="163" y="135"/>
              </a:cxn>
              <a:cxn ang="0">
                <a:pos x="149" y="130"/>
              </a:cxn>
              <a:cxn ang="0">
                <a:pos x="128" y="109"/>
              </a:cxn>
              <a:cxn ang="0">
                <a:pos x="120" y="26"/>
              </a:cxn>
              <a:cxn ang="0">
                <a:pos x="26" y="26"/>
              </a:cxn>
              <a:cxn ang="0">
                <a:pos x="26" y="120"/>
              </a:cxn>
              <a:cxn ang="0">
                <a:pos x="111" y="128"/>
              </a:cxn>
              <a:cxn ang="0">
                <a:pos x="131" y="148"/>
              </a:cxn>
              <a:cxn ang="0">
                <a:pos x="136" y="162"/>
              </a:cxn>
              <a:cxn ang="0">
                <a:pos x="171" y="197"/>
              </a:cxn>
              <a:cxn ang="0">
                <a:pos x="198" y="197"/>
              </a:cxn>
              <a:cxn ang="0">
                <a:pos x="198" y="170"/>
              </a:cxn>
              <a:cxn ang="0">
                <a:pos x="45" y="101"/>
              </a:cxn>
              <a:cxn ang="0">
                <a:pos x="45" y="45"/>
              </a:cxn>
              <a:cxn ang="0">
                <a:pos x="101" y="45"/>
              </a:cxn>
              <a:cxn ang="0">
                <a:pos x="101" y="101"/>
              </a:cxn>
              <a:cxn ang="0">
                <a:pos x="45" y="101"/>
              </a:cxn>
            </a:cxnLst>
            <a:rect l="0" t="0" r="r" b="b"/>
            <a:pathLst>
              <a:path w="205" h="204">
                <a:moveTo>
                  <a:pt x="198" y="170"/>
                </a:moveTo>
                <a:cubicBezTo>
                  <a:pt x="163" y="135"/>
                  <a:pt x="163" y="135"/>
                  <a:pt x="163" y="135"/>
                </a:cubicBezTo>
                <a:cubicBezTo>
                  <a:pt x="159" y="131"/>
                  <a:pt x="154" y="129"/>
                  <a:pt x="149" y="130"/>
                </a:cubicBezTo>
                <a:cubicBezTo>
                  <a:pt x="128" y="109"/>
                  <a:pt x="128" y="109"/>
                  <a:pt x="128" y="109"/>
                </a:cubicBezTo>
                <a:cubicBezTo>
                  <a:pt x="145" y="83"/>
                  <a:pt x="142" y="49"/>
                  <a:pt x="120" y="26"/>
                </a:cubicBezTo>
                <a:cubicBezTo>
                  <a:pt x="94" y="0"/>
                  <a:pt x="52" y="0"/>
                  <a:pt x="26" y="26"/>
                </a:cubicBezTo>
                <a:cubicBezTo>
                  <a:pt x="0" y="52"/>
                  <a:pt x="0" y="94"/>
                  <a:pt x="26" y="120"/>
                </a:cubicBezTo>
                <a:cubicBezTo>
                  <a:pt x="49" y="143"/>
                  <a:pt x="85" y="146"/>
                  <a:pt x="111" y="128"/>
                </a:cubicBezTo>
                <a:cubicBezTo>
                  <a:pt x="131" y="148"/>
                  <a:pt x="131" y="148"/>
                  <a:pt x="131" y="148"/>
                </a:cubicBezTo>
                <a:cubicBezTo>
                  <a:pt x="131" y="153"/>
                  <a:pt x="132" y="158"/>
                  <a:pt x="136" y="162"/>
                </a:cubicBezTo>
                <a:cubicBezTo>
                  <a:pt x="171" y="197"/>
                  <a:pt x="171" y="197"/>
                  <a:pt x="171" y="197"/>
                </a:cubicBezTo>
                <a:cubicBezTo>
                  <a:pt x="178" y="204"/>
                  <a:pt x="191" y="204"/>
                  <a:pt x="198" y="197"/>
                </a:cubicBezTo>
                <a:cubicBezTo>
                  <a:pt x="205" y="189"/>
                  <a:pt x="205" y="177"/>
                  <a:pt x="198" y="170"/>
                </a:cubicBezTo>
                <a:close/>
                <a:moveTo>
                  <a:pt x="45" y="101"/>
                </a:moveTo>
                <a:cubicBezTo>
                  <a:pt x="29" y="86"/>
                  <a:pt x="29" y="60"/>
                  <a:pt x="45" y="45"/>
                </a:cubicBezTo>
                <a:cubicBezTo>
                  <a:pt x="60" y="30"/>
                  <a:pt x="85" y="30"/>
                  <a:pt x="101" y="45"/>
                </a:cubicBezTo>
                <a:cubicBezTo>
                  <a:pt x="116" y="60"/>
                  <a:pt x="116" y="86"/>
                  <a:pt x="101" y="101"/>
                </a:cubicBezTo>
                <a:cubicBezTo>
                  <a:pt x="85" y="116"/>
                  <a:pt x="60" y="116"/>
                  <a:pt x="45" y="10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27" name="i$liḋe-Freeform 17"/>
          <p:cNvSpPr>
            <a:spLocks noChangeAspect="1"/>
          </p:cNvSpPr>
          <p:nvPr/>
        </p:nvSpPr>
        <p:spPr bwMode="auto">
          <a:xfrm>
            <a:off x="1356176" y="3528283"/>
            <a:ext cx="400051" cy="239713"/>
          </a:xfrm>
          <a:custGeom>
            <a:avLst/>
            <a:gdLst/>
            <a:ahLst/>
            <a:cxnLst>
              <a:cxn ang="0">
                <a:pos x="257" y="55"/>
              </a:cxn>
              <a:cxn ang="0">
                <a:pos x="253" y="55"/>
              </a:cxn>
              <a:cxn ang="0">
                <a:pos x="164" y="0"/>
              </a:cxn>
              <a:cxn ang="0">
                <a:pos x="75" y="55"/>
              </a:cxn>
              <a:cxn ang="0">
                <a:pos x="71" y="54"/>
              </a:cxn>
              <a:cxn ang="0">
                <a:pos x="0" y="125"/>
              </a:cxn>
              <a:cxn ang="0">
                <a:pos x="71" y="196"/>
              </a:cxn>
              <a:cxn ang="0">
                <a:pos x="139" y="196"/>
              </a:cxn>
              <a:cxn ang="0">
                <a:pos x="139" y="165"/>
              </a:cxn>
              <a:cxn ang="0">
                <a:pos x="82" y="165"/>
              </a:cxn>
              <a:cxn ang="0">
                <a:pos x="165" y="91"/>
              </a:cxn>
              <a:cxn ang="0">
                <a:pos x="248" y="165"/>
              </a:cxn>
              <a:cxn ang="0">
                <a:pos x="184" y="165"/>
              </a:cxn>
              <a:cxn ang="0">
                <a:pos x="184" y="196"/>
              </a:cxn>
              <a:cxn ang="0">
                <a:pos x="257" y="196"/>
              </a:cxn>
              <a:cxn ang="0">
                <a:pos x="328" y="125"/>
              </a:cxn>
              <a:cxn ang="0">
                <a:pos x="257" y="55"/>
              </a:cxn>
            </a:cxnLst>
            <a:rect l="0" t="0" r="r" b="b"/>
            <a:pathLst>
              <a:path w="328" h="196">
                <a:moveTo>
                  <a:pt x="257" y="55"/>
                </a:moveTo>
                <a:cubicBezTo>
                  <a:pt x="256" y="55"/>
                  <a:pt x="255" y="55"/>
                  <a:pt x="253" y="55"/>
                </a:cubicBezTo>
                <a:cubicBezTo>
                  <a:pt x="237" y="22"/>
                  <a:pt x="203" y="0"/>
                  <a:pt x="164" y="0"/>
                </a:cubicBezTo>
                <a:cubicBezTo>
                  <a:pt x="125" y="0"/>
                  <a:pt x="92" y="22"/>
                  <a:pt x="75" y="55"/>
                </a:cubicBezTo>
                <a:cubicBezTo>
                  <a:pt x="74" y="55"/>
                  <a:pt x="72" y="54"/>
                  <a:pt x="71" y="54"/>
                </a:cubicBezTo>
                <a:cubicBezTo>
                  <a:pt x="32" y="54"/>
                  <a:pt x="0" y="86"/>
                  <a:pt x="0" y="125"/>
                </a:cubicBezTo>
                <a:cubicBezTo>
                  <a:pt x="0" y="165"/>
                  <a:pt x="32" y="196"/>
                  <a:pt x="71" y="196"/>
                </a:cubicBezTo>
                <a:cubicBezTo>
                  <a:pt x="139" y="196"/>
                  <a:pt x="139" y="196"/>
                  <a:pt x="139" y="196"/>
                </a:cubicBezTo>
                <a:cubicBezTo>
                  <a:pt x="139" y="165"/>
                  <a:pt x="139" y="165"/>
                  <a:pt x="139" y="165"/>
                </a:cubicBezTo>
                <a:cubicBezTo>
                  <a:pt x="82" y="165"/>
                  <a:pt x="82" y="165"/>
                  <a:pt x="82" y="165"/>
                </a:cubicBezTo>
                <a:cubicBezTo>
                  <a:pt x="165" y="91"/>
                  <a:pt x="165" y="91"/>
                  <a:pt x="165" y="91"/>
                </a:cubicBezTo>
                <a:cubicBezTo>
                  <a:pt x="248" y="165"/>
                  <a:pt x="248" y="165"/>
                  <a:pt x="248" y="165"/>
                </a:cubicBezTo>
                <a:cubicBezTo>
                  <a:pt x="184" y="165"/>
                  <a:pt x="184" y="165"/>
                  <a:pt x="184" y="165"/>
                </a:cubicBezTo>
                <a:cubicBezTo>
                  <a:pt x="184" y="196"/>
                  <a:pt x="184" y="196"/>
                  <a:pt x="184" y="196"/>
                </a:cubicBezTo>
                <a:cubicBezTo>
                  <a:pt x="257" y="196"/>
                  <a:pt x="257" y="196"/>
                  <a:pt x="257" y="196"/>
                </a:cubicBezTo>
                <a:cubicBezTo>
                  <a:pt x="297" y="196"/>
                  <a:pt x="328" y="165"/>
                  <a:pt x="328" y="125"/>
                </a:cubicBezTo>
                <a:cubicBezTo>
                  <a:pt x="328" y="86"/>
                  <a:pt x="297" y="55"/>
                  <a:pt x="257" y="5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28" name="i$liḋe-Freeform 18"/>
          <p:cNvSpPr>
            <a:spLocks noChangeAspect="1"/>
          </p:cNvSpPr>
          <p:nvPr/>
        </p:nvSpPr>
        <p:spPr bwMode="auto">
          <a:xfrm>
            <a:off x="1418520" y="4624771"/>
            <a:ext cx="247651" cy="245269"/>
          </a:xfrm>
          <a:custGeom>
            <a:avLst/>
            <a:gdLst/>
            <a:ahLst/>
            <a:cxnLst>
              <a:cxn ang="0">
                <a:pos x="127" y="99"/>
              </a:cxn>
              <a:cxn ang="0">
                <a:pos x="169" y="99"/>
              </a:cxn>
              <a:cxn ang="0">
                <a:pos x="192" y="78"/>
              </a:cxn>
              <a:cxn ang="0">
                <a:pos x="200" y="47"/>
              </a:cxn>
              <a:cxn ang="0">
                <a:pos x="199" y="49"/>
              </a:cxn>
              <a:cxn ang="0">
                <a:pos x="171" y="74"/>
              </a:cxn>
              <a:cxn ang="0">
                <a:pos x="133" y="73"/>
              </a:cxn>
              <a:cxn ang="0">
                <a:pos x="133" y="72"/>
              </a:cxn>
              <a:cxn ang="0">
                <a:pos x="133" y="33"/>
              </a:cxn>
              <a:cxn ang="0">
                <a:pos x="161" y="8"/>
              </a:cxn>
              <a:cxn ang="0">
                <a:pos x="163" y="6"/>
              </a:cxn>
              <a:cxn ang="0">
                <a:pos x="129" y="10"/>
              </a:cxn>
              <a:cxn ang="0">
                <a:pos x="106" y="32"/>
              </a:cxn>
              <a:cxn ang="0">
                <a:pos x="105" y="75"/>
              </a:cxn>
              <a:cxn ang="0">
                <a:pos x="109" y="79"/>
              </a:cxn>
              <a:cxn ang="0">
                <a:pos x="97" y="91"/>
              </a:cxn>
              <a:cxn ang="0">
                <a:pos x="43" y="32"/>
              </a:cxn>
              <a:cxn ang="0">
                <a:pos x="25" y="27"/>
              </a:cxn>
              <a:cxn ang="0">
                <a:pos x="21" y="31"/>
              </a:cxn>
              <a:cxn ang="0">
                <a:pos x="26" y="48"/>
              </a:cxn>
              <a:cxn ang="0">
                <a:pos x="80" y="106"/>
              </a:cxn>
              <a:cxn ang="0">
                <a:pos x="66" y="119"/>
              </a:cxn>
              <a:cxn ang="0">
                <a:pos x="45" y="123"/>
              </a:cxn>
              <a:cxn ang="0">
                <a:pos x="9" y="157"/>
              </a:cxn>
              <a:cxn ang="0">
                <a:pos x="8" y="187"/>
              </a:cxn>
              <a:cxn ang="0">
                <a:pos x="8" y="188"/>
              </a:cxn>
              <a:cxn ang="0">
                <a:pos x="39" y="190"/>
              </a:cxn>
              <a:cxn ang="0">
                <a:pos x="76" y="156"/>
              </a:cxn>
              <a:cxn ang="0">
                <a:pos x="81" y="136"/>
              </a:cxn>
              <a:cxn ang="0">
                <a:pos x="96" y="122"/>
              </a:cxn>
              <a:cxn ang="0">
                <a:pos x="107" y="134"/>
              </a:cxn>
              <a:cxn ang="0">
                <a:pos x="111" y="155"/>
              </a:cxn>
              <a:cxn ang="0">
                <a:pos x="145" y="192"/>
              </a:cxn>
              <a:cxn ang="0">
                <a:pos x="175" y="193"/>
              </a:cxn>
              <a:cxn ang="0">
                <a:pos x="176" y="192"/>
              </a:cxn>
              <a:cxn ang="0">
                <a:pos x="178" y="161"/>
              </a:cxn>
              <a:cxn ang="0">
                <a:pos x="144" y="125"/>
              </a:cxn>
              <a:cxn ang="0">
                <a:pos x="123" y="119"/>
              </a:cxn>
              <a:cxn ang="0">
                <a:pos x="112" y="107"/>
              </a:cxn>
              <a:cxn ang="0">
                <a:pos x="124" y="96"/>
              </a:cxn>
              <a:cxn ang="0">
                <a:pos x="127" y="99"/>
              </a:cxn>
            </a:cxnLst>
            <a:rect l="0" t="0" r="r" b="b"/>
            <a:pathLst>
              <a:path w="203" h="201">
                <a:moveTo>
                  <a:pt x="127" y="99"/>
                </a:moveTo>
                <a:cubicBezTo>
                  <a:pt x="138" y="110"/>
                  <a:pt x="157" y="110"/>
                  <a:pt x="169" y="99"/>
                </a:cubicBezTo>
                <a:cubicBezTo>
                  <a:pt x="192" y="78"/>
                  <a:pt x="192" y="78"/>
                  <a:pt x="192" y="78"/>
                </a:cubicBezTo>
                <a:cubicBezTo>
                  <a:pt x="201" y="70"/>
                  <a:pt x="203" y="58"/>
                  <a:pt x="200" y="47"/>
                </a:cubicBezTo>
                <a:cubicBezTo>
                  <a:pt x="200" y="48"/>
                  <a:pt x="199" y="48"/>
                  <a:pt x="199" y="49"/>
                </a:cubicBezTo>
                <a:cubicBezTo>
                  <a:pt x="171" y="74"/>
                  <a:pt x="171" y="74"/>
                  <a:pt x="171" y="74"/>
                </a:cubicBezTo>
                <a:cubicBezTo>
                  <a:pt x="161" y="84"/>
                  <a:pt x="143" y="84"/>
                  <a:pt x="133" y="73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23" y="62"/>
                  <a:pt x="123" y="43"/>
                  <a:pt x="133" y="33"/>
                </a:cubicBezTo>
                <a:cubicBezTo>
                  <a:pt x="161" y="8"/>
                  <a:pt x="161" y="8"/>
                  <a:pt x="161" y="8"/>
                </a:cubicBezTo>
                <a:cubicBezTo>
                  <a:pt x="161" y="7"/>
                  <a:pt x="162" y="7"/>
                  <a:pt x="163" y="6"/>
                </a:cubicBezTo>
                <a:cubicBezTo>
                  <a:pt x="152" y="0"/>
                  <a:pt x="139" y="2"/>
                  <a:pt x="129" y="10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94" y="43"/>
                  <a:pt x="94" y="64"/>
                  <a:pt x="105" y="75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7" y="91"/>
                  <a:pt x="97" y="91"/>
                  <a:pt x="97" y="91"/>
                </a:cubicBezTo>
                <a:cubicBezTo>
                  <a:pt x="43" y="32"/>
                  <a:pt x="43" y="32"/>
                  <a:pt x="43" y="32"/>
                </a:cubicBezTo>
                <a:cubicBezTo>
                  <a:pt x="25" y="27"/>
                  <a:pt x="25" y="27"/>
                  <a:pt x="25" y="27"/>
                </a:cubicBezTo>
                <a:cubicBezTo>
                  <a:pt x="21" y="31"/>
                  <a:pt x="21" y="31"/>
                  <a:pt x="21" y="31"/>
                </a:cubicBezTo>
                <a:cubicBezTo>
                  <a:pt x="26" y="48"/>
                  <a:pt x="26" y="48"/>
                  <a:pt x="26" y="48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66" y="119"/>
                  <a:pt x="66" y="119"/>
                  <a:pt x="66" y="119"/>
                </a:cubicBezTo>
                <a:cubicBezTo>
                  <a:pt x="59" y="116"/>
                  <a:pt x="51" y="118"/>
                  <a:pt x="45" y="123"/>
                </a:cubicBezTo>
                <a:cubicBezTo>
                  <a:pt x="9" y="157"/>
                  <a:pt x="9" y="157"/>
                  <a:pt x="9" y="157"/>
                </a:cubicBezTo>
                <a:cubicBezTo>
                  <a:pt x="0" y="165"/>
                  <a:pt x="0" y="179"/>
                  <a:pt x="8" y="187"/>
                </a:cubicBezTo>
                <a:cubicBezTo>
                  <a:pt x="8" y="188"/>
                  <a:pt x="8" y="188"/>
                  <a:pt x="8" y="188"/>
                </a:cubicBezTo>
                <a:cubicBezTo>
                  <a:pt x="16" y="197"/>
                  <a:pt x="31" y="198"/>
                  <a:pt x="39" y="190"/>
                </a:cubicBezTo>
                <a:cubicBezTo>
                  <a:pt x="76" y="156"/>
                  <a:pt x="76" y="156"/>
                  <a:pt x="76" y="156"/>
                </a:cubicBezTo>
                <a:cubicBezTo>
                  <a:pt x="81" y="151"/>
                  <a:pt x="83" y="143"/>
                  <a:pt x="81" y="136"/>
                </a:cubicBezTo>
                <a:cubicBezTo>
                  <a:pt x="96" y="122"/>
                  <a:pt x="96" y="122"/>
                  <a:pt x="96" y="122"/>
                </a:cubicBezTo>
                <a:cubicBezTo>
                  <a:pt x="107" y="134"/>
                  <a:pt x="107" y="134"/>
                  <a:pt x="107" y="134"/>
                </a:cubicBezTo>
                <a:cubicBezTo>
                  <a:pt x="104" y="141"/>
                  <a:pt x="106" y="149"/>
                  <a:pt x="111" y="155"/>
                </a:cubicBezTo>
                <a:cubicBezTo>
                  <a:pt x="145" y="192"/>
                  <a:pt x="145" y="192"/>
                  <a:pt x="145" y="192"/>
                </a:cubicBezTo>
                <a:cubicBezTo>
                  <a:pt x="153" y="200"/>
                  <a:pt x="167" y="201"/>
                  <a:pt x="175" y="193"/>
                </a:cubicBezTo>
                <a:cubicBezTo>
                  <a:pt x="176" y="192"/>
                  <a:pt x="176" y="192"/>
                  <a:pt x="176" y="192"/>
                </a:cubicBezTo>
                <a:cubicBezTo>
                  <a:pt x="185" y="184"/>
                  <a:pt x="186" y="170"/>
                  <a:pt x="178" y="161"/>
                </a:cubicBezTo>
                <a:cubicBezTo>
                  <a:pt x="144" y="125"/>
                  <a:pt x="144" y="125"/>
                  <a:pt x="144" y="125"/>
                </a:cubicBezTo>
                <a:cubicBezTo>
                  <a:pt x="139" y="119"/>
                  <a:pt x="131" y="117"/>
                  <a:pt x="123" y="119"/>
                </a:cubicBezTo>
                <a:cubicBezTo>
                  <a:pt x="112" y="107"/>
                  <a:pt x="112" y="107"/>
                  <a:pt x="112" y="107"/>
                </a:cubicBezTo>
                <a:cubicBezTo>
                  <a:pt x="124" y="96"/>
                  <a:pt x="124" y="96"/>
                  <a:pt x="124" y="96"/>
                </a:cubicBezTo>
                <a:lnTo>
                  <a:pt x="127" y="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998084" y="1179158"/>
            <a:ext cx="2879090" cy="633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请在此添加您的文字内容，请在此添加您的文字内容。</a:t>
            </a:r>
            <a:endParaRPr lang="zh-CN" altLang="zh-CN" sz="1400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998084" y="2272628"/>
            <a:ext cx="2879090" cy="633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请在此添加您的文字内容，请在此添加您的文字内容。</a:t>
            </a:r>
            <a:endParaRPr lang="zh-CN" altLang="zh-CN" sz="1400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998084" y="3336253"/>
            <a:ext cx="2879090" cy="633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请在此添加您的文字内容，请在此添加您的文字内容。</a:t>
            </a:r>
            <a:endParaRPr lang="zh-CN" altLang="zh-CN" sz="1400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998084" y="4422103"/>
            <a:ext cx="2879090" cy="633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请在此添加您的文字内容，请在此添加您的文字内容。</a:t>
            </a:r>
            <a:endParaRPr lang="zh-CN" altLang="zh-CN" sz="1400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/>
      <p:bldP spid="18" grpId="0"/>
      <p:bldP spid="19" grpId="0"/>
      <p:bldP spid="20" grpId="0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/>
      <p:bldP spid="30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19"/>
          <p:cNvGrpSpPr/>
          <p:nvPr/>
        </p:nvGrpSpPr>
        <p:grpSpPr bwMode="auto">
          <a:xfrm flipH="1">
            <a:off x="4565554" y="1713529"/>
            <a:ext cx="2211705" cy="3225165"/>
            <a:chOff x="0" y="0"/>
            <a:chExt cx="1335" cy="1947"/>
          </a:xfrm>
          <a:solidFill>
            <a:srgbClr val="E890A8"/>
          </a:solidFill>
        </p:grpSpPr>
        <p:sp>
          <p:nvSpPr>
            <p:cNvPr id="5" name="Freeform 20"/>
            <p:cNvSpPr>
              <a:spLocks noEditPoints="1"/>
            </p:cNvSpPr>
            <p:nvPr/>
          </p:nvSpPr>
          <p:spPr bwMode="auto">
            <a:xfrm>
              <a:off x="0" y="0"/>
              <a:ext cx="1335" cy="1609"/>
            </a:xfrm>
            <a:custGeom>
              <a:avLst/>
              <a:gdLst>
                <a:gd name="T0" fmla="*/ 282 w 565"/>
                <a:gd name="T1" fmla="*/ 0 h 681"/>
                <a:gd name="T2" fmla="*/ 0 w 565"/>
                <a:gd name="T3" fmla="*/ 283 h 681"/>
                <a:gd name="T4" fmla="*/ 72 w 565"/>
                <a:gd name="T5" fmla="*/ 472 h 681"/>
                <a:gd name="T6" fmla="*/ 72 w 565"/>
                <a:gd name="T7" fmla="*/ 472 h 681"/>
                <a:gd name="T8" fmla="*/ 73 w 565"/>
                <a:gd name="T9" fmla="*/ 473 h 681"/>
                <a:gd name="T10" fmla="*/ 85 w 565"/>
                <a:gd name="T11" fmla="*/ 486 h 681"/>
                <a:gd name="T12" fmla="*/ 151 w 565"/>
                <a:gd name="T13" fmla="*/ 568 h 681"/>
                <a:gd name="T14" fmla="*/ 232 w 565"/>
                <a:gd name="T15" fmla="*/ 681 h 681"/>
                <a:gd name="T16" fmla="*/ 275 w 565"/>
                <a:gd name="T17" fmla="*/ 681 h 681"/>
                <a:gd name="T18" fmla="*/ 289 w 565"/>
                <a:gd name="T19" fmla="*/ 681 h 681"/>
                <a:gd name="T20" fmla="*/ 332 w 565"/>
                <a:gd name="T21" fmla="*/ 681 h 681"/>
                <a:gd name="T22" fmla="*/ 414 w 565"/>
                <a:gd name="T23" fmla="*/ 568 h 681"/>
                <a:gd name="T24" fmla="*/ 477 w 565"/>
                <a:gd name="T25" fmla="*/ 488 h 681"/>
                <a:gd name="T26" fmla="*/ 565 w 565"/>
                <a:gd name="T27" fmla="*/ 283 h 681"/>
                <a:gd name="T28" fmla="*/ 282 w 565"/>
                <a:gd name="T29" fmla="*/ 0 h 681"/>
                <a:gd name="T30" fmla="*/ 388 w 565"/>
                <a:gd name="T31" fmla="*/ 410 h 681"/>
                <a:gd name="T32" fmla="*/ 354 w 565"/>
                <a:gd name="T33" fmla="*/ 455 h 681"/>
                <a:gd name="T34" fmla="*/ 309 w 565"/>
                <a:gd name="T35" fmla="*/ 520 h 681"/>
                <a:gd name="T36" fmla="*/ 286 w 565"/>
                <a:gd name="T37" fmla="*/ 520 h 681"/>
                <a:gd name="T38" fmla="*/ 279 w 565"/>
                <a:gd name="T39" fmla="*/ 520 h 681"/>
                <a:gd name="T40" fmla="*/ 255 w 565"/>
                <a:gd name="T41" fmla="*/ 520 h 681"/>
                <a:gd name="T42" fmla="*/ 211 w 565"/>
                <a:gd name="T43" fmla="*/ 455 h 681"/>
                <a:gd name="T44" fmla="*/ 176 w 565"/>
                <a:gd name="T45" fmla="*/ 408 h 681"/>
                <a:gd name="T46" fmla="*/ 169 w 565"/>
                <a:gd name="T47" fmla="*/ 401 h 681"/>
                <a:gd name="T48" fmla="*/ 168 w 565"/>
                <a:gd name="T49" fmla="*/ 400 h 681"/>
                <a:gd name="T50" fmla="*/ 168 w 565"/>
                <a:gd name="T51" fmla="*/ 400 h 681"/>
                <a:gd name="T52" fmla="*/ 129 w 565"/>
                <a:gd name="T53" fmla="*/ 292 h 681"/>
                <a:gd name="T54" fmla="*/ 282 w 565"/>
                <a:gd name="T55" fmla="*/ 129 h 681"/>
                <a:gd name="T56" fmla="*/ 436 w 565"/>
                <a:gd name="T57" fmla="*/ 292 h 681"/>
                <a:gd name="T58" fmla="*/ 388 w 565"/>
                <a:gd name="T59" fmla="*/ 41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5" h="681">
                  <a:moveTo>
                    <a:pt x="282" y="0"/>
                  </a:moveTo>
                  <a:cubicBezTo>
                    <a:pt x="126" y="0"/>
                    <a:pt x="0" y="127"/>
                    <a:pt x="0" y="283"/>
                  </a:cubicBezTo>
                  <a:cubicBezTo>
                    <a:pt x="0" y="356"/>
                    <a:pt x="27" y="422"/>
                    <a:pt x="72" y="472"/>
                  </a:cubicBezTo>
                  <a:cubicBezTo>
                    <a:pt x="72" y="472"/>
                    <a:pt x="72" y="472"/>
                    <a:pt x="72" y="472"/>
                  </a:cubicBezTo>
                  <a:cubicBezTo>
                    <a:pt x="72" y="472"/>
                    <a:pt x="72" y="473"/>
                    <a:pt x="73" y="473"/>
                  </a:cubicBezTo>
                  <a:cubicBezTo>
                    <a:pt x="77" y="478"/>
                    <a:pt x="81" y="482"/>
                    <a:pt x="85" y="486"/>
                  </a:cubicBezTo>
                  <a:cubicBezTo>
                    <a:pt x="102" y="504"/>
                    <a:pt x="131" y="536"/>
                    <a:pt x="151" y="568"/>
                  </a:cubicBezTo>
                  <a:cubicBezTo>
                    <a:pt x="180" y="615"/>
                    <a:pt x="165" y="681"/>
                    <a:pt x="232" y="681"/>
                  </a:cubicBezTo>
                  <a:cubicBezTo>
                    <a:pt x="275" y="681"/>
                    <a:pt x="275" y="681"/>
                    <a:pt x="275" y="681"/>
                  </a:cubicBezTo>
                  <a:cubicBezTo>
                    <a:pt x="289" y="681"/>
                    <a:pt x="289" y="681"/>
                    <a:pt x="289" y="681"/>
                  </a:cubicBezTo>
                  <a:cubicBezTo>
                    <a:pt x="332" y="681"/>
                    <a:pt x="332" y="681"/>
                    <a:pt x="332" y="681"/>
                  </a:cubicBezTo>
                  <a:cubicBezTo>
                    <a:pt x="399" y="681"/>
                    <a:pt x="385" y="615"/>
                    <a:pt x="414" y="568"/>
                  </a:cubicBezTo>
                  <a:cubicBezTo>
                    <a:pt x="433" y="538"/>
                    <a:pt x="460" y="507"/>
                    <a:pt x="477" y="488"/>
                  </a:cubicBezTo>
                  <a:cubicBezTo>
                    <a:pt x="531" y="437"/>
                    <a:pt x="565" y="364"/>
                    <a:pt x="565" y="283"/>
                  </a:cubicBezTo>
                  <a:cubicBezTo>
                    <a:pt x="565" y="127"/>
                    <a:pt x="439" y="0"/>
                    <a:pt x="282" y="0"/>
                  </a:cubicBezTo>
                  <a:close/>
                  <a:moveTo>
                    <a:pt x="388" y="410"/>
                  </a:moveTo>
                  <a:cubicBezTo>
                    <a:pt x="379" y="420"/>
                    <a:pt x="364" y="438"/>
                    <a:pt x="354" y="455"/>
                  </a:cubicBezTo>
                  <a:cubicBezTo>
                    <a:pt x="338" y="482"/>
                    <a:pt x="346" y="520"/>
                    <a:pt x="309" y="520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79" y="520"/>
                    <a:pt x="279" y="520"/>
                    <a:pt x="279" y="520"/>
                  </a:cubicBezTo>
                  <a:cubicBezTo>
                    <a:pt x="255" y="520"/>
                    <a:pt x="255" y="520"/>
                    <a:pt x="255" y="520"/>
                  </a:cubicBezTo>
                  <a:cubicBezTo>
                    <a:pt x="219" y="520"/>
                    <a:pt x="227" y="482"/>
                    <a:pt x="211" y="455"/>
                  </a:cubicBezTo>
                  <a:cubicBezTo>
                    <a:pt x="201" y="437"/>
                    <a:pt x="185" y="419"/>
                    <a:pt x="176" y="408"/>
                  </a:cubicBezTo>
                  <a:cubicBezTo>
                    <a:pt x="173" y="406"/>
                    <a:pt x="171" y="403"/>
                    <a:pt x="169" y="401"/>
                  </a:cubicBez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0"/>
                    <a:pt x="168" y="400"/>
                  </a:cubicBezTo>
                  <a:cubicBezTo>
                    <a:pt x="144" y="371"/>
                    <a:pt x="129" y="333"/>
                    <a:pt x="129" y="292"/>
                  </a:cubicBezTo>
                  <a:cubicBezTo>
                    <a:pt x="129" y="202"/>
                    <a:pt x="198" y="129"/>
                    <a:pt x="282" y="129"/>
                  </a:cubicBezTo>
                  <a:cubicBezTo>
                    <a:pt x="367" y="129"/>
                    <a:pt x="436" y="202"/>
                    <a:pt x="436" y="292"/>
                  </a:cubicBezTo>
                  <a:cubicBezTo>
                    <a:pt x="436" y="338"/>
                    <a:pt x="417" y="380"/>
                    <a:pt x="388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40000"/>
                </a:lnSpc>
              </a:pPr>
              <a:endParaRPr lang="zh-CN" altLang="en-US" sz="360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endParaRPr>
            </a:p>
          </p:txBody>
        </p:sp>
        <p:sp>
          <p:nvSpPr>
            <p:cNvPr id="6" name="Freeform 21"/>
            <p:cNvSpPr/>
            <p:nvPr/>
          </p:nvSpPr>
          <p:spPr bwMode="auto">
            <a:xfrm>
              <a:off x="442" y="1621"/>
              <a:ext cx="449" cy="108"/>
            </a:xfrm>
            <a:custGeom>
              <a:avLst/>
              <a:gdLst>
                <a:gd name="T0" fmla="*/ 168 w 190"/>
                <a:gd name="T1" fmla="*/ 0 h 46"/>
                <a:gd name="T2" fmla="*/ 20 w 190"/>
                <a:gd name="T3" fmla="*/ 0 h 46"/>
                <a:gd name="T4" fmla="*/ 0 w 190"/>
                <a:gd name="T5" fmla="*/ 23 h 46"/>
                <a:gd name="T6" fmla="*/ 0 w 190"/>
                <a:gd name="T7" fmla="*/ 24 h 46"/>
                <a:gd name="T8" fmla="*/ 20 w 190"/>
                <a:gd name="T9" fmla="*/ 46 h 46"/>
                <a:gd name="T10" fmla="*/ 168 w 190"/>
                <a:gd name="T11" fmla="*/ 46 h 46"/>
                <a:gd name="T12" fmla="*/ 190 w 190"/>
                <a:gd name="T13" fmla="*/ 24 h 46"/>
                <a:gd name="T14" fmla="*/ 190 w 190"/>
                <a:gd name="T15" fmla="*/ 23 h 46"/>
                <a:gd name="T16" fmla="*/ 168 w 190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46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9" y="46"/>
                    <a:pt x="20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80" y="46"/>
                    <a:pt x="190" y="35"/>
                    <a:pt x="190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2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40000"/>
                </a:lnSpc>
              </a:pPr>
              <a:endParaRPr lang="zh-CN" altLang="en-US" sz="360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endParaRPr>
            </a:p>
          </p:txBody>
        </p:sp>
        <p:sp>
          <p:nvSpPr>
            <p:cNvPr id="7" name="Freeform 22"/>
            <p:cNvSpPr/>
            <p:nvPr/>
          </p:nvSpPr>
          <p:spPr bwMode="auto">
            <a:xfrm>
              <a:off x="442" y="1748"/>
              <a:ext cx="449" cy="199"/>
            </a:xfrm>
            <a:custGeom>
              <a:avLst/>
              <a:gdLst>
                <a:gd name="T0" fmla="*/ 168 w 190"/>
                <a:gd name="T1" fmla="*/ 0 h 84"/>
                <a:gd name="T2" fmla="*/ 20 w 190"/>
                <a:gd name="T3" fmla="*/ 0 h 84"/>
                <a:gd name="T4" fmla="*/ 0 w 190"/>
                <a:gd name="T5" fmla="*/ 22 h 84"/>
                <a:gd name="T6" fmla="*/ 0 w 190"/>
                <a:gd name="T7" fmla="*/ 22 h 84"/>
                <a:gd name="T8" fmla="*/ 20 w 190"/>
                <a:gd name="T9" fmla="*/ 41 h 84"/>
                <a:gd name="T10" fmla="*/ 48 w 190"/>
                <a:gd name="T11" fmla="*/ 41 h 84"/>
                <a:gd name="T12" fmla="*/ 48 w 190"/>
                <a:gd name="T13" fmla="*/ 46 h 84"/>
                <a:gd name="T14" fmla="*/ 95 w 190"/>
                <a:gd name="T15" fmla="*/ 84 h 84"/>
                <a:gd name="T16" fmla="*/ 141 w 190"/>
                <a:gd name="T17" fmla="*/ 46 h 84"/>
                <a:gd name="T18" fmla="*/ 141 w 190"/>
                <a:gd name="T19" fmla="*/ 41 h 84"/>
                <a:gd name="T20" fmla="*/ 168 w 190"/>
                <a:gd name="T21" fmla="*/ 41 h 84"/>
                <a:gd name="T22" fmla="*/ 190 w 190"/>
                <a:gd name="T23" fmla="*/ 22 h 84"/>
                <a:gd name="T24" fmla="*/ 190 w 190"/>
                <a:gd name="T25" fmla="*/ 22 h 84"/>
                <a:gd name="T26" fmla="*/ 168 w 19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84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9" y="41"/>
                    <a:pt x="2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8" y="44"/>
                    <a:pt x="48" y="46"/>
                  </a:cubicBezTo>
                  <a:cubicBezTo>
                    <a:pt x="48" y="67"/>
                    <a:pt x="69" y="84"/>
                    <a:pt x="95" y="84"/>
                  </a:cubicBezTo>
                  <a:cubicBezTo>
                    <a:pt x="120" y="84"/>
                    <a:pt x="141" y="67"/>
                    <a:pt x="141" y="46"/>
                  </a:cubicBezTo>
                  <a:cubicBezTo>
                    <a:pt x="141" y="44"/>
                    <a:pt x="141" y="43"/>
                    <a:pt x="141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80" y="41"/>
                    <a:pt x="190" y="33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11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40000"/>
                </a:lnSpc>
              </a:pPr>
              <a:endParaRPr lang="zh-CN" altLang="en-US" sz="360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endParaRPr>
            </a:p>
          </p:txBody>
        </p:sp>
        <p:sp>
          <p:nvSpPr>
            <p:cNvPr id="8" name="Freeform 23"/>
            <p:cNvSpPr>
              <a:spLocks noEditPoints="1"/>
            </p:cNvSpPr>
            <p:nvPr/>
          </p:nvSpPr>
          <p:spPr bwMode="auto">
            <a:xfrm>
              <a:off x="560" y="605"/>
              <a:ext cx="215" cy="276"/>
            </a:xfrm>
            <a:custGeom>
              <a:avLst/>
              <a:gdLst>
                <a:gd name="T0" fmla="*/ 88 w 91"/>
                <a:gd name="T1" fmla="*/ 0 h 117"/>
                <a:gd name="T2" fmla="*/ 3 w 91"/>
                <a:gd name="T3" fmla="*/ 0 h 117"/>
                <a:gd name="T4" fmla="*/ 0 w 91"/>
                <a:gd name="T5" fmla="*/ 3 h 117"/>
                <a:gd name="T6" fmla="*/ 0 w 91"/>
                <a:gd name="T7" fmla="*/ 114 h 117"/>
                <a:gd name="T8" fmla="*/ 3 w 91"/>
                <a:gd name="T9" fmla="*/ 116 h 117"/>
                <a:gd name="T10" fmla="*/ 43 w 91"/>
                <a:gd name="T11" fmla="*/ 92 h 117"/>
                <a:gd name="T12" fmla="*/ 48 w 91"/>
                <a:gd name="T13" fmla="*/ 92 h 117"/>
                <a:gd name="T14" fmla="*/ 88 w 91"/>
                <a:gd name="T15" fmla="*/ 116 h 117"/>
                <a:gd name="T16" fmla="*/ 91 w 91"/>
                <a:gd name="T17" fmla="*/ 114 h 117"/>
                <a:gd name="T18" fmla="*/ 91 w 91"/>
                <a:gd name="T19" fmla="*/ 3 h 117"/>
                <a:gd name="T20" fmla="*/ 88 w 91"/>
                <a:gd name="T21" fmla="*/ 0 h 117"/>
                <a:gd name="T22" fmla="*/ 65 w 91"/>
                <a:gd name="T23" fmla="*/ 49 h 117"/>
                <a:gd name="T24" fmla="*/ 62 w 91"/>
                <a:gd name="T25" fmla="*/ 53 h 117"/>
                <a:gd name="T26" fmla="*/ 50 w 91"/>
                <a:gd name="T27" fmla="*/ 53 h 117"/>
                <a:gd name="T28" fmla="*/ 50 w 91"/>
                <a:gd name="T29" fmla="*/ 64 h 117"/>
                <a:gd name="T30" fmla="*/ 47 w 91"/>
                <a:gd name="T31" fmla="*/ 67 h 117"/>
                <a:gd name="T32" fmla="*/ 44 w 91"/>
                <a:gd name="T33" fmla="*/ 67 h 117"/>
                <a:gd name="T34" fmla="*/ 41 w 91"/>
                <a:gd name="T35" fmla="*/ 64 h 117"/>
                <a:gd name="T36" fmla="*/ 41 w 91"/>
                <a:gd name="T37" fmla="*/ 53 h 117"/>
                <a:gd name="T38" fmla="*/ 29 w 91"/>
                <a:gd name="T39" fmla="*/ 53 h 117"/>
                <a:gd name="T40" fmla="*/ 26 w 91"/>
                <a:gd name="T41" fmla="*/ 49 h 117"/>
                <a:gd name="T42" fmla="*/ 26 w 91"/>
                <a:gd name="T43" fmla="*/ 46 h 117"/>
                <a:gd name="T44" fmla="*/ 29 w 91"/>
                <a:gd name="T45" fmla="*/ 43 h 117"/>
                <a:gd name="T46" fmla="*/ 41 w 91"/>
                <a:gd name="T47" fmla="*/ 43 h 117"/>
                <a:gd name="T48" fmla="*/ 41 w 91"/>
                <a:gd name="T49" fmla="*/ 31 h 117"/>
                <a:gd name="T50" fmla="*/ 44 w 91"/>
                <a:gd name="T51" fmla="*/ 28 h 117"/>
                <a:gd name="T52" fmla="*/ 47 w 91"/>
                <a:gd name="T53" fmla="*/ 28 h 117"/>
                <a:gd name="T54" fmla="*/ 50 w 91"/>
                <a:gd name="T55" fmla="*/ 31 h 117"/>
                <a:gd name="T56" fmla="*/ 50 w 91"/>
                <a:gd name="T57" fmla="*/ 43 h 117"/>
                <a:gd name="T58" fmla="*/ 62 w 91"/>
                <a:gd name="T59" fmla="*/ 43 h 117"/>
                <a:gd name="T60" fmla="*/ 65 w 91"/>
                <a:gd name="T61" fmla="*/ 46 h 117"/>
                <a:gd name="T62" fmla="*/ 65 w 91"/>
                <a:gd name="T63" fmla="*/ 4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17">
                  <a:moveTo>
                    <a:pt x="8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7" y="91"/>
                    <a:pt x="48" y="92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7"/>
                    <a:pt x="91" y="116"/>
                    <a:pt x="91" y="11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lose/>
                  <a:moveTo>
                    <a:pt x="65" y="49"/>
                  </a:moveTo>
                  <a:cubicBezTo>
                    <a:pt x="65" y="51"/>
                    <a:pt x="64" y="53"/>
                    <a:pt x="62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9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2" y="67"/>
                    <a:pt x="41" y="66"/>
                    <a:pt x="41" y="6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6" y="51"/>
                    <a:pt x="26" y="49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4"/>
                    <a:pt x="27" y="43"/>
                    <a:pt x="2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9"/>
                    <a:pt x="42" y="28"/>
                    <a:pt x="44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0" y="29"/>
                    <a:pt x="50" y="31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3"/>
                    <a:pt x="65" y="44"/>
                    <a:pt x="65" y="46"/>
                  </a:cubicBezTo>
                  <a:lnTo>
                    <a:pt x="6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40000"/>
                </a:lnSpc>
              </a:pPr>
              <a:endParaRPr lang="zh-CN" altLang="en-US" sz="360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endParaRPr>
            </a:p>
          </p:txBody>
        </p:sp>
        <p:sp>
          <p:nvSpPr>
            <p:cNvPr id="9" name="Freeform 24"/>
            <p:cNvSpPr/>
            <p:nvPr/>
          </p:nvSpPr>
          <p:spPr bwMode="auto">
            <a:xfrm>
              <a:off x="621" y="543"/>
              <a:ext cx="215" cy="279"/>
            </a:xfrm>
            <a:custGeom>
              <a:avLst/>
              <a:gdLst>
                <a:gd name="T0" fmla="*/ 87 w 91"/>
                <a:gd name="T1" fmla="*/ 0 h 118"/>
                <a:gd name="T2" fmla="*/ 91 w 91"/>
                <a:gd name="T3" fmla="*/ 3 h 118"/>
                <a:gd name="T4" fmla="*/ 91 w 91"/>
                <a:gd name="T5" fmla="*/ 115 h 118"/>
                <a:gd name="T6" fmla="*/ 88 w 91"/>
                <a:gd name="T7" fmla="*/ 117 h 118"/>
                <a:gd name="T8" fmla="*/ 77 w 91"/>
                <a:gd name="T9" fmla="*/ 109 h 118"/>
                <a:gd name="T10" fmla="*/ 75 w 91"/>
                <a:gd name="T11" fmla="*/ 104 h 118"/>
                <a:gd name="T12" fmla="*/ 75 w 91"/>
                <a:gd name="T13" fmla="*/ 19 h 118"/>
                <a:gd name="T14" fmla="*/ 71 w 91"/>
                <a:gd name="T15" fmla="*/ 16 h 118"/>
                <a:gd name="T16" fmla="*/ 3 w 91"/>
                <a:gd name="T17" fmla="*/ 16 h 118"/>
                <a:gd name="T18" fmla="*/ 0 w 91"/>
                <a:gd name="T19" fmla="*/ 13 h 118"/>
                <a:gd name="T20" fmla="*/ 0 w 91"/>
                <a:gd name="T21" fmla="*/ 3 h 118"/>
                <a:gd name="T22" fmla="*/ 3 w 91"/>
                <a:gd name="T23" fmla="*/ 0 h 118"/>
                <a:gd name="T24" fmla="*/ 87 w 9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8">
                  <a:moveTo>
                    <a:pt x="87" y="0"/>
                  </a:moveTo>
                  <a:cubicBezTo>
                    <a:pt x="89" y="0"/>
                    <a:pt x="91" y="2"/>
                    <a:pt x="91" y="3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7"/>
                    <a:pt x="89" y="118"/>
                    <a:pt x="88" y="11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8"/>
                    <a:pt x="75" y="106"/>
                    <a:pt x="75" y="104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3" y="16"/>
                    <a:pt x="7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40000"/>
                </a:lnSpc>
              </a:pPr>
              <a:endParaRPr lang="zh-CN" altLang="en-US" sz="360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201681" y="1375657"/>
            <a:ext cx="3003139" cy="3550224"/>
            <a:chOff x="1642744" y="1644598"/>
            <a:chExt cx="3003139" cy="3550224"/>
          </a:xfrm>
        </p:grpSpPr>
        <p:sp>
          <p:nvSpPr>
            <p:cNvPr id="11" name="Oval 15"/>
            <p:cNvSpPr>
              <a:spLocks noChangeArrowheads="1"/>
            </p:cNvSpPr>
            <p:nvPr/>
          </p:nvSpPr>
          <p:spPr bwMode="auto">
            <a:xfrm flipH="1">
              <a:off x="4232498" y="1853306"/>
              <a:ext cx="413385" cy="413385"/>
            </a:xfrm>
            <a:prstGeom prst="ellipse">
              <a:avLst/>
            </a:prstGeom>
            <a:solidFill>
              <a:srgbClr val="E890A8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40000"/>
                </a:lnSpc>
              </a:pPr>
              <a:endParaRPr lang="zh-CN" altLang="en-US" sz="36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endParaRPr>
            </a:p>
          </p:txBody>
        </p:sp>
        <p:sp>
          <p:nvSpPr>
            <p:cNvPr id="12" name="Oval 16"/>
            <p:cNvSpPr>
              <a:spLocks noChangeArrowheads="1"/>
            </p:cNvSpPr>
            <p:nvPr/>
          </p:nvSpPr>
          <p:spPr bwMode="auto">
            <a:xfrm flipH="1">
              <a:off x="4232498" y="2773421"/>
              <a:ext cx="413385" cy="413385"/>
            </a:xfrm>
            <a:prstGeom prst="ellipse">
              <a:avLst/>
            </a:prstGeom>
            <a:solidFill>
              <a:srgbClr val="E890A8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40000"/>
                </a:lnSpc>
              </a:pPr>
              <a:endParaRPr lang="zh-CN" altLang="en-US" sz="360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endParaRPr>
            </a:p>
          </p:txBody>
        </p:sp>
        <p:sp>
          <p:nvSpPr>
            <p:cNvPr id="13" name="Oval 17"/>
            <p:cNvSpPr>
              <a:spLocks noChangeArrowheads="1"/>
            </p:cNvSpPr>
            <p:nvPr/>
          </p:nvSpPr>
          <p:spPr bwMode="auto">
            <a:xfrm flipH="1">
              <a:off x="4232498" y="3696711"/>
              <a:ext cx="413385" cy="408940"/>
            </a:xfrm>
            <a:prstGeom prst="ellipse">
              <a:avLst/>
            </a:prstGeom>
            <a:solidFill>
              <a:srgbClr val="E890A8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40000"/>
                </a:lnSpc>
              </a:pPr>
              <a:endParaRPr lang="zh-CN" altLang="en-US" sz="360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endParaRPr>
            </a:p>
          </p:txBody>
        </p:sp>
        <p:sp>
          <p:nvSpPr>
            <p:cNvPr id="14" name="Oval 18"/>
            <p:cNvSpPr>
              <a:spLocks noChangeArrowheads="1"/>
            </p:cNvSpPr>
            <p:nvPr/>
          </p:nvSpPr>
          <p:spPr bwMode="auto">
            <a:xfrm flipH="1">
              <a:off x="4232498" y="4606666"/>
              <a:ext cx="413385" cy="413385"/>
            </a:xfrm>
            <a:prstGeom prst="ellipse">
              <a:avLst/>
            </a:prstGeom>
            <a:solidFill>
              <a:srgbClr val="E890A8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40000"/>
                </a:lnSpc>
              </a:pPr>
              <a:endParaRPr lang="zh-CN" altLang="en-US" sz="360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endParaRPr>
            </a:p>
          </p:txBody>
        </p:sp>
        <p:grpSp>
          <p:nvGrpSpPr>
            <p:cNvPr id="15" name="Group 25"/>
            <p:cNvGrpSpPr/>
            <p:nvPr/>
          </p:nvGrpSpPr>
          <p:grpSpPr bwMode="auto">
            <a:xfrm flipH="1">
              <a:off x="4376643" y="4722236"/>
              <a:ext cx="125730" cy="186690"/>
              <a:chOff x="0" y="0"/>
              <a:chExt cx="85" cy="127"/>
            </a:xfrm>
          </p:grpSpPr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0" y="47"/>
                <a:ext cx="85" cy="80"/>
              </a:xfrm>
              <a:custGeom>
                <a:avLst/>
                <a:gdLst>
                  <a:gd name="T0" fmla="*/ 34 w 36"/>
                  <a:gd name="T1" fmla="*/ 0 h 34"/>
                  <a:gd name="T2" fmla="*/ 2 w 36"/>
                  <a:gd name="T3" fmla="*/ 0 h 34"/>
                  <a:gd name="T4" fmla="*/ 1 w 36"/>
                  <a:gd name="T5" fmla="*/ 0 h 34"/>
                  <a:gd name="T6" fmla="*/ 0 w 36"/>
                  <a:gd name="T7" fmla="*/ 1 h 34"/>
                  <a:gd name="T8" fmla="*/ 0 w 36"/>
                  <a:gd name="T9" fmla="*/ 6 h 34"/>
                  <a:gd name="T10" fmla="*/ 0 w 36"/>
                  <a:gd name="T11" fmla="*/ 32 h 34"/>
                  <a:gd name="T12" fmla="*/ 2 w 36"/>
                  <a:gd name="T13" fmla="*/ 34 h 34"/>
                  <a:gd name="T14" fmla="*/ 34 w 36"/>
                  <a:gd name="T15" fmla="*/ 34 h 34"/>
                  <a:gd name="T16" fmla="*/ 36 w 36"/>
                  <a:gd name="T17" fmla="*/ 32 h 34"/>
                  <a:gd name="T18" fmla="*/ 36 w 36"/>
                  <a:gd name="T19" fmla="*/ 1 h 34"/>
                  <a:gd name="T20" fmla="*/ 34 w 36"/>
                  <a:gd name="T21" fmla="*/ 0 h 34"/>
                  <a:gd name="T22" fmla="*/ 8 w 36"/>
                  <a:gd name="T23" fmla="*/ 7 h 34"/>
                  <a:gd name="T24" fmla="*/ 11 w 36"/>
                  <a:gd name="T25" fmla="*/ 7 h 34"/>
                  <a:gd name="T26" fmla="*/ 11 w 36"/>
                  <a:gd name="T27" fmla="*/ 26 h 34"/>
                  <a:gd name="T28" fmla="*/ 8 w 36"/>
                  <a:gd name="T29" fmla="*/ 26 h 34"/>
                  <a:gd name="T30" fmla="*/ 8 w 36"/>
                  <a:gd name="T31" fmla="*/ 7 h 34"/>
                  <a:gd name="T32" fmla="*/ 16 w 36"/>
                  <a:gd name="T33" fmla="*/ 7 h 34"/>
                  <a:gd name="T34" fmla="*/ 20 w 36"/>
                  <a:gd name="T35" fmla="*/ 7 h 34"/>
                  <a:gd name="T36" fmla="*/ 20 w 36"/>
                  <a:gd name="T37" fmla="*/ 26 h 34"/>
                  <a:gd name="T38" fmla="*/ 16 w 36"/>
                  <a:gd name="T39" fmla="*/ 26 h 34"/>
                  <a:gd name="T40" fmla="*/ 16 w 36"/>
                  <a:gd name="T41" fmla="*/ 7 h 34"/>
                  <a:gd name="T42" fmla="*/ 28 w 36"/>
                  <a:gd name="T43" fmla="*/ 26 h 34"/>
                  <a:gd name="T44" fmla="*/ 25 w 36"/>
                  <a:gd name="T45" fmla="*/ 26 h 34"/>
                  <a:gd name="T46" fmla="*/ 25 w 36"/>
                  <a:gd name="T47" fmla="*/ 7 h 34"/>
                  <a:gd name="T48" fmla="*/ 28 w 36"/>
                  <a:gd name="T49" fmla="*/ 7 h 34"/>
                  <a:gd name="T50" fmla="*/ 28 w 36"/>
                  <a:gd name="T51" fmla="*/ 2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6" h="34">
                    <a:moveTo>
                      <a:pt x="3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3"/>
                      <a:pt x="1" y="34"/>
                      <a:pt x="2" y="34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5" y="34"/>
                      <a:pt x="36" y="33"/>
                      <a:pt x="36" y="3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6" y="0"/>
                      <a:pt x="35" y="0"/>
                      <a:pt x="34" y="0"/>
                    </a:cubicBezTo>
                    <a:close/>
                    <a:moveTo>
                      <a:pt x="8" y="7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8" y="26"/>
                      <a:pt x="8" y="26"/>
                      <a:pt x="8" y="26"/>
                    </a:cubicBezTo>
                    <a:lnTo>
                      <a:pt x="8" y="7"/>
                    </a:lnTo>
                    <a:close/>
                    <a:moveTo>
                      <a:pt x="16" y="7"/>
                    </a:moveTo>
                    <a:cubicBezTo>
                      <a:pt x="20" y="7"/>
                      <a:pt x="20" y="7"/>
                      <a:pt x="20" y="7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6" y="26"/>
                      <a:pt x="16" y="26"/>
                      <a:pt x="16" y="26"/>
                    </a:cubicBezTo>
                    <a:lnTo>
                      <a:pt x="16" y="7"/>
                    </a:lnTo>
                    <a:close/>
                    <a:moveTo>
                      <a:pt x="28" y="26"/>
                    </a:move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8" y="7"/>
                      <a:pt x="28" y="7"/>
                      <a:pt x="28" y="7"/>
                    </a:cubicBezTo>
                    <a:lnTo>
                      <a:pt x="28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40000"/>
                  </a:lnSpc>
                </a:pPr>
                <a:endParaRPr lang="zh-CN" altLang="en-US" sz="3600">
                  <a:solidFill>
                    <a:srgbClr val="E890A8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cs typeface="阿里巴巴普惠体 R" panose="00020600040101010101" pitchFamily="18" charset="-122"/>
                  <a:sym typeface="Tahoma" panose="020B0604030504040204" pitchFamily="34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0" y="0"/>
                <a:ext cx="85" cy="33"/>
              </a:xfrm>
              <a:custGeom>
                <a:avLst/>
                <a:gdLst>
                  <a:gd name="T0" fmla="*/ 34 w 36"/>
                  <a:gd name="T1" fmla="*/ 14 h 14"/>
                  <a:gd name="T2" fmla="*/ 36 w 36"/>
                  <a:gd name="T3" fmla="*/ 12 h 14"/>
                  <a:gd name="T4" fmla="*/ 36 w 36"/>
                  <a:gd name="T5" fmla="*/ 7 h 14"/>
                  <a:gd name="T6" fmla="*/ 34 w 36"/>
                  <a:gd name="T7" fmla="*/ 5 h 14"/>
                  <a:gd name="T8" fmla="*/ 26 w 36"/>
                  <a:gd name="T9" fmla="*/ 5 h 14"/>
                  <a:gd name="T10" fmla="*/ 25 w 36"/>
                  <a:gd name="T11" fmla="*/ 4 h 14"/>
                  <a:gd name="T12" fmla="*/ 25 w 36"/>
                  <a:gd name="T13" fmla="*/ 1 h 14"/>
                  <a:gd name="T14" fmla="*/ 23 w 36"/>
                  <a:gd name="T15" fmla="*/ 0 h 14"/>
                  <a:gd name="T16" fmla="*/ 13 w 36"/>
                  <a:gd name="T17" fmla="*/ 0 h 14"/>
                  <a:gd name="T18" fmla="*/ 12 w 36"/>
                  <a:gd name="T19" fmla="*/ 1 h 14"/>
                  <a:gd name="T20" fmla="*/ 12 w 36"/>
                  <a:gd name="T21" fmla="*/ 4 h 14"/>
                  <a:gd name="T22" fmla="*/ 10 w 36"/>
                  <a:gd name="T23" fmla="*/ 5 h 14"/>
                  <a:gd name="T24" fmla="*/ 2 w 36"/>
                  <a:gd name="T25" fmla="*/ 5 h 14"/>
                  <a:gd name="T26" fmla="*/ 0 w 36"/>
                  <a:gd name="T27" fmla="*/ 7 h 14"/>
                  <a:gd name="T28" fmla="*/ 0 w 36"/>
                  <a:gd name="T29" fmla="*/ 12 h 14"/>
                  <a:gd name="T30" fmla="*/ 2 w 36"/>
                  <a:gd name="T31" fmla="*/ 14 h 14"/>
                  <a:gd name="T32" fmla="*/ 34 w 36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14">
                    <a:moveTo>
                      <a:pt x="34" y="14"/>
                    </a:moveTo>
                    <a:cubicBezTo>
                      <a:pt x="35" y="14"/>
                      <a:pt x="36" y="13"/>
                      <a:pt x="36" y="12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36" y="6"/>
                      <a:pt x="35" y="5"/>
                      <a:pt x="34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5" y="5"/>
                      <a:pt x="25" y="5"/>
                      <a:pt x="25" y="4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0"/>
                      <a:pt x="24" y="0"/>
                      <a:pt x="2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5"/>
                      <a:pt x="11" y="5"/>
                      <a:pt x="10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lnTo>
                      <a:pt x="34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40000"/>
                  </a:lnSpc>
                </a:pPr>
                <a:endParaRPr lang="zh-CN" altLang="en-US" sz="3600">
                  <a:solidFill>
                    <a:srgbClr val="E890A8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cs typeface="阿里巴巴普惠体 R" panose="00020600040101010101" pitchFamily="18" charset="-122"/>
                  <a:sym typeface="Tahoma" panose="020B0604030504040204" pitchFamily="34" charset="0"/>
                </a:endParaRPr>
              </a:p>
            </p:txBody>
          </p:sp>
        </p:grpSp>
        <p:grpSp>
          <p:nvGrpSpPr>
            <p:cNvPr id="16" name="Group 28"/>
            <p:cNvGrpSpPr/>
            <p:nvPr/>
          </p:nvGrpSpPr>
          <p:grpSpPr bwMode="auto">
            <a:xfrm flipH="1">
              <a:off x="4342353" y="3812281"/>
              <a:ext cx="194310" cy="158115"/>
              <a:chOff x="0" y="0"/>
              <a:chExt cx="132" cy="109"/>
            </a:xfrm>
          </p:grpSpPr>
          <p:sp>
            <p:nvSpPr>
              <p:cNvPr id="25" name="Freeform 29"/>
              <p:cNvSpPr/>
              <p:nvPr/>
            </p:nvSpPr>
            <p:spPr bwMode="auto">
              <a:xfrm>
                <a:off x="83" y="38"/>
                <a:ext cx="49" cy="71"/>
              </a:xfrm>
              <a:custGeom>
                <a:avLst/>
                <a:gdLst>
                  <a:gd name="T0" fmla="*/ 21 w 21"/>
                  <a:gd name="T1" fmla="*/ 15 h 30"/>
                  <a:gd name="T2" fmla="*/ 5 w 21"/>
                  <a:gd name="T3" fmla="*/ 30 h 30"/>
                  <a:gd name="T4" fmla="*/ 0 w 21"/>
                  <a:gd name="T5" fmla="*/ 29 h 30"/>
                  <a:gd name="T6" fmla="*/ 14 w 21"/>
                  <a:gd name="T7" fmla="*/ 9 h 30"/>
                  <a:gd name="T8" fmla="*/ 12 w 21"/>
                  <a:gd name="T9" fmla="*/ 0 h 30"/>
                  <a:gd name="T10" fmla="*/ 21 w 21"/>
                  <a:gd name="T11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0">
                    <a:moveTo>
                      <a:pt x="21" y="15"/>
                    </a:moveTo>
                    <a:cubicBezTo>
                      <a:pt x="21" y="23"/>
                      <a:pt x="14" y="30"/>
                      <a:pt x="5" y="30"/>
                    </a:cubicBezTo>
                    <a:cubicBezTo>
                      <a:pt x="4" y="30"/>
                      <a:pt x="2" y="30"/>
                      <a:pt x="0" y="29"/>
                    </a:cubicBezTo>
                    <a:cubicBezTo>
                      <a:pt x="8" y="26"/>
                      <a:pt x="14" y="18"/>
                      <a:pt x="14" y="9"/>
                    </a:cubicBezTo>
                    <a:cubicBezTo>
                      <a:pt x="14" y="6"/>
                      <a:pt x="13" y="3"/>
                      <a:pt x="12" y="0"/>
                    </a:cubicBezTo>
                    <a:cubicBezTo>
                      <a:pt x="17" y="3"/>
                      <a:pt x="21" y="8"/>
                      <a:pt x="21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40000"/>
                  </a:lnSpc>
                </a:pPr>
                <a:endParaRPr lang="zh-CN" altLang="en-US" sz="3600">
                  <a:solidFill>
                    <a:srgbClr val="E890A8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cs typeface="阿里巴巴普惠体 R" panose="00020600040101010101" pitchFamily="18" charset="-122"/>
                  <a:sym typeface="Tahoma" panose="020B0604030504040204" pitchFamily="34" charset="0"/>
                </a:endParaRPr>
              </a:p>
            </p:txBody>
          </p:sp>
          <p:sp>
            <p:nvSpPr>
              <p:cNvPr id="26" name="Freeform 30"/>
              <p:cNvSpPr>
                <a:spLocks noEditPoints="1"/>
              </p:cNvSpPr>
              <p:nvPr/>
            </p:nvSpPr>
            <p:spPr bwMode="auto">
              <a:xfrm>
                <a:off x="0" y="0"/>
                <a:ext cx="109" cy="109"/>
              </a:xfrm>
              <a:custGeom>
                <a:avLst/>
                <a:gdLst>
                  <a:gd name="T0" fmla="*/ 45 w 46"/>
                  <a:gd name="T1" fmla="*/ 15 h 46"/>
                  <a:gd name="T2" fmla="*/ 35 w 46"/>
                  <a:gd name="T3" fmla="*/ 4 h 46"/>
                  <a:gd name="T4" fmla="*/ 35 w 46"/>
                  <a:gd name="T5" fmla="*/ 4 h 46"/>
                  <a:gd name="T6" fmla="*/ 23 w 46"/>
                  <a:gd name="T7" fmla="*/ 0 h 46"/>
                  <a:gd name="T8" fmla="*/ 4 w 46"/>
                  <a:gd name="T9" fmla="*/ 10 h 46"/>
                  <a:gd name="T10" fmla="*/ 0 w 46"/>
                  <a:gd name="T11" fmla="*/ 23 h 46"/>
                  <a:gd name="T12" fmla="*/ 5 w 46"/>
                  <a:gd name="T13" fmla="*/ 37 h 46"/>
                  <a:gd name="T14" fmla="*/ 9 w 46"/>
                  <a:gd name="T15" fmla="*/ 42 h 46"/>
                  <a:gd name="T16" fmla="*/ 14 w 46"/>
                  <a:gd name="T17" fmla="*/ 44 h 46"/>
                  <a:gd name="T18" fmla="*/ 14 w 46"/>
                  <a:gd name="T19" fmla="*/ 44 h 46"/>
                  <a:gd name="T20" fmla="*/ 23 w 46"/>
                  <a:gd name="T21" fmla="*/ 46 h 46"/>
                  <a:gd name="T22" fmla="*/ 32 w 46"/>
                  <a:gd name="T23" fmla="*/ 44 h 46"/>
                  <a:gd name="T24" fmla="*/ 36 w 46"/>
                  <a:gd name="T25" fmla="*/ 42 h 46"/>
                  <a:gd name="T26" fmla="*/ 42 w 46"/>
                  <a:gd name="T27" fmla="*/ 36 h 46"/>
                  <a:gd name="T28" fmla="*/ 46 w 46"/>
                  <a:gd name="T29" fmla="*/ 26 h 46"/>
                  <a:gd name="T30" fmla="*/ 46 w 46"/>
                  <a:gd name="T31" fmla="*/ 26 h 46"/>
                  <a:gd name="T32" fmla="*/ 46 w 46"/>
                  <a:gd name="T33" fmla="*/ 23 h 46"/>
                  <a:gd name="T34" fmla="*/ 45 w 46"/>
                  <a:gd name="T35" fmla="*/ 15 h 46"/>
                  <a:gd name="T36" fmla="*/ 31 w 46"/>
                  <a:gd name="T37" fmla="*/ 11 h 46"/>
                  <a:gd name="T38" fmla="*/ 35 w 46"/>
                  <a:gd name="T39" fmla="*/ 15 h 46"/>
                  <a:gd name="T40" fmla="*/ 35 w 46"/>
                  <a:gd name="T41" fmla="*/ 15 h 46"/>
                  <a:gd name="T42" fmla="*/ 31 w 46"/>
                  <a:gd name="T43" fmla="*/ 19 h 46"/>
                  <a:gd name="T44" fmla="*/ 27 w 46"/>
                  <a:gd name="T45" fmla="*/ 15 h 46"/>
                  <a:gd name="T46" fmla="*/ 31 w 46"/>
                  <a:gd name="T47" fmla="*/ 11 h 46"/>
                  <a:gd name="T48" fmla="*/ 31 w 46"/>
                  <a:gd name="T49" fmla="*/ 11 h 46"/>
                  <a:gd name="T50" fmla="*/ 15 w 46"/>
                  <a:gd name="T51" fmla="*/ 36 h 46"/>
                  <a:gd name="T52" fmla="*/ 11 w 46"/>
                  <a:gd name="T53" fmla="*/ 32 h 46"/>
                  <a:gd name="T54" fmla="*/ 15 w 46"/>
                  <a:gd name="T55" fmla="*/ 28 h 46"/>
                  <a:gd name="T56" fmla="*/ 19 w 46"/>
                  <a:gd name="T57" fmla="*/ 32 h 46"/>
                  <a:gd name="T58" fmla="*/ 15 w 46"/>
                  <a:gd name="T59" fmla="*/ 36 h 46"/>
                  <a:gd name="T60" fmla="*/ 15 w 46"/>
                  <a:gd name="T61" fmla="*/ 19 h 46"/>
                  <a:gd name="T62" fmla="*/ 11 w 46"/>
                  <a:gd name="T63" fmla="*/ 15 h 46"/>
                  <a:gd name="T64" fmla="*/ 15 w 46"/>
                  <a:gd name="T65" fmla="*/ 11 h 46"/>
                  <a:gd name="T66" fmla="*/ 19 w 46"/>
                  <a:gd name="T67" fmla="*/ 15 h 46"/>
                  <a:gd name="T68" fmla="*/ 15 w 46"/>
                  <a:gd name="T69" fmla="*/ 19 h 46"/>
                  <a:gd name="T70" fmla="*/ 20 w 46"/>
                  <a:gd name="T71" fmla="*/ 23 h 46"/>
                  <a:gd name="T72" fmla="*/ 22 w 46"/>
                  <a:gd name="T73" fmla="*/ 21 h 46"/>
                  <a:gd name="T74" fmla="*/ 23 w 46"/>
                  <a:gd name="T75" fmla="*/ 21 h 46"/>
                  <a:gd name="T76" fmla="*/ 26 w 46"/>
                  <a:gd name="T77" fmla="*/ 23 h 46"/>
                  <a:gd name="T78" fmla="*/ 25 w 46"/>
                  <a:gd name="T79" fmla="*/ 25 h 46"/>
                  <a:gd name="T80" fmla="*/ 23 w 46"/>
                  <a:gd name="T81" fmla="*/ 26 h 46"/>
                  <a:gd name="T82" fmla="*/ 20 w 46"/>
                  <a:gd name="T83" fmla="*/ 23 h 46"/>
                  <a:gd name="T84" fmla="*/ 31 w 46"/>
                  <a:gd name="T85" fmla="*/ 36 h 46"/>
                  <a:gd name="T86" fmla="*/ 27 w 46"/>
                  <a:gd name="T87" fmla="*/ 32 h 46"/>
                  <a:gd name="T88" fmla="*/ 31 w 46"/>
                  <a:gd name="T89" fmla="*/ 28 h 46"/>
                  <a:gd name="T90" fmla="*/ 35 w 46"/>
                  <a:gd name="T91" fmla="*/ 32 h 46"/>
                  <a:gd name="T92" fmla="*/ 31 w 46"/>
                  <a:gd name="T93" fmla="*/ 3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6" h="46">
                    <a:moveTo>
                      <a:pt x="45" y="15"/>
                    </a:moveTo>
                    <a:cubicBezTo>
                      <a:pt x="43" y="10"/>
                      <a:pt x="39" y="6"/>
                      <a:pt x="35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1" y="2"/>
                      <a:pt x="27" y="0"/>
                      <a:pt x="23" y="0"/>
                    </a:cubicBezTo>
                    <a:cubicBezTo>
                      <a:pt x="15" y="0"/>
                      <a:pt x="8" y="4"/>
                      <a:pt x="4" y="10"/>
                    </a:cubicBezTo>
                    <a:cubicBezTo>
                      <a:pt x="2" y="14"/>
                      <a:pt x="0" y="19"/>
                      <a:pt x="0" y="23"/>
                    </a:cubicBezTo>
                    <a:cubicBezTo>
                      <a:pt x="0" y="29"/>
                      <a:pt x="2" y="33"/>
                      <a:pt x="5" y="37"/>
                    </a:cubicBezTo>
                    <a:cubicBezTo>
                      <a:pt x="6" y="39"/>
                      <a:pt x="8" y="40"/>
                      <a:pt x="9" y="42"/>
                    </a:cubicBezTo>
                    <a:cubicBezTo>
                      <a:pt x="11" y="43"/>
                      <a:pt x="12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7" y="46"/>
                      <a:pt x="20" y="46"/>
                      <a:pt x="23" y="46"/>
                    </a:cubicBezTo>
                    <a:cubicBezTo>
                      <a:pt x="26" y="46"/>
                      <a:pt x="30" y="46"/>
                      <a:pt x="32" y="44"/>
                    </a:cubicBezTo>
                    <a:cubicBezTo>
                      <a:pt x="34" y="44"/>
                      <a:pt x="35" y="43"/>
                      <a:pt x="36" y="42"/>
                    </a:cubicBezTo>
                    <a:cubicBezTo>
                      <a:pt x="38" y="41"/>
                      <a:pt x="40" y="39"/>
                      <a:pt x="42" y="36"/>
                    </a:cubicBezTo>
                    <a:cubicBezTo>
                      <a:pt x="44" y="33"/>
                      <a:pt x="45" y="30"/>
                      <a:pt x="46" y="26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5"/>
                      <a:pt x="46" y="24"/>
                      <a:pt x="46" y="23"/>
                    </a:cubicBezTo>
                    <a:cubicBezTo>
                      <a:pt x="46" y="21"/>
                      <a:pt x="45" y="18"/>
                      <a:pt x="45" y="15"/>
                    </a:cubicBezTo>
                    <a:close/>
                    <a:moveTo>
                      <a:pt x="31" y="11"/>
                    </a:moveTo>
                    <a:cubicBezTo>
                      <a:pt x="34" y="11"/>
                      <a:pt x="35" y="13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7"/>
                      <a:pt x="33" y="19"/>
                      <a:pt x="31" y="19"/>
                    </a:cubicBezTo>
                    <a:cubicBezTo>
                      <a:pt x="29" y="19"/>
                      <a:pt x="27" y="17"/>
                      <a:pt x="27" y="15"/>
                    </a:cubicBezTo>
                    <a:cubicBezTo>
                      <a:pt x="27" y="13"/>
                      <a:pt x="29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lose/>
                    <a:moveTo>
                      <a:pt x="15" y="36"/>
                    </a:moveTo>
                    <a:cubicBezTo>
                      <a:pt x="12" y="36"/>
                      <a:pt x="11" y="34"/>
                      <a:pt x="11" y="32"/>
                    </a:cubicBezTo>
                    <a:cubicBezTo>
                      <a:pt x="11" y="30"/>
                      <a:pt x="12" y="28"/>
                      <a:pt x="15" y="28"/>
                    </a:cubicBezTo>
                    <a:cubicBezTo>
                      <a:pt x="17" y="28"/>
                      <a:pt x="19" y="30"/>
                      <a:pt x="19" y="32"/>
                    </a:cubicBezTo>
                    <a:cubicBezTo>
                      <a:pt x="19" y="34"/>
                      <a:pt x="17" y="36"/>
                      <a:pt x="15" y="36"/>
                    </a:cubicBezTo>
                    <a:close/>
                    <a:moveTo>
                      <a:pt x="15" y="19"/>
                    </a:moveTo>
                    <a:cubicBezTo>
                      <a:pt x="12" y="19"/>
                      <a:pt x="11" y="17"/>
                      <a:pt x="11" y="15"/>
                    </a:cubicBezTo>
                    <a:cubicBezTo>
                      <a:pt x="11" y="13"/>
                      <a:pt x="12" y="11"/>
                      <a:pt x="15" y="11"/>
                    </a:cubicBezTo>
                    <a:cubicBezTo>
                      <a:pt x="17" y="11"/>
                      <a:pt x="19" y="13"/>
                      <a:pt x="19" y="15"/>
                    </a:cubicBezTo>
                    <a:cubicBezTo>
                      <a:pt x="19" y="17"/>
                      <a:pt x="17" y="19"/>
                      <a:pt x="15" y="19"/>
                    </a:cubicBezTo>
                    <a:close/>
                    <a:moveTo>
                      <a:pt x="20" y="23"/>
                    </a:moveTo>
                    <a:cubicBezTo>
                      <a:pt x="20" y="22"/>
                      <a:pt x="21" y="21"/>
                      <a:pt x="22" y="21"/>
                    </a:cubicBezTo>
                    <a:cubicBezTo>
                      <a:pt x="22" y="21"/>
                      <a:pt x="23" y="21"/>
                      <a:pt x="23" y="21"/>
                    </a:cubicBezTo>
                    <a:cubicBezTo>
                      <a:pt x="25" y="21"/>
                      <a:pt x="26" y="22"/>
                      <a:pt x="26" y="23"/>
                    </a:cubicBezTo>
                    <a:cubicBezTo>
                      <a:pt x="26" y="24"/>
                      <a:pt x="26" y="24"/>
                      <a:pt x="25" y="25"/>
                    </a:cubicBezTo>
                    <a:cubicBezTo>
                      <a:pt x="25" y="26"/>
                      <a:pt x="24" y="26"/>
                      <a:pt x="23" y="26"/>
                    </a:cubicBezTo>
                    <a:cubicBezTo>
                      <a:pt x="22" y="26"/>
                      <a:pt x="20" y="25"/>
                      <a:pt x="20" y="23"/>
                    </a:cubicBezTo>
                    <a:close/>
                    <a:moveTo>
                      <a:pt x="31" y="36"/>
                    </a:moveTo>
                    <a:cubicBezTo>
                      <a:pt x="29" y="36"/>
                      <a:pt x="27" y="34"/>
                      <a:pt x="27" y="32"/>
                    </a:cubicBezTo>
                    <a:cubicBezTo>
                      <a:pt x="27" y="30"/>
                      <a:pt x="29" y="28"/>
                      <a:pt x="31" y="28"/>
                    </a:cubicBezTo>
                    <a:cubicBezTo>
                      <a:pt x="34" y="28"/>
                      <a:pt x="35" y="30"/>
                      <a:pt x="35" y="32"/>
                    </a:cubicBezTo>
                    <a:cubicBezTo>
                      <a:pt x="35" y="34"/>
                      <a:pt x="34" y="36"/>
                      <a:pt x="31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40000"/>
                  </a:lnSpc>
                </a:pPr>
                <a:endParaRPr lang="zh-CN" altLang="en-US" sz="3600">
                  <a:solidFill>
                    <a:srgbClr val="E890A8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cs typeface="阿里巴巴普惠体 R" panose="00020600040101010101" pitchFamily="18" charset="-122"/>
                  <a:sym typeface="Tahoma" panose="020B0604030504040204" pitchFamily="34" charset="0"/>
                </a:endParaRPr>
              </a:p>
            </p:txBody>
          </p:sp>
        </p:grpSp>
        <p:sp>
          <p:nvSpPr>
            <p:cNvPr id="17" name="Freeform 31"/>
            <p:cNvSpPr>
              <a:spLocks noEditPoints="1"/>
            </p:cNvSpPr>
            <p:nvPr/>
          </p:nvSpPr>
          <p:spPr bwMode="auto">
            <a:xfrm flipH="1">
              <a:off x="4344258" y="2913121"/>
              <a:ext cx="190500" cy="161925"/>
            </a:xfrm>
            <a:custGeom>
              <a:avLst/>
              <a:gdLst>
                <a:gd name="T0" fmla="*/ 52 w 54"/>
                <a:gd name="T1" fmla="*/ 0 h 47"/>
                <a:gd name="T2" fmla="*/ 11 w 54"/>
                <a:gd name="T3" fmla="*/ 0 h 47"/>
                <a:gd name="T4" fmla="*/ 9 w 54"/>
                <a:gd name="T5" fmla="*/ 2 h 47"/>
                <a:gd name="T6" fmla="*/ 9 w 54"/>
                <a:gd name="T7" fmla="*/ 4 h 47"/>
                <a:gd name="T8" fmla="*/ 9 w 54"/>
                <a:gd name="T9" fmla="*/ 5 h 47"/>
                <a:gd name="T10" fmla="*/ 9 w 54"/>
                <a:gd name="T11" fmla="*/ 6 h 47"/>
                <a:gd name="T12" fmla="*/ 9 w 54"/>
                <a:gd name="T13" fmla="*/ 9 h 47"/>
                <a:gd name="T14" fmla="*/ 10 w 54"/>
                <a:gd name="T15" fmla="*/ 9 h 47"/>
                <a:gd name="T16" fmla="*/ 2 w 54"/>
                <a:gd name="T17" fmla="*/ 9 h 47"/>
                <a:gd name="T18" fmla="*/ 0 w 54"/>
                <a:gd name="T19" fmla="*/ 11 h 47"/>
                <a:gd name="T20" fmla="*/ 0 w 54"/>
                <a:gd name="T21" fmla="*/ 45 h 47"/>
                <a:gd name="T22" fmla="*/ 2 w 54"/>
                <a:gd name="T23" fmla="*/ 47 h 47"/>
                <a:gd name="T24" fmla="*/ 43 w 54"/>
                <a:gd name="T25" fmla="*/ 47 h 47"/>
                <a:gd name="T26" fmla="*/ 45 w 54"/>
                <a:gd name="T27" fmla="*/ 45 h 47"/>
                <a:gd name="T28" fmla="*/ 45 w 54"/>
                <a:gd name="T29" fmla="*/ 38 h 47"/>
                <a:gd name="T30" fmla="*/ 52 w 54"/>
                <a:gd name="T31" fmla="*/ 38 h 47"/>
                <a:gd name="T32" fmla="*/ 54 w 54"/>
                <a:gd name="T33" fmla="*/ 36 h 47"/>
                <a:gd name="T34" fmla="*/ 54 w 54"/>
                <a:gd name="T35" fmla="*/ 34 h 47"/>
                <a:gd name="T36" fmla="*/ 54 w 54"/>
                <a:gd name="T37" fmla="*/ 33 h 47"/>
                <a:gd name="T38" fmla="*/ 54 w 54"/>
                <a:gd name="T39" fmla="*/ 31 h 47"/>
                <a:gd name="T40" fmla="*/ 54 w 54"/>
                <a:gd name="T41" fmla="*/ 7 h 47"/>
                <a:gd name="T42" fmla="*/ 54 w 54"/>
                <a:gd name="T43" fmla="*/ 5 h 47"/>
                <a:gd name="T44" fmla="*/ 54 w 54"/>
                <a:gd name="T45" fmla="*/ 4 h 47"/>
                <a:gd name="T46" fmla="*/ 54 w 54"/>
                <a:gd name="T47" fmla="*/ 2 h 47"/>
                <a:gd name="T48" fmla="*/ 52 w 54"/>
                <a:gd name="T49" fmla="*/ 0 h 47"/>
                <a:gd name="T50" fmla="*/ 26 w 54"/>
                <a:gd name="T51" fmla="*/ 22 h 47"/>
                <a:gd name="T52" fmla="*/ 30 w 54"/>
                <a:gd name="T53" fmla="*/ 18 h 47"/>
                <a:gd name="T54" fmla="*/ 34 w 54"/>
                <a:gd name="T55" fmla="*/ 22 h 47"/>
                <a:gd name="T56" fmla="*/ 30 w 54"/>
                <a:gd name="T57" fmla="*/ 26 h 47"/>
                <a:gd name="T58" fmla="*/ 26 w 54"/>
                <a:gd name="T59" fmla="*/ 22 h 47"/>
                <a:gd name="T60" fmla="*/ 38 w 54"/>
                <a:gd name="T61" fmla="*/ 42 h 47"/>
                <a:gd name="T62" fmla="*/ 7 w 54"/>
                <a:gd name="T63" fmla="*/ 42 h 47"/>
                <a:gd name="T64" fmla="*/ 5 w 54"/>
                <a:gd name="T65" fmla="*/ 40 h 47"/>
                <a:gd name="T66" fmla="*/ 5 w 54"/>
                <a:gd name="T67" fmla="*/ 37 h 47"/>
                <a:gd name="T68" fmla="*/ 5 w 54"/>
                <a:gd name="T69" fmla="*/ 36 h 47"/>
                <a:gd name="T70" fmla="*/ 6 w 54"/>
                <a:gd name="T71" fmla="*/ 34 h 47"/>
                <a:gd name="T72" fmla="*/ 20 w 54"/>
                <a:gd name="T73" fmla="*/ 29 h 47"/>
                <a:gd name="T74" fmla="*/ 23 w 54"/>
                <a:gd name="T75" fmla="*/ 30 h 47"/>
                <a:gd name="T76" fmla="*/ 26 w 54"/>
                <a:gd name="T77" fmla="*/ 32 h 47"/>
                <a:gd name="T78" fmla="*/ 38 w 54"/>
                <a:gd name="T79" fmla="*/ 32 h 47"/>
                <a:gd name="T80" fmla="*/ 39 w 54"/>
                <a:gd name="T81" fmla="*/ 32 h 47"/>
                <a:gd name="T82" fmla="*/ 40 w 54"/>
                <a:gd name="T83" fmla="*/ 33 h 47"/>
                <a:gd name="T84" fmla="*/ 40 w 54"/>
                <a:gd name="T85" fmla="*/ 40 h 47"/>
                <a:gd name="T86" fmla="*/ 38 w 54"/>
                <a:gd name="T87" fmla="*/ 42 h 47"/>
                <a:gd name="T88" fmla="*/ 49 w 54"/>
                <a:gd name="T89" fmla="*/ 31 h 47"/>
                <a:gd name="T90" fmla="*/ 48 w 54"/>
                <a:gd name="T91" fmla="*/ 33 h 47"/>
                <a:gd name="T92" fmla="*/ 47 w 54"/>
                <a:gd name="T93" fmla="*/ 33 h 47"/>
                <a:gd name="T94" fmla="*/ 45 w 54"/>
                <a:gd name="T95" fmla="*/ 33 h 47"/>
                <a:gd name="T96" fmla="*/ 45 w 54"/>
                <a:gd name="T97" fmla="*/ 11 h 47"/>
                <a:gd name="T98" fmla="*/ 43 w 54"/>
                <a:gd name="T99" fmla="*/ 9 h 47"/>
                <a:gd name="T100" fmla="*/ 14 w 54"/>
                <a:gd name="T101" fmla="*/ 9 h 47"/>
                <a:gd name="T102" fmla="*/ 14 w 54"/>
                <a:gd name="T103" fmla="*/ 9 h 47"/>
                <a:gd name="T104" fmla="*/ 14 w 54"/>
                <a:gd name="T105" fmla="*/ 7 h 47"/>
                <a:gd name="T106" fmla="*/ 15 w 54"/>
                <a:gd name="T107" fmla="*/ 6 h 47"/>
                <a:gd name="T108" fmla="*/ 16 w 54"/>
                <a:gd name="T109" fmla="*/ 5 h 47"/>
                <a:gd name="T110" fmla="*/ 47 w 54"/>
                <a:gd name="T111" fmla="*/ 5 h 47"/>
                <a:gd name="T112" fmla="*/ 49 w 54"/>
                <a:gd name="T113" fmla="*/ 7 h 47"/>
                <a:gd name="T114" fmla="*/ 49 w 54"/>
                <a:gd name="T115" fmla="*/ 3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47">
                  <a:moveTo>
                    <a:pt x="5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1"/>
                    <a:pt x="9" y="2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10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1" y="47"/>
                    <a:pt x="2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4" y="47"/>
                    <a:pt x="45" y="46"/>
                    <a:pt x="45" y="45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3" y="38"/>
                    <a:pt x="54" y="37"/>
                    <a:pt x="54" y="36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3"/>
                    <a:pt x="54" y="32"/>
                    <a:pt x="54" y="31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6"/>
                    <a:pt x="54" y="5"/>
                    <a:pt x="54" y="5"/>
                  </a:cubicBezTo>
                  <a:cubicBezTo>
                    <a:pt x="54" y="5"/>
                    <a:pt x="54" y="4"/>
                    <a:pt x="54" y="4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1"/>
                    <a:pt x="53" y="0"/>
                    <a:pt x="52" y="0"/>
                  </a:cubicBezTo>
                  <a:close/>
                  <a:moveTo>
                    <a:pt x="26" y="22"/>
                  </a:moveTo>
                  <a:cubicBezTo>
                    <a:pt x="26" y="20"/>
                    <a:pt x="28" y="18"/>
                    <a:pt x="30" y="18"/>
                  </a:cubicBezTo>
                  <a:cubicBezTo>
                    <a:pt x="33" y="18"/>
                    <a:pt x="34" y="20"/>
                    <a:pt x="34" y="22"/>
                  </a:cubicBezTo>
                  <a:cubicBezTo>
                    <a:pt x="34" y="24"/>
                    <a:pt x="33" y="26"/>
                    <a:pt x="30" y="26"/>
                  </a:cubicBezTo>
                  <a:cubicBezTo>
                    <a:pt x="28" y="26"/>
                    <a:pt x="26" y="24"/>
                    <a:pt x="26" y="22"/>
                  </a:cubicBezTo>
                  <a:close/>
                  <a:moveTo>
                    <a:pt x="38" y="42"/>
                  </a:move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5" y="41"/>
                    <a:pt x="5" y="40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6"/>
                    <a:pt x="5" y="36"/>
                  </a:cubicBezTo>
                  <a:cubicBezTo>
                    <a:pt x="6" y="35"/>
                    <a:pt x="6" y="35"/>
                    <a:pt x="6" y="34"/>
                  </a:cubicBezTo>
                  <a:cubicBezTo>
                    <a:pt x="6" y="34"/>
                    <a:pt x="11" y="26"/>
                    <a:pt x="20" y="29"/>
                  </a:cubicBezTo>
                  <a:cubicBezTo>
                    <a:pt x="21" y="29"/>
                    <a:pt x="22" y="30"/>
                    <a:pt x="23" y="30"/>
                  </a:cubicBezTo>
                  <a:cubicBezTo>
                    <a:pt x="24" y="31"/>
                    <a:pt x="25" y="31"/>
                    <a:pt x="26" y="32"/>
                  </a:cubicBezTo>
                  <a:cubicBezTo>
                    <a:pt x="34" y="35"/>
                    <a:pt x="38" y="32"/>
                    <a:pt x="38" y="32"/>
                  </a:cubicBezTo>
                  <a:cubicBezTo>
                    <a:pt x="38" y="32"/>
                    <a:pt x="38" y="32"/>
                    <a:pt x="39" y="32"/>
                  </a:cubicBezTo>
                  <a:cubicBezTo>
                    <a:pt x="39" y="32"/>
                    <a:pt x="40" y="32"/>
                    <a:pt x="40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41"/>
                    <a:pt x="39" y="42"/>
                    <a:pt x="38" y="42"/>
                  </a:cubicBezTo>
                  <a:close/>
                  <a:moveTo>
                    <a:pt x="49" y="31"/>
                  </a:moveTo>
                  <a:cubicBezTo>
                    <a:pt x="49" y="32"/>
                    <a:pt x="48" y="32"/>
                    <a:pt x="48" y="33"/>
                  </a:cubicBezTo>
                  <a:cubicBezTo>
                    <a:pt x="48" y="33"/>
                    <a:pt x="47" y="33"/>
                    <a:pt x="47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0"/>
                    <a:pt x="44" y="9"/>
                    <a:pt x="43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6"/>
                    <a:pt x="15" y="6"/>
                  </a:cubicBezTo>
                  <a:cubicBezTo>
                    <a:pt x="15" y="6"/>
                    <a:pt x="15" y="5"/>
                    <a:pt x="16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8" y="5"/>
                    <a:pt x="49" y="6"/>
                    <a:pt x="49" y="7"/>
                  </a:cubicBezTo>
                  <a:lnTo>
                    <a:pt x="4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40000"/>
                </a:lnSpc>
              </a:pPr>
              <a:endParaRPr lang="zh-CN" altLang="en-US" sz="360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endParaRPr>
            </a:p>
          </p:txBody>
        </p:sp>
        <p:grpSp>
          <p:nvGrpSpPr>
            <p:cNvPr id="18" name="Group 32"/>
            <p:cNvGrpSpPr/>
            <p:nvPr/>
          </p:nvGrpSpPr>
          <p:grpSpPr bwMode="auto">
            <a:xfrm flipH="1">
              <a:off x="4352513" y="1995546"/>
              <a:ext cx="170180" cy="137795"/>
              <a:chOff x="0" y="0"/>
              <a:chExt cx="116" cy="94"/>
            </a:xfrm>
          </p:grpSpPr>
          <p:sp>
            <p:nvSpPr>
              <p:cNvPr id="23" name="Freeform 33"/>
              <p:cNvSpPr/>
              <p:nvPr/>
            </p:nvSpPr>
            <p:spPr bwMode="auto">
              <a:xfrm>
                <a:off x="0" y="0"/>
                <a:ext cx="116" cy="47"/>
              </a:xfrm>
              <a:custGeom>
                <a:avLst/>
                <a:gdLst>
                  <a:gd name="T0" fmla="*/ 47 w 49"/>
                  <a:gd name="T1" fmla="*/ 0 h 20"/>
                  <a:gd name="T2" fmla="*/ 49 w 49"/>
                  <a:gd name="T3" fmla="*/ 1 h 20"/>
                  <a:gd name="T4" fmla="*/ 49 w 49"/>
                  <a:gd name="T5" fmla="*/ 1 h 20"/>
                  <a:gd name="T6" fmla="*/ 48 w 49"/>
                  <a:gd name="T7" fmla="*/ 3 h 20"/>
                  <a:gd name="T8" fmla="*/ 25 w 49"/>
                  <a:gd name="T9" fmla="*/ 20 h 20"/>
                  <a:gd name="T10" fmla="*/ 23 w 49"/>
                  <a:gd name="T11" fmla="*/ 20 h 20"/>
                  <a:gd name="T12" fmla="*/ 1 w 49"/>
                  <a:gd name="T13" fmla="*/ 3 h 20"/>
                  <a:gd name="T14" fmla="*/ 0 w 49"/>
                  <a:gd name="T15" fmla="*/ 1 h 20"/>
                  <a:gd name="T16" fmla="*/ 0 w 49"/>
                  <a:gd name="T17" fmla="*/ 1 h 20"/>
                  <a:gd name="T18" fmla="*/ 1 w 49"/>
                  <a:gd name="T19" fmla="*/ 0 h 20"/>
                  <a:gd name="T20" fmla="*/ 47 w 49"/>
                  <a:gd name="T2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" h="20">
                    <a:moveTo>
                      <a:pt x="47" y="0"/>
                    </a:moveTo>
                    <a:cubicBezTo>
                      <a:pt x="48" y="0"/>
                      <a:pt x="49" y="0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2"/>
                      <a:pt x="48" y="3"/>
                      <a:pt x="48" y="3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20"/>
                      <a:pt x="24" y="20"/>
                      <a:pt x="23" y="2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40000"/>
                  </a:lnSpc>
                </a:pPr>
                <a:endParaRPr lang="zh-CN" altLang="en-US" sz="3600">
                  <a:solidFill>
                    <a:srgbClr val="E890A8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cs typeface="阿里巴巴普惠体 R" panose="00020600040101010101" pitchFamily="18" charset="-122"/>
                  <a:sym typeface="Tahoma" panose="020B0604030504040204" pitchFamily="34" charset="0"/>
                </a:endParaRPr>
              </a:p>
            </p:txBody>
          </p:sp>
          <p:sp>
            <p:nvSpPr>
              <p:cNvPr id="24" name="Freeform 34"/>
              <p:cNvSpPr/>
              <p:nvPr/>
            </p:nvSpPr>
            <p:spPr bwMode="auto">
              <a:xfrm>
                <a:off x="0" y="19"/>
                <a:ext cx="116" cy="75"/>
              </a:xfrm>
              <a:custGeom>
                <a:avLst/>
                <a:gdLst>
                  <a:gd name="T0" fmla="*/ 23 w 49"/>
                  <a:gd name="T1" fmla="*/ 17 h 32"/>
                  <a:gd name="T2" fmla="*/ 25 w 49"/>
                  <a:gd name="T3" fmla="*/ 17 h 32"/>
                  <a:gd name="T4" fmla="*/ 48 w 49"/>
                  <a:gd name="T5" fmla="*/ 0 h 32"/>
                  <a:gd name="T6" fmla="*/ 49 w 49"/>
                  <a:gd name="T7" fmla="*/ 1 h 32"/>
                  <a:gd name="T8" fmla="*/ 49 w 49"/>
                  <a:gd name="T9" fmla="*/ 30 h 32"/>
                  <a:gd name="T10" fmla="*/ 47 w 49"/>
                  <a:gd name="T11" fmla="*/ 32 h 32"/>
                  <a:gd name="T12" fmla="*/ 1 w 49"/>
                  <a:gd name="T13" fmla="*/ 32 h 32"/>
                  <a:gd name="T14" fmla="*/ 0 w 49"/>
                  <a:gd name="T15" fmla="*/ 30 h 32"/>
                  <a:gd name="T16" fmla="*/ 0 w 49"/>
                  <a:gd name="T17" fmla="*/ 1 h 32"/>
                  <a:gd name="T18" fmla="*/ 1 w 49"/>
                  <a:gd name="T19" fmla="*/ 0 h 32"/>
                  <a:gd name="T20" fmla="*/ 23 w 49"/>
                  <a:gd name="T21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" h="32">
                    <a:moveTo>
                      <a:pt x="23" y="17"/>
                    </a:moveTo>
                    <a:cubicBezTo>
                      <a:pt x="24" y="17"/>
                      <a:pt x="25" y="17"/>
                      <a:pt x="25" y="17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9" y="0"/>
                      <a:pt x="49" y="1"/>
                    </a:cubicBezTo>
                    <a:cubicBezTo>
                      <a:pt x="49" y="30"/>
                      <a:pt x="49" y="30"/>
                      <a:pt x="49" y="30"/>
                    </a:cubicBezTo>
                    <a:cubicBezTo>
                      <a:pt x="49" y="31"/>
                      <a:pt x="48" y="32"/>
                      <a:pt x="47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0" y="32"/>
                      <a:pt x="0" y="31"/>
                      <a:pt x="0" y="3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23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40000"/>
                  </a:lnSpc>
                </a:pPr>
                <a:endParaRPr lang="zh-CN" altLang="en-US" sz="3600">
                  <a:solidFill>
                    <a:srgbClr val="E890A8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cs typeface="阿里巴巴普惠体 R" panose="00020600040101010101" pitchFamily="18" charset="-122"/>
                  <a:sym typeface="Tahoma" panose="020B0604030504040204" pitchFamily="34" charset="0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1656676" y="1644598"/>
              <a:ext cx="2575821" cy="79643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sz="1600" dirty="0">
                  <a:solidFill>
                    <a:srgbClr val="E890A8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cs typeface="阿里巴巴普惠体 R" panose="00020600040101010101" pitchFamily="18" charset="-122"/>
                  <a:sym typeface="Tahoma" panose="020B0604030504040204" pitchFamily="34" charset="0"/>
                </a:rPr>
                <a:t>请在此添加您的文字内容，请在此添加您的文字内容。</a:t>
              </a:r>
              <a:endParaRPr lang="zh-CN" altLang="en-US" sz="16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656676" y="2526480"/>
              <a:ext cx="2575822" cy="79643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sz="1600" dirty="0">
                  <a:solidFill>
                    <a:srgbClr val="E890A8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cs typeface="阿里巴巴普惠体 R" panose="00020600040101010101" pitchFamily="18" charset="-122"/>
                  <a:sym typeface="Tahoma" panose="020B0604030504040204" pitchFamily="34" charset="0"/>
                </a:rPr>
                <a:t>请在此添加您的文字内容，请在此添加您的文字内容。</a:t>
              </a:r>
              <a:endParaRPr lang="zh-CN" altLang="en-US" sz="16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642746" y="3525819"/>
              <a:ext cx="2589752" cy="79643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sz="1600" dirty="0">
                  <a:solidFill>
                    <a:srgbClr val="E890A8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cs typeface="阿里巴巴普惠体 R" panose="00020600040101010101" pitchFamily="18" charset="-122"/>
                  <a:sym typeface="Tahoma" panose="020B0604030504040204" pitchFamily="34" charset="0"/>
                </a:rPr>
                <a:t>请在此添加您的文字内容，请在此添加您的文字内容。</a:t>
              </a:r>
              <a:endParaRPr lang="zh-CN" altLang="en-US" sz="16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642744" y="4398386"/>
              <a:ext cx="2589753" cy="79643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sz="1600" dirty="0">
                  <a:solidFill>
                    <a:srgbClr val="E890A8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cs typeface="阿里巴巴普惠体 R" panose="00020600040101010101" pitchFamily="18" charset="-122"/>
                  <a:sym typeface="Tahoma" panose="020B0604030504040204" pitchFamily="34" charset="0"/>
                </a:rPr>
                <a:t>请在此添加您的文字内容，请在此添加您的文字内容。</a:t>
              </a:r>
              <a:endParaRPr lang="zh-CN" altLang="en-US" sz="16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182112" y="1976419"/>
            <a:ext cx="4000500" cy="2296941"/>
            <a:chOff x="7623175" y="2245360"/>
            <a:chExt cx="4000500" cy="2296941"/>
          </a:xfrm>
        </p:grpSpPr>
        <p:sp>
          <p:nvSpPr>
            <p:cNvPr id="30" name="Oval 9"/>
            <p:cNvSpPr>
              <a:spLocks noChangeArrowheads="1"/>
            </p:cNvSpPr>
            <p:nvPr/>
          </p:nvSpPr>
          <p:spPr bwMode="auto">
            <a:xfrm flipH="1">
              <a:off x="7623175" y="3265805"/>
              <a:ext cx="935355" cy="935990"/>
            </a:xfrm>
            <a:prstGeom prst="ellipse">
              <a:avLst/>
            </a:prstGeom>
            <a:solidFill>
              <a:srgbClr val="E890A8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40000"/>
                </a:lnSpc>
              </a:pPr>
              <a:endParaRPr lang="zh-CN" altLang="en-US" sz="360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endParaRPr>
            </a:p>
          </p:txBody>
        </p:sp>
        <p:sp>
          <p:nvSpPr>
            <p:cNvPr id="31" name="Oval 10"/>
            <p:cNvSpPr>
              <a:spLocks noChangeArrowheads="1"/>
            </p:cNvSpPr>
            <p:nvPr/>
          </p:nvSpPr>
          <p:spPr bwMode="auto">
            <a:xfrm flipH="1">
              <a:off x="9124950" y="2549525"/>
              <a:ext cx="818515" cy="810260"/>
            </a:xfrm>
            <a:prstGeom prst="ellipse">
              <a:avLst/>
            </a:prstGeom>
            <a:solidFill>
              <a:srgbClr val="E890A8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40000"/>
                </a:lnSpc>
              </a:pPr>
              <a:endParaRPr lang="zh-CN" altLang="en-US" sz="360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endParaRPr>
            </a:p>
          </p:txBody>
        </p:sp>
        <p:sp>
          <p:nvSpPr>
            <p:cNvPr id="32" name="Oval 11"/>
            <p:cNvSpPr>
              <a:spLocks noChangeArrowheads="1"/>
            </p:cNvSpPr>
            <p:nvPr/>
          </p:nvSpPr>
          <p:spPr bwMode="auto">
            <a:xfrm flipH="1">
              <a:off x="10313670" y="2245360"/>
              <a:ext cx="467995" cy="467995"/>
            </a:xfrm>
            <a:prstGeom prst="ellipse">
              <a:avLst/>
            </a:prstGeom>
            <a:solidFill>
              <a:srgbClr val="E890A8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40000"/>
                </a:lnSpc>
              </a:pPr>
              <a:endParaRPr lang="zh-CN" altLang="en-US" sz="360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endParaRPr>
            </a:p>
          </p:txBody>
        </p:sp>
        <p:sp>
          <p:nvSpPr>
            <p:cNvPr id="33" name="Oval 12"/>
            <p:cNvSpPr>
              <a:spLocks noChangeArrowheads="1"/>
            </p:cNvSpPr>
            <p:nvPr/>
          </p:nvSpPr>
          <p:spPr bwMode="auto">
            <a:xfrm flipH="1">
              <a:off x="10886440" y="2632710"/>
              <a:ext cx="325755" cy="326390"/>
            </a:xfrm>
            <a:prstGeom prst="ellipse">
              <a:avLst/>
            </a:prstGeom>
            <a:solidFill>
              <a:srgbClr val="E890A8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40000"/>
                </a:lnSpc>
              </a:pPr>
              <a:endParaRPr lang="zh-CN" altLang="en-US" sz="360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endParaRPr>
            </a:p>
          </p:txBody>
        </p:sp>
        <p:sp>
          <p:nvSpPr>
            <p:cNvPr id="34" name="Oval 13"/>
            <p:cNvSpPr>
              <a:spLocks noChangeArrowheads="1"/>
            </p:cNvSpPr>
            <p:nvPr/>
          </p:nvSpPr>
          <p:spPr bwMode="auto">
            <a:xfrm flipH="1">
              <a:off x="11398885" y="2632710"/>
              <a:ext cx="224790" cy="224790"/>
            </a:xfrm>
            <a:prstGeom prst="ellipse">
              <a:avLst/>
            </a:prstGeom>
            <a:solidFill>
              <a:srgbClr val="E890A8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40000"/>
                </a:lnSpc>
              </a:pPr>
              <a:endParaRPr lang="zh-CN" altLang="en-US" sz="360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endParaRPr>
            </a:p>
          </p:txBody>
        </p:sp>
        <p:grpSp>
          <p:nvGrpSpPr>
            <p:cNvPr id="35" name="Group 35"/>
            <p:cNvGrpSpPr/>
            <p:nvPr/>
          </p:nvGrpSpPr>
          <p:grpSpPr bwMode="auto">
            <a:xfrm flipH="1">
              <a:off x="9399905" y="2792730"/>
              <a:ext cx="267335" cy="332105"/>
              <a:chOff x="0" y="0"/>
              <a:chExt cx="156" cy="194"/>
            </a:xfrm>
          </p:grpSpPr>
          <p:sp>
            <p:nvSpPr>
              <p:cNvPr id="41" name="Freeform 36"/>
              <p:cNvSpPr/>
              <p:nvPr/>
            </p:nvSpPr>
            <p:spPr bwMode="auto">
              <a:xfrm>
                <a:off x="0" y="69"/>
                <a:ext cx="156" cy="125"/>
              </a:xfrm>
              <a:custGeom>
                <a:avLst/>
                <a:gdLst>
                  <a:gd name="T0" fmla="*/ 66 w 66"/>
                  <a:gd name="T1" fmla="*/ 9 h 53"/>
                  <a:gd name="T2" fmla="*/ 45 w 66"/>
                  <a:gd name="T3" fmla="*/ 48 h 53"/>
                  <a:gd name="T4" fmla="*/ 33 w 66"/>
                  <a:gd name="T5" fmla="*/ 53 h 53"/>
                  <a:gd name="T6" fmla="*/ 27 w 66"/>
                  <a:gd name="T7" fmla="*/ 52 h 53"/>
                  <a:gd name="T8" fmla="*/ 3 w 66"/>
                  <a:gd name="T9" fmla="*/ 23 h 53"/>
                  <a:gd name="T10" fmla="*/ 3 w 66"/>
                  <a:gd name="T11" fmla="*/ 22 h 53"/>
                  <a:gd name="T12" fmla="*/ 0 w 66"/>
                  <a:gd name="T13" fmla="*/ 9 h 53"/>
                  <a:gd name="T14" fmla="*/ 1 w 66"/>
                  <a:gd name="T15" fmla="*/ 1 h 53"/>
                  <a:gd name="T16" fmla="*/ 1 w 66"/>
                  <a:gd name="T17" fmla="*/ 1 h 53"/>
                  <a:gd name="T18" fmla="*/ 1 w 66"/>
                  <a:gd name="T19" fmla="*/ 1 h 53"/>
                  <a:gd name="T20" fmla="*/ 2 w 66"/>
                  <a:gd name="T21" fmla="*/ 0 h 53"/>
                  <a:gd name="T22" fmla="*/ 3 w 66"/>
                  <a:gd name="T23" fmla="*/ 1 h 53"/>
                  <a:gd name="T24" fmla="*/ 3 w 66"/>
                  <a:gd name="T25" fmla="*/ 1 h 53"/>
                  <a:gd name="T26" fmla="*/ 30 w 66"/>
                  <a:gd name="T27" fmla="*/ 42 h 53"/>
                  <a:gd name="T28" fmla="*/ 33 w 66"/>
                  <a:gd name="T29" fmla="*/ 43 h 53"/>
                  <a:gd name="T30" fmla="*/ 41 w 66"/>
                  <a:gd name="T31" fmla="*/ 40 h 53"/>
                  <a:gd name="T32" fmla="*/ 56 w 66"/>
                  <a:gd name="T33" fmla="*/ 20 h 53"/>
                  <a:gd name="T34" fmla="*/ 62 w 66"/>
                  <a:gd name="T35" fmla="*/ 1 h 53"/>
                  <a:gd name="T36" fmla="*/ 62 w 66"/>
                  <a:gd name="T37" fmla="*/ 1 h 53"/>
                  <a:gd name="T38" fmla="*/ 62 w 66"/>
                  <a:gd name="T39" fmla="*/ 1 h 53"/>
                  <a:gd name="T40" fmla="*/ 64 w 66"/>
                  <a:gd name="T41" fmla="*/ 0 h 53"/>
                  <a:gd name="T42" fmla="*/ 65 w 66"/>
                  <a:gd name="T43" fmla="*/ 0 h 53"/>
                  <a:gd name="T44" fmla="*/ 65 w 66"/>
                  <a:gd name="T45" fmla="*/ 1 h 53"/>
                  <a:gd name="T46" fmla="*/ 66 w 66"/>
                  <a:gd name="T47" fmla="*/ 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6" h="53">
                    <a:moveTo>
                      <a:pt x="66" y="9"/>
                    </a:moveTo>
                    <a:cubicBezTo>
                      <a:pt x="66" y="21"/>
                      <a:pt x="56" y="40"/>
                      <a:pt x="45" y="48"/>
                    </a:cubicBezTo>
                    <a:cubicBezTo>
                      <a:pt x="41" y="51"/>
                      <a:pt x="37" y="53"/>
                      <a:pt x="33" y="53"/>
                    </a:cubicBezTo>
                    <a:cubicBezTo>
                      <a:pt x="31" y="53"/>
                      <a:pt x="29" y="52"/>
                      <a:pt x="27" y="52"/>
                    </a:cubicBezTo>
                    <a:cubicBezTo>
                      <a:pt x="17" y="48"/>
                      <a:pt x="8" y="36"/>
                      <a:pt x="3" y="23"/>
                    </a:cubicBezTo>
                    <a:cubicBezTo>
                      <a:pt x="3" y="23"/>
                      <a:pt x="3" y="23"/>
                      <a:pt x="3" y="22"/>
                    </a:cubicBezTo>
                    <a:cubicBezTo>
                      <a:pt x="1" y="18"/>
                      <a:pt x="0" y="13"/>
                      <a:pt x="0" y="9"/>
                    </a:cubicBezTo>
                    <a:cubicBezTo>
                      <a:pt x="0" y="6"/>
                      <a:pt x="0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6" y="17"/>
                      <a:pt x="17" y="40"/>
                      <a:pt x="30" y="42"/>
                    </a:cubicBezTo>
                    <a:cubicBezTo>
                      <a:pt x="31" y="43"/>
                      <a:pt x="32" y="43"/>
                      <a:pt x="33" y="43"/>
                    </a:cubicBezTo>
                    <a:cubicBezTo>
                      <a:pt x="36" y="43"/>
                      <a:pt x="38" y="42"/>
                      <a:pt x="41" y="40"/>
                    </a:cubicBezTo>
                    <a:cubicBezTo>
                      <a:pt x="47" y="36"/>
                      <a:pt x="52" y="29"/>
                      <a:pt x="56" y="20"/>
                    </a:cubicBezTo>
                    <a:cubicBezTo>
                      <a:pt x="59" y="14"/>
                      <a:pt x="61" y="7"/>
                      <a:pt x="62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3" y="0"/>
                      <a:pt x="63" y="0"/>
                      <a:pt x="64" y="0"/>
                    </a:cubicBezTo>
                    <a:cubicBezTo>
                      <a:pt x="64" y="0"/>
                      <a:pt x="64" y="0"/>
                      <a:pt x="65" y="0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5" y="3"/>
                      <a:pt x="66" y="6"/>
                      <a:pt x="66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40000"/>
                  </a:lnSpc>
                </a:pPr>
                <a:endParaRPr lang="zh-CN" altLang="en-US" sz="3600">
                  <a:solidFill>
                    <a:srgbClr val="E890A8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cs typeface="阿里巴巴普惠体 R" panose="00020600040101010101" pitchFamily="18" charset="-122"/>
                  <a:sym typeface="Tahoma" panose="020B0604030504040204" pitchFamily="34" charset="0"/>
                </a:endParaRPr>
              </a:p>
            </p:txBody>
          </p:sp>
          <p:sp>
            <p:nvSpPr>
              <p:cNvPr id="42" name="Freeform 37"/>
              <p:cNvSpPr>
                <a:spLocks noEditPoints="1"/>
              </p:cNvSpPr>
              <p:nvPr/>
            </p:nvSpPr>
            <p:spPr bwMode="auto">
              <a:xfrm>
                <a:off x="19" y="0"/>
                <a:ext cx="116" cy="151"/>
              </a:xfrm>
              <a:custGeom>
                <a:avLst/>
                <a:gdLst>
                  <a:gd name="T0" fmla="*/ 48 w 49"/>
                  <a:gd name="T1" fmla="*/ 17 h 64"/>
                  <a:gd name="T2" fmla="*/ 25 w 49"/>
                  <a:gd name="T3" fmla="*/ 0 h 64"/>
                  <a:gd name="T4" fmla="*/ 3 w 49"/>
                  <a:gd name="T5" fmla="*/ 12 h 64"/>
                  <a:gd name="T6" fmla="*/ 1 w 49"/>
                  <a:gd name="T7" fmla="*/ 17 h 64"/>
                  <a:gd name="T8" fmla="*/ 0 w 49"/>
                  <a:gd name="T9" fmla="*/ 24 h 64"/>
                  <a:gd name="T10" fmla="*/ 25 w 49"/>
                  <a:gd name="T11" fmla="*/ 64 h 64"/>
                  <a:gd name="T12" fmla="*/ 30 w 49"/>
                  <a:gd name="T13" fmla="*/ 63 h 64"/>
                  <a:gd name="T14" fmla="*/ 43 w 49"/>
                  <a:gd name="T15" fmla="*/ 48 h 64"/>
                  <a:gd name="T16" fmla="*/ 47 w 49"/>
                  <a:gd name="T17" fmla="*/ 38 h 64"/>
                  <a:gd name="T18" fmla="*/ 47 w 49"/>
                  <a:gd name="T19" fmla="*/ 38 h 64"/>
                  <a:gd name="T20" fmla="*/ 49 w 49"/>
                  <a:gd name="T21" fmla="*/ 24 h 64"/>
                  <a:gd name="T22" fmla="*/ 48 w 49"/>
                  <a:gd name="T23" fmla="*/ 17 h 64"/>
                  <a:gd name="T24" fmla="*/ 25 w 49"/>
                  <a:gd name="T25" fmla="*/ 32 h 64"/>
                  <a:gd name="T26" fmla="*/ 24 w 49"/>
                  <a:gd name="T27" fmla="*/ 32 h 64"/>
                  <a:gd name="T28" fmla="*/ 16 w 49"/>
                  <a:gd name="T29" fmla="*/ 24 h 64"/>
                  <a:gd name="T30" fmla="*/ 16 w 49"/>
                  <a:gd name="T31" fmla="*/ 23 h 64"/>
                  <a:gd name="T32" fmla="*/ 25 w 49"/>
                  <a:gd name="T33" fmla="*/ 15 h 64"/>
                  <a:gd name="T34" fmla="*/ 33 w 49"/>
                  <a:gd name="T35" fmla="*/ 23 h 64"/>
                  <a:gd name="T36" fmla="*/ 25 w 49"/>
                  <a:gd name="T37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9" h="64">
                    <a:moveTo>
                      <a:pt x="48" y="17"/>
                    </a:moveTo>
                    <a:cubicBezTo>
                      <a:pt x="45" y="7"/>
                      <a:pt x="36" y="0"/>
                      <a:pt x="25" y="0"/>
                    </a:cubicBezTo>
                    <a:cubicBezTo>
                      <a:pt x="16" y="0"/>
                      <a:pt x="8" y="5"/>
                      <a:pt x="3" y="12"/>
                    </a:cubicBezTo>
                    <a:cubicBezTo>
                      <a:pt x="3" y="14"/>
                      <a:pt x="2" y="15"/>
                      <a:pt x="1" y="17"/>
                    </a:cubicBezTo>
                    <a:cubicBezTo>
                      <a:pt x="1" y="19"/>
                      <a:pt x="0" y="22"/>
                      <a:pt x="0" y="24"/>
                    </a:cubicBezTo>
                    <a:cubicBezTo>
                      <a:pt x="0" y="38"/>
                      <a:pt x="11" y="64"/>
                      <a:pt x="25" y="64"/>
                    </a:cubicBezTo>
                    <a:cubicBezTo>
                      <a:pt x="27" y="64"/>
                      <a:pt x="29" y="64"/>
                      <a:pt x="30" y="63"/>
                    </a:cubicBezTo>
                    <a:cubicBezTo>
                      <a:pt x="35" y="60"/>
                      <a:pt x="40" y="55"/>
                      <a:pt x="43" y="48"/>
                    </a:cubicBezTo>
                    <a:cubicBezTo>
                      <a:pt x="44" y="45"/>
                      <a:pt x="46" y="42"/>
                      <a:pt x="47" y="38"/>
                    </a:cubicBezTo>
                    <a:cubicBezTo>
                      <a:pt x="47" y="38"/>
                      <a:pt x="47" y="38"/>
                      <a:pt x="47" y="38"/>
                    </a:cubicBezTo>
                    <a:cubicBezTo>
                      <a:pt x="48" y="33"/>
                      <a:pt x="49" y="28"/>
                      <a:pt x="49" y="24"/>
                    </a:cubicBezTo>
                    <a:cubicBezTo>
                      <a:pt x="49" y="22"/>
                      <a:pt x="49" y="19"/>
                      <a:pt x="48" y="17"/>
                    </a:cubicBezTo>
                    <a:close/>
                    <a:moveTo>
                      <a:pt x="25" y="32"/>
                    </a:moveTo>
                    <a:cubicBezTo>
                      <a:pt x="25" y="32"/>
                      <a:pt x="24" y="32"/>
                      <a:pt x="24" y="32"/>
                    </a:cubicBezTo>
                    <a:cubicBezTo>
                      <a:pt x="20" y="31"/>
                      <a:pt x="17" y="28"/>
                      <a:pt x="16" y="24"/>
                    </a:cubicBezTo>
                    <a:cubicBezTo>
                      <a:pt x="16" y="24"/>
                      <a:pt x="16" y="24"/>
                      <a:pt x="16" y="23"/>
                    </a:cubicBezTo>
                    <a:cubicBezTo>
                      <a:pt x="16" y="19"/>
                      <a:pt x="20" y="15"/>
                      <a:pt x="25" y="15"/>
                    </a:cubicBezTo>
                    <a:cubicBezTo>
                      <a:pt x="30" y="15"/>
                      <a:pt x="33" y="19"/>
                      <a:pt x="33" y="23"/>
                    </a:cubicBezTo>
                    <a:cubicBezTo>
                      <a:pt x="33" y="28"/>
                      <a:pt x="30" y="32"/>
                      <a:pt x="25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40000"/>
                  </a:lnSpc>
                </a:pPr>
                <a:endParaRPr lang="zh-CN" altLang="en-US" sz="3600">
                  <a:solidFill>
                    <a:srgbClr val="E890A8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cs typeface="阿里巴巴普惠体 R" panose="00020600040101010101" pitchFamily="18" charset="-122"/>
                  <a:sym typeface="Tahoma" panose="020B0604030504040204" pitchFamily="34" charset="0"/>
                </a:endParaRPr>
              </a:p>
            </p:txBody>
          </p:sp>
        </p:grpSp>
        <p:grpSp>
          <p:nvGrpSpPr>
            <p:cNvPr id="36" name="Group 38"/>
            <p:cNvGrpSpPr/>
            <p:nvPr/>
          </p:nvGrpSpPr>
          <p:grpSpPr bwMode="auto">
            <a:xfrm flipH="1">
              <a:off x="7938135" y="3526155"/>
              <a:ext cx="307975" cy="408940"/>
              <a:chOff x="0" y="0"/>
              <a:chExt cx="201" cy="269"/>
            </a:xfrm>
          </p:grpSpPr>
          <p:sp>
            <p:nvSpPr>
              <p:cNvPr id="38" name="Freeform 39"/>
              <p:cNvSpPr/>
              <p:nvPr/>
            </p:nvSpPr>
            <p:spPr bwMode="auto">
              <a:xfrm>
                <a:off x="75" y="0"/>
                <a:ext cx="52" cy="30"/>
              </a:xfrm>
              <a:custGeom>
                <a:avLst/>
                <a:gdLst>
                  <a:gd name="T0" fmla="*/ 20 w 22"/>
                  <a:gd name="T1" fmla="*/ 7 h 13"/>
                  <a:gd name="T2" fmla="*/ 22 w 22"/>
                  <a:gd name="T3" fmla="*/ 12 h 13"/>
                  <a:gd name="T4" fmla="*/ 17 w 22"/>
                  <a:gd name="T5" fmla="*/ 12 h 13"/>
                  <a:gd name="T6" fmla="*/ 11 w 22"/>
                  <a:gd name="T7" fmla="*/ 12 h 13"/>
                  <a:gd name="T8" fmla="*/ 4 w 22"/>
                  <a:gd name="T9" fmla="*/ 12 h 13"/>
                  <a:gd name="T10" fmla="*/ 0 w 22"/>
                  <a:gd name="T11" fmla="*/ 12 h 13"/>
                  <a:gd name="T12" fmla="*/ 1 w 22"/>
                  <a:gd name="T13" fmla="*/ 7 h 13"/>
                  <a:gd name="T14" fmla="*/ 11 w 22"/>
                  <a:gd name="T15" fmla="*/ 0 h 13"/>
                  <a:gd name="T16" fmla="*/ 20 w 22"/>
                  <a:gd name="T17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13">
                    <a:moveTo>
                      <a:pt x="20" y="7"/>
                    </a:moveTo>
                    <a:cubicBezTo>
                      <a:pt x="21" y="9"/>
                      <a:pt x="22" y="12"/>
                      <a:pt x="22" y="12"/>
                    </a:cubicBezTo>
                    <a:cubicBezTo>
                      <a:pt x="22" y="13"/>
                      <a:pt x="20" y="13"/>
                      <a:pt x="17" y="12"/>
                    </a:cubicBezTo>
                    <a:cubicBezTo>
                      <a:pt x="17" y="12"/>
                      <a:pt x="15" y="12"/>
                      <a:pt x="11" y="12"/>
                    </a:cubicBezTo>
                    <a:cubicBezTo>
                      <a:pt x="6" y="12"/>
                      <a:pt x="4" y="12"/>
                      <a:pt x="4" y="12"/>
                    </a:cubicBezTo>
                    <a:cubicBezTo>
                      <a:pt x="2" y="13"/>
                      <a:pt x="0" y="13"/>
                      <a:pt x="0" y="12"/>
                    </a:cubicBezTo>
                    <a:cubicBezTo>
                      <a:pt x="0" y="12"/>
                      <a:pt x="0" y="9"/>
                      <a:pt x="1" y="7"/>
                    </a:cubicBezTo>
                    <a:cubicBezTo>
                      <a:pt x="1" y="7"/>
                      <a:pt x="5" y="0"/>
                      <a:pt x="11" y="0"/>
                    </a:cubicBezTo>
                    <a:cubicBezTo>
                      <a:pt x="17" y="0"/>
                      <a:pt x="20" y="7"/>
                      <a:pt x="2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40000"/>
                  </a:lnSpc>
                </a:pPr>
                <a:endParaRPr lang="zh-CN" altLang="en-US" sz="3600">
                  <a:solidFill>
                    <a:srgbClr val="E890A8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cs typeface="阿里巴巴普惠体 R" panose="00020600040101010101" pitchFamily="18" charset="-122"/>
                  <a:sym typeface="Tahoma" panose="020B0604030504040204" pitchFamily="34" charset="0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64" y="241"/>
                <a:ext cx="75" cy="28"/>
              </a:xfrm>
              <a:custGeom>
                <a:avLst/>
                <a:gdLst>
                  <a:gd name="T0" fmla="*/ 29 w 32"/>
                  <a:gd name="T1" fmla="*/ 1 h 12"/>
                  <a:gd name="T2" fmla="*/ 30 w 32"/>
                  <a:gd name="T3" fmla="*/ 3 h 12"/>
                  <a:gd name="T4" fmla="*/ 16 w 32"/>
                  <a:gd name="T5" fmla="*/ 12 h 12"/>
                  <a:gd name="T6" fmla="*/ 1 w 32"/>
                  <a:gd name="T7" fmla="*/ 3 h 12"/>
                  <a:gd name="T8" fmla="*/ 3 w 32"/>
                  <a:gd name="T9" fmla="*/ 1 h 12"/>
                  <a:gd name="T10" fmla="*/ 11 w 32"/>
                  <a:gd name="T11" fmla="*/ 2 h 12"/>
                  <a:gd name="T12" fmla="*/ 20 w 32"/>
                  <a:gd name="T13" fmla="*/ 2 h 12"/>
                  <a:gd name="T14" fmla="*/ 29 w 32"/>
                  <a:gd name="T15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">
                    <a:moveTo>
                      <a:pt x="29" y="1"/>
                    </a:moveTo>
                    <a:cubicBezTo>
                      <a:pt x="31" y="0"/>
                      <a:pt x="32" y="1"/>
                      <a:pt x="30" y="3"/>
                    </a:cubicBezTo>
                    <a:cubicBezTo>
                      <a:pt x="30" y="3"/>
                      <a:pt x="24" y="12"/>
                      <a:pt x="16" y="12"/>
                    </a:cubicBezTo>
                    <a:cubicBezTo>
                      <a:pt x="8" y="12"/>
                      <a:pt x="1" y="3"/>
                      <a:pt x="1" y="3"/>
                    </a:cubicBezTo>
                    <a:cubicBezTo>
                      <a:pt x="0" y="1"/>
                      <a:pt x="0" y="0"/>
                      <a:pt x="3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4" y="2"/>
                      <a:pt x="18" y="2"/>
                      <a:pt x="20" y="2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40000"/>
                  </a:lnSpc>
                </a:pPr>
                <a:endParaRPr lang="zh-CN" altLang="en-US" sz="3600">
                  <a:solidFill>
                    <a:srgbClr val="E890A8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cs typeface="阿里巴巴普惠体 R" panose="00020600040101010101" pitchFamily="18" charset="-122"/>
                  <a:sym typeface="Tahoma" panose="020B0604030504040204" pitchFamily="34" charset="0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0" y="42"/>
                <a:ext cx="201" cy="189"/>
              </a:xfrm>
              <a:custGeom>
                <a:avLst/>
                <a:gdLst>
                  <a:gd name="T0" fmla="*/ 85 w 85"/>
                  <a:gd name="T1" fmla="*/ 63 h 80"/>
                  <a:gd name="T2" fmla="*/ 85 w 85"/>
                  <a:gd name="T3" fmla="*/ 63 h 80"/>
                  <a:gd name="T4" fmla="*/ 77 w 85"/>
                  <a:gd name="T5" fmla="*/ 37 h 80"/>
                  <a:gd name="T6" fmla="*/ 76 w 85"/>
                  <a:gd name="T7" fmla="*/ 34 h 80"/>
                  <a:gd name="T8" fmla="*/ 76 w 85"/>
                  <a:gd name="T9" fmla="*/ 33 h 80"/>
                  <a:gd name="T10" fmla="*/ 76 w 85"/>
                  <a:gd name="T11" fmla="*/ 32 h 80"/>
                  <a:gd name="T12" fmla="*/ 75 w 85"/>
                  <a:gd name="T13" fmla="*/ 31 h 80"/>
                  <a:gd name="T14" fmla="*/ 75 w 85"/>
                  <a:gd name="T15" fmla="*/ 30 h 80"/>
                  <a:gd name="T16" fmla="*/ 74 w 85"/>
                  <a:gd name="T17" fmla="*/ 28 h 80"/>
                  <a:gd name="T18" fmla="*/ 74 w 85"/>
                  <a:gd name="T19" fmla="*/ 28 h 80"/>
                  <a:gd name="T20" fmla="*/ 74 w 85"/>
                  <a:gd name="T21" fmla="*/ 27 h 80"/>
                  <a:gd name="T22" fmla="*/ 43 w 85"/>
                  <a:gd name="T23" fmla="*/ 0 h 80"/>
                  <a:gd name="T24" fmla="*/ 11 w 85"/>
                  <a:gd name="T25" fmla="*/ 27 h 80"/>
                  <a:gd name="T26" fmla="*/ 11 w 85"/>
                  <a:gd name="T27" fmla="*/ 28 h 80"/>
                  <a:gd name="T28" fmla="*/ 11 w 85"/>
                  <a:gd name="T29" fmla="*/ 28 h 80"/>
                  <a:gd name="T30" fmla="*/ 10 w 85"/>
                  <a:gd name="T31" fmla="*/ 30 h 80"/>
                  <a:gd name="T32" fmla="*/ 10 w 85"/>
                  <a:gd name="T33" fmla="*/ 31 h 80"/>
                  <a:gd name="T34" fmla="*/ 10 w 85"/>
                  <a:gd name="T35" fmla="*/ 32 h 80"/>
                  <a:gd name="T36" fmla="*/ 9 w 85"/>
                  <a:gd name="T37" fmla="*/ 33 h 80"/>
                  <a:gd name="T38" fmla="*/ 9 w 85"/>
                  <a:gd name="T39" fmla="*/ 34 h 80"/>
                  <a:gd name="T40" fmla="*/ 8 w 85"/>
                  <a:gd name="T41" fmla="*/ 37 h 80"/>
                  <a:gd name="T42" fmla="*/ 1 w 85"/>
                  <a:gd name="T43" fmla="*/ 63 h 80"/>
                  <a:gd name="T44" fmla="*/ 1 w 85"/>
                  <a:gd name="T45" fmla="*/ 63 h 80"/>
                  <a:gd name="T46" fmla="*/ 3 w 85"/>
                  <a:gd name="T47" fmla="*/ 69 h 80"/>
                  <a:gd name="T48" fmla="*/ 4 w 85"/>
                  <a:gd name="T49" fmla="*/ 69 h 80"/>
                  <a:gd name="T50" fmla="*/ 5 w 85"/>
                  <a:gd name="T51" fmla="*/ 70 h 80"/>
                  <a:gd name="T52" fmla="*/ 12 w 85"/>
                  <a:gd name="T53" fmla="*/ 73 h 80"/>
                  <a:gd name="T54" fmla="*/ 16 w 85"/>
                  <a:gd name="T55" fmla="*/ 75 h 80"/>
                  <a:gd name="T56" fmla="*/ 24 w 85"/>
                  <a:gd name="T57" fmla="*/ 77 h 80"/>
                  <a:gd name="T58" fmla="*/ 25 w 85"/>
                  <a:gd name="T59" fmla="*/ 77 h 80"/>
                  <a:gd name="T60" fmla="*/ 27 w 85"/>
                  <a:gd name="T61" fmla="*/ 78 h 80"/>
                  <a:gd name="T62" fmla="*/ 43 w 85"/>
                  <a:gd name="T63" fmla="*/ 80 h 80"/>
                  <a:gd name="T64" fmla="*/ 58 w 85"/>
                  <a:gd name="T65" fmla="*/ 78 h 80"/>
                  <a:gd name="T66" fmla="*/ 60 w 85"/>
                  <a:gd name="T67" fmla="*/ 77 h 80"/>
                  <a:gd name="T68" fmla="*/ 61 w 85"/>
                  <a:gd name="T69" fmla="*/ 77 h 80"/>
                  <a:gd name="T70" fmla="*/ 74 w 85"/>
                  <a:gd name="T71" fmla="*/ 73 h 80"/>
                  <a:gd name="T72" fmla="*/ 78 w 85"/>
                  <a:gd name="T73" fmla="*/ 71 h 80"/>
                  <a:gd name="T74" fmla="*/ 79 w 85"/>
                  <a:gd name="T75" fmla="*/ 70 h 80"/>
                  <a:gd name="T76" fmla="*/ 82 w 85"/>
                  <a:gd name="T77" fmla="*/ 69 h 80"/>
                  <a:gd name="T78" fmla="*/ 82 w 85"/>
                  <a:gd name="T79" fmla="*/ 69 h 80"/>
                  <a:gd name="T80" fmla="*/ 83 w 85"/>
                  <a:gd name="T81" fmla="*/ 69 h 80"/>
                  <a:gd name="T82" fmla="*/ 85 w 85"/>
                  <a:gd name="T83" fmla="*/ 6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5" h="80">
                    <a:moveTo>
                      <a:pt x="85" y="63"/>
                    </a:moveTo>
                    <a:cubicBezTo>
                      <a:pt x="85" y="63"/>
                      <a:pt x="85" y="63"/>
                      <a:pt x="85" y="63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7" y="36"/>
                      <a:pt x="76" y="35"/>
                      <a:pt x="76" y="34"/>
                    </a:cubicBezTo>
                    <a:cubicBezTo>
                      <a:pt x="76" y="33"/>
                      <a:pt x="76" y="33"/>
                      <a:pt x="76" y="33"/>
                    </a:cubicBezTo>
                    <a:cubicBezTo>
                      <a:pt x="76" y="33"/>
                      <a:pt x="76" y="32"/>
                      <a:pt x="76" y="32"/>
                    </a:cubicBezTo>
                    <a:cubicBezTo>
                      <a:pt x="76" y="32"/>
                      <a:pt x="75" y="32"/>
                      <a:pt x="75" y="31"/>
                    </a:cubicBezTo>
                    <a:cubicBezTo>
                      <a:pt x="75" y="31"/>
                      <a:pt x="75" y="30"/>
                      <a:pt x="75" y="30"/>
                    </a:cubicBezTo>
                    <a:cubicBezTo>
                      <a:pt x="75" y="30"/>
                      <a:pt x="75" y="29"/>
                      <a:pt x="74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8"/>
                      <a:pt x="74" y="27"/>
                      <a:pt x="74" y="27"/>
                    </a:cubicBezTo>
                    <a:cubicBezTo>
                      <a:pt x="69" y="12"/>
                      <a:pt x="63" y="0"/>
                      <a:pt x="43" y="0"/>
                    </a:cubicBezTo>
                    <a:cubicBezTo>
                      <a:pt x="23" y="0"/>
                      <a:pt x="17" y="12"/>
                      <a:pt x="11" y="27"/>
                    </a:cubicBezTo>
                    <a:cubicBezTo>
                      <a:pt x="11" y="27"/>
                      <a:pt x="11" y="27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9"/>
                      <a:pt x="10" y="30"/>
                      <a:pt x="10" y="30"/>
                    </a:cubicBezTo>
                    <a:cubicBezTo>
                      <a:pt x="10" y="30"/>
                      <a:pt x="10" y="31"/>
                      <a:pt x="10" y="31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9" y="33"/>
                      <a:pt x="9" y="33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9" y="35"/>
                      <a:pt x="9" y="36"/>
                      <a:pt x="8" y="37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0" y="65"/>
                      <a:pt x="1" y="68"/>
                      <a:pt x="3" y="69"/>
                    </a:cubicBezTo>
                    <a:cubicBezTo>
                      <a:pt x="3" y="69"/>
                      <a:pt x="3" y="69"/>
                      <a:pt x="4" y="69"/>
                    </a:cubicBezTo>
                    <a:cubicBezTo>
                      <a:pt x="4" y="69"/>
                      <a:pt x="5" y="70"/>
                      <a:pt x="5" y="70"/>
                    </a:cubicBezTo>
                    <a:cubicBezTo>
                      <a:pt x="7" y="71"/>
                      <a:pt x="9" y="72"/>
                      <a:pt x="12" y="73"/>
                    </a:cubicBezTo>
                    <a:cubicBezTo>
                      <a:pt x="13" y="74"/>
                      <a:pt x="14" y="74"/>
                      <a:pt x="16" y="75"/>
                    </a:cubicBezTo>
                    <a:cubicBezTo>
                      <a:pt x="18" y="75"/>
                      <a:pt x="21" y="76"/>
                      <a:pt x="24" y="77"/>
                    </a:cubicBezTo>
                    <a:cubicBezTo>
                      <a:pt x="24" y="77"/>
                      <a:pt x="25" y="77"/>
                      <a:pt x="25" y="77"/>
                    </a:cubicBezTo>
                    <a:cubicBezTo>
                      <a:pt x="26" y="78"/>
                      <a:pt x="27" y="78"/>
                      <a:pt x="27" y="78"/>
                    </a:cubicBezTo>
                    <a:cubicBezTo>
                      <a:pt x="32" y="79"/>
                      <a:pt x="37" y="80"/>
                      <a:pt x="43" y="80"/>
                    </a:cubicBezTo>
                    <a:cubicBezTo>
                      <a:pt x="48" y="80"/>
                      <a:pt x="53" y="79"/>
                      <a:pt x="58" y="78"/>
                    </a:cubicBezTo>
                    <a:cubicBezTo>
                      <a:pt x="59" y="78"/>
                      <a:pt x="59" y="78"/>
                      <a:pt x="60" y="77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66" y="76"/>
                      <a:pt x="71" y="74"/>
                      <a:pt x="74" y="73"/>
                    </a:cubicBezTo>
                    <a:cubicBezTo>
                      <a:pt x="76" y="72"/>
                      <a:pt x="77" y="71"/>
                      <a:pt x="78" y="71"/>
                    </a:cubicBezTo>
                    <a:cubicBezTo>
                      <a:pt x="79" y="71"/>
                      <a:pt x="79" y="71"/>
                      <a:pt x="79" y="70"/>
                    </a:cubicBezTo>
                    <a:cubicBezTo>
                      <a:pt x="81" y="70"/>
                      <a:pt x="82" y="69"/>
                      <a:pt x="82" y="69"/>
                    </a:cubicBezTo>
                    <a:cubicBezTo>
                      <a:pt x="82" y="69"/>
                      <a:pt x="82" y="69"/>
                      <a:pt x="82" y="69"/>
                    </a:cubicBezTo>
                    <a:cubicBezTo>
                      <a:pt x="82" y="69"/>
                      <a:pt x="82" y="69"/>
                      <a:pt x="83" y="69"/>
                    </a:cubicBezTo>
                    <a:cubicBezTo>
                      <a:pt x="84" y="68"/>
                      <a:pt x="85" y="65"/>
                      <a:pt x="85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40000"/>
                  </a:lnSpc>
                </a:pPr>
                <a:endParaRPr lang="zh-CN" altLang="en-US" sz="3600">
                  <a:solidFill>
                    <a:srgbClr val="E890A8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cs typeface="阿里巴巴普惠体 R" panose="00020600040101010101" pitchFamily="18" charset="-122"/>
                  <a:sym typeface="Tahoma" panose="020B0604030504040204" pitchFamily="34" charset="0"/>
                </a:endParaRPr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8728075" y="3745865"/>
              <a:ext cx="2670810" cy="79643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sz="1600" dirty="0">
                  <a:solidFill>
                    <a:srgbClr val="E890A8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cs typeface="阿里巴巴普惠体 R" panose="00020600040101010101" pitchFamily="18" charset="-122"/>
                  <a:sym typeface="Tahoma" panose="020B0604030504040204" pitchFamily="34" charset="0"/>
                </a:rPr>
                <a:t>请在此添加您的文字内容，请在此添加您的文字内容。</a:t>
              </a:r>
              <a:endParaRPr lang="zh-CN" altLang="en-US" sz="16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4"/>
          <p:cNvSpPr txBox="1"/>
          <p:nvPr/>
        </p:nvSpPr>
        <p:spPr>
          <a:xfrm>
            <a:off x="1456046" y="1658373"/>
            <a:ext cx="9762746" cy="21877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B" panose="00020600040101010101" pitchFamily="18" charset="-122"/>
                <a:sym typeface="Tahoma" panose="020B0604030504040204" pitchFamily="34" charset="0"/>
              </a:rPr>
              <a:t>谢谢观赏</a:t>
            </a:r>
            <a:endParaRPr lang="zh-CN" altLang="en-US" sz="12000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B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6" name="PA_文本框 22"/>
          <p:cNvSpPr txBox="1"/>
          <p:nvPr>
            <p:custDataLst>
              <p:tags r:id="rId2"/>
            </p:custDataLst>
          </p:nvPr>
        </p:nvSpPr>
        <p:spPr>
          <a:xfrm>
            <a:off x="2357187" y="3850611"/>
            <a:ext cx="7886700" cy="552451"/>
          </a:xfrm>
          <a:prstGeom prst="snip2Diag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E890A8"/>
                </a:solidFill>
                <a:effectLst/>
                <a:uLnTx/>
                <a:uFillTx/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汇报人：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E890A8"/>
                </a:solidFill>
                <a:effectLst/>
                <a:uLnTx/>
                <a:uFillTx/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PPT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E890A8"/>
                </a:solidFill>
                <a:effectLst/>
                <a:uLnTx/>
                <a:uFillTx/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营    时间：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E890A8"/>
                </a:solidFill>
                <a:effectLst/>
                <a:uLnTx/>
                <a:uFillTx/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20XX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E890A8"/>
                </a:solidFill>
                <a:effectLst/>
                <a:uLnTx/>
                <a:uFillTx/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年</a:t>
            </a:r>
            <a:r>
              <a:rPr lang="en-US" altLang="zh-CN" sz="24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X</a:t>
            </a:r>
            <a:r>
              <a:rPr lang="zh-CN" altLang="en-US" sz="24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月</a:t>
            </a:r>
            <a:r>
              <a:rPr lang="en-US" altLang="zh-CN" sz="24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XX</a:t>
            </a:r>
            <a:r>
              <a:rPr lang="zh-CN" altLang="en-US" sz="24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日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rgbClr val="E890A8"/>
              </a:solidFill>
              <a:effectLst/>
              <a:uLnTx/>
              <a:uFillTx/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490869" y="948691"/>
            <a:ext cx="4459724" cy="1831668"/>
            <a:chOff x="528686" y="527859"/>
            <a:chExt cx="4459724" cy="1831668"/>
          </a:xfrm>
          <a:solidFill>
            <a:schemeClr val="bg1">
              <a:lumMod val="95000"/>
            </a:schemeClr>
          </a:solidFill>
        </p:grpSpPr>
        <p:sp>
          <p:nvSpPr>
            <p:cNvPr id="5" name="矩形 4"/>
            <p:cNvSpPr/>
            <p:nvPr/>
          </p:nvSpPr>
          <p:spPr>
            <a:xfrm>
              <a:off x="528686" y="527859"/>
              <a:ext cx="1818861" cy="18316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dirty="0">
                  <a:solidFill>
                    <a:srgbClr val="E890A8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cs typeface="阿里巴巴普惠体 R" panose="00020600040101010101" pitchFamily="18" charset="-122"/>
                  <a:sym typeface="Tahoma" panose="020B0604030504040204" pitchFamily="34" charset="0"/>
                </a:rPr>
                <a:t>目录</a:t>
              </a:r>
              <a:r>
                <a:rPr lang="en-US" altLang="zh-CN" sz="5400" dirty="0">
                  <a:solidFill>
                    <a:srgbClr val="E890A8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cs typeface="阿里巴巴普惠体 R" panose="00020600040101010101" pitchFamily="18" charset="-122"/>
                  <a:sym typeface="Tahoma" panose="020B0604030504040204" pitchFamily="34" charset="0"/>
                </a:rPr>
                <a:t>/</a:t>
              </a:r>
              <a:endParaRPr lang="zh-CN" altLang="en-US" sz="54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225331" y="666903"/>
              <a:ext cx="2763079" cy="6361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>
                  <a:solidFill>
                    <a:srgbClr val="E890A8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cs typeface="阿里巴巴普惠体 R" panose="00020600040101010101" pitchFamily="18" charset="-122"/>
                  <a:sym typeface="Tahoma" panose="020B0604030504040204" pitchFamily="34" charset="0"/>
                </a:rPr>
                <a:t>CONTENTS</a:t>
              </a:r>
              <a:endParaRPr lang="zh-CN" altLang="en-US" sz="36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778161" y="2589824"/>
            <a:ext cx="4351052" cy="704952"/>
            <a:chOff x="3001617" y="1849384"/>
            <a:chExt cx="4351052" cy="704952"/>
          </a:xfrm>
        </p:grpSpPr>
        <p:grpSp>
          <p:nvGrpSpPr>
            <p:cNvPr id="8" name="组合 7"/>
            <p:cNvGrpSpPr/>
            <p:nvPr/>
          </p:nvGrpSpPr>
          <p:grpSpPr>
            <a:xfrm>
              <a:off x="3476737" y="1849384"/>
              <a:ext cx="3875932" cy="704952"/>
              <a:chOff x="2959902" y="2048164"/>
              <a:chExt cx="3875932" cy="704952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3698386" y="2123013"/>
                <a:ext cx="31374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E890A8"/>
                    </a:solidFill>
                    <a:latin typeface="Tahoma" panose="020B0604030504040204" pitchFamily="34" charset="0"/>
                    <a:ea typeface="思源黑体 CN Normal" panose="020B0400000000000000" pitchFamily="34" charset="-122"/>
                    <a:cs typeface="阿里巴巴普惠体 R" panose="00020600040101010101" pitchFamily="18" charset="-122"/>
                    <a:sym typeface="Tahoma" panose="020B0604030504040204" pitchFamily="34" charset="0"/>
                  </a:rPr>
                  <a:t>心跳回忆</a:t>
                </a:r>
                <a:endParaRPr lang="zh-CN" altLang="en-US" sz="2800" dirty="0">
                  <a:solidFill>
                    <a:srgbClr val="E890A8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cs typeface="阿里巴巴普惠体 R" panose="00020600040101010101" pitchFamily="18" charset="-122"/>
                  <a:sym typeface="Tahoma" panose="020B0604030504040204" pitchFamily="34" charset="0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2959902" y="2048164"/>
                <a:ext cx="765313" cy="7049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dirty="0">
                    <a:solidFill>
                      <a:srgbClr val="E890A8"/>
                    </a:solidFill>
                    <a:latin typeface="Tahoma" panose="020B0604030504040204" pitchFamily="34" charset="0"/>
                    <a:ea typeface="思源黑体 CN Normal" panose="020B0400000000000000" pitchFamily="34" charset="-122"/>
                    <a:cs typeface="阿里巴巴普惠体 R" panose="00020600040101010101" pitchFamily="18" charset="-122"/>
                    <a:sym typeface="Tahoma" panose="020B0604030504040204" pitchFamily="34" charset="0"/>
                  </a:rPr>
                  <a:t>01</a:t>
                </a:r>
                <a:endParaRPr lang="zh-CN" altLang="en-US" sz="3200" dirty="0">
                  <a:solidFill>
                    <a:srgbClr val="E890A8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cs typeface="阿里巴巴普惠体 R" panose="00020600040101010101" pitchFamily="18" charset="-122"/>
                  <a:sym typeface="Tahoma" panose="020B0604030504040204" pitchFamily="34" charset="0"/>
                </a:endParaRPr>
              </a:p>
            </p:txBody>
          </p:sp>
        </p:grpSp>
        <p:sp>
          <p:nvSpPr>
            <p:cNvPr id="9" name="太阳形 8"/>
            <p:cNvSpPr/>
            <p:nvPr/>
          </p:nvSpPr>
          <p:spPr>
            <a:xfrm>
              <a:off x="3001617" y="1943166"/>
              <a:ext cx="469202" cy="469202"/>
            </a:xfrm>
            <a:prstGeom prst="sun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778161" y="3635462"/>
            <a:ext cx="4351052" cy="704952"/>
            <a:chOff x="3001617" y="2895022"/>
            <a:chExt cx="4351052" cy="704952"/>
          </a:xfrm>
        </p:grpSpPr>
        <p:grpSp>
          <p:nvGrpSpPr>
            <p:cNvPr id="13" name="组合 12"/>
            <p:cNvGrpSpPr/>
            <p:nvPr/>
          </p:nvGrpSpPr>
          <p:grpSpPr>
            <a:xfrm>
              <a:off x="3476737" y="2895022"/>
              <a:ext cx="3875932" cy="704952"/>
              <a:chOff x="2959902" y="2972503"/>
              <a:chExt cx="3875932" cy="704952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3698386" y="3049599"/>
                <a:ext cx="31374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E890A8"/>
                    </a:solidFill>
                    <a:latin typeface="Tahoma" panose="020B0604030504040204" pitchFamily="34" charset="0"/>
                    <a:ea typeface="思源黑体 CN Normal" panose="020B0400000000000000" pitchFamily="34" charset="-122"/>
                    <a:cs typeface="阿里巴巴普惠体 R" panose="00020600040101010101" pitchFamily="18" charset="-122"/>
                    <a:sym typeface="Tahoma" panose="020B0604030504040204" pitchFamily="34" charset="0"/>
                  </a:rPr>
                  <a:t>告白气球</a:t>
                </a:r>
                <a:endParaRPr lang="zh-CN" altLang="en-US" sz="2800" dirty="0">
                  <a:solidFill>
                    <a:srgbClr val="E890A8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cs typeface="阿里巴巴普惠体 R" panose="00020600040101010101" pitchFamily="18" charset="-122"/>
                  <a:sym typeface="Tahoma" panose="020B0604030504040204" pitchFamily="34" charset="0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2959902" y="2972503"/>
                <a:ext cx="765313" cy="7049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dirty="0">
                    <a:solidFill>
                      <a:srgbClr val="E890A8"/>
                    </a:solidFill>
                    <a:latin typeface="Tahoma" panose="020B0604030504040204" pitchFamily="34" charset="0"/>
                    <a:ea typeface="思源黑体 CN Normal" panose="020B0400000000000000" pitchFamily="34" charset="-122"/>
                    <a:cs typeface="阿里巴巴普惠体 R" panose="00020600040101010101" pitchFamily="18" charset="-122"/>
                    <a:sym typeface="Tahoma" panose="020B0604030504040204" pitchFamily="34" charset="0"/>
                  </a:rPr>
                  <a:t>02</a:t>
                </a:r>
                <a:endParaRPr lang="zh-CN" altLang="en-US" sz="3200" dirty="0">
                  <a:solidFill>
                    <a:srgbClr val="E890A8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cs typeface="阿里巴巴普惠体 R" panose="00020600040101010101" pitchFamily="18" charset="-122"/>
                  <a:sym typeface="Tahoma" panose="020B0604030504040204" pitchFamily="34" charset="0"/>
                </a:endParaRPr>
              </a:p>
            </p:txBody>
          </p:sp>
        </p:grpSp>
        <p:sp>
          <p:nvSpPr>
            <p:cNvPr id="14" name="太阳形 13"/>
            <p:cNvSpPr/>
            <p:nvPr/>
          </p:nvSpPr>
          <p:spPr>
            <a:xfrm>
              <a:off x="3001617" y="3012897"/>
              <a:ext cx="469202" cy="469202"/>
            </a:xfrm>
            <a:prstGeom prst="sun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495137" y="2596670"/>
            <a:ext cx="4351052" cy="704952"/>
            <a:chOff x="3001617" y="3934412"/>
            <a:chExt cx="4351052" cy="704952"/>
          </a:xfrm>
        </p:grpSpPr>
        <p:grpSp>
          <p:nvGrpSpPr>
            <p:cNvPr id="18" name="组合 17"/>
            <p:cNvGrpSpPr/>
            <p:nvPr/>
          </p:nvGrpSpPr>
          <p:grpSpPr>
            <a:xfrm>
              <a:off x="3476737" y="3934412"/>
              <a:ext cx="3875932" cy="704952"/>
              <a:chOff x="2959902" y="3906781"/>
              <a:chExt cx="3875932" cy="704952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3698386" y="3985073"/>
                <a:ext cx="31374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E890A8"/>
                    </a:solidFill>
                    <a:latin typeface="Tahoma" panose="020B0604030504040204" pitchFamily="34" charset="0"/>
                    <a:ea typeface="思源黑体 CN Normal" panose="020B0400000000000000" pitchFamily="34" charset="-122"/>
                    <a:cs typeface="阿里巴巴普惠体 R" panose="00020600040101010101" pitchFamily="18" charset="-122"/>
                    <a:sym typeface="Tahoma" panose="020B0604030504040204" pitchFamily="34" charset="0"/>
                  </a:rPr>
                  <a:t>爱的箴言</a:t>
                </a:r>
                <a:endParaRPr lang="zh-CN" altLang="en-US" sz="2800" dirty="0">
                  <a:solidFill>
                    <a:srgbClr val="E890A8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cs typeface="阿里巴巴普惠体 R" panose="00020600040101010101" pitchFamily="18" charset="-122"/>
                  <a:sym typeface="Tahoma" panose="020B0604030504040204" pitchFamily="34" charset="0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2959902" y="3906781"/>
                <a:ext cx="765313" cy="7049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dirty="0">
                    <a:solidFill>
                      <a:srgbClr val="E890A8"/>
                    </a:solidFill>
                    <a:latin typeface="Tahoma" panose="020B0604030504040204" pitchFamily="34" charset="0"/>
                    <a:ea typeface="思源黑体 CN Normal" panose="020B0400000000000000" pitchFamily="34" charset="-122"/>
                    <a:cs typeface="阿里巴巴普惠体 R" panose="00020600040101010101" pitchFamily="18" charset="-122"/>
                    <a:sym typeface="Tahoma" panose="020B0604030504040204" pitchFamily="34" charset="0"/>
                  </a:rPr>
                  <a:t>03</a:t>
                </a:r>
                <a:endParaRPr lang="zh-CN" altLang="en-US" sz="3200" dirty="0">
                  <a:solidFill>
                    <a:srgbClr val="E890A8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cs typeface="阿里巴巴普惠体 R" panose="00020600040101010101" pitchFamily="18" charset="-122"/>
                  <a:sym typeface="Tahoma" panose="020B0604030504040204" pitchFamily="34" charset="0"/>
                </a:endParaRPr>
              </a:p>
            </p:txBody>
          </p:sp>
        </p:grpSp>
        <p:sp>
          <p:nvSpPr>
            <p:cNvPr id="19" name="太阳形 18"/>
            <p:cNvSpPr/>
            <p:nvPr/>
          </p:nvSpPr>
          <p:spPr>
            <a:xfrm>
              <a:off x="3001617" y="4047981"/>
              <a:ext cx="469202" cy="469202"/>
            </a:xfrm>
            <a:prstGeom prst="sun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495137" y="3592773"/>
            <a:ext cx="4351052" cy="704952"/>
            <a:chOff x="3001617" y="4930515"/>
            <a:chExt cx="4351052" cy="704952"/>
          </a:xfrm>
        </p:grpSpPr>
        <p:grpSp>
          <p:nvGrpSpPr>
            <p:cNvPr id="23" name="组合 22"/>
            <p:cNvGrpSpPr/>
            <p:nvPr/>
          </p:nvGrpSpPr>
          <p:grpSpPr>
            <a:xfrm>
              <a:off x="3476737" y="4930515"/>
              <a:ext cx="3875932" cy="704952"/>
              <a:chOff x="2959902" y="4801304"/>
              <a:chExt cx="3875932" cy="704952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3698386" y="4889266"/>
                <a:ext cx="31374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E890A8"/>
                    </a:solidFill>
                    <a:latin typeface="Tahoma" panose="020B0604030504040204" pitchFamily="34" charset="0"/>
                    <a:ea typeface="思源黑体 CN Normal" panose="020B0400000000000000" pitchFamily="34" charset="-122"/>
                    <a:cs typeface="阿里巴巴普惠体 R" panose="00020600040101010101" pitchFamily="18" charset="-122"/>
                    <a:sym typeface="Tahoma" panose="020B0604030504040204" pitchFamily="34" charset="0"/>
                  </a:rPr>
                  <a:t>天长地久</a:t>
                </a:r>
                <a:endParaRPr lang="zh-CN" altLang="en-US" sz="2800" dirty="0">
                  <a:solidFill>
                    <a:srgbClr val="E890A8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cs typeface="阿里巴巴普惠体 R" panose="00020600040101010101" pitchFamily="18" charset="-122"/>
                  <a:sym typeface="Tahoma" panose="020B0604030504040204" pitchFamily="34" charset="0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2959902" y="4801304"/>
                <a:ext cx="765313" cy="7049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dirty="0">
                    <a:solidFill>
                      <a:srgbClr val="E890A8"/>
                    </a:solidFill>
                    <a:latin typeface="Tahoma" panose="020B0604030504040204" pitchFamily="34" charset="0"/>
                    <a:ea typeface="思源黑体 CN Normal" panose="020B0400000000000000" pitchFamily="34" charset="-122"/>
                    <a:cs typeface="阿里巴巴普惠体 R" panose="00020600040101010101" pitchFamily="18" charset="-122"/>
                    <a:sym typeface="Tahoma" panose="020B0604030504040204" pitchFamily="34" charset="0"/>
                  </a:rPr>
                  <a:t>04</a:t>
                </a:r>
                <a:endParaRPr lang="zh-CN" altLang="en-US" sz="3200" dirty="0">
                  <a:solidFill>
                    <a:srgbClr val="E890A8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cs typeface="阿里巴巴普惠体 R" panose="00020600040101010101" pitchFamily="18" charset="-122"/>
                  <a:sym typeface="Tahoma" panose="020B0604030504040204" pitchFamily="34" charset="0"/>
                </a:endParaRPr>
              </a:p>
            </p:txBody>
          </p:sp>
        </p:grpSp>
        <p:sp>
          <p:nvSpPr>
            <p:cNvPr id="24" name="太阳形 23"/>
            <p:cNvSpPr/>
            <p:nvPr/>
          </p:nvSpPr>
          <p:spPr>
            <a:xfrm>
              <a:off x="3001617" y="5045486"/>
              <a:ext cx="469202" cy="469202"/>
            </a:xfrm>
            <a:prstGeom prst="sun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2575035" y="3785949"/>
            <a:ext cx="7289725" cy="7964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在这里添加你的详细小段落文本内容，与标题相关并符合整体语言风格，将你需要表达的意思表述清楚完整，与设计排版相符合。</a:t>
            </a:r>
            <a:endParaRPr lang="zh-CN" altLang="en-US" sz="1600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691511" y="2827821"/>
            <a:ext cx="70567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spc="3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B" panose="00020600040101010101" pitchFamily="18" charset="-122"/>
                <a:sym typeface="Tahoma" panose="020B0604030504040204" pitchFamily="34" charset="0"/>
              </a:rPr>
              <a:t>心跳回忆</a:t>
            </a:r>
            <a:endParaRPr lang="zh-CN" altLang="en-US" sz="6600" spc="300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B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399061" y="1777359"/>
            <a:ext cx="539387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7ACEB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PART 01</a:t>
            </a:r>
            <a:endParaRPr lang="en-US" altLang="zh-CN" sz="7200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3000">
        <p14:glitter pattern="hexago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reeform 471"/>
          <p:cNvSpPr>
            <a:spLocks noEditPoints="1"/>
          </p:cNvSpPr>
          <p:nvPr/>
        </p:nvSpPr>
        <p:spPr bwMode="auto">
          <a:xfrm>
            <a:off x="6512151" y="3757571"/>
            <a:ext cx="967236" cy="738967"/>
          </a:xfrm>
          <a:custGeom>
            <a:avLst/>
            <a:gdLst>
              <a:gd name="T0" fmla="*/ 103 w 106"/>
              <a:gd name="T1" fmla="*/ 44 h 81"/>
              <a:gd name="T2" fmla="*/ 85 w 106"/>
              <a:gd name="T3" fmla="*/ 26 h 81"/>
              <a:gd name="T4" fmla="*/ 66 w 106"/>
              <a:gd name="T5" fmla="*/ 7 h 81"/>
              <a:gd name="T6" fmla="*/ 47 w 106"/>
              <a:gd name="T7" fmla="*/ 26 h 81"/>
              <a:gd name="T8" fmla="*/ 29 w 106"/>
              <a:gd name="T9" fmla="*/ 44 h 81"/>
              <a:gd name="T10" fmla="*/ 4 w 106"/>
              <a:gd name="T11" fmla="*/ 44 h 81"/>
              <a:gd name="T12" fmla="*/ 4 w 106"/>
              <a:gd name="T13" fmla="*/ 81 h 81"/>
              <a:gd name="T14" fmla="*/ 66 w 106"/>
              <a:gd name="T15" fmla="*/ 81 h 81"/>
              <a:gd name="T16" fmla="*/ 66 w 106"/>
              <a:gd name="T17" fmla="*/ 53 h 81"/>
              <a:gd name="T18" fmla="*/ 84 w 106"/>
              <a:gd name="T19" fmla="*/ 53 h 81"/>
              <a:gd name="T20" fmla="*/ 84 w 106"/>
              <a:gd name="T21" fmla="*/ 81 h 81"/>
              <a:gd name="T22" fmla="*/ 103 w 106"/>
              <a:gd name="T23" fmla="*/ 81 h 81"/>
              <a:gd name="T24" fmla="*/ 103 w 106"/>
              <a:gd name="T25" fmla="*/ 44 h 81"/>
              <a:gd name="T26" fmla="*/ 25 w 106"/>
              <a:gd name="T27" fmla="*/ 66 h 81"/>
              <a:gd name="T28" fmla="*/ 11 w 106"/>
              <a:gd name="T29" fmla="*/ 66 h 81"/>
              <a:gd name="T30" fmla="*/ 11 w 106"/>
              <a:gd name="T31" fmla="*/ 52 h 81"/>
              <a:gd name="T32" fmla="*/ 25 w 106"/>
              <a:gd name="T33" fmla="*/ 52 h 81"/>
              <a:gd name="T34" fmla="*/ 25 w 106"/>
              <a:gd name="T35" fmla="*/ 66 h 81"/>
              <a:gd name="T36" fmla="*/ 47 w 106"/>
              <a:gd name="T37" fmla="*/ 66 h 81"/>
              <a:gd name="T38" fmla="*/ 33 w 106"/>
              <a:gd name="T39" fmla="*/ 66 h 81"/>
              <a:gd name="T40" fmla="*/ 33 w 106"/>
              <a:gd name="T41" fmla="*/ 52 h 81"/>
              <a:gd name="T42" fmla="*/ 47 w 106"/>
              <a:gd name="T43" fmla="*/ 52 h 81"/>
              <a:gd name="T44" fmla="*/ 47 w 106"/>
              <a:gd name="T45" fmla="*/ 66 h 81"/>
              <a:gd name="T46" fmla="*/ 63 w 106"/>
              <a:gd name="T47" fmla="*/ 38 h 81"/>
              <a:gd name="T48" fmla="*/ 56 w 106"/>
              <a:gd name="T49" fmla="*/ 31 h 81"/>
              <a:gd name="T50" fmla="*/ 63 w 106"/>
              <a:gd name="T51" fmla="*/ 25 h 81"/>
              <a:gd name="T52" fmla="*/ 70 w 106"/>
              <a:gd name="T53" fmla="*/ 31 h 81"/>
              <a:gd name="T54" fmla="*/ 63 w 106"/>
              <a:gd name="T55" fmla="*/ 38 h 81"/>
              <a:gd name="T56" fmla="*/ 106 w 106"/>
              <a:gd name="T57" fmla="*/ 40 h 81"/>
              <a:gd name="T58" fmla="*/ 104 w 106"/>
              <a:gd name="T59" fmla="*/ 42 h 81"/>
              <a:gd name="T60" fmla="*/ 66 w 106"/>
              <a:gd name="T61" fmla="*/ 3 h 81"/>
              <a:gd name="T62" fmla="*/ 28 w 106"/>
              <a:gd name="T63" fmla="*/ 41 h 81"/>
              <a:gd name="T64" fmla="*/ 28 w 106"/>
              <a:gd name="T65" fmla="*/ 42 h 81"/>
              <a:gd name="T66" fmla="*/ 0 w 106"/>
              <a:gd name="T67" fmla="*/ 42 h 81"/>
              <a:gd name="T68" fmla="*/ 21 w 106"/>
              <a:gd name="T69" fmla="*/ 20 h 81"/>
              <a:gd name="T70" fmla="*/ 47 w 106"/>
              <a:gd name="T71" fmla="*/ 20 h 81"/>
              <a:gd name="T72" fmla="*/ 66 w 106"/>
              <a:gd name="T73" fmla="*/ 0 h 81"/>
              <a:gd name="T74" fmla="*/ 87 w 106"/>
              <a:gd name="T75" fmla="*/ 21 h 81"/>
              <a:gd name="T76" fmla="*/ 87 w 106"/>
              <a:gd name="T77" fmla="*/ 9 h 81"/>
              <a:gd name="T78" fmla="*/ 95 w 106"/>
              <a:gd name="T79" fmla="*/ 9 h 81"/>
              <a:gd name="T80" fmla="*/ 95 w 106"/>
              <a:gd name="T81" fmla="*/ 30 h 81"/>
              <a:gd name="T82" fmla="*/ 106 w 106"/>
              <a:gd name="T83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6" h="81">
                <a:moveTo>
                  <a:pt x="103" y="44"/>
                </a:moveTo>
                <a:cubicBezTo>
                  <a:pt x="85" y="26"/>
                  <a:pt x="85" y="26"/>
                  <a:pt x="85" y="26"/>
                </a:cubicBezTo>
                <a:cubicBezTo>
                  <a:pt x="66" y="7"/>
                  <a:pt x="66" y="7"/>
                  <a:pt x="66" y="7"/>
                </a:cubicBezTo>
                <a:cubicBezTo>
                  <a:pt x="47" y="26"/>
                  <a:pt x="47" y="26"/>
                  <a:pt x="47" y="26"/>
                </a:cubicBezTo>
                <a:cubicBezTo>
                  <a:pt x="29" y="44"/>
                  <a:pt x="29" y="44"/>
                  <a:pt x="29" y="44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81"/>
                  <a:pt x="4" y="81"/>
                  <a:pt x="4" y="81"/>
                </a:cubicBezTo>
                <a:cubicBezTo>
                  <a:pt x="66" y="81"/>
                  <a:pt x="66" y="81"/>
                  <a:pt x="66" y="81"/>
                </a:cubicBezTo>
                <a:cubicBezTo>
                  <a:pt x="66" y="53"/>
                  <a:pt x="66" y="53"/>
                  <a:pt x="66" y="53"/>
                </a:cubicBezTo>
                <a:cubicBezTo>
                  <a:pt x="84" y="53"/>
                  <a:pt x="84" y="53"/>
                  <a:pt x="84" y="53"/>
                </a:cubicBezTo>
                <a:cubicBezTo>
                  <a:pt x="84" y="81"/>
                  <a:pt x="84" y="81"/>
                  <a:pt x="84" y="81"/>
                </a:cubicBezTo>
                <a:cubicBezTo>
                  <a:pt x="103" y="81"/>
                  <a:pt x="103" y="81"/>
                  <a:pt x="103" y="81"/>
                </a:cubicBezTo>
                <a:cubicBezTo>
                  <a:pt x="103" y="44"/>
                  <a:pt x="103" y="44"/>
                  <a:pt x="103" y="44"/>
                </a:cubicBezTo>
                <a:close/>
                <a:moveTo>
                  <a:pt x="25" y="66"/>
                </a:moveTo>
                <a:cubicBezTo>
                  <a:pt x="11" y="66"/>
                  <a:pt x="11" y="66"/>
                  <a:pt x="11" y="66"/>
                </a:cubicBezTo>
                <a:cubicBezTo>
                  <a:pt x="11" y="52"/>
                  <a:pt x="11" y="52"/>
                  <a:pt x="11" y="52"/>
                </a:cubicBezTo>
                <a:cubicBezTo>
                  <a:pt x="25" y="52"/>
                  <a:pt x="25" y="52"/>
                  <a:pt x="25" y="52"/>
                </a:cubicBezTo>
                <a:lnTo>
                  <a:pt x="25" y="66"/>
                </a:lnTo>
                <a:close/>
                <a:moveTo>
                  <a:pt x="47" y="66"/>
                </a:moveTo>
                <a:cubicBezTo>
                  <a:pt x="33" y="66"/>
                  <a:pt x="33" y="66"/>
                  <a:pt x="33" y="66"/>
                </a:cubicBezTo>
                <a:cubicBezTo>
                  <a:pt x="33" y="52"/>
                  <a:pt x="33" y="52"/>
                  <a:pt x="33" y="52"/>
                </a:cubicBezTo>
                <a:cubicBezTo>
                  <a:pt x="47" y="52"/>
                  <a:pt x="47" y="52"/>
                  <a:pt x="47" y="52"/>
                </a:cubicBezTo>
                <a:lnTo>
                  <a:pt x="47" y="66"/>
                </a:lnTo>
                <a:close/>
                <a:moveTo>
                  <a:pt x="63" y="38"/>
                </a:moveTo>
                <a:cubicBezTo>
                  <a:pt x="59" y="38"/>
                  <a:pt x="56" y="35"/>
                  <a:pt x="56" y="31"/>
                </a:cubicBezTo>
                <a:cubicBezTo>
                  <a:pt x="56" y="28"/>
                  <a:pt x="59" y="25"/>
                  <a:pt x="63" y="25"/>
                </a:cubicBezTo>
                <a:cubicBezTo>
                  <a:pt x="67" y="25"/>
                  <a:pt x="70" y="28"/>
                  <a:pt x="70" y="31"/>
                </a:cubicBezTo>
                <a:cubicBezTo>
                  <a:pt x="70" y="35"/>
                  <a:pt x="67" y="38"/>
                  <a:pt x="63" y="38"/>
                </a:cubicBezTo>
                <a:close/>
                <a:moveTo>
                  <a:pt x="106" y="40"/>
                </a:moveTo>
                <a:cubicBezTo>
                  <a:pt x="104" y="42"/>
                  <a:pt x="104" y="42"/>
                  <a:pt x="104" y="42"/>
                </a:cubicBezTo>
                <a:cubicBezTo>
                  <a:pt x="66" y="3"/>
                  <a:pt x="66" y="3"/>
                  <a:pt x="66" y="3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2"/>
                  <a:pt x="28" y="42"/>
                  <a:pt x="28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21" y="20"/>
                  <a:pt x="21" y="20"/>
                  <a:pt x="21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66" y="0"/>
                  <a:pt x="66" y="0"/>
                  <a:pt x="66" y="0"/>
                </a:cubicBezTo>
                <a:cubicBezTo>
                  <a:pt x="87" y="21"/>
                  <a:pt x="87" y="21"/>
                  <a:pt x="87" y="21"/>
                </a:cubicBezTo>
                <a:cubicBezTo>
                  <a:pt x="87" y="9"/>
                  <a:pt x="87" y="9"/>
                  <a:pt x="87" y="9"/>
                </a:cubicBezTo>
                <a:cubicBezTo>
                  <a:pt x="95" y="9"/>
                  <a:pt x="95" y="9"/>
                  <a:pt x="95" y="9"/>
                </a:cubicBezTo>
                <a:cubicBezTo>
                  <a:pt x="95" y="30"/>
                  <a:pt x="95" y="30"/>
                  <a:pt x="95" y="30"/>
                </a:cubicBezTo>
                <a:lnTo>
                  <a:pt x="106" y="40"/>
                </a:lnTo>
                <a:close/>
              </a:path>
            </a:pathLst>
          </a:custGeom>
          <a:solidFill>
            <a:srgbClr val="E890A8"/>
          </a:solidFill>
          <a:ln>
            <a:noFill/>
          </a:ln>
          <a:effectLst/>
        </p:spPr>
        <p:txBody>
          <a:bodyPr vert="horz" wrap="square" lIns="91439" tIns="45719" rIns="91439" bIns="45719" numCol="1" anchor="t" anchorCtr="0" compatLnSpc="1"/>
          <a:lstStyle/>
          <a:p>
            <a:pPr>
              <a:lnSpc>
                <a:spcPct val="140000"/>
              </a:lnSpc>
            </a:pPr>
            <a:endParaRPr lang="zh-CN" altLang="en-US" sz="200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5" name="Freeform 476"/>
          <p:cNvSpPr>
            <a:spLocks noEditPoints="1"/>
          </p:cNvSpPr>
          <p:nvPr/>
        </p:nvSpPr>
        <p:spPr bwMode="auto">
          <a:xfrm>
            <a:off x="2090135" y="1453315"/>
            <a:ext cx="1041341" cy="754547"/>
          </a:xfrm>
          <a:custGeom>
            <a:avLst/>
            <a:gdLst>
              <a:gd name="T0" fmla="*/ 125 w 125"/>
              <a:gd name="T1" fmla="*/ 71 h 73"/>
              <a:gd name="T2" fmla="*/ 124 w 125"/>
              <a:gd name="T3" fmla="*/ 73 h 73"/>
              <a:gd name="T4" fmla="*/ 2 w 125"/>
              <a:gd name="T5" fmla="*/ 73 h 73"/>
              <a:gd name="T6" fmla="*/ 0 w 125"/>
              <a:gd name="T7" fmla="*/ 71 h 73"/>
              <a:gd name="T8" fmla="*/ 0 w 125"/>
              <a:gd name="T9" fmla="*/ 68 h 73"/>
              <a:gd name="T10" fmla="*/ 2 w 125"/>
              <a:gd name="T11" fmla="*/ 66 h 73"/>
              <a:gd name="T12" fmla="*/ 124 w 125"/>
              <a:gd name="T13" fmla="*/ 66 h 73"/>
              <a:gd name="T14" fmla="*/ 125 w 125"/>
              <a:gd name="T15" fmla="*/ 68 h 73"/>
              <a:gd name="T16" fmla="*/ 125 w 125"/>
              <a:gd name="T17" fmla="*/ 71 h 73"/>
              <a:gd name="T18" fmla="*/ 118 w 125"/>
              <a:gd name="T19" fmla="*/ 5 h 73"/>
              <a:gd name="T20" fmla="*/ 118 w 125"/>
              <a:gd name="T21" fmla="*/ 58 h 73"/>
              <a:gd name="T22" fmla="*/ 113 w 125"/>
              <a:gd name="T23" fmla="*/ 63 h 73"/>
              <a:gd name="T24" fmla="*/ 12 w 125"/>
              <a:gd name="T25" fmla="*/ 63 h 73"/>
              <a:gd name="T26" fmla="*/ 7 w 125"/>
              <a:gd name="T27" fmla="*/ 58 h 73"/>
              <a:gd name="T28" fmla="*/ 7 w 125"/>
              <a:gd name="T29" fmla="*/ 5 h 73"/>
              <a:gd name="T30" fmla="*/ 12 w 125"/>
              <a:gd name="T31" fmla="*/ 0 h 73"/>
              <a:gd name="T32" fmla="*/ 113 w 125"/>
              <a:gd name="T33" fmla="*/ 0 h 73"/>
              <a:gd name="T34" fmla="*/ 118 w 125"/>
              <a:gd name="T35" fmla="*/ 5 h 73"/>
              <a:gd name="T36" fmla="*/ 113 w 125"/>
              <a:gd name="T37" fmla="*/ 6 h 73"/>
              <a:gd name="T38" fmla="*/ 12 w 125"/>
              <a:gd name="T39" fmla="*/ 6 h 73"/>
              <a:gd name="T40" fmla="*/ 12 w 125"/>
              <a:gd name="T41" fmla="*/ 59 h 73"/>
              <a:gd name="T42" fmla="*/ 113 w 125"/>
              <a:gd name="T43" fmla="*/ 59 h 73"/>
              <a:gd name="T44" fmla="*/ 113 w 125"/>
              <a:gd name="T45" fmla="*/ 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5" h="73">
                <a:moveTo>
                  <a:pt x="125" y="71"/>
                </a:moveTo>
                <a:cubicBezTo>
                  <a:pt x="125" y="72"/>
                  <a:pt x="124" y="73"/>
                  <a:pt x="124" y="73"/>
                </a:cubicBezTo>
                <a:cubicBezTo>
                  <a:pt x="2" y="73"/>
                  <a:pt x="2" y="73"/>
                  <a:pt x="2" y="73"/>
                </a:cubicBezTo>
                <a:cubicBezTo>
                  <a:pt x="1" y="73"/>
                  <a:pt x="0" y="72"/>
                  <a:pt x="0" y="71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7"/>
                  <a:pt x="1" y="66"/>
                  <a:pt x="2" y="66"/>
                </a:cubicBezTo>
                <a:cubicBezTo>
                  <a:pt x="124" y="66"/>
                  <a:pt x="124" y="66"/>
                  <a:pt x="124" y="66"/>
                </a:cubicBezTo>
                <a:cubicBezTo>
                  <a:pt x="124" y="66"/>
                  <a:pt x="125" y="67"/>
                  <a:pt x="125" y="68"/>
                </a:cubicBezTo>
                <a:lnTo>
                  <a:pt x="125" y="71"/>
                </a:lnTo>
                <a:close/>
                <a:moveTo>
                  <a:pt x="118" y="5"/>
                </a:moveTo>
                <a:cubicBezTo>
                  <a:pt x="118" y="58"/>
                  <a:pt x="118" y="58"/>
                  <a:pt x="118" y="58"/>
                </a:cubicBezTo>
                <a:cubicBezTo>
                  <a:pt x="118" y="61"/>
                  <a:pt x="116" y="63"/>
                  <a:pt x="113" y="63"/>
                </a:cubicBezTo>
                <a:cubicBezTo>
                  <a:pt x="12" y="63"/>
                  <a:pt x="12" y="63"/>
                  <a:pt x="12" y="63"/>
                </a:cubicBezTo>
                <a:cubicBezTo>
                  <a:pt x="9" y="63"/>
                  <a:pt x="7" y="61"/>
                  <a:pt x="7" y="58"/>
                </a:cubicBezTo>
                <a:cubicBezTo>
                  <a:pt x="7" y="5"/>
                  <a:pt x="7" y="5"/>
                  <a:pt x="7" y="5"/>
                </a:cubicBezTo>
                <a:cubicBezTo>
                  <a:pt x="7" y="2"/>
                  <a:pt x="9" y="0"/>
                  <a:pt x="12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6" y="0"/>
                  <a:pt x="118" y="2"/>
                  <a:pt x="118" y="5"/>
                </a:cubicBezTo>
                <a:close/>
                <a:moveTo>
                  <a:pt x="113" y="6"/>
                </a:moveTo>
                <a:cubicBezTo>
                  <a:pt x="12" y="6"/>
                  <a:pt x="12" y="6"/>
                  <a:pt x="12" y="6"/>
                </a:cubicBezTo>
                <a:cubicBezTo>
                  <a:pt x="12" y="59"/>
                  <a:pt x="12" y="59"/>
                  <a:pt x="12" y="59"/>
                </a:cubicBezTo>
                <a:cubicBezTo>
                  <a:pt x="113" y="59"/>
                  <a:pt x="113" y="59"/>
                  <a:pt x="113" y="59"/>
                </a:cubicBezTo>
                <a:lnTo>
                  <a:pt x="113" y="6"/>
                </a:lnTo>
                <a:close/>
              </a:path>
            </a:pathLst>
          </a:custGeom>
          <a:solidFill>
            <a:srgbClr val="E890A8"/>
          </a:solidFill>
          <a:ln>
            <a:noFill/>
          </a:ln>
          <a:effectLst/>
        </p:spPr>
        <p:txBody>
          <a:bodyPr vert="horz" wrap="square" lIns="91439" tIns="45719" rIns="91439" bIns="45719" numCol="1" anchor="t" anchorCtr="0" compatLnSpc="1"/>
          <a:lstStyle/>
          <a:p>
            <a:pPr>
              <a:lnSpc>
                <a:spcPct val="140000"/>
              </a:lnSpc>
            </a:pPr>
            <a:endParaRPr lang="zh-CN" altLang="en-US" sz="200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6" name="Oval 493"/>
          <p:cNvSpPr>
            <a:spLocks noChangeArrowheads="1"/>
          </p:cNvSpPr>
          <p:nvPr/>
        </p:nvSpPr>
        <p:spPr bwMode="auto">
          <a:xfrm>
            <a:off x="2090134" y="3833855"/>
            <a:ext cx="730404" cy="662683"/>
          </a:xfrm>
          <a:custGeom>
            <a:avLst/>
            <a:gdLst/>
            <a:ahLst/>
            <a:cxnLst/>
            <a:rect l="l" t="t" r="r" b="b"/>
            <a:pathLst>
              <a:path w="239713" h="217487">
                <a:moveTo>
                  <a:pt x="67420" y="131762"/>
                </a:moveTo>
                <a:lnTo>
                  <a:pt x="71346" y="131762"/>
                </a:lnTo>
                <a:lnTo>
                  <a:pt x="80061" y="131762"/>
                </a:lnTo>
                <a:lnTo>
                  <a:pt x="80262" y="131762"/>
                </a:lnTo>
                <a:lnTo>
                  <a:pt x="97384" y="131762"/>
                </a:lnTo>
                <a:lnTo>
                  <a:pt x="100603" y="131762"/>
                </a:lnTo>
                <a:lnTo>
                  <a:pt x="101129" y="131762"/>
                </a:lnTo>
                <a:lnTo>
                  <a:pt x="102183" y="131762"/>
                </a:lnTo>
                <a:lnTo>
                  <a:pt x="109088" y="131762"/>
                </a:lnTo>
                <a:lnTo>
                  <a:pt x="109557" y="131762"/>
                </a:lnTo>
                <a:lnTo>
                  <a:pt x="129513" y="131762"/>
                </a:lnTo>
                <a:lnTo>
                  <a:pt x="129572" y="131762"/>
                </a:lnTo>
                <a:lnTo>
                  <a:pt x="168548" y="131762"/>
                </a:lnTo>
                <a:lnTo>
                  <a:pt x="195469" y="137003"/>
                </a:lnTo>
                <a:lnTo>
                  <a:pt x="218177" y="151330"/>
                </a:lnTo>
                <a:lnTo>
                  <a:pt x="233861" y="172645"/>
                </a:lnTo>
                <a:lnTo>
                  <a:pt x="239713" y="198851"/>
                </a:lnTo>
                <a:lnTo>
                  <a:pt x="239713" y="201181"/>
                </a:lnTo>
                <a:lnTo>
                  <a:pt x="239713" y="201181"/>
                </a:lnTo>
                <a:lnTo>
                  <a:pt x="239713" y="217487"/>
                </a:lnTo>
                <a:lnTo>
                  <a:pt x="0" y="217487"/>
                </a:lnTo>
                <a:cubicBezTo>
                  <a:pt x="0" y="217487"/>
                  <a:pt x="0" y="217487"/>
                  <a:pt x="0" y="215158"/>
                </a:cubicBezTo>
                <a:lnTo>
                  <a:pt x="0" y="198851"/>
                </a:lnTo>
                <a:cubicBezTo>
                  <a:pt x="0" y="161580"/>
                  <a:pt x="29964" y="131762"/>
                  <a:pt x="67420" y="131762"/>
                </a:cubicBezTo>
                <a:close/>
                <a:moveTo>
                  <a:pt x="119063" y="0"/>
                </a:moveTo>
                <a:lnTo>
                  <a:pt x="142545" y="4741"/>
                </a:lnTo>
                <a:lnTo>
                  <a:pt x="161720" y="17669"/>
                </a:lnTo>
                <a:lnTo>
                  <a:pt x="174648" y="36844"/>
                </a:lnTo>
                <a:lnTo>
                  <a:pt x="179388" y="60325"/>
                </a:lnTo>
                <a:lnTo>
                  <a:pt x="174648" y="83807"/>
                </a:lnTo>
                <a:lnTo>
                  <a:pt x="161720" y="102981"/>
                </a:lnTo>
                <a:lnTo>
                  <a:pt x="142545" y="115910"/>
                </a:lnTo>
                <a:cubicBezTo>
                  <a:pt x="135327" y="118962"/>
                  <a:pt x="127393" y="120650"/>
                  <a:pt x="119063" y="120650"/>
                </a:cubicBezTo>
                <a:cubicBezTo>
                  <a:pt x="102405" y="120650"/>
                  <a:pt x="87323" y="113898"/>
                  <a:pt x="76407" y="102981"/>
                </a:cubicBezTo>
                <a:cubicBezTo>
                  <a:pt x="70949" y="97523"/>
                  <a:pt x="66531" y="91024"/>
                  <a:pt x="63479" y="83807"/>
                </a:cubicBezTo>
                <a:cubicBezTo>
                  <a:pt x="60426" y="76589"/>
                  <a:pt x="58738" y="68654"/>
                  <a:pt x="58738" y="60325"/>
                </a:cubicBezTo>
                <a:cubicBezTo>
                  <a:pt x="58738" y="43667"/>
                  <a:pt x="65490" y="28585"/>
                  <a:pt x="76407" y="17669"/>
                </a:cubicBezTo>
                <a:cubicBezTo>
                  <a:pt x="81865" y="12210"/>
                  <a:pt x="88365" y="7793"/>
                  <a:pt x="95582" y="4741"/>
                </a:cubicBezTo>
                <a:cubicBezTo>
                  <a:pt x="102799" y="1688"/>
                  <a:pt x="110734" y="0"/>
                  <a:pt x="119063" y="0"/>
                </a:cubicBezTo>
                <a:close/>
              </a:path>
            </a:pathLst>
          </a:custGeom>
          <a:solidFill>
            <a:srgbClr val="E890A8"/>
          </a:solidFill>
          <a:ln>
            <a:noFill/>
          </a:ln>
          <a:effectLst/>
        </p:spPr>
        <p:txBody>
          <a:bodyPr vert="horz" wrap="square" lIns="91439" tIns="45719" rIns="91439" bIns="45719" numCol="1" anchor="t" anchorCtr="0" compatLnSpc="1"/>
          <a:lstStyle/>
          <a:p>
            <a:pPr>
              <a:lnSpc>
                <a:spcPct val="140000"/>
              </a:lnSpc>
            </a:pPr>
            <a:endParaRPr lang="zh-CN" altLang="en-US" sz="200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7" name="Freeform 497"/>
          <p:cNvSpPr>
            <a:spLocks noEditPoints="1"/>
          </p:cNvSpPr>
          <p:nvPr/>
        </p:nvSpPr>
        <p:spPr bwMode="auto">
          <a:xfrm>
            <a:off x="6512153" y="1453316"/>
            <a:ext cx="563836" cy="777833"/>
          </a:xfrm>
          <a:custGeom>
            <a:avLst/>
            <a:gdLst>
              <a:gd name="T0" fmla="*/ 125 w 128"/>
              <a:gd name="T1" fmla="*/ 83 h 177"/>
              <a:gd name="T2" fmla="*/ 64 w 128"/>
              <a:gd name="T3" fmla="*/ 177 h 177"/>
              <a:gd name="T4" fmla="*/ 0 w 128"/>
              <a:gd name="T5" fmla="*/ 71 h 177"/>
              <a:gd name="T6" fmla="*/ 0 w 128"/>
              <a:gd name="T7" fmla="*/ 70 h 177"/>
              <a:gd name="T8" fmla="*/ 0 w 128"/>
              <a:gd name="T9" fmla="*/ 64 h 177"/>
              <a:gd name="T10" fmla="*/ 64 w 128"/>
              <a:gd name="T11" fmla="*/ 0 h 177"/>
              <a:gd name="T12" fmla="*/ 128 w 128"/>
              <a:gd name="T13" fmla="*/ 64 h 177"/>
              <a:gd name="T14" fmla="*/ 127 w 128"/>
              <a:gd name="T15" fmla="*/ 68 h 177"/>
              <a:gd name="T16" fmla="*/ 125 w 128"/>
              <a:gd name="T17" fmla="*/ 83 h 177"/>
              <a:gd name="T18" fmla="*/ 64 w 128"/>
              <a:gd name="T19" fmla="*/ 20 h 177"/>
              <a:gd name="T20" fmla="*/ 22 w 128"/>
              <a:gd name="T21" fmla="*/ 62 h 177"/>
              <a:gd name="T22" fmla="*/ 64 w 128"/>
              <a:gd name="T23" fmla="*/ 104 h 177"/>
              <a:gd name="T24" fmla="*/ 106 w 128"/>
              <a:gd name="T25" fmla="*/ 62 h 177"/>
              <a:gd name="T26" fmla="*/ 64 w 128"/>
              <a:gd name="T27" fmla="*/ 20 h 177"/>
              <a:gd name="T28" fmla="*/ 64 w 128"/>
              <a:gd name="T29" fmla="*/ 40 h 177"/>
              <a:gd name="T30" fmla="*/ 44 w 128"/>
              <a:gd name="T31" fmla="*/ 60 h 177"/>
              <a:gd name="T32" fmla="*/ 64 w 128"/>
              <a:gd name="T33" fmla="*/ 80 h 177"/>
              <a:gd name="T34" fmla="*/ 84 w 128"/>
              <a:gd name="T35" fmla="*/ 60 h 177"/>
              <a:gd name="T36" fmla="*/ 64 w 128"/>
              <a:gd name="T37" fmla="*/ 4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8" h="177">
                <a:moveTo>
                  <a:pt x="125" y="83"/>
                </a:moveTo>
                <a:cubicBezTo>
                  <a:pt x="120" y="104"/>
                  <a:pt x="105" y="138"/>
                  <a:pt x="64" y="177"/>
                </a:cubicBezTo>
                <a:cubicBezTo>
                  <a:pt x="64" y="177"/>
                  <a:pt x="5" y="122"/>
                  <a:pt x="0" y="71"/>
                </a:cubicBezTo>
                <a:cubicBezTo>
                  <a:pt x="0" y="71"/>
                  <a:pt x="0" y="70"/>
                  <a:pt x="0" y="70"/>
                </a:cubicBezTo>
                <a:cubicBezTo>
                  <a:pt x="0" y="68"/>
                  <a:pt x="0" y="66"/>
                  <a:pt x="0" y="64"/>
                </a:cubicBezTo>
                <a:cubicBezTo>
                  <a:pt x="0" y="29"/>
                  <a:pt x="28" y="0"/>
                  <a:pt x="64" y="0"/>
                </a:cubicBezTo>
                <a:cubicBezTo>
                  <a:pt x="99" y="0"/>
                  <a:pt x="128" y="29"/>
                  <a:pt x="128" y="64"/>
                </a:cubicBezTo>
                <a:cubicBezTo>
                  <a:pt x="128" y="64"/>
                  <a:pt x="128" y="65"/>
                  <a:pt x="127" y="68"/>
                </a:cubicBezTo>
                <a:cubicBezTo>
                  <a:pt x="127" y="73"/>
                  <a:pt x="126" y="78"/>
                  <a:pt x="125" y="83"/>
                </a:cubicBezTo>
                <a:close/>
                <a:moveTo>
                  <a:pt x="64" y="20"/>
                </a:moveTo>
                <a:cubicBezTo>
                  <a:pt x="40" y="20"/>
                  <a:pt x="22" y="39"/>
                  <a:pt x="22" y="62"/>
                </a:cubicBezTo>
                <a:cubicBezTo>
                  <a:pt x="22" y="85"/>
                  <a:pt x="40" y="104"/>
                  <a:pt x="64" y="104"/>
                </a:cubicBezTo>
                <a:cubicBezTo>
                  <a:pt x="87" y="104"/>
                  <a:pt x="106" y="85"/>
                  <a:pt x="106" y="62"/>
                </a:cubicBezTo>
                <a:cubicBezTo>
                  <a:pt x="106" y="39"/>
                  <a:pt x="87" y="20"/>
                  <a:pt x="64" y="20"/>
                </a:cubicBezTo>
                <a:close/>
                <a:moveTo>
                  <a:pt x="64" y="40"/>
                </a:moveTo>
                <a:cubicBezTo>
                  <a:pt x="53" y="40"/>
                  <a:pt x="44" y="49"/>
                  <a:pt x="44" y="60"/>
                </a:cubicBezTo>
                <a:cubicBezTo>
                  <a:pt x="44" y="71"/>
                  <a:pt x="53" y="80"/>
                  <a:pt x="64" y="80"/>
                </a:cubicBezTo>
                <a:cubicBezTo>
                  <a:pt x="75" y="80"/>
                  <a:pt x="84" y="71"/>
                  <a:pt x="84" y="60"/>
                </a:cubicBezTo>
                <a:cubicBezTo>
                  <a:pt x="84" y="49"/>
                  <a:pt x="75" y="40"/>
                  <a:pt x="64" y="40"/>
                </a:cubicBezTo>
                <a:close/>
              </a:path>
            </a:pathLst>
          </a:custGeom>
          <a:solidFill>
            <a:srgbClr val="E890A8"/>
          </a:solidFill>
          <a:ln>
            <a:noFill/>
          </a:ln>
          <a:effectLst/>
        </p:spPr>
        <p:txBody>
          <a:bodyPr vert="horz" wrap="square" lIns="91439" tIns="45719" rIns="91439" bIns="45719" numCol="1" anchor="t" anchorCtr="0" compatLnSpc="1"/>
          <a:lstStyle/>
          <a:p>
            <a:pPr>
              <a:lnSpc>
                <a:spcPct val="140000"/>
              </a:lnSpc>
            </a:pPr>
            <a:endParaRPr lang="zh-CN" altLang="en-US" sz="200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090134" y="2300092"/>
            <a:ext cx="3709591" cy="0"/>
          </a:xfrm>
          <a:prstGeom prst="line">
            <a:avLst/>
          </a:prstGeom>
          <a:ln>
            <a:solidFill>
              <a:srgbClr val="E890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512149" y="2300092"/>
            <a:ext cx="3680040" cy="0"/>
          </a:xfrm>
          <a:prstGeom prst="line">
            <a:avLst/>
          </a:prstGeom>
          <a:ln>
            <a:solidFill>
              <a:srgbClr val="E890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090134" y="4655531"/>
            <a:ext cx="3709591" cy="0"/>
          </a:xfrm>
          <a:prstGeom prst="line">
            <a:avLst/>
          </a:prstGeom>
          <a:ln>
            <a:solidFill>
              <a:srgbClr val="E890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512149" y="4655531"/>
            <a:ext cx="3680040" cy="0"/>
          </a:xfrm>
          <a:prstGeom prst="line">
            <a:avLst/>
          </a:prstGeom>
          <a:ln>
            <a:solidFill>
              <a:srgbClr val="E890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498"/>
          <p:cNvSpPr txBox="1"/>
          <p:nvPr/>
        </p:nvSpPr>
        <p:spPr>
          <a:xfrm>
            <a:off x="4679781" y="1677014"/>
            <a:ext cx="1236235" cy="483079"/>
          </a:xfrm>
          <a:prstGeom prst="rect">
            <a:avLst/>
          </a:prstGeom>
          <a:noFill/>
        </p:spPr>
        <p:txBody>
          <a:bodyPr wrap="none" lIns="91439" tIns="45719" rIns="91439" bIns="45719" rtlCol="0" anchor="ctr">
            <a:spAutoFit/>
          </a:bodyPr>
          <a:lstStyle/>
          <a:p>
            <a:pPr lvl="0" algn="r">
              <a:lnSpc>
                <a:spcPct val="140000"/>
              </a:lnSpc>
            </a:pPr>
            <a:r>
              <a:rPr lang="zh-CN" altLang="en-US" sz="2000" b="1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输入标题</a:t>
            </a:r>
            <a:endParaRPr lang="zh-CN" altLang="en-US" sz="2000" b="1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13" name="TextBox 499"/>
          <p:cNvSpPr txBox="1"/>
          <p:nvPr/>
        </p:nvSpPr>
        <p:spPr>
          <a:xfrm>
            <a:off x="9072592" y="1677014"/>
            <a:ext cx="1236235" cy="483079"/>
          </a:xfrm>
          <a:prstGeom prst="rect">
            <a:avLst/>
          </a:prstGeom>
          <a:noFill/>
        </p:spPr>
        <p:txBody>
          <a:bodyPr wrap="none" lIns="91439" tIns="45719" rIns="91439" bIns="45719" rtlCol="0" anchor="ctr">
            <a:spAutoFit/>
          </a:bodyPr>
          <a:lstStyle/>
          <a:p>
            <a:pPr lvl="0" algn="r">
              <a:lnSpc>
                <a:spcPct val="140000"/>
              </a:lnSpc>
            </a:pPr>
            <a:r>
              <a:rPr lang="zh-CN" altLang="en-US" sz="2000" b="1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输入标题</a:t>
            </a:r>
            <a:endParaRPr lang="zh-CN" altLang="en-US" sz="2000" b="1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14" name="TextBox 500"/>
          <p:cNvSpPr txBox="1"/>
          <p:nvPr/>
        </p:nvSpPr>
        <p:spPr>
          <a:xfrm>
            <a:off x="4679781" y="4001997"/>
            <a:ext cx="1236235" cy="483079"/>
          </a:xfrm>
          <a:prstGeom prst="rect">
            <a:avLst/>
          </a:prstGeom>
          <a:noFill/>
        </p:spPr>
        <p:txBody>
          <a:bodyPr wrap="none" lIns="91439" tIns="45719" rIns="91439" bIns="45719" rtlCol="0" anchor="ctr">
            <a:spAutoFit/>
          </a:bodyPr>
          <a:lstStyle/>
          <a:p>
            <a:pPr lvl="0" algn="r">
              <a:lnSpc>
                <a:spcPct val="140000"/>
              </a:lnSpc>
            </a:pPr>
            <a:r>
              <a:rPr lang="zh-CN" altLang="en-US" sz="2000" b="1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输入标题</a:t>
            </a:r>
            <a:endParaRPr lang="zh-CN" altLang="en-US" sz="2000" b="1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15" name="TextBox 501"/>
          <p:cNvSpPr txBox="1"/>
          <p:nvPr/>
        </p:nvSpPr>
        <p:spPr>
          <a:xfrm>
            <a:off x="9072592" y="4001997"/>
            <a:ext cx="1236235" cy="483079"/>
          </a:xfrm>
          <a:prstGeom prst="rect">
            <a:avLst/>
          </a:prstGeom>
          <a:noFill/>
        </p:spPr>
        <p:txBody>
          <a:bodyPr wrap="none" lIns="91439" tIns="45719" rIns="91439" bIns="45719" rtlCol="0" anchor="ctr">
            <a:spAutoFit/>
          </a:bodyPr>
          <a:lstStyle/>
          <a:p>
            <a:pPr lvl="0" algn="r">
              <a:lnSpc>
                <a:spcPct val="140000"/>
              </a:lnSpc>
            </a:pPr>
            <a:r>
              <a:rPr lang="zh-CN" altLang="en-US" sz="2000" b="1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输入标题</a:t>
            </a:r>
            <a:endParaRPr lang="zh-CN" altLang="en-US" sz="2000" b="1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35799" y="2428694"/>
            <a:ext cx="3763645" cy="7964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6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请在此添加您的文字内容，请在此添加您的文字内容。</a:t>
            </a:r>
            <a:endParaRPr lang="zh-CN" altLang="en-US" sz="1600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036434" y="4655639"/>
            <a:ext cx="3763645" cy="7964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6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请在此添加您的文字内容，请在此添加您的文字内容。</a:t>
            </a:r>
            <a:endParaRPr lang="zh-CN" altLang="en-US" sz="1600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356339" y="4655639"/>
            <a:ext cx="3763645" cy="7964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6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请在此添加您的文字内容，请在此添加您的文字内容。</a:t>
            </a:r>
            <a:endParaRPr lang="zh-CN" altLang="en-US" sz="1600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56339" y="2299789"/>
            <a:ext cx="3763645" cy="7964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6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请在此添加您的文字内容，请在此添加您的文字内容。</a:t>
            </a:r>
            <a:endParaRPr lang="zh-CN" altLang="en-US" sz="1600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fractur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780252" y="1387418"/>
            <a:ext cx="114300" cy="1080000"/>
          </a:xfrm>
          <a:prstGeom prst="rect">
            <a:avLst/>
          </a:prstGeom>
          <a:solidFill>
            <a:srgbClr val="E89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80252" y="2786618"/>
            <a:ext cx="114300" cy="1080000"/>
          </a:xfrm>
          <a:prstGeom prst="rect">
            <a:avLst/>
          </a:prstGeom>
          <a:solidFill>
            <a:srgbClr val="E89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80252" y="4185818"/>
            <a:ext cx="114300" cy="1080000"/>
          </a:xfrm>
          <a:prstGeom prst="rect">
            <a:avLst/>
          </a:prstGeom>
          <a:solidFill>
            <a:srgbClr val="E89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09030" y="1361994"/>
            <a:ext cx="14300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添加标题</a:t>
            </a:r>
            <a:endParaRPr lang="zh-CN" altLang="en-US" sz="240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73153" y="1512309"/>
            <a:ext cx="3285490" cy="7964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6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请在此添加您的文字内容，请在此添加您的文字内容。</a:t>
            </a:r>
            <a:endParaRPr lang="zh-CN" altLang="en-US" sz="1600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73153" y="2911849"/>
            <a:ext cx="3285490" cy="7964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6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请在此添加您的文字内容，请在此添加您的文字内容。</a:t>
            </a:r>
            <a:endParaRPr lang="zh-CN" altLang="en-US" sz="1600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73153" y="4310754"/>
            <a:ext cx="3285490" cy="7964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6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请在此添加您的文字内容，请在此添加您的文字内容。</a:t>
            </a:r>
            <a:endParaRPr lang="zh-CN" altLang="en-US" sz="1600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96000" y="1822369"/>
            <a:ext cx="4121150" cy="7964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6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请在此添加您的文字内容，请在此添加您的文字内容。请在此添加您的文字内容，</a:t>
            </a:r>
            <a:endParaRPr lang="zh-CN" altLang="en-US" sz="1600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030" y="3184363"/>
            <a:ext cx="3505200" cy="19707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3000">
        <p:cut/>
      </p:transition>
    </mc:Choice>
    <mc:Fallback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75035" y="3785949"/>
            <a:ext cx="7289725" cy="7964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在这里添加你的详细小段落文本内容，与标题相关并符合整体语言风格，将你需要表达的意思表述清楚完整，与设计排版相符合。</a:t>
            </a:r>
            <a:endParaRPr lang="zh-CN" altLang="en-US" sz="1600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91511" y="2827821"/>
            <a:ext cx="70567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spc="3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B" panose="00020600040101010101" pitchFamily="18" charset="-122"/>
                <a:sym typeface="Tahoma" panose="020B0604030504040204" pitchFamily="34" charset="0"/>
              </a:rPr>
              <a:t>告白气球</a:t>
            </a:r>
            <a:endParaRPr lang="zh-CN" altLang="en-US" sz="6600" spc="300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B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99061" y="1777359"/>
            <a:ext cx="539387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7ACEB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PART 02</a:t>
            </a:r>
            <a:endParaRPr lang="en-US" altLang="zh-CN" sz="7200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</p:spTree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圆: 空心 3"/>
          <p:cNvSpPr/>
          <p:nvPr/>
        </p:nvSpPr>
        <p:spPr>
          <a:xfrm>
            <a:off x="4597810" y="2045049"/>
            <a:ext cx="2786380" cy="2785110"/>
          </a:xfrm>
          <a:prstGeom prst="donut">
            <a:avLst>
              <a:gd name="adj" fmla="val 9168"/>
            </a:avLst>
          </a:prstGeom>
          <a:solidFill>
            <a:srgbClr val="E89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343425" y="1965674"/>
            <a:ext cx="637540" cy="637540"/>
          </a:xfrm>
          <a:prstGeom prst="ellipse">
            <a:avLst/>
          </a:prstGeom>
          <a:solidFill>
            <a:srgbClr val="E89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 rot="1800000">
            <a:off x="4973730" y="4338034"/>
            <a:ext cx="637540" cy="637540"/>
          </a:xfrm>
          <a:prstGeom prst="ellipse">
            <a:avLst/>
          </a:prstGeom>
          <a:solidFill>
            <a:srgbClr val="E89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343425" y="4327239"/>
            <a:ext cx="637540" cy="637540"/>
          </a:xfrm>
          <a:prstGeom prst="ellipse">
            <a:avLst/>
          </a:prstGeom>
          <a:solidFill>
            <a:srgbClr val="E89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 rot="1800000">
            <a:off x="7029860" y="3151854"/>
            <a:ext cx="637540" cy="637540"/>
          </a:xfrm>
          <a:prstGeom prst="ellipse">
            <a:avLst/>
          </a:prstGeom>
          <a:solidFill>
            <a:srgbClr val="E89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287295" y="3151219"/>
            <a:ext cx="637540" cy="637540"/>
          </a:xfrm>
          <a:prstGeom prst="ellipse">
            <a:avLst/>
          </a:prstGeom>
          <a:solidFill>
            <a:srgbClr val="E89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 rot="1800000">
            <a:off x="4973095" y="1965039"/>
            <a:ext cx="637540" cy="637540"/>
          </a:xfrm>
          <a:prstGeom prst="ellipse">
            <a:avLst/>
          </a:prstGeom>
          <a:solidFill>
            <a:srgbClr val="E89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11" name="任意多边形: 形状 10"/>
          <p:cNvSpPr/>
          <p:nvPr/>
        </p:nvSpPr>
        <p:spPr>
          <a:xfrm>
            <a:off x="6457090" y="2135219"/>
            <a:ext cx="408305" cy="302895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12" name="任意多边形: 形状 11"/>
          <p:cNvSpPr/>
          <p:nvPr/>
        </p:nvSpPr>
        <p:spPr>
          <a:xfrm>
            <a:off x="5087395" y="4507579"/>
            <a:ext cx="408305" cy="302895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>
            <a:off x="6457725" y="4508849"/>
            <a:ext cx="408305" cy="302895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7143525" y="3321399"/>
            <a:ext cx="408305" cy="302895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4401595" y="3321399"/>
            <a:ext cx="408305" cy="302895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5086760" y="2134584"/>
            <a:ext cx="408305" cy="302895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17" name="任意多边形: 形状 16"/>
          <p:cNvSpPr/>
          <p:nvPr/>
        </p:nvSpPr>
        <p:spPr>
          <a:xfrm>
            <a:off x="5369970" y="2593054"/>
            <a:ext cx="1231265" cy="1225550"/>
          </a:xfrm>
          <a:custGeom>
            <a:avLst/>
            <a:gdLst>
              <a:gd name="connsiteX0" fmla="*/ 196850 w 338138"/>
              <a:gd name="connsiteY0" fmla="*/ 301625 h 336550"/>
              <a:gd name="connsiteX1" fmla="*/ 184150 w 338138"/>
              <a:gd name="connsiteY1" fmla="*/ 314325 h 336550"/>
              <a:gd name="connsiteX2" fmla="*/ 196850 w 338138"/>
              <a:gd name="connsiteY2" fmla="*/ 327025 h 336550"/>
              <a:gd name="connsiteX3" fmla="*/ 209550 w 338138"/>
              <a:gd name="connsiteY3" fmla="*/ 314325 h 336550"/>
              <a:gd name="connsiteX4" fmla="*/ 196850 w 338138"/>
              <a:gd name="connsiteY4" fmla="*/ 301625 h 336550"/>
              <a:gd name="connsiteX5" fmla="*/ 140495 w 338138"/>
              <a:gd name="connsiteY5" fmla="*/ 301625 h 336550"/>
              <a:gd name="connsiteX6" fmla="*/ 128588 w 338138"/>
              <a:gd name="connsiteY6" fmla="*/ 314325 h 336550"/>
              <a:gd name="connsiteX7" fmla="*/ 140495 w 338138"/>
              <a:gd name="connsiteY7" fmla="*/ 327025 h 336550"/>
              <a:gd name="connsiteX8" fmla="*/ 152402 w 338138"/>
              <a:gd name="connsiteY8" fmla="*/ 314325 h 336550"/>
              <a:gd name="connsiteX9" fmla="*/ 140495 w 338138"/>
              <a:gd name="connsiteY9" fmla="*/ 301625 h 336550"/>
              <a:gd name="connsiteX10" fmla="*/ 295275 w 338138"/>
              <a:gd name="connsiteY10" fmla="*/ 266700 h 336550"/>
              <a:gd name="connsiteX11" fmla="*/ 282575 w 338138"/>
              <a:gd name="connsiteY11" fmla="*/ 278607 h 336550"/>
              <a:gd name="connsiteX12" fmla="*/ 295275 w 338138"/>
              <a:gd name="connsiteY12" fmla="*/ 290514 h 336550"/>
              <a:gd name="connsiteX13" fmla="*/ 307975 w 338138"/>
              <a:gd name="connsiteY13" fmla="*/ 278607 h 336550"/>
              <a:gd name="connsiteX14" fmla="*/ 295275 w 338138"/>
              <a:gd name="connsiteY14" fmla="*/ 266700 h 336550"/>
              <a:gd name="connsiteX15" fmla="*/ 42863 w 338138"/>
              <a:gd name="connsiteY15" fmla="*/ 266700 h 336550"/>
              <a:gd name="connsiteX16" fmla="*/ 30163 w 338138"/>
              <a:gd name="connsiteY16" fmla="*/ 278607 h 336550"/>
              <a:gd name="connsiteX17" fmla="*/ 42863 w 338138"/>
              <a:gd name="connsiteY17" fmla="*/ 290514 h 336550"/>
              <a:gd name="connsiteX18" fmla="*/ 55563 w 338138"/>
              <a:gd name="connsiteY18" fmla="*/ 278607 h 336550"/>
              <a:gd name="connsiteX19" fmla="*/ 42863 w 338138"/>
              <a:gd name="connsiteY19" fmla="*/ 266700 h 336550"/>
              <a:gd name="connsiteX20" fmla="*/ 219538 w 338138"/>
              <a:gd name="connsiteY20" fmla="*/ 200025 h 336550"/>
              <a:gd name="connsiteX21" fmla="*/ 254805 w 338138"/>
              <a:gd name="connsiteY21" fmla="*/ 200025 h 336550"/>
              <a:gd name="connsiteX22" fmla="*/ 260029 w 338138"/>
              <a:gd name="connsiteY22" fmla="*/ 205303 h 336550"/>
              <a:gd name="connsiteX23" fmla="*/ 260029 w 338138"/>
              <a:gd name="connsiteY23" fmla="*/ 272596 h 336550"/>
              <a:gd name="connsiteX24" fmla="*/ 271785 w 338138"/>
              <a:gd name="connsiteY24" fmla="*/ 272596 h 336550"/>
              <a:gd name="connsiteX25" fmla="*/ 293990 w 338138"/>
              <a:gd name="connsiteY25" fmla="*/ 254124 h 336550"/>
              <a:gd name="connsiteX26" fmla="*/ 317501 w 338138"/>
              <a:gd name="connsiteY26" fmla="*/ 277874 h 336550"/>
              <a:gd name="connsiteX27" fmla="*/ 293990 w 338138"/>
              <a:gd name="connsiteY27" fmla="*/ 301625 h 336550"/>
              <a:gd name="connsiteX28" fmla="*/ 271785 w 338138"/>
              <a:gd name="connsiteY28" fmla="*/ 283152 h 336550"/>
              <a:gd name="connsiteX29" fmla="*/ 254805 w 338138"/>
              <a:gd name="connsiteY29" fmla="*/ 283152 h 336550"/>
              <a:gd name="connsiteX30" fmla="*/ 249580 w 338138"/>
              <a:gd name="connsiteY30" fmla="*/ 277874 h 336550"/>
              <a:gd name="connsiteX31" fmla="*/ 249580 w 338138"/>
              <a:gd name="connsiteY31" fmla="*/ 210581 h 336550"/>
              <a:gd name="connsiteX32" fmla="*/ 219538 w 338138"/>
              <a:gd name="connsiteY32" fmla="*/ 210581 h 336550"/>
              <a:gd name="connsiteX33" fmla="*/ 214313 w 338138"/>
              <a:gd name="connsiteY33" fmla="*/ 205303 h 336550"/>
              <a:gd name="connsiteX34" fmla="*/ 219538 w 338138"/>
              <a:gd name="connsiteY34" fmla="*/ 200025 h 336550"/>
              <a:gd name="connsiteX35" fmla="*/ 162217 w 338138"/>
              <a:gd name="connsiteY35" fmla="*/ 200025 h 336550"/>
              <a:gd name="connsiteX36" fmla="*/ 198081 w 338138"/>
              <a:gd name="connsiteY36" fmla="*/ 200025 h 336550"/>
              <a:gd name="connsiteX37" fmla="*/ 203395 w 338138"/>
              <a:gd name="connsiteY37" fmla="*/ 205276 h 336550"/>
              <a:gd name="connsiteX38" fmla="*/ 203395 w 338138"/>
              <a:gd name="connsiteY38" fmla="*/ 290604 h 336550"/>
              <a:gd name="connsiteX39" fmla="*/ 220663 w 338138"/>
              <a:gd name="connsiteY39" fmla="*/ 312921 h 336550"/>
              <a:gd name="connsiteX40" fmla="*/ 198081 w 338138"/>
              <a:gd name="connsiteY40" fmla="*/ 336550 h 336550"/>
              <a:gd name="connsiteX41" fmla="*/ 174172 w 338138"/>
              <a:gd name="connsiteY41" fmla="*/ 312921 h 336550"/>
              <a:gd name="connsiteX42" fmla="*/ 192768 w 338138"/>
              <a:gd name="connsiteY42" fmla="*/ 290604 h 336550"/>
              <a:gd name="connsiteX43" fmla="*/ 192768 w 338138"/>
              <a:gd name="connsiteY43" fmla="*/ 210527 h 336550"/>
              <a:gd name="connsiteX44" fmla="*/ 162217 w 338138"/>
              <a:gd name="connsiteY44" fmla="*/ 210527 h 336550"/>
              <a:gd name="connsiteX45" fmla="*/ 155575 w 338138"/>
              <a:gd name="connsiteY45" fmla="*/ 205276 h 336550"/>
              <a:gd name="connsiteX46" fmla="*/ 162217 w 338138"/>
              <a:gd name="connsiteY46" fmla="*/ 200025 h 336550"/>
              <a:gd name="connsiteX47" fmla="*/ 103738 w 338138"/>
              <a:gd name="connsiteY47" fmla="*/ 200025 h 336550"/>
              <a:gd name="connsiteX48" fmla="*/ 139603 w 338138"/>
              <a:gd name="connsiteY48" fmla="*/ 200025 h 336550"/>
              <a:gd name="connsiteX49" fmla="*/ 144916 w 338138"/>
              <a:gd name="connsiteY49" fmla="*/ 205276 h 336550"/>
              <a:gd name="connsiteX50" fmla="*/ 144916 w 338138"/>
              <a:gd name="connsiteY50" fmla="*/ 290604 h 336550"/>
              <a:gd name="connsiteX51" fmla="*/ 163513 w 338138"/>
              <a:gd name="connsiteY51" fmla="*/ 312921 h 336550"/>
              <a:gd name="connsiteX52" fmla="*/ 139603 w 338138"/>
              <a:gd name="connsiteY52" fmla="*/ 336550 h 336550"/>
              <a:gd name="connsiteX53" fmla="*/ 117022 w 338138"/>
              <a:gd name="connsiteY53" fmla="*/ 312921 h 336550"/>
              <a:gd name="connsiteX54" fmla="*/ 134290 w 338138"/>
              <a:gd name="connsiteY54" fmla="*/ 290604 h 336550"/>
              <a:gd name="connsiteX55" fmla="*/ 134290 w 338138"/>
              <a:gd name="connsiteY55" fmla="*/ 210527 h 336550"/>
              <a:gd name="connsiteX56" fmla="*/ 103738 w 338138"/>
              <a:gd name="connsiteY56" fmla="*/ 210527 h 336550"/>
              <a:gd name="connsiteX57" fmla="*/ 98425 w 338138"/>
              <a:gd name="connsiteY57" fmla="*/ 205276 h 336550"/>
              <a:gd name="connsiteX58" fmla="*/ 103738 w 338138"/>
              <a:gd name="connsiteY58" fmla="*/ 200025 h 336550"/>
              <a:gd name="connsiteX59" fmla="*/ 256382 w 338138"/>
              <a:gd name="connsiteY59" fmla="*/ 72732 h 336550"/>
              <a:gd name="connsiteX60" fmla="*/ 262996 w 338138"/>
              <a:gd name="connsiteY60" fmla="*/ 75319 h 336550"/>
              <a:gd name="connsiteX61" fmla="*/ 268288 w 338138"/>
              <a:gd name="connsiteY61" fmla="*/ 101189 h 336550"/>
              <a:gd name="connsiteX62" fmla="*/ 262996 w 338138"/>
              <a:gd name="connsiteY62" fmla="*/ 106363 h 336550"/>
              <a:gd name="connsiteX63" fmla="*/ 257705 w 338138"/>
              <a:gd name="connsiteY63" fmla="*/ 101189 h 336550"/>
              <a:gd name="connsiteX64" fmla="*/ 253736 w 338138"/>
              <a:gd name="connsiteY64" fmla="*/ 79199 h 336550"/>
              <a:gd name="connsiteX65" fmla="*/ 256382 w 338138"/>
              <a:gd name="connsiteY65" fmla="*/ 72732 h 336550"/>
              <a:gd name="connsiteX66" fmla="*/ 195792 w 338138"/>
              <a:gd name="connsiteY66" fmla="*/ 28575 h 336550"/>
              <a:gd name="connsiteX67" fmla="*/ 252677 w 338138"/>
              <a:gd name="connsiteY67" fmla="*/ 55622 h 336550"/>
              <a:gd name="connsiteX68" fmla="*/ 251354 w 338138"/>
              <a:gd name="connsiteY68" fmla="*/ 63736 h 336550"/>
              <a:gd name="connsiteX69" fmla="*/ 247385 w 338138"/>
              <a:gd name="connsiteY69" fmla="*/ 65088 h 336550"/>
              <a:gd name="connsiteX70" fmla="*/ 243417 w 338138"/>
              <a:gd name="connsiteY70" fmla="*/ 62383 h 336550"/>
              <a:gd name="connsiteX71" fmla="*/ 195792 w 338138"/>
              <a:gd name="connsiteY71" fmla="*/ 39394 h 336550"/>
              <a:gd name="connsiteX72" fmla="*/ 190500 w 338138"/>
              <a:gd name="connsiteY72" fmla="*/ 33984 h 336550"/>
              <a:gd name="connsiteX73" fmla="*/ 195792 w 338138"/>
              <a:gd name="connsiteY73" fmla="*/ 28575 h 336550"/>
              <a:gd name="connsiteX74" fmla="*/ 195486 w 338138"/>
              <a:gd name="connsiteY74" fmla="*/ 0 h 336550"/>
              <a:gd name="connsiteX75" fmla="*/ 266812 w 338138"/>
              <a:gd name="connsiteY75" fmla="*/ 28977 h 336550"/>
              <a:gd name="connsiteX76" fmla="*/ 297192 w 338138"/>
              <a:gd name="connsiteY76" fmla="*/ 97468 h 336550"/>
              <a:gd name="connsiteX77" fmla="*/ 324930 w 338138"/>
              <a:gd name="connsiteY77" fmla="*/ 115908 h 336550"/>
              <a:gd name="connsiteX78" fmla="*/ 338138 w 338138"/>
              <a:gd name="connsiteY78" fmla="*/ 152788 h 336550"/>
              <a:gd name="connsiteX79" fmla="*/ 280021 w 338138"/>
              <a:gd name="connsiteY79" fmla="*/ 210742 h 336550"/>
              <a:gd name="connsiteX80" fmla="*/ 277379 w 338138"/>
              <a:gd name="connsiteY80" fmla="*/ 210742 h 336550"/>
              <a:gd name="connsiteX81" fmla="*/ 272095 w 338138"/>
              <a:gd name="connsiteY81" fmla="*/ 205474 h 336550"/>
              <a:gd name="connsiteX82" fmla="*/ 277379 w 338138"/>
              <a:gd name="connsiteY82" fmla="*/ 200205 h 336550"/>
              <a:gd name="connsiteX83" fmla="*/ 280021 w 338138"/>
              <a:gd name="connsiteY83" fmla="*/ 200205 h 336550"/>
              <a:gd name="connsiteX84" fmla="*/ 327571 w 338138"/>
              <a:gd name="connsiteY84" fmla="*/ 152788 h 336550"/>
              <a:gd name="connsiteX85" fmla="*/ 290587 w 338138"/>
              <a:gd name="connsiteY85" fmla="*/ 106688 h 336550"/>
              <a:gd name="connsiteX86" fmla="*/ 286625 w 338138"/>
              <a:gd name="connsiteY86" fmla="*/ 101420 h 336550"/>
              <a:gd name="connsiteX87" fmla="*/ 195486 w 338138"/>
              <a:gd name="connsiteY87" fmla="*/ 10537 h 336550"/>
              <a:gd name="connsiteX88" fmla="*/ 114914 w 338138"/>
              <a:gd name="connsiteY88" fmla="*/ 57954 h 336550"/>
              <a:gd name="connsiteX89" fmla="*/ 108310 w 338138"/>
              <a:gd name="connsiteY89" fmla="*/ 60588 h 336550"/>
              <a:gd name="connsiteX90" fmla="*/ 93781 w 338138"/>
              <a:gd name="connsiteY90" fmla="*/ 56637 h 336550"/>
              <a:gd name="connsiteX91" fmla="*/ 58118 w 338138"/>
              <a:gd name="connsiteY91" fmla="*/ 88248 h 336550"/>
              <a:gd name="connsiteX92" fmla="*/ 54155 w 338138"/>
              <a:gd name="connsiteY92" fmla="*/ 93517 h 336550"/>
              <a:gd name="connsiteX93" fmla="*/ 10567 w 338138"/>
              <a:gd name="connsiteY93" fmla="*/ 146203 h 336550"/>
              <a:gd name="connsiteX94" fmla="*/ 64722 w 338138"/>
              <a:gd name="connsiteY94" fmla="*/ 200205 h 336550"/>
              <a:gd name="connsiteX95" fmla="*/ 83214 w 338138"/>
              <a:gd name="connsiteY95" fmla="*/ 200205 h 336550"/>
              <a:gd name="connsiteX96" fmla="*/ 88497 w 338138"/>
              <a:gd name="connsiteY96" fmla="*/ 205474 h 336550"/>
              <a:gd name="connsiteX97" fmla="*/ 88497 w 338138"/>
              <a:gd name="connsiteY97" fmla="*/ 277917 h 336550"/>
              <a:gd name="connsiteX98" fmla="*/ 83214 w 338138"/>
              <a:gd name="connsiteY98" fmla="*/ 283185 h 336550"/>
              <a:gd name="connsiteX99" fmla="*/ 66043 w 338138"/>
              <a:gd name="connsiteY99" fmla="*/ 283185 h 336550"/>
              <a:gd name="connsiteX100" fmla="*/ 43588 w 338138"/>
              <a:gd name="connsiteY100" fmla="*/ 301625 h 336550"/>
              <a:gd name="connsiteX101" fmla="*/ 19813 w 338138"/>
              <a:gd name="connsiteY101" fmla="*/ 277917 h 336550"/>
              <a:gd name="connsiteX102" fmla="*/ 43588 w 338138"/>
              <a:gd name="connsiteY102" fmla="*/ 254208 h 336550"/>
              <a:gd name="connsiteX103" fmla="*/ 66043 w 338138"/>
              <a:gd name="connsiteY103" fmla="*/ 272648 h 336550"/>
              <a:gd name="connsiteX104" fmla="*/ 77930 w 338138"/>
              <a:gd name="connsiteY104" fmla="*/ 272648 h 336550"/>
              <a:gd name="connsiteX105" fmla="*/ 77930 w 338138"/>
              <a:gd name="connsiteY105" fmla="*/ 210742 h 336550"/>
              <a:gd name="connsiteX106" fmla="*/ 64722 w 338138"/>
              <a:gd name="connsiteY106" fmla="*/ 210742 h 336550"/>
              <a:gd name="connsiteX107" fmla="*/ 0 w 338138"/>
              <a:gd name="connsiteY107" fmla="*/ 146203 h 336550"/>
              <a:gd name="connsiteX108" fmla="*/ 48872 w 338138"/>
              <a:gd name="connsiteY108" fmla="*/ 82980 h 336550"/>
              <a:gd name="connsiteX109" fmla="*/ 93781 w 338138"/>
              <a:gd name="connsiteY109" fmla="*/ 46100 h 336550"/>
              <a:gd name="connsiteX110" fmla="*/ 108310 w 338138"/>
              <a:gd name="connsiteY110" fmla="*/ 48734 h 336550"/>
              <a:gd name="connsiteX111" fmla="*/ 195486 w 338138"/>
              <a:gd name="connsiteY111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338138" h="336550">
                <a:moveTo>
                  <a:pt x="196850" y="301625"/>
                </a:moveTo>
                <a:cubicBezTo>
                  <a:pt x="189836" y="301625"/>
                  <a:pt x="184150" y="307311"/>
                  <a:pt x="184150" y="314325"/>
                </a:cubicBezTo>
                <a:cubicBezTo>
                  <a:pt x="184150" y="321339"/>
                  <a:pt x="189836" y="327025"/>
                  <a:pt x="196850" y="327025"/>
                </a:cubicBezTo>
                <a:cubicBezTo>
                  <a:pt x="203864" y="327025"/>
                  <a:pt x="209550" y="321339"/>
                  <a:pt x="209550" y="314325"/>
                </a:cubicBezTo>
                <a:cubicBezTo>
                  <a:pt x="209550" y="307311"/>
                  <a:pt x="203864" y="301625"/>
                  <a:pt x="196850" y="301625"/>
                </a:cubicBezTo>
                <a:close/>
                <a:moveTo>
                  <a:pt x="140495" y="301625"/>
                </a:moveTo>
                <a:cubicBezTo>
                  <a:pt x="133919" y="301625"/>
                  <a:pt x="128588" y="307311"/>
                  <a:pt x="128588" y="314325"/>
                </a:cubicBezTo>
                <a:cubicBezTo>
                  <a:pt x="128588" y="321339"/>
                  <a:pt x="133919" y="327025"/>
                  <a:pt x="140495" y="327025"/>
                </a:cubicBezTo>
                <a:cubicBezTo>
                  <a:pt x="147071" y="327025"/>
                  <a:pt x="152402" y="321339"/>
                  <a:pt x="152402" y="314325"/>
                </a:cubicBezTo>
                <a:cubicBezTo>
                  <a:pt x="152402" y="307311"/>
                  <a:pt x="147071" y="301625"/>
                  <a:pt x="140495" y="301625"/>
                </a:cubicBezTo>
                <a:close/>
                <a:moveTo>
                  <a:pt x="295275" y="266700"/>
                </a:moveTo>
                <a:cubicBezTo>
                  <a:pt x="288261" y="266700"/>
                  <a:pt x="282575" y="272031"/>
                  <a:pt x="282575" y="278607"/>
                </a:cubicBezTo>
                <a:cubicBezTo>
                  <a:pt x="282575" y="285183"/>
                  <a:pt x="288261" y="290514"/>
                  <a:pt x="295275" y="290514"/>
                </a:cubicBezTo>
                <a:cubicBezTo>
                  <a:pt x="302289" y="290514"/>
                  <a:pt x="307975" y="285183"/>
                  <a:pt x="307975" y="278607"/>
                </a:cubicBezTo>
                <a:cubicBezTo>
                  <a:pt x="307975" y="272031"/>
                  <a:pt x="302289" y="266700"/>
                  <a:pt x="295275" y="266700"/>
                </a:cubicBezTo>
                <a:close/>
                <a:moveTo>
                  <a:pt x="42863" y="266700"/>
                </a:moveTo>
                <a:cubicBezTo>
                  <a:pt x="35849" y="266700"/>
                  <a:pt x="30163" y="272031"/>
                  <a:pt x="30163" y="278607"/>
                </a:cubicBezTo>
                <a:cubicBezTo>
                  <a:pt x="30163" y="285183"/>
                  <a:pt x="35849" y="290514"/>
                  <a:pt x="42863" y="290514"/>
                </a:cubicBezTo>
                <a:cubicBezTo>
                  <a:pt x="49877" y="290514"/>
                  <a:pt x="55563" y="285183"/>
                  <a:pt x="55563" y="278607"/>
                </a:cubicBezTo>
                <a:cubicBezTo>
                  <a:pt x="55563" y="272031"/>
                  <a:pt x="49877" y="266700"/>
                  <a:pt x="42863" y="266700"/>
                </a:cubicBezTo>
                <a:close/>
                <a:moveTo>
                  <a:pt x="219538" y="200025"/>
                </a:moveTo>
                <a:cubicBezTo>
                  <a:pt x="219538" y="200025"/>
                  <a:pt x="219538" y="200025"/>
                  <a:pt x="254805" y="200025"/>
                </a:cubicBezTo>
                <a:cubicBezTo>
                  <a:pt x="258723" y="200025"/>
                  <a:pt x="260029" y="201344"/>
                  <a:pt x="260029" y="205303"/>
                </a:cubicBezTo>
                <a:cubicBezTo>
                  <a:pt x="260029" y="205303"/>
                  <a:pt x="260029" y="205303"/>
                  <a:pt x="260029" y="272596"/>
                </a:cubicBezTo>
                <a:cubicBezTo>
                  <a:pt x="260029" y="272596"/>
                  <a:pt x="260029" y="272596"/>
                  <a:pt x="271785" y="272596"/>
                </a:cubicBezTo>
                <a:cubicBezTo>
                  <a:pt x="274397" y="262041"/>
                  <a:pt x="283540" y="254124"/>
                  <a:pt x="293990" y="254124"/>
                </a:cubicBezTo>
                <a:cubicBezTo>
                  <a:pt x="307052" y="254124"/>
                  <a:pt x="317501" y="264680"/>
                  <a:pt x="317501" y="277874"/>
                </a:cubicBezTo>
                <a:cubicBezTo>
                  <a:pt x="317501" y="291069"/>
                  <a:pt x="307052" y="301625"/>
                  <a:pt x="293990" y="301625"/>
                </a:cubicBezTo>
                <a:cubicBezTo>
                  <a:pt x="283540" y="301625"/>
                  <a:pt x="274397" y="293708"/>
                  <a:pt x="271785" y="283152"/>
                </a:cubicBezTo>
                <a:cubicBezTo>
                  <a:pt x="271785" y="283152"/>
                  <a:pt x="271785" y="283152"/>
                  <a:pt x="254805" y="283152"/>
                </a:cubicBezTo>
                <a:cubicBezTo>
                  <a:pt x="252192" y="283152"/>
                  <a:pt x="249580" y="280513"/>
                  <a:pt x="249580" y="277874"/>
                </a:cubicBezTo>
                <a:cubicBezTo>
                  <a:pt x="249580" y="277874"/>
                  <a:pt x="249580" y="277874"/>
                  <a:pt x="249580" y="210581"/>
                </a:cubicBezTo>
                <a:cubicBezTo>
                  <a:pt x="249580" y="210581"/>
                  <a:pt x="249580" y="210581"/>
                  <a:pt x="219538" y="210581"/>
                </a:cubicBezTo>
                <a:cubicBezTo>
                  <a:pt x="216925" y="210581"/>
                  <a:pt x="214313" y="207942"/>
                  <a:pt x="214313" y="205303"/>
                </a:cubicBezTo>
                <a:cubicBezTo>
                  <a:pt x="214313" y="201344"/>
                  <a:pt x="216925" y="200025"/>
                  <a:pt x="219538" y="200025"/>
                </a:cubicBezTo>
                <a:close/>
                <a:moveTo>
                  <a:pt x="162217" y="200025"/>
                </a:moveTo>
                <a:cubicBezTo>
                  <a:pt x="162217" y="200025"/>
                  <a:pt x="162217" y="200025"/>
                  <a:pt x="198081" y="200025"/>
                </a:cubicBezTo>
                <a:cubicBezTo>
                  <a:pt x="200738" y="200025"/>
                  <a:pt x="203395" y="201338"/>
                  <a:pt x="203395" y="205276"/>
                </a:cubicBezTo>
                <a:cubicBezTo>
                  <a:pt x="203395" y="205276"/>
                  <a:pt x="203395" y="205276"/>
                  <a:pt x="203395" y="290604"/>
                </a:cubicBezTo>
                <a:cubicBezTo>
                  <a:pt x="214021" y="293230"/>
                  <a:pt x="220663" y="302419"/>
                  <a:pt x="220663" y="312921"/>
                </a:cubicBezTo>
                <a:cubicBezTo>
                  <a:pt x="220663" y="326048"/>
                  <a:pt x="211365" y="336550"/>
                  <a:pt x="198081" y="336550"/>
                </a:cubicBezTo>
                <a:cubicBezTo>
                  <a:pt x="184798" y="336550"/>
                  <a:pt x="174172" y="326048"/>
                  <a:pt x="174172" y="312921"/>
                </a:cubicBezTo>
                <a:cubicBezTo>
                  <a:pt x="174172" y="302419"/>
                  <a:pt x="182142" y="293230"/>
                  <a:pt x="192768" y="290604"/>
                </a:cubicBezTo>
                <a:cubicBezTo>
                  <a:pt x="192768" y="290604"/>
                  <a:pt x="192768" y="290604"/>
                  <a:pt x="192768" y="210527"/>
                </a:cubicBezTo>
                <a:cubicBezTo>
                  <a:pt x="192768" y="210527"/>
                  <a:pt x="192768" y="210527"/>
                  <a:pt x="162217" y="210527"/>
                </a:cubicBezTo>
                <a:cubicBezTo>
                  <a:pt x="158232" y="210527"/>
                  <a:pt x="155575" y="207901"/>
                  <a:pt x="155575" y="205276"/>
                </a:cubicBezTo>
                <a:cubicBezTo>
                  <a:pt x="155575" y="201338"/>
                  <a:pt x="158232" y="200025"/>
                  <a:pt x="162217" y="200025"/>
                </a:cubicBezTo>
                <a:close/>
                <a:moveTo>
                  <a:pt x="103738" y="200025"/>
                </a:moveTo>
                <a:cubicBezTo>
                  <a:pt x="103738" y="200025"/>
                  <a:pt x="103738" y="200025"/>
                  <a:pt x="139603" y="200025"/>
                </a:cubicBezTo>
                <a:cubicBezTo>
                  <a:pt x="142260" y="200025"/>
                  <a:pt x="144916" y="201338"/>
                  <a:pt x="144916" y="205276"/>
                </a:cubicBezTo>
                <a:cubicBezTo>
                  <a:pt x="144916" y="205276"/>
                  <a:pt x="144916" y="205276"/>
                  <a:pt x="144916" y="290604"/>
                </a:cubicBezTo>
                <a:cubicBezTo>
                  <a:pt x="155543" y="293230"/>
                  <a:pt x="163513" y="302419"/>
                  <a:pt x="163513" y="312921"/>
                </a:cubicBezTo>
                <a:cubicBezTo>
                  <a:pt x="163513" y="326048"/>
                  <a:pt x="152886" y="336550"/>
                  <a:pt x="139603" y="336550"/>
                </a:cubicBezTo>
                <a:cubicBezTo>
                  <a:pt x="126320" y="336550"/>
                  <a:pt x="117022" y="326048"/>
                  <a:pt x="117022" y="312921"/>
                </a:cubicBezTo>
                <a:cubicBezTo>
                  <a:pt x="117022" y="302419"/>
                  <a:pt x="123663" y="293230"/>
                  <a:pt x="134290" y="290604"/>
                </a:cubicBezTo>
                <a:cubicBezTo>
                  <a:pt x="134290" y="290604"/>
                  <a:pt x="134290" y="290604"/>
                  <a:pt x="134290" y="210527"/>
                </a:cubicBezTo>
                <a:cubicBezTo>
                  <a:pt x="134290" y="210527"/>
                  <a:pt x="134290" y="210527"/>
                  <a:pt x="103738" y="210527"/>
                </a:cubicBezTo>
                <a:cubicBezTo>
                  <a:pt x="101082" y="210527"/>
                  <a:pt x="98425" y="207901"/>
                  <a:pt x="98425" y="205276"/>
                </a:cubicBezTo>
                <a:cubicBezTo>
                  <a:pt x="98425" y="201338"/>
                  <a:pt x="101082" y="200025"/>
                  <a:pt x="103738" y="200025"/>
                </a:cubicBezTo>
                <a:close/>
                <a:moveTo>
                  <a:pt x="256382" y="72732"/>
                </a:moveTo>
                <a:cubicBezTo>
                  <a:pt x="259028" y="71438"/>
                  <a:pt x="262996" y="72732"/>
                  <a:pt x="262996" y="75319"/>
                </a:cubicBezTo>
                <a:cubicBezTo>
                  <a:pt x="266965" y="84373"/>
                  <a:pt x="268288" y="92134"/>
                  <a:pt x="268288" y="101189"/>
                </a:cubicBezTo>
                <a:cubicBezTo>
                  <a:pt x="268288" y="103776"/>
                  <a:pt x="265642" y="106363"/>
                  <a:pt x="262996" y="106363"/>
                </a:cubicBezTo>
                <a:cubicBezTo>
                  <a:pt x="260351" y="106363"/>
                  <a:pt x="257705" y="103776"/>
                  <a:pt x="257705" y="101189"/>
                </a:cubicBezTo>
                <a:cubicBezTo>
                  <a:pt x="257705" y="93428"/>
                  <a:pt x="256382" y="86960"/>
                  <a:pt x="253736" y="79199"/>
                </a:cubicBezTo>
                <a:cubicBezTo>
                  <a:pt x="252413" y="76612"/>
                  <a:pt x="253736" y="74025"/>
                  <a:pt x="256382" y="72732"/>
                </a:cubicBezTo>
                <a:close/>
                <a:moveTo>
                  <a:pt x="195792" y="28575"/>
                </a:moveTo>
                <a:cubicBezTo>
                  <a:pt x="216958" y="28575"/>
                  <a:pt x="238125" y="38041"/>
                  <a:pt x="252677" y="55622"/>
                </a:cubicBezTo>
                <a:cubicBezTo>
                  <a:pt x="254000" y="58326"/>
                  <a:pt x="254000" y="61031"/>
                  <a:pt x="251354" y="63736"/>
                </a:cubicBezTo>
                <a:cubicBezTo>
                  <a:pt x="250031" y="63736"/>
                  <a:pt x="248708" y="65088"/>
                  <a:pt x="247385" y="65088"/>
                </a:cubicBezTo>
                <a:cubicBezTo>
                  <a:pt x="246063" y="65088"/>
                  <a:pt x="244740" y="63736"/>
                  <a:pt x="243417" y="62383"/>
                </a:cubicBezTo>
                <a:cubicBezTo>
                  <a:pt x="231510" y="47508"/>
                  <a:pt x="214313" y="39394"/>
                  <a:pt x="195792" y="39394"/>
                </a:cubicBezTo>
                <a:cubicBezTo>
                  <a:pt x="191823" y="39394"/>
                  <a:pt x="190500" y="36689"/>
                  <a:pt x="190500" y="33984"/>
                </a:cubicBezTo>
                <a:cubicBezTo>
                  <a:pt x="190500" y="31280"/>
                  <a:pt x="191823" y="28575"/>
                  <a:pt x="195792" y="28575"/>
                </a:cubicBezTo>
                <a:close/>
                <a:moveTo>
                  <a:pt x="195486" y="0"/>
                </a:moveTo>
                <a:cubicBezTo>
                  <a:pt x="221903" y="0"/>
                  <a:pt x="248320" y="10537"/>
                  <a:pt x="266812" y="28977"/>
                </a:cubicBezTo>
                <a:cubicBezTo>
                  <a:pt x="285304" y="47417"/>
                  <a:pt x="295871" y="71126"/>
                  <a:pt x="297192" y="97468"/>
                </a:cubicBezTo>
                <a:cubicBezTo>
                  <a:pt x="307758" y="100103"/>
                  <a:pt x="318325" y="106688"/>
                  <a:pt x="324930" y="115908"/>
                </a:cubicBezTo>
                <a:cubicBezTo>
                  <a:pt x="334175" y="126445"/>
                  <a:pt x="338138" y="139617"/>
                  <a:pt x="338138" y="152788"/>
                </a:cubicBezTo>
                <a:cubicBezTo>
                  <a:pt x="338138" y="184400"/>
                  <a:pt x="311721" y="210742"/>
                  <a:pt x="280021" y="210742"/>
                </a:cubicBezTo>
                <a:cubicBezTo>
                  <a:pt x="280021" y="210742"/>
                  <a:pt x="280021" y="210742"/>
                  <a:pt x="277379" y="210742"/>
                </a:cubicBezTo>
                <a:cubicBezTo>
                  <a:pt x="273416" y="210742"/>
                  <a:pt x="272095" y="208108"/>
                  <a:pt x="272095" y="205474"/>
                </a:cubicBezTo>
                <a:cubicBezTo>
                  <a:pt x="272095" y="201522"/>
                  <a:pt x="273416" y="200205"/>
                  <a:pt x="277379" y="200205"/>
                </a:cubicBezTo>
                <a:cubicBezTo>
                  <a:pt x="277379" y="200205"/>
                  <a:pt x="277379" y="200205"/>
                  <a:pt x="280021" y="200205"/>
                </a:cubicBezTo>
                <a:cubicBezTo>
                  <a:pt x="306438" y="200205"/>
                  <a:pt x="327571" y="177814"/>
                  <a:pt x="327571" y="152788"/>
                </a:cubicBezTo>
                <a:cubicBezTo>
                  <a:pt x="327571" y="130397"/>
                  <a:pt x="311721" y="110640"/>
                  <a:pt x="290587" y="106688"/>
                </a:cubicBezTo>
                <a:cubicBezTo>
                  <a:pt x="287946" y="105371"/>
                  <a:pt x="286625" y="104054"/>
                  <a:pt x="286625" y="101420"/>
                </a:cubicBezTo>
                <a:cubicBezTo>
                  <a:pt x="286625" y="51368"/>
                  <a:pt x="245678" y="10537"/>
                  <a:pt x="195486" y="10537"/>
                </a:cubicBezTo>
                <a:cubicBezTo>
                  <a:pt x="162465" y="10537"/>
                  <a:pt x="130764" y="28977"/>
                  <a:pt x="114914" y="57954"/>
                </a:cubicBezTo>
                <a:cubicBezTo>
                  <a:pt x="113593" y="60588"/>
                  <a:pt x="110952" y="61906"/>
                  <a:pt x="108310" y="60588"/>
                </a:cubicBezTo>
                <a:cubicBezTo>
                  <a:pt x="104347" y="57954"/>
                  <a:pt x="99064" y="56637"/>
                  <a:pt x="93781" y="56637"/>
                </a:cubicBezTo>
                <a:cubicBezTo>
                  <a:pt x="76609" y="56637"/>
                  <a:pt x="60759" y="71126"/>
                  <a:pt x="58118" y="88248"/>
                </a:cubicBezTo>
                <a:cubicBezTo>
                  <a:pt x="58118" y="90883"/>
                  <a:pt x="56797" y="92200"/>
                  <a:pt x="54155" y="93517"/>
                </a:cubicBezTo>
                <a:cubicBezTo>
                  <a:pt x="29059" y="97468"/>
                  <a:pt x="10567" y="119860"/>
                  <a:pt x="10567" y="146203"/>
                </a:cubicBezTo>
                <a:cubicBezTo>
                  <a:pt x="10567" y="175180"/>
                  <a:pt x="35663" y="200205"/>
                  <a:pt x="64722" y="200205"/>
                </a:cubicBezTo>
                <a:cubicBezTo>
                  <a:pt x="64722" y="200205"/>
                  <a:pt x="64722" y="200205"/>
                  <a:pt x="83214" y="200205"/>
                </a:cubicBezTo>
                <a:cubicBezTo>
                  <a:pt x="85855" y="200205"/>
                  <a:pt x="88497" y="201522"/>
                  <a:pt x="88497" y="205474"/>
                </a:cubicBezTo>
                <a:cubicBezTo>
                  <a:pt x="88497" y="205474"/>
                  <a:pt x="88497" y="205474"/>
                  <a:pt x="88497" y="277917"/>
                </a:cubicBezTo>
                <a:cubicBezTo>
                  <a:pt x="88497" y="280551"/>
                  <a:pt x="85855" y="283185"/>
                  <a:pt x="83214" y="283185"/>
                </a:cubicBezTo>
                <a:cubicBezTo>
                  <a:pt x="83214" y="283185"/>
                  <a:pt x="83214" y="283185"/>
                  <a:pt x="66043" y="283185"/>
                </a:cubicBezTo>
                <a:cubicBezTo>
                  <a:pt x="63401" y="293722"/>
                  <a:pt x="54155" y="301625"/>
                  <a:pt x="43588" y="301625"/>
                </a:cubicBezTo>
                <a:cubicBezTo>
                  <a:pt x="30380" y="301625"/>
                  <a:pt x="19813" y="291088"/>
                  <a:pt x="19813" y="277917"/>
                </a:cubicBezTo>
                <a:cubicBezTo>
                  <a:pt x="19813" y="264745"/>
                  <a:pt x="30380" y="254208"/>
                  <a:pt x="43588" y="254208"/>
                </a:cubicBezTo>
                <a:cubicBezTo>
                  <a:pt x="54155" y="254208"/>
                  <a:pt x="63401" y="262111"/>
                  <a:pt x="66043" y="272648"/>
                </a:cubicBezTo>
                <a:cubicBezTo>
                  <a:pt x="66043" y="272648"/>
                  <a:pt x="66043" y="272648"/>
                  <a:pt x="77930" y="272648"/>
                </a:cubicBezTo>
                <a:cubicBezTo>
                  <a:pt x="77930" y="272648"/>
                  <a:pt x="77930" y="272648"/>
                  <a:pt x="77930" y="210742"/>
                </a:cubicBezTo>
                <a:cubicBezTo>
                  <a:pt x="77930" y="210742"/>
                  <a:pt x="77930" y="210742"/>
                  <a:pt x="64722" y="210742"/>
                </a:cubicBezTo>
                <a:cubicBezTo>
                  <a:pt x="29059" y="210742"/>
                  <a:pt x="0" y="181765"/>
                  <a:pt x="0" y="146203"/>
                </a:cubicBezTo>
                <a:cubicBezTo>
                  <a:pt x="0" y="115908"/>
                  <a:pt x="19813" y="90883"/>
                  <a:pt x="48872" y="82980"/>
                </a:cubicBezTo>
                <a:cubicBezTo>
                  <a:pt x="52834" y="61906"/>
                  <a:pt x="72647" y="46100"/>
                  <a:pt x="93781" y="46100"/>
                </a:cubicBezTo>
                <a:cubicBezTo>
                  <a:pt x="99064" y="46100"/>
                  <a:pt x="103026" y="47417"/>
                  <a:pt x="108310" y="48734"/>
                </a:cubicBezTo>
                <a:cubicBezTo>
                  <a:pt x="126802" y="18440"/>
                  <a:pt x="159823" y="0"/>
                  <a:pt x="195486" y="0"/>
                </a:cubicBezTo>
                <a:close/>
              </a:path>
            </a:pathLst>
          </a:custGeom>
          <a:solidFill>
            <a:srgbClr val="E89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18" name="文本框 53"/>
          <p:cNvSpPr txBox="1"/>
          <p:nvPr/>
        </p:nvSpPr>
        <p:spPr>
          <a:xfrm>
            <a:off x="5252200" y="3906869"/>
            <a:ext cx="1431925" cy="420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135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关键词</a:t>
            </a:r>
            <a:endParaRPr lang="zh-CN" altLang="en-US" sz="2135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19" name="TextBox 76"/>
          <p:cNvSpPr txBox="1"/>
          <p:nvPr/>
        </p:nvSpPr>
        <p:spPr>
          <a:xfrm>
            <a:off x="7551512" y="1564989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添加标题</a:t>
            </a:r>
            <a:endParaRPr lang="zh-CN" altLang="en-US" b="1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551830" y="1904714"/>
            <a:ext cx="2367915" cy="5334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sz="12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请在此添加您的文字内容，请在此添加您的文字内容。</a:t>
            </a:r>
            <a:endParaRPr lang="zh-CN" altLang="zh-CN" sz="1200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21" name="TextBox 76"/>
          <p:cNvSpPr txBox="1"/>
          <p:nvPr/>
        </p:nvSpPr>
        <p:spPr>
          <a:xfrm>
            <a:off x="7913462" y="2981674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添加标题</a:t>
            </a:r>
            <a:endParaRPr lang="zh-CN" altLang="en-US" b="1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913780" y="3321399"/>
            <a:ext cx="2367915" cy="5334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sz="12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请在此添加您的文字内容，请在此添加您的文字内容。</a:t>
            </a:r>
            <a:endParaRPr lang="zh-CN" altLang="zh-CN" sz="1200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23" name="TextBox 76"/>
          <p:cNvSpPr txBox="1"/>
          <p:nvPr/>
        </p:nvSpPr>
        <p:spPr>
          <a:xfrm>
            <a:off x="7384507" y="4386929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添加标题</a:t>
            </a:r>
            <a:endParaRPr lang="zh-CN" altLang="en-US" b="1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384825" y="4726654"/>
            <a:ext cx="2367915" cy="5334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sz="12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请在此添加您的文字内容，请在此添加您的文字内容。</a:t>
            </a:r>
            <a:endParaRPr lang="zh-CN" altLang="zh-CN" sz="1200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25" name="TextBox 76"/>
          <p:cNvSpPr txBox="1"/>
          <p:nvPr/>
        </p:nvSpPr>
        <p:spPr>
          <a:xfrm>
            <a:off x="3614953" y="4386929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添加标题</a:t>
            </a:r>
            <a:endParaRPr lang="zh-CN" altLang="en-US" b="1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441985" y="4726654"/>
            <a:ext cx="2367915" cy="5334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sz="12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请在此添加您的文字内容，请在此添加您的文字内容。</a:t>
            </a:r>
            <a:endParaRPr lang="zh-CN" altLang="zh-CN" sz="1200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27" name="TextBox 76"/>
          <p:cNvSpPr txBox="1"/>
          <p:nvPr/>
        </p:nvSpPr>
        <p:spPr>
          <a:xfrm>
            <a:off x="2833903" y="2981674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添加标题</a:t>
            </a:r>
            <a:endParaRPr lang="zh-CN" altLang="en-US" b="1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660935" y="3321399"/>
            <a:ext cx="2367915" cy="5334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sz="12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请在此添加您的文字内容，请在此添加您的文字内容。</a:t>
            </a:r>
            <a:endParaRPr lang="zh-CN" altLang="zh-CN" sz="1200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29" name="TextBox 76"/>
          <p:cNvSpPr txBox="1"/>
          <p:nvPr/>
        </p:nvSpPr>
        <p:spPr>
          <a:xfrm>
            <a:off x="3402863" y="1564354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添加标题</a:t>
            </a:r>
            <a:endParaRPr lang="zh-CN" altLang="en-US" b="1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229895" y="1904079"/>
            <a:ext cx="2367915" cy="5334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sz="12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请在此添加您的文字内容，请在此添加您的文字内容。</a:t>
            </a:r>
            <a:endParaRPr lang="zh-CN" altLang="zh-CN" sz="1200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000">
        <p14:shred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/>
      <p:bldP spid="20" grpId="0" bldLvl="0"/>
      <p:bldP spid="21" grpId="0" bldLvl="0"/>
      <p:bldP spid="22" grpId="0" bldLvl="0"/>
      <p:bldP spid="23" grpId="0" bldLvl="0"/>
      <p:bldP spid="24" grpId="0" bldLvl="0"/>
      <p:bldP spid="25" grpId="0" bldLvl="0"/>
      <p:bldP spid="26" grpId="0" bldLvl="0"/>
      <p:bldP spid="27" grpId="0" bldLvl="0"/>
      <p:bldP spid="28" grpId="0" bldLvl="0"/>
      <p:bldP spid="29" grpId="0" bldLvl="0"/>
      <p:bldP spid="30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hape 1869"/>
          <p:cNvSpPr/>
          <p:nvPr/>
        </p:nvSpPr>
        <p:spPr>
          <a:xfrm rot="10800000">
            <a:off x="4128279" y="1419622"/>
            <a:ext cx="4365750" cy="2177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8036" y="0"/>
                  <a:pt x="5272" y="2114"/>
                  <a:pt x="3163" y="6342"/>
                </a:cubicBezTo>
                <a:cubicBezTo>
                  <a:pt x="1060" y="10557"/>
                  <a:pt x="7" y="16076"/>
                  <a:pt x="0" y="21600"/>
                </a:cubicBezTo>
                <a:lnTo>
                  <a:pt x="21600" y="21600"/>
                </a:lnTo>
                <a:cubicBezTo>
                  <a:pt x="21593" y="16076"/>
                  <a:pt x="20540" y="10557"/>
                  <a:pt x="18437" y="6342"/>
                </a:cubicBezTo>
                <a:cubicBezTo>
                  <a:pt x="16328" y="2114"/>
                  <a:pt x="13564" y="0"/>
                  <a:pt x="10800" y="0"/>
                </a:cubicBezTo>
                <a:close/>
              </a:path>
            </a:pathLst>
          </a:custGeom>
          <a:solidFill>
            <a:srgbClr val="E890A8"/>
          </a:solidFill>
          <a:ln w="12700">
            <a:miter lim="400000"/>
          </a:ln>
        </p:spPr>
        <p:txBody>
          <a:bodyPr lIns="19048" tIns="19048" rIns="19048" bIns="19048" anchor="ctr"/>
          <a:lstStyle/>
          <a:p>
            <a:pPr>
              <a:lnSpc>
                <a:spcPct val="120000"/>
              </a:lnSpc>
            </a:pPr>
            <a:endParaRPr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5" name="Shape 1852"/>
          <p:cNvSpPr/>
          <p:nvPr/>
        </p:nvSpPr>
        <p:spPr>
          <a:xfrm>
            <a:off x="2389638" y="1409622"/>
            <a:ext cx="898552" cy="89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890A8"/>
          </a:solidFill>
          <a:ln w="12700" cap="flat">
            <a:noFill/>
            <a:miter lim="400000"/>
          </a:ln>
          <a:effectLst/>
        </p:spPr>
        <p:txBody>
          <a:bodyPr wrap="square" lIns="25398" tIns="25398" rIns="25398" bIns="25398" numCol="1" anchor="ctr">
            <a:noAutofit/>
          </a:bodyPr>
          <a:lstStyle/>
          <a:p>
            <a:pPr>
              <a:lnSpc>
                <a:spcPct val="120000"/>
              </a:lnSpc>
            </a:pPr>
            <a:endParaRPr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6" name="Shape 1853"/>
          <p:cNvSpPr/>
          <p:nvPr/>
        </p:nvSpPr>
        <p:spPr>
          <a:xfrm>
            <a:off x="2652854" y="1707470"/>
            <a:ext cx="372115" cy="302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80" h="21024" extrusionOk="0">
                <a:moveTo>
                  <a:pt x="18800" y="1728"/>
                </a:moveTo>
                <a:cubicBezTo>
                  <a:pt x="16810" y="-576"/>
                  <a:pt x="13583" y="-576"/>
                  <a:pt x="11591" y="1728"/>
                </a:cubicBezTo>
                <a:lnTo>
                  <a:pt x="10239" y="3293"/>
                </a:lnTo>
                <a:lnTo>
                  <a:pt x="8887" y="1728"/>
                </a:lnTo>
                <a:cubicBezTo>
                  <a:pt x="6897" y="-576"/>
                  <a:pt x="3670" y="-576"/>
                  <a:pt x="1680" y="1728"/>
                </a:cubicBezTo>
                <a:cubicBezTo>
                  <a:pt x="-560" y="4320"/>
                  <a:pt x="-560" y="8522"/>
                  <a:pt x="1680" y="11115"/>
                </a:cubicBezTo>
                <a:lnTo>
                  <a:pt x="10239" y="21024"/>
                </a:lnTo>
                <a:lnTo>
                  <a:pt x="18800" y="11115"/>
                </a:lnTo>
                <a:cubicBezTo>
                  <a:pt x="21040" y="8522"/>
                  <a:pt x="21040" y="4320"/>
                  <a:pt x="18800" y="1728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lnSpc>
                <a:spcPct val="120000"/>
              </a:lnSpc>
            </a:pPr>
            <a:endParaRPr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7" name="Shape 1857"/>
          <p:cNvSpPr/>
          <p:nvPr/>
        </p:nvSpPr>
        <p:spPr>
          <a:xfrm>
            <a:off x="3951331" y="3423642"/>
            <a:ext cx="904604" cy="904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5398" tIns="25398" rIns="25398" bIns="25398" anchor="ctr"/>
          <a:lstStyle/>
          <a:p>
            <a:pPr>
              <a:lnSpc>
                <a:spcPct val="120000"/>
              </a:lnSpc>
            </a:pPr>
            <a:endParaRPr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8" name="Shape 1861"/>
          <p:cNvSpPr/>
          <p:nvPr/>
        </p:nvSpPr>
        <p:spPr>
          <a:xfrm>
            <a:off x="7708680" y="3450082"/>
            <a:ext cx="900449" cy="900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890A8"/>
          </a:solidFill>
          <a:ln w="12700" cap="flat">
            <a:noFill/>
            <a:miter lim="400000"/>
          </a:ln>
          <a:effectLst/>
        </p:spPr>
        <p:txBody>
          <a:bodyPr wrap="square" lIns="25398" tIns="25398" rIns="25398" bIns="25398" numCol="1" anchor="ctr">
            <a:noAutofit/>
          </a:bodyPr>
          <a:lstStyle/>
          <a:p>
            <a:pPr>
              <a:lnSpc>
                <a:spcPct val="120000"/>
              </a:lnSpc>
            </a:pPr>
            <a:endParaRPr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9" name="Shape 1862"/>
          <p:cNvSpPr/>
          <p:nvPr/>
        </p:nvSpPr>
        <p:spPr>
          <a:xfrm>
            <a:off x="7986691" y="3713051"/>
            <a:ext cx="344424" cy="3080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7" h="21458" extrusionOk="0">
                <a:moveTo>
                  <a:pt x="20906" y="11130"/>
                </a:moveTo>
                <a:lnTo>
                  <a:pt x="11466" y="425"/>
                </a:lnTo>
                <a:cubicBezTo>
                  <a:pt x="10983" y="-142"/>
                  <a:pt x="10193" y="-142"/>
                  <a:pt x="9710" y="425"/>
                </a:cubicBezTo>
                <a:lnTo>
                  <a:pt x="271" y="11130"/>
                </a:lnTo>
                <a:cubicBezTo>
                  <a:pt x="-212" y="11696"/>
                  <a:pt x="-32" y="12160"/>
                  <a:pt x="671" y="12160"/>
                </a:cubicBezTo>
                <a:lnTo>
                  <a:pt x="2638" y="12160"/>
                </a:lnTo>
                <a:lnTo>
                  <a:pt x="2638" y="20381"/>
                </a:lnTo>
                <a:cubicBezTo>
                  <a:pt x="2638" y="20976"/>
                  <a:pt x="2661" y="21458"/>
                  <a:pt x="3609" y="21458"/>
                </a:cubicBezTo>
                <a:lnTo>
                  <a:pt x="8190" y="21458"/>
                </a:lnTo>
                <a:lnTo>
                  <a:pt x="8190" y="13214"/>
                </a:lnTo>
                <a:lnTo>
                  <a:pt x="12986" y="13214"/>
                </a:lnTo>
                <a:lnTo>
                  <a:pt x="12986" y="21458"/>
                </a:lnTo>
                <a:lnTo>
                  <a:pt x="17795" y="21458"/>
                </a:lnTo>
                <a:cubicBezTo>
                  <a:pt x="18518" y="21458"/>
                  <a:pt x="18538" y="20976"/>
                  <a:pt x="18538" y="20381"/>
                </a:cubicBezTo>
                <a:lnTo>
                  <a:pt x="18538" y="12160"/>
                </a:lnTo>
                <a:lnTo>
                  <a:pt x="20505" y="12160"/>
                </a:lnTo>
                <a:cubicBezTo>
                  <a:pt x="21208" y="12160"/>
                  <a:pt x="21388" y="11696"/>
                  <a:pt x="20906" y="1113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lnSpc>
                <a:spcPct val="120000"/>
              </a:lnSpc>
            </a:pPr>
            <a:endParaRPr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10" name="Shape 1866"/>
          <p:cNvSpPr/>
          <p:nvPr/>
        </p:nvSpPr>
        <p:spPr>
          <a:xfrm>
            <a:off x="9327920" y="1408673"/>
            <a:ext cx="900449" cy="900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890A8"/>
          </a:solidFill>
          <a:ln w="12700" cap="flat">
            <a:noFill/>
            <a:miter lim="400000"/>
          </a:ln>
          <a:effectLst/>
        </p:spPr>
        <p:txBody>
          <a:bodyPr wrap="square" lIns="25398" tIns="25398" rIns="25398" bIns="25398" numCol="1" anchor="ctr">
            <a:noAutofit/>
          </a:bodyPr>
          <a:lstStyle/>
          <a:p>
            <a:pPr>
              <a:lnSpc>
                <a:spcPct val="120000"/>
              </a:lnSpc>
            </a:pPr>
            <a:endParaRPr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11" name="Shape 1857"/>
          <p:cNvSpPr/>
          <p:nvPr/>
        </p:nvSpPr>
        <p:spPr>
          <a:xfrm>
            <a:off x="3951331" y="3424264"/>
            <a:ext cx="904604" cy="904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890A8"/>
          </a:solidFill>
          <a:ln w="12700">
            <a:miter lim="400000"/>
          </a:ln>
        </p:spPr>
        <p:txBody>
          <a:bodyPr lIns="25398" tIns="25398" rIns="25398" bIns="25398" anchor="ctr"/>
          <a:lstStyle/>
          <a:p>
            <a:pPr>
              <a:lnSpc>
                <a:spcPct val="120000"/>
              </a:lnSpc>
            </a:pPr>
            <a:endParaRPr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12" name="Shape 1858"/>
          <p:cNvSpPr/>
          <p:nvPr/>
        </p:nvSpPr>
        <p:spPr>
          <a:xfrm>
            <a:off x="4293728" y="3675810"/>
            <a:ext cx="219810" cy="4003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7" y="3476"/>
                </a:moveTo>
                <a:cubicBezTo>
                  <a:pt x="16335" y="5612"/>
                  <a:pt x="16335" y="5612"/>
                  <a:pt x="16335" y="5612"/>
                </a:cubicBezTo>
                <a:cubicBezTo>
                  <a:pt x="14486" y="4583"/>
                  <a:pt x="12660" y="4068"/>
                  <a:pt x="10835" y="4068"/>
                </a:cubicBezTo>
                <a:cubicBezTo>
                  <a:pt x="9782" y="4068"/>
                  <a:pt x="8916" y="4222"/>
                  <a:pt x="8237" y="4531"/>
                </a:cubicBezTo>
                <a:cubicBezTo>
                  <a:pt x="7582" y="4827"/>
                  <a:pt x="7231" y="5188"/>
                  <a:pt x="7231" y="5587"/>
                </a:cubicBezTo>
                <a:cubicBezTo>
                  <a:pt x="7231" y="5921"/>
                  <a:pt x="7535" y="6256"/>
                  <a:pt x="8120" y="6591"/>
                </a:cubicBezTo>
                <a:cubicBezTo>
                  <a:pt x="8706" y="6938"/>
                  <a:pt x="9876" y="7299"/>
                  <a:pt x="11631" y="7685"/>
                </a:cubicBezTo>
                <a:cubicBezTo>
                  <a:pt x="14743" y="8380"/>
                  <a:pt x="16873" y="8972"/>
                  <a:pt x="18020" y="9461"/>
                </a:cubicBezTo>
                <a:cubicBezTo>
                  <a:pt x="19166" y="9950"/>
                  <a:pt x="20055" y="10530"/>
                  <a:pt x="20687" y="11225"/>
                </a:cubicBezTo>
                <a:cubicBezTo>
                  <a:pt x="21296" y="11907"/>
                  <a:pt x="21600" y="12679"/>
                  <a:pt x="21600" y="13529"/>
                </a:cubicBezTo>
                <a:cubicBezTo>
                  <a:pt x="21600" y="14379"/>
                  <a:pt x="21272" y="15177"/>
                  <a:pt x="20617" y="15897"/>
                </a:cubicBezTo>
                <a:cubicBezTo>
                  <a:pt x="19962" y="16618"/>
                  <a:pt x="19096" y="17198"/>
                  <a:pt x="18066" y="17622"/>
                </a:cubicBezTo>
                <a:cubicBezTo>
                  <a:pt x="17037" y="18034"/>
                  <a:pt x="15539" y="18356"/>
                  <a:pt x="13573" y="18575"/>
                </a:cubicBezTo>
                <a:cubicBezTo>
                  <a:pt x="13573" y="21600"/>
                  <a:pt x="13573" y="21600"/>
                  <a:pt x="13573" y="21600"/>
                </a:cubicBezTo>
                <a:cubicBezTo>
                  <a:pt x="9618" y="21600"/>
                  <a:pt x="9618" y="21600"/>
                  <a:pt x="9618" y="21600"/>
                </a:cubicBezTo>
                <a:cubicBezTo>
                  <a:pt x="9618" y="18652"/>
                  <a:pt x="9618" y="18652"/>
                  <a:pt x="9618" y="18652"/>
                </a:cubicBezTo>
                <a:cubicBezTo>
                  <a:pt x="7793" y="18536"/>
                  <a:pt x="6225" y="18292"/>
                  <a:pt x="4938" y="17906"/>
                </a:cubicBezTo>
                <a:cubicBezTo>
                  <a:pt x="3159" y="17378"/>
                  <a:pt x="1521" y="16670"/>
                  <a:pt x="0" y="15795"/>
                </a:cubicBezTo>
                <a:cubicBezTo>
                  <a:pt x="4002" y="13593"/>
                  <a:pt x="4002" y="13593"/>
                  <a:pt x="4002" y="13593"/>
                </a:cubicBezTo>
                <a:cubicBezTo>
                  <a:pt x="6576" y="15061"/>
                  <a:pt x="9057" y="15795"/>
                  <a:pt x="11444" y="15795"/>
                </a:cubicBezTo>
                <a:cubicBezTo>
                  <a:pt x="12684" y="15795"/>
                  <a:pt x="13714" y="15563"/>
                  <a:pt x="14603" y="15112"/>
                </a:cubicBezTo>
                <a:cubicBezTo>
                  <a:pt x="15469" y="14649"/>
                  <a:pt x="15913" y="14121"/>
                  <a:pt x="15913" y="13503"/>
                </a:cubicBezTo>
                <a:cubicBezTo>
                  <a:pt x="15913" y="12975"/>
                  <a:pt x="15633" y="12525"/>
                  <a:pt x="15071" y="12126"/>
                </a:cubicBezTo>
                <a:cubicBezTo>
                  <a:pt x="14509" y="11740"/>
                  <a:pt x="13386" y="11341"/>
                  <a:pt x="11748" y="10929"/>
                </a:cubicBezTo>
                <a:cubicBezTo>
                  <a:pt x="8401" y="10105"/>
                  <a:pt x="6155" y="9436"/>
                  <a:pt x="4961" y="8946"/>
                </a:cubicBezTo>
                <a:cubicBezTo>
                  <a:pt x="3791" y="8470"/>
                  <a:pt x="2902" y="7917"/>
                  <a:pt x="2317" y="7312"/>
                </a:cubicBezTo>
                <a:cubicBezTo>
                  <a:pt x="1732" y="6707"/>
                  <a:pt x="1451" y="6063"/>
                  <a:pt x="1451" y="5368"/>
                </a:cubicBezTo>
                <a:cubicBezTo>
                  <a:pt x="1451" y="4235"/>
                  <a:pt x="2223" y="3257"/>
                  <a:pt x="3768" y="2446"/>
                </a:cubicBezTo>
                <a:cubicBezTo>
                  <a:pt x="5312" y="1635"/>
                  <a:pt x="7255" y="1197"/>
                  <a:pt x="9618" y="1133"/>
                </a:cubicBezTo>
                <a:cubicBezTo>
                  <a:pt x="9618" y="0"/>
                  <a:pt x="9618" y="0"/>
                  <a:pt x="9618" y="0"/>
                </a:cubicBezTo>
                <a:cubicBezTo>
                  <a:pt x="13573" y="0"/>
                  <a:pt x="13573" y="0"/>
                  <a:pt x="13573" y="0"/>
                </a:cubicBezTo>
                <a:cubicBezTo>
                  <a:pt x="13573" y="1287"/>
                  <a:pt x="13573" y="1287"/>
                  <a:pt x="13573" y="1287"/>
                </a:cubicBezTo>
                <a:cubicBezTo>
                  <a:pt x="14954" y="1455"/>
                  <a:pt x="16101" y="1686"/>
                  <a:pt x="17037" y="1982"/>
                </a:cubicBezTo>
                <a:cubicBezTo>
                  <a:pt x="17996" y="2278"/>
                  <a:pt x="19119" y="2780"/>
                  <a:pt x="20407" y="347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13" name="Shape 1867"/>
          <p:cNvSpPr/>
          <p:nvPr/>
        </p:nvSpPr>
        <p:spPr>
          <a:xfrm>
            <a:off x="9619119" y="1692489"/>
            <a:ext cx="318049" cy="332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81" h="20933" extrusionOk="0">
                <a:moveTo>
                  <a:pt x="18450" y="13962"/>
                </a:moveTo>
                <a:cubicBezTo>
                  <a:pt x="18104" y="14098"/>
                  <a:pt x="15778" y="12331"/>
                  <a:pt x="14291" y="9001"/>
                </a:cubicBezTo>
                <a:cubicBezTo>
                  <a:pt x="12804" y="5669"/>
                  <a:pt x="12992" y="2625"/>
                  <a:pt x="13337" y="2491"/>
                </a:cubicBezTo>
                <a:cubicBezTo>
                  <a:pt x="13683" y="2355"/>
                  <a:pt x="15952" y="4486"/>
                  <a:pt x="17438" y="7816"/>
                </a:cubicBezTo>
                <a:cubicBezTo>
                  <a:pt x="18925" y="11146"/>
                  <a:pt x="18797" y="13826"/>
                  <a:pt x="18450" y="13962"/>
                </a:cubicBezTo>
                <a:close/>
                <a:moveTo>
                  <a:pt x="19117" y="7012"/>
                </a:moveTo>
                <a:cubicBezTo>
                  <a:pt x="17204" y="2727"/>
                  <a:pt x="14125" y="-537"/>
                  <a:pt x="12567" y="74"/>
                </a:cubicBezTo>
                <a:cubicBezTo>
                  <a:pt x="9922" y="1108"/>
                  <a:pt x="14143" y="6078"/>
                  <a:pt x="1154" y="11160"/>
                </a:cubicBezTo>
                <a:cubicBezTo>
                  <a:pt x="32" y="11600"/>
                  <a:pt x="-253" y="13356"/>
                  <a:pt x="217" y="14406"/>
                </a:cubicBezTo>
                <a:cubicBezTo>
                  <a:pt x="685" y="15456"/>
                  <a:pt x="2220" y="16502"/>
                  <a:pt x="3342" y="16062"/>
                </a:cubicBezTo>
                <a:cubicBezTo>
                  <a:pt x="3537" y="15987"/>
                  <a:pt x="4250" y="15766"/>
                  <a:pt x="4250" y="15766"/>
                </a:cubicBezTo>
                <a:cubicBezTo>
                  <a:pt x="5051" y="16802"/>
                  <a:pt x="5889" y="16187"/>
                  <a:pt x="6186" y="16845"/>
                </a:cubicBezTo>
                <a:cubicBezTo>
                  <a:pt x="6544" y="17635"/>
                  <a:pt x="7322" y="19353"/>
                  <a:pt x="7586" y="19939"/>
                </a:cubicBezTo>
                <a:cubicBezTo>
                  <a:pt x="7850" y="20522"/>
                  <a:pt x="8450" y="21063"/>
                  <a:pt x="8885" y="20905"/>
                </a:cubicBezTo>
                <a:cubicBezTo>
                  <a:pt x="9318" y="20745"/>
                  <a:pt x="10797" y="20203"/>
                  <a:pt x="11362" y="19997"/>
                </a:cubicBezTo>
                <a:cubicBezTo>
                  <a:pt x="11927" y="19790"/>
                  <a:pt x="12062" y="19306"/>
                  <a:pt x="11889" y="18922"/>
                </a:cubicBezTo>
                <a:cubicBezTo>
                  <a:pt x="11703" y="18510"/>
                  <a:pt x="10939" y="18390"/>
                  <a:pt x="10721" y="17908"/>
                </a:cubicBezTo>
                <a:cubicBezTo>
                  <a:pt x="10503" y="17428"/>
                  <a:pt x="9791" y="15886"/>
                  <a:pt x="9586" y="15400"/>
                </a:cubicBezTo>
                <a:cubicBezTo>
                  <a:pt x="9308" y="14739"/>
                  <a:pt x="9899" y="14201"/>
                  <a:pt x="10759" y="14116"/>
                </a:cubicBezTo>
                <a:cubicBezTo>
                  <a:pt x="16671" y="13522"/>
                  <a:pt x="17775" y="17037"/>
                  <a:pt x="19789" y="16249"/>
                </a:cubicBezTo>
                <a:cubicBezTo>
                  <a:pt x="21347" y="15640"/>
                  <a:pt x="21030" y="11296"/>
                  <a:pt x="19117" y="701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lnSpc>
                <a:spcPct val="120000"/>
              </a:lnSpc>
            </a:pPr>
            <a:endParaRPr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679703" y="2422263"/>
            <a:ext cx="1198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00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添加标题</a:t>
            </a:r>
            <a:endParaRPr lang="zh-CN" altLang="en-US" sz="200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679703" y="2723888"/>
            <a:ext cx="2732405" cy="7964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6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请在此添加您的文字内容，请在此添加您的文字内容。</a:t>
            </a:r>
            <a:endParaRPr lang="zh-CN" altLang="en-US" sz="1600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708788" y="4497443"/>
            <a:ext cx="1198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00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添加标题</a:t>
            </a:r>
            <a:endParaRPr lang="zh-CN" altLang="en-US" sz="200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708788" y="4799068"/>
            <a:ext cx="2732405" cy="7964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6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请在此添加您的文字内容，请在此添加您的文字内容。</a:t>
            </a:r>
            <a:endParaRPr lang="zh-CN" altLang="en-US" sz="1600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494293" y="4497443"/>
            <a:ext cx="1198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00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添加标题</a:t>
            </a:r>
            <a:endParaRPr lang="zh-CN" altLang="en-US" sz="200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960768" y="4799068"/>
            <a:ext cx="2732405" cy="7964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6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请在此添加您的文字内容，请在此添加您的文字内容。</a:t>
            </a:r>
            <a:endParaRPr lang="zh-CN" altLang="en-US" sz="1600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490993" y="2421628"/>
            <a:ext cx="1198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00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添加标题</a:t>
            </a:r>
            <a:endParaRPr lang="zh-CN" altLang="en-US" sz="200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57468" y="2723253"/>
            <a:ext cx="2732405" cy="7964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6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请在此添加您的文字内容，请在此添加您的文字内容。</a:t>
            </a:r>
            <a:endParaRPr lang="zh-CN" altLang="en-US" sz="1600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000">
        <p14:shred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75035" y="3785949"/>
            <a:ext cx="7289725" cy="7964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在这里添加你的详细小段落文本内容，与标题相关并符合整体语言风格，将你需要表达的意思表述清楚完整，与设计排版相符合。</a:t>
            </a:r>
            <a:endParaRPr lang="zh-CN" altLang="en-US" sz="1600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91511" y="2827821"/>
            <a:ext cx="70567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spc="3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B" panose="00020600040101010101" pitchFamily="18" charset="-122"/>
                <a:sym typeface="Tahoma" panose="020B0604030504040204" pitchFamily="34" charset="0"/>
              </a:rPr>
              <a:t>爱的箴言</a:t>
            </a:r>
            <a:endParaRPr lang="zh-CN" altLang="en-US" sz="6600" spc="300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B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99061" y="1777359"/>
            <a:ext cx="539387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7ACEB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rgbClr val="E890A8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R" panose="00020600040101010101" pitchFamily="18" charset="-122"/>
                <a:sym typeface="Tahoma" panose="020B0604030504040204" pitchFamily="34" charset="0"/>
              </a:rPr>
              <a:t>PART 03</a:t>
            </a:r>
            <a:endParaRPr lang="en-US" altLang="zh-CN" sz="7200" dirty="0">
              <a:solidFill>
                <a:srgbClr val="E890A8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R" panose="00020600040101010101" pitchFamily="18" charset="-122"/>
              <a:sym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000">
        <p14:shred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ags/tag1.xml><?xml version="1.0" encoding="utf-8"?>
<p:tagLst xmlns:p="http://schemas.openxmlformats.org/presentationml/2006/main">
  <p:tag name="PA" val="v4.1.6"/>
</p:tagLst>
</file>

<file path=ppt/tags/tag2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1447</Words>
  <Application>WPS 演示</Application>
  <PresentationFormat>宽屏</PresentationFormat>
  <Paragraphs>209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宋体</vt:lpstr>
      <vt:lpstr>Wingdings</vt:lpstr>
      <vt:lpstr>思源黑体 CN Normal</vt:lpstr>
      <vt:lpstr>黑体</vt:lpstr>
      <vt:lpstr>Tahoma</vt:lpstr>
      <vt:lpstr>阿里巴巴普惠体 B</vt:lpstr>
      <vt:lpstr>阿里巴巴普惠体 R</vt:lpstr>
      <vt:lpstr>微软雅黑</vt:lpstr>
      <vt:lpstr>Arial Unicode MS</vt:lpstr>
      <vt:lpstr>Calibri</vt:lpstr>
      <vt:lpstr>等线</vt:lpstr>
      <vt:lpstr>www.pptying.com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办公资源网:www.bangongziyuan.com</Company>
  <LinksUpToDate>false</LinksUpToDate>
  <SharedDoc>false</SharedDoc>
  <HyperlinksChanged>false</HyperlinksChanged>
  <AppVersion>14.0000</AppVersion>
  <Manager>办公资源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cp:keywords>www.bangongziyuan.com</cp:keywords>
  <cp:category>www.bangongziyuan.com</cp:category>
  <cp:lastModifiedBy>Years later</cp:lastModifiedBy>
  <cp:revision>11</cp:revision>
  <dcterms:created xsi:type="dcterms:W3CDTF">2020-01-15T01:36:00Z</dcterms:created>
  <dcterms:modified xsi:type="dcterms:W3CDTF">2024-04-03T05:17:58Z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AF7773A6EC56465BA783A1C1B2FE3995_13</vt:lpwstr>
  </property>
  <property fmtid="{D5CDD505-2E9C-101B-9397-08002B2CF9AE}" pid="3" name="KSOProductBuildVer">
    <vt:lpwstr>2052-12.1.0.16417</vt:lpwstr>
  </property>
</Properties>
</file>