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25" r:id="rId3"/>
    <p:sldId id="337" r:id="rId5"/>
    <p:sldId id="381" r:id="rId6"/>
    <p:sldId id="412" r:id="rId7"/>
    <p:sldId id="433" r:id="rId8"/>
    <p:sldId id="347" r:id="rId9"/>
    <p:sldId id="350" r:id="rId10"/>
    <p:sldId id="382" r:id="rId11"/>
    <p:sldId id="420" r:id="rId12"/>
    <p:sldId id="397" r:id="rId13"/>
    <p:sldId id="405" r:id="rId14"/>
    <p:sldId id="429" r:id="rId15"/>
    <p:sldId id="383" r:id="rId16"/>
    <p:sldId id="432" r:id="rId17"/>
    <p:sldId id="421" r:id="rId18"/>
    <p:sldId id="426" r:id="rId19"/>
    <p:sldId id="408" r:id="rId20"/>
    <p:sldId id="430" r:id="rId21"/>
    <p:sldId id="384" r:id="rId22"/>
    <p:sldId id="431" r:id="rId23"/>
    <p:sldId id="434" r:id="rId24"/>
    <p:sldId id="407" r:id="rId25"/>
    <p:sldId id="368" r:id="rId26"/>
    <p:sldId id="435" r:id="rId27"/>
    <p:sldId id="453" r:id="rId28"/>
  </p:sldIdLst>
  <p:sldSz cx="9144000" cy="514477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4EC"/>
    <a:srgbClr val="FBFFF7"/>
    <a:srgbClr val="FFFFFF"/>
    <a:srgbClr val="F7FFEF"/>
    <a:srgbClr val="E6E6E6"/>
    <a:srgbClr val="483517"/>
    <a:srgbClr val="E83B3A"/>
    <a:srgbClr val="584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6" autoAdjust="0"/>
    <p:restoredTop sz="94660"/>
  </p:normalViewPr>
  <p:slideViewPr>
    <p:cSldViewPr showGuides="1">
      <p:cViewPr varScale="1">
        <p:scale>
          <a:sx n="147" d="100"/>
          <a:sy n="147" d="100"/>
        </p:scale>
        <p:origin x="636" y="126"/>
      </p:cViewPr>
      <p:guideLst>
        <p:guide orient="horz" pos="1621"/>
        <p:guide pos="2880"/>
      </p:guideLst>
    </p:cSldViewPr>
  </p:slideViewPr>
  <p:notesTextViewPr>
    <p:cViewPr>
      <p:scale>
        <a:sx n="100" d="100"/>
        <a:sy n="100" d="100"/>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FCF0-DD59-4612-9D71-417719DC037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AA1E2-0BCB-498F-B666-E5E40D2532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fld>
            <a:endParaRPr lang="zh-CN" altLang="en-US"/>
          </a:p>
        </p:txBody>
      </p:sp>
      <p:sp>
        <p:nvSpPr>
          <p:cNvPr id="5" name="文本框 37"/>
          <p:cNvSpPr txBox="1"/>
          <p:nvPr userDrawn="1"/>
        </p:nvSpPr>
        <p:spPr>
          <a:xfrm>
            <a:off x="4139952" y="514237"/>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工作体会</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6" name="椭圆 5"/>
          <p:cNvSpPr/>
          <p:nvPr userDrawn="1"/>
        </p:nvSpPr>
        <p:spPr>
          <a:xfrm>
            <a:off x="3699003" y="514237"/>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fld>
            <a:endParaRPr lang="zh-CN" altLang="en-US"/>
          </a:p>
        </p:txBody>
      </p:sp>
      <p:sp>
        <p:nvSpPr>
          <p:cNvPr id="5" name="文本框 37"/>
          <p:cNvSpPr txBox="1"/>
          <p:nvPr userDrawn="1"/>
        </p:nvSpPr>
        <p:spPr>
          <a:xfrm>
            <a:off x="3671900" y="524069"/>
            <a:ext cx="1810578"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工作规划和展望</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6" name="椭圆 5"/>
          <p:cNvSpPr/>
          <p:nvPr userDrawn="1"/>
        </p:nvSpPr>
        <p:spPr>
          <a:xfrm>
            <a:off x="3259744" y="524069"/>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448308"/>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50287" y="448308"/>
            <a:ext cx="1261884" cy="345094"/>
          </a:xfrm>
          <a:prstGeom prst="rect">
            <a:avLst/>
          </a:prstGeom>
          <a:noFill/>
        </p:spPr>
        <p:txBody>
          <a:bodyPr wrap="none" rtlCol="0">
            <a:spAutoFit/>
          </a:bodyPr>
          <a:lstStyle/>
          <a:p>
            <a:pPr>
              <a:lnSpc>
                <a:spcPct val="13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年度工作概述</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工作完成情况</a:t>
            </a:r>
            <a:endParaRPr lang="zh-CN" altLang="zh-CN" sz="1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pPr lvl="0"/>
            <a:r>
              <a:rPr lang="zh-CN" altLang="zh-CN" sz="1400" b="1" dirty="0">
                <a:solidFill>
                  <a:schemeClr val="accent1"/>
                </a:solidFill>
                <a:latin typeface="微软雅黑" panose="020B0503020204020204" pitchFamily="34" charset="-122"/>
                <a:ea typeface="微软雅黑" panose="020B0503020204020204" pitchFamily="34" charset="-122"/>
              </a:rPr>
              <a:t>成功项目展示</a:t>
            </a:r>
            <a:endParaRPr lang="zh-CN" altLang="zh-CN" sz="1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179512" y="248543"/>
            <a:ext cx="1261884" cy="307777"/>
          </a:xfrm>
          <a:prstGeom prst="rect">
            <a:avLst/>
          </a:prstGeom>
          <a:noFill/>
        </p:spPr>
        <p:txBody>
          <a:bodyPr wrap="none" rtlCol="0">
            <a:spAutoFit/>
          </a:bodyPr>
          <a:lstStyle/>
          <a:p>
            <a:r>
              <a:rPr lang="zh-CN" altLang="zh-CN" sz="1400" b="1" dirty="0">
                <a:solidFill>
                  <a:schemeClr val="accent1"/>
                </a:solidFill>
                <a:latin typeface="微软雅黑" panose="020B0503020204020204" pitchFamily="34" charset="-122"/>
                <a:ea typeface="微软雅黑" panose="020B0503020204020204" pitchFamily="34" charset="-122"/>
              </a:rPr>
              <a:t>明年工作计划</a:t>
            </a:r>
            <a:endParaRPr lang="zh-CN" altLang="zh-CN" sz="14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6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2925" y="0"/>
            <a:ext cx="9146672" cy="5145088"/>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803"/>
            <a:ext cx="8229600" cy="857515"/>
          </a:xfrm>
        </p:spPr>
        <p:txBody>
          <a:bodyPr/>
          <a:lstStyle/>
          <a:p>
            <a:r>
              <a:rPr lang="zh-CN" altLang="en-US" noProof="1"/>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fld id="{38D9D0CC-2592-4809-900B-655FF6BF8FFE}" type="datetime1">
              <a:rPr lang="zh-CN" altLang="en-US"/>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F6CC42DD-752C-4899-AEEF-6B8C8C58ABE5}" type="slidenum">
              <a:rPr lang="zh-CN" altLang="en-US"/>
            </a:fld>
            <a:endParaRPr lang="zh-CN" altLang="en-US"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FBF030-126A-44E1-A291-CE0450786A5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591CF7-6230-429B-A18C-78A12BF27C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fld>
            <a:endParaRPr lang="zh-CN" altLang="en-US"/>
          </a:p>
        </p:txBody>
      </p:sp>
      <p:sp>
        <p:nvSpPr>
          <p:cNvPr id="5" name="文本框 37"/>
          <p:cNvSpPr txBox="1"/>
          <p:nvPr userDrawn="1"/>
        </p:nvSpPr>
        <p:spPr>
          <a:xfrm>
            <a:off x="3923928" y="543734"/>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工作回顾</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10" name="椭圆 9"/>
          <p:cNvSpPr/>
          <p:nvPr userDrawn="1"/>
        </p:nvSpPr>
        <p:spPr>
          <a:xfrm>
            <a:off x="3502643" y="543734"/>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srcRect l="1" t="-1" r="7360" b="14369"/>
          <a:stretch>
            <a:fillRect/>
          </a:stretch>
        </p:blipFill>
        <p:spPr>
          <a:xfrm>
            <a:off x="2412" y="1"/>
            <a:ext cx="9141588" cy="5154452"/>
          </a:xfrm>
          <a:prstGeom prst="rect">
            <a:avLst/>
          </a:prstGeom>
        </p:spPr>
      </p:pic>
      <p:sp>
        <p:nvSpPr>
          <p:cNvPr id="9" name="矩形 8"/>
          <p:cNvSpPr/>
          <p:nvPr userDrawn="1"/>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fld>
            <a:endParaRPr lang="zh-CN" altLang="en-US"/>
          </a:p>
        </p:txBody>
      </p:sp>
      <p:sp>
        <p:nvSpPr>
          <p:cNvPr id="5" name="文本框 37"/>
          <p:cNvSpPr txBox="1"/>
          <p:nvPr userDrawn="1"/>
        </p:nvSpPr>
        <p:spPr>
          <a:xfrm>
            <a:off x="4067944" y="504405"/>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anose="020B0503020204020204" pitchFamily="34" charset="-122"/>
                <a:ea typeface="微软雅黑" panose="020B0503020204020204" pitchFamily="34" charset="-122"/>
              </a:rPr>
              <a:t>自我评价</a:t>
            </a:r>
            <a:endParaRPr lang="zh-CN" altLang="en-US" sz="1800" dirty="0">
              <a:solidFill>
                <a:schemeClr val="accent1"/>
              </a:solidFill>
              <a:latin typeface="微软雅黑" panose="020B0503020204020204" pitchFamily="34" charset="-122"/>
              <a:ea typeface="微软雅黑" panose="020B0503020204020204" pitchFamily="34" charset="-122"/>
            </a:endParaRPr>
          </a:p>
        </p:txBody>
      </p:sp>
      <p:sp>
        <p:nvSpPr>
          <p:cNvPr id="6" name="椭圆 5"/>
          <p:cNvSpPr/>
          <p:nvPr userDrawn="1"/>
        </p:nvSpPr>
        <p:spPr>
          <a:xfrm>
            <a:off x="3673905" y="504405"/>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CFBF030-126A-44E1-A291-CE0450786A5D}"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FD591CF7-6230-429B-A18C-78A12BF27C2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 name="矩形 1"/>
          <p:cNvSpPr/>
          <p:nvPr/>
        </p:nvSpPr>
        <p:spPr>
          <a:xfrm>
            <a:off x="3239852" y="563230"/>
            <a:ext cx="3204356" cy="3132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361694" y="682334"/>
            <a:ext cx="2960672" cy="289414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59"/>
          <p:cNvSpPr>
            <a:spLocks noChangeArrowheads="1"/>
          </p:cNvSpPr>
          <p:nvPr/>
        </p:nvSpPr>
        <p:spPr bwMode="auto">
          <a:xfrm>
            <a:off x="3501674" y="1924472"/>
            <a:ext cx="290653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sz="3600" cap="all" dirty="0">
                <a:solidFill>
                  <a:schemeClr val="tx1">
                    <a:lumMod val="75000"/>
                    <a:lumOff val="25000"/>
                  </a:schemeClr>
                </a:solidFill>
                <a:cs typeface="Arial" panose="020B0604020202020204" pitchFamily="34" charset="0"/>
              </a:rPr>
              <a:t>工作总结汇报</a:t>
            </a:r>
            <a:endParaRPr lang="en-US" altLang="zh-CN" sz="3600" cap="all" dirty="0">
              <a:solidFill>
                <a:schemeClr val="tx1">
                  <a:lumMod val="75000"/>
                  <a:lumOff val="25000"/>
                </a:schemeClr>
              </a:solidFill>
              <a:cs typeface="Arial" panose="020B0604020202020204" pitchFamily="34" charset="0"/>
            </a:endParaRPr>
          </a:p>
        </p:txBody>
      </p:sp>
      <p:sp>
        <p:nvSpPr>
          <p:cNvPr id="10" name="矩形 259"/>
          <p:cNvSpPr>
            <a:spLocks noChangeArrowheads="1"/>
          </p:cNvSpPr>
          <p:nvPr/>
        </p:nvSpPr>
        <p:spPr bwMode="auto">
          <a:xfrm>
            <a:off x="3059832" y="1252141"/>
            <a:ext cx="2956587" cy="615553"/>
          </a:xfrm>
          <a:prstGeom prst="rect">
            <a:avLst/>
          </a:prstGeom>
          <a:noFill/>
          <a:ln w="9525">
            <a:noFill/>
            <a:miter lim="800000"/>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pPr>
            <a:r>
              <a:rPr lang="en-US" altLang="zh-CN" sz="4000" cap="all" dirty="0">
                <a:solidFill>
                  <a:schemeClr val="accent1"/>
                </a:solidFill>
                <a:latin typeface="Agency FB" panose="020B0503020202020204" pitchFamily="34" charset="0"/>
                <a:ea typeface="方正姚体" panose="02010601030101010101" pitchFamily="2" charset="-122"/>
                <a:cs typeface="Arial" panose="020B0604020202020204" pitchFamily="34" charset="0"/>
              </a:rPr>
              <a:t>POWERPOINT</a:t>
            </a:r>
            <a:endParaRPr lang="en-US" altLang="zh-CN" sz="4000" cap="all" dirty="0">
              <a:solidFill>
                <a:schemeClr val="accent1"/>
              </a:solidFill>
              <a:latin typeface="Agency FB" panose="020B0503020202020204" pitchFamily="34" charset="0"/>
              <a:ea typeface="方正姚体" panose="02010601030101010101" pitchFamily="2" charset="-122"/>
              <a:cs typeface="Arial" panose="020B0604020202020204" pitchFamily="34" charset="0"/>
            </a:endParaRPr>
          </a:p>
        </p:txBody>
      </p:sp>
      <p:sp>
        <p:nvSpPr>
          <p:cNvPr id="15" name="文本框 5"/>
          <p:cNvSpPr txBox="1"/>
          <p:nvPr/>
        </p:nvSpPr>
        <p:spPr>
          <a:xfrm>
            <a:off x="3336937" y="2851022"/>
            <a:ext cx="1355099" cy="251460"/>
          </a:xfrm>
          <a:prstGeom prst="rect">
            <a:avLst/>
          </a:prstGeom>
          <a:noFill/>
          <a:ln>
            <a:noFill/>
          </a:ln>
        </p:spPr>
        <p:txBody>
          <a:bodyPr wrap="square" lIns="91412" tIns="45706" rIns="91412" bIns="45706" rtlCol="0">
            <a:spAutoFit/>
          </a:bodyPr>
          <a:lstStyle/>
          <a:p>
            <a:pPr algn="ctr"/>
            <a:r>
              <a:rPr lang="zh-CN" altLang="zh-CN" sz="1050" dirty="0">
                <a:solidFill>
                  <a:schemeClr val="accent1"/>
                </a:solidFill>
                <a:latin typeface="锐字云字库美黑体1.0" panose="02010604000000000000" charset="-122"/>
                <a:ea typeface="锐字云字库美黑体1.0" panose="02010604000000000000" charset="-122"/>
              </a:rPr>
              <a:t>汇报人：</a:t>
            </a:r>
            <a:r>
              <a:rPr lang="en-US" altLang="zh-CN" sz="1050" dirty="0">
                <a:solidFill>
                  <a:schemeClr val="accent1"/>
                </a:solidFill>
                <a:latin typeface="锐字云字库美黑体1.0" panose="02010604000000000000" charset="-122"/>
                <a:ea typeface="锐字云字库美黑体1.0" panose="02010604000000000000" charset="-122"/>
              </a:rPr>
              <a:t>PPT</a:t>
            </a:r>
            <a:r>
              <a:rPr lang="zh-CN" altLang="en-US" sz="1050" dirty="0">
                <a:solidFill>
                  <a:schemeClr val="accent1"/>
                </a:solidFill>
                <a:latin typeface="锐字云字库美黑体1.0" panose="02010604000000000000" charset="-122"/>
                <a:ea typeface="锐字云字库美黑体1.0" panose="02010604000000000000" charset="-122"/>
              </a:rPr>
              <a:t>营</a:t>
            </a:r>
            <a:endParaRPr lang="zh-CN" altLang="en-US" sz="1050" dirty="0">
              <a:solidFill>
                <a:schemeClr val="accent1"/>
              </a:solidFill>
              <a:latin typeface="锐字云字库美黑体1.0" panose="02010604000000000000" charset="-122"/>
              <a:ea typeface="锐字云字库美黑体1.0" panose="02010604000000000000" charset="-122"/>
            </a:endParaRPr>
          </a:p>
        </p:txBody>
      </p:sp>
      <p:sp>
        <p:nvSpPr>
          <p:cNvPr id="16" name="文本框 5"/>
          <p:cNvSpPr txBox="1"/>
          <p:nvPr/>
        </p:nvSpPr>
        <p:spPr>
          <a:xfrm>
            <a:off x="4513045" y="2851022"/>
            <a:ext cx="1355099" cy="261582"/>
          </a:xfrm>
          <a:prstGeom prst="rect">
            <a:avLst/>
          </a:prstGeom>
          <a:noFill/>
          <a:ln>
            <a:noFill/>
          </a:ln>
        </p:spPr>
        <p:txBody>
          <a:bodyPr wrap="square" lIns="91412" tIns="45706" rIns="91412" bIns="45706" rtlCol="0">
            <a:spAutoFit/>
          </a:bodyPr>
          <a:lstStyle/>
          <a:p>
            <a:pPr algn="ctr"/>
            <a:r>
              <a:rPr lang="zh-CN" altLang="en-US" sz="1050" dirty="0">
                <a:solidFill>
                  <a:schemeClr val="accent1">
                    <a:lumMod val="75000"/>
                  </a:schemeClr>
                </a:solidFill>
                <a:latin typeface="锐字云字库美黑体1.0" panose="02010604000000000000" charset="-122"/>
                <a:ea typeface="锐字云字库美黑体1.0" panose="02010604000000000000" charset="-122"/>
              </a:rPr>
              <a:t>时间</a:t>
            </a:r>
            <a:r>
              <a:rPr lang="zh-CN" altLang="zh-CN" sz="1050" dirty="0">
                <a:solidFill>
                  <a:schemeClr val="accent1">
                    <a:lumMod val="75000"/>
                  </a:schemeClr>
                </a:solidFill>
                <a:latin typeface="锐字云字库美黑体1.0" panose="02010604000000000000" charset="-122"/>
                <a:ea typeface="锐字云字库美黑体1.0" panose="02010604000000000000" charset="-122"/>
              </a:rPr>
              <a:t>：</a:t>
            </a:r>
            <a:r>
              <a:rPr lang="en-US" altLang="zh-CN" sz="1050" dirty="0">
                <a:solidFill>
                  <a:schemeClr val="accent1">
                    <a:lumMod val="75000"/>
                  </a:schemeClr>
                </a:solidFill>
                <a:latin typeface="锐字云字库美黑体1.0" panose="02010604000000000000" charset="-122"/>
                <a:ea typeface="锐字云字库美黑体1.0" panose="02010604000000000000" charset="-122"/>
              </a:rPr>
              <a:t>2019x</a:t>
            </a:r>
            <a:r>
              <a:rPr lang="zh-CN" altLang="en-US" sz="1050" dirty="0">
                <a:solidFill>
                  <a:schemeClr val="accent1">
                    <a:lumMod val="75000"/>
                  </a:schemeClr>
                </a:solidFill>
                <a:latin typeface="锐字云字库美黑体1.0" panose="02010604000000000000" charset="-122"/>
                <a:ea typeface="锐字云字库美黑体1.0" panose="02010604000000000000" charset="-122"/>
              </a:rPr>
              <a:t>月</a:t>
            </a:r>
            <a:r>
              <a:rPr lang="en-US" altLang="zh-CN" sz="1050" dirty="0">
                <a:solidFill>
                  <a:schemeClr val="accent1">
                    <a:lumMod val="75000"/>
                  </a:schemeClr>
                </a:solidFill>
                <a:latin typeface="锐字云字库美黑体1.0" panose="02010604000000000000" charset="-122"/>
                <a:ea typeface="锐字云字库美黑体1.0" panose="02010604000000000000" charset="-122"/>
              </a:rPr>
              <a:t>x</a:t>
            </a:r>
            <a:r>
              <a:rPr lang="zh-CN" altLang="en-US" sz="1050" dirty="0">
                <a:solidFill>
                  <a:schemeClr val="accent1">
                    <a:lumMod val="75000"/>
                  </a:schemeClr>
                </a:solidFill>
                <a:latin typeface="锐字云字库美黑体1.0" panose="02010604000000000000" charset="-122"/>
                <a:ea typeface="锐字云字库美黑体1.0" panose="02010604000000000000" charset="-122"/>
              </a:rPr>
              <a:t>日</a:t>
            </a:r>
            <a:endParaRPr lang="zh-CN" altLang="zh-CN" sz="1050" dirty="0">
              <a:solidFill>
                <a:schemeClr val="accent1">
                  <a:lumMod val="75000"/>
                </a:schemeClr>
              </a:solidFill>
              <a:latin typeface="锐字云字库美黑体1.0" panose="02010604000000000000" charset="-122"/>
              <a:ea typeface="锐字云字库美黑体1.0" panose="02010604000000000000" charset="-122"/>
            </a:endParaRPr>
          </a:p>
        </p:txBody>
      </p:sp>
      <p:pic>
        <p:nvPicPr>
          <p:cNvPr id="8" name="纯音乐 - 爱的协奏曲 - concerto pour unr j">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720588" y="2483941"/>
            <a:ext cx="609600" cy="609600"/>
          </a:xfrm>
          <a:prstGeom prst="rect">
            <a:avLst/>
          </a:prstGeom>
        </p:spPr>
      </p:pic>
      <p:sp>
        <p:nvSpPr>
          <p:cNvPr id="17" name="Rectangle 12"/>
          <p:cNvSpPr>
            <a:spLocks noChangeArrowheads="1"/>
          </p:cNvSpPr>
          <p:nvPr/>
        </p:nvSpPr>
        <p:spPr bwMode="auto">
          <a:xfrm>
            <a:off x="3540124" y="2598676"/>
            <a:ext cx="26978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rPr>
              <a:t>WONDER DESIGN POWERPOINT TEMP</a:t>
            </a:r>
            <a:r>
              <a:rPr kumimoji="0" lang="en-US" altLang="zh-CN" sz="10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rPr>
              <a:t>LATE</a:t>
            </a:r>
            <a:endParaRPr kumimoji="0" lang="zh-CN" altLang="zh-CN" sz="1100" b="0" i="0" u="none" strike="noStrike" cap="none" normalizeH="0" baseline="0" dirty="0">
              <a:ln>
                <a:noFill/>
              </a:ln>
              <a:solidFill>
                <a:schemeClr val="tx1">
                  <a:lumMod val="65000"/>
                  <a:lumOff val="35000"/>
                </a:schemeClr>
              </a:solidFill>
              <a:effectLst/>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50" presetClass="entr" presetSubtype="0" decel="10000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1000" fill="hold"/>
                                            <p:tgtEl>
                                              <p:spTgt spid="12"/>
                                            </p:tgtEl>
                                            <p:attrNameLst>
                                              <p:attrName>ppt_w</p:attrName>
                                            </p:attrNameLst>
                                          </p:cBhvr>
                                          <p:tavLst>
                                            <p:tav tm="0">
                                              <p:val>
                                                <p:strVal val="#ppt_w+.3"/>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Effect transition="in" filter="fade">
                                          <p:cBhvr>
                                            <p:cTn id="11" dur="1000"/>
                                            <p:tgtEl>
                                              <p:spTgt spid="12"/>
                                            </p:tgtEl>
                                          </p:cBhvr>
                                        </p:animEffect>
                                      </p:childTnLst>
                                    </p:cTn>
                                  </p:par>
                                </p:childTnLst>
                              </p:cTn>
                            </p:par>
                            <p:par>
                              <p:cTn id="12" fill="hold">
                                <p:stCondLst>
                                  <p:cond delay="0"/>
                                </p:stCondLst>
                                <p:childTnLst>
                                  <p:par>
                                    <p:cTn id="13" presetID="2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1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par>
                              <p:cTn id="33" fill="hold">
                                <p:stCondLst>
                                  <p:cond delay="195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10"/>
                                            </p:tgtEl>
                                          </p:cBhvr>
                                        </p:animEffect>
                                        <p:animScale>
                                          <p:cBhvr>
                                            <p:cTn id="36" dur="250" autoRev="1" fill="hold"/>
                                            <p:tgtEl>
                                              <p:spTgt spid="10"/>
                                            </p:tgtEl>
                                          </p:cBhvr>
                                          <p:by x="105000" y="105000"/>
                                        </p:animScale>
                                      </p:childTnLst>
                                    </p:cTn>
                                  </p:par>
                                </p:childTnLst>
                              </p:cTn>
                            </p:par>
                            <p:par>
                              <p:cTn id="37" fill="hold">
                                <p:stCondLst>
                                  <p:cond delay="24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
                                            </p:tgtEl>
                                            <p:attrNameLst>
                                              <p:attrName>ppt_y</p:attrName>
                                            </p:attrNameLst>
                                          </p:cBhvr>
                                          <p:tavLst>
                                            <p:tav tm="0">
                                              <p:val>
                                                <p:strVal val="#ppt_y"/>
                                              </p:val>
                                            </p:tav>
                                            <p:tav tm="100000">
                                              <p:val>
                                                <p:strVal val="#ppt_y"/>
                                              </p:val>
                                            </p:tav>
                                          </p:tavLst>
                                        </p:anim>
                                        <p:anim calcmode="lin" valueType="num">
                                          <p:cBhvr>
                                            <p:cTn id="4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
                                            </p:tgtEl>
                                          </p:cBhvr>
                                        </p:animEffect>
                                      </p:childTnLst>
                                    </p:cTn>
                                  </p:par>
                                </p:childTnLst>
                              </p:cTn>
                            </p:par>
                            <p:par>
                              <p:cTn id="45" fill="hold">
                                <p:stCondLst>
                                  <p:cond delay="320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5"/>
                                            </p:tgtEl>
                                          </p:cBhvr>
                                        </p:animEffect>
                                        <p:animScale>
                                          <p:cBhvr>
                                            <p:cTn id="48" dur="250" autoRev="1" fill="hold"/>
                                            <p:tgtEl>
                                              <p:spTgt spid="5"/>
                                            </p:tgtEl>
                                          </p:cBhvr>
                                          <p:by x="105000" y="105000"/>
                                        </p:animScale>
                                      </p:childTnLst>
                                    </p:cTn>
                                  </p:par>
                                </p:childTnLst>
                              </p:cTn>
                            </p:par>
                            <p:par>
                              <p:cTn id="49" fill="hold">
                                <p:stCondLst>
                                  <p:cond delay="3700"/>
                                </p:stCondLst>
                                <p:childTnLst>
                                  <p:par>
                                    <p:cTn id="50" presetID="2" presetClass="entr" presetSubtype="4" fill="hold" grpId="0" nodeType="afterEffect" p14:presetBounceEnd="60000">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14:bounceEnd="60000">
                                          <p:cBhvr additive="base">
                                            <p:cTn id="52" dur="75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53" dur="75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700"/>
                                </p:stCondLst>
                                <p:childTnLst>
                                  <p:par>
                                    <p:cTn id="55" presetID="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0-#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par>
                              <p:cTn id="59" fill="hold">
                                <p:stCondLst>
                                  <p:cond delay="5200"/>
                                </p:stCondLst>
                                <p:childTnLst>
                                  <p:par>
                                    <p:cTn id="60" presetID="2" presetClass="entr" presetSubtype="8"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0-#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64" repeatCount="indefinite" fill="hold" display="0">
                      <p:stCondLst>
                        <p:cond delay="indefinite"/>
                      </p:stCondLst>
                      <p:endCondLst>
                        <p:cond evt="onStopAudio" delay="0">
                          <p:tgtEl>
                            <p:sldTgt/>
                          </p:tgtEl>
                        </p:cond>
                      </p:endCondLst>
                    </p:cTn>
                    <p:tgtEl>
                      <p:spTgt spid="8"/>
                    </p:tgtEl>
                  </p:cMediaNode>
                </p:audio>
              </p:childTnLst>
            </p:cTn>
          </p:par>
        </p:tnLst>
        <p:bldLst>
          <p:bldP spid="2" grpId="0" animBg="1"/>
          <p:bldP spid="11" grpId="0" animBg="1"/>
          <p:bldP spid="5" grpId="0"/>
          <p:bldP spid="5" grpId="1"/>
          <p:bldP spid="10" grpId="0"/>
          <p:bldP spid="10" grpId="1"/>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50" presetClass="entr" presetSubtype="0" decel="10000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1000" fill="hold"/>
                                            <p:tgtEl>
                                              <p:spTgt spid="12"/>
                                            </p:tgtEl>
                                            <p:attrNameLst>
                                              <p:attrName>ppt_w</p:attrName>
                                            </p:attrNameLst>
                                          </p:cBhvr>
                                          <p:tavLst>
                                            <p:tav tm="0">
                                              <p:val>
                                                <p:strVal val="#ppt_w+.3"/>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Effect transition="in" filter="fade">
                                          <p:cBhvr>
                                            <p:cTn id="11" dur="1000"/>
                                            <p:tgtEl>
                                              <p:spTgt spid="12"/>
                                            </p:tgtEl>
                                          </p:cBhvr>
                                        </p:animEffect>
                                      </p:childTnLst>
                                    </p:cTn>
                                  </p:par>
                                </p:childTnLst>
                              </p:cTn>
                            </p:par>
                            <p:par>
                              <p:cTn id="12" fill="hold">
                                <p:stCondLst>
                                  <p:cond delay="0"/>
                                </p:stCondLst>
                                <p:childTnLst>
                                  <p:par>
                                    <p:cTn id="13" presetID="2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1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par>
                              <p:cTn id="33" fill="hold">
                                <p:stCondLst>
                                  <p:cond delay="195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10"/>
                                            </p:tgtEl>
                                          </p:cBhvr>
                                        </p:animEffect>
                                        <p:animScale>
                                          <p:cBhvr>
                                            <p:cTn id="36" dur="250" autoRev="1" fill="hold"/>
                                            <p:tgtEl>
                                              <p:spTgt spid="10"/>
                                            </p:tgtEl>
                                          </p:cBhvr>
                                          <p:by x="105000" y="105000"/>
                                        </p:animScale>
                                      </p:childTnLst>
                                    </p:cTn>
                                  </p:par>
                                </p:childTnLst>
                              </p:cTn>
                            </p:par>
                            <p:par>
                              <p:cTn id="37" fill="hold">
                                <p:stCondLst>
                                  <p:cond delay="24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
                                            </p:tgtEl>
                                            <p:attrNameLst>
                                              <p:attrName>ppt_y</p:attrName>
                                            </p:attrNameLst>
                                          </p:cBhvr>
                                          <p:tavLst>
                                            <p:tav tm="0">
                                              <p:val>
                                                <p:strVal val="#ppt_y"/>
                                              </p:val>
                                            </p:tav>
                                            <p:tav tm="100000">
                                              <p:val>
                                                <p:strVal val="#ppt_y"/>
                                              </p:val>
                                            </p:tav>
                                          </p:tavLst>
                                        </p:anim>
                                        <p:anim calcmode="lin" valueType="num">
                                          <p:cBhvr>
                                            <p:cTn id="4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
                                            </p:tgtEl>
                                          </p:cBhvr>
                                        </p:animEffect>
                                      </p:childTnLst>
                                    </p:cTn>
                                  </p:par>
                                </p:childTnLst>
                              </p:cTn>
                            </p:par>
                            <p:par>
                              <p:cTn id="45" fill="hold">
                                <p:stCondLst>
                                  <p:cond delay="3200"/>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5"/>
                                            </p:tgtEl>
                                          </p:cBhvr>
                                        </p:animEffect>
                                        <p:animScale>
                                          <p:cBhvr>
                                            <p:cTn id="48" dur="250" autoRev="1" fill="hold"/>
                                            <p:tgtEl>
                                              <p:spTgt spid="5"/>
                                            </p:tgtEl>
                                          </p:cBhvr>
                                          <p:by x="105000" y="105000"/>
                                        </p:animScale>
                                      </p:childTnLst>
                                    </p:cTn>
                                  </p:par>
                                </p:childTnLst>
                              </p:cTn>
                            </p:par>
                            <p:par>
                              <p:cTn id="49" fill="hold">
                                <p:stCondLst>
                                  <p:cond delay="37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750" fill="hold"/>
                                            <p:tgtEl>
                                              <p:spTgt spid="17"/>
                                            </p:tgtEl>
                                            <p:attrNameLst>
                                              <p:attrName>ppt_x</p:attrName>
                                            </p:attrNameLst>
                                          </p:cBhvr>
                                          <p:tavLst>
                                            <p:tav tm="0">
                                              <p:val>
                                                <p:strVal val="#ppt_x"/>
                                              </p:val>
                                            </p:tav>
                                            <p:tav tm="100000">
                                              <p:val>
                                                <p:strVal val="#ppt_x"/>
                                              </p:val>
                                            </p:tav>
                                          </p:tavLst>
                                        </p:anim>
                                        <p:anim calcmode="lin" valueType="num">
                                          <p:cBhvr additive="base">
                                            <p:cTn id="53" dur="75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700"/>
                                </p:stCondLst>
                                <p:childTnLst>
                                  <p:par>
                                    <p:cTn id="55" presetID="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0-#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par>
                              <p:cTn id="59" fill="hold">
                                <p:stCondLst>
                                  <p:cond delay="5200"/>
                                </p:stCondLst>
                                <p:childTnLst>
                                  <p:par>
                                    <p:cTn id="60" presetID="2" presetClass="entr" presetSubtype="8"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0-#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64" repeatCount="indefinite" fill="hold" display="0">
                      <p:stCondLst>
                        <p:cond delay="indefinite"/>
                      </p:stCondLst>
                      <p:endCondLst>
                        <p:cond evt="onStopAudio" delay="0">
                          <p:tgtEl>
                            <p:sldTgt/>
                          </p:tgtEl>
                        </p:cond>
                      </p:endCondLst>
                    </p:cTn>
                    <p:tgtEl>
                      <p:spTgt spid="8"/>
                    </p:tgtEl>
                  </p:cMediaNode>
                </p:audio>
              </p:childTnLst>
            </p:cTn>
          </p:par>
        </p:tnLst>
        <p:bldLst>
          <p:bldP spid="2" grpId="0" animBg="1"/>
          <p:bldP spid="11" grpId="0" animBg="1"/>
          <p:bldP spid="5" grpId="0"/>
          <p:bldP spid="5" grpId="1"/>
          <p:bldP spid="10" grpId="0"/>
          <p:bldP spid="10" grpId="1"/>
          <p:bldP spid="15" grpId="0"/>
          <p:bldP spid="16" grpId="0"/>
          <p:bldP spid="1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淘宝店chenying0907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bwMode="auto">
          <a:xfrm>
            <a:off x="780009" y="1402000"/>
            <a:ext cx="3219751" cy="209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淘宝店chenying0907 1978"/>
          <p:cNvSpPr txBox="1">
            <a:spLocks noChangeArrowheads="1"/>
          </p:cNvSpPr>
          <p:nvPr/>
        </p:nvSpPr>
        <p:spPr bwMode="auto">
          <a:xfrm>
            <a:off x="2098135" y="3492303"/>
            <a:ext cx="1337309" cy="26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2605">
              <a:lnSpc>
                <a:spcPct val="100000"/>
              </a:lnSpc>
              <a:spcBef>
                <a:spcPct val="0"/>
              </a:spcBef>
              <a:buNone/>
            </a:pPr>
            <a:r>
              <a:rPr lang="zh-CN" altLang="en-US" sz="1145" dirty="0">
                <a:solidFill>
                  <a:schemeClr val="accent1"/>
                </a:solidFill>
                <a:latin typeface="微软雅黑" panose="020B0503020204020204" pitchFamily="34" charset="-122"/>
                <a:ea typeface="微软雅黑" panose="020B0503020204020204" pitchFamily="34" charset="-122"/>
              </a:rPr>
              <a:t>添加您的标题</a:t>
            </a:r>
            <a:endParaRPr lang="zh-CN" altLang="en-US" sz="1145" dirty="0">
              <a:solidFill>
                <a:schemeClr val="accent1"/>
              </a:solidFill>
              <a:latin typeface="微软雅黑" panose="020B0503020204020204" pitchFamily="34" charset="-122"/>
              <a:ea typeface="微软雅黑" panose="020B0503020204020204" pitchFamily="34" charset="-122"/>
            </a:endParaRPr>
          </a:p>
        </p:txBody>
      </p:sp>
      <p:sp>
        <p:nvSpPr>
          <p:cNvPr id="8" name="淘宝店chenying0907 1979"/>
          <p:cNvSpPr txBox="1">
            <a:spLocks noChangeArrowheads="1"/>
          </p:cNvSpPr>
          <p:nvPr/>
        </p:nvSpPr>
        <p:spPr bwMode="auto">
          <a:xfrm>
            <a:off x="648246" y="3694862"/>
            <a:ext cx="3428633" cy="46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2605">
              <a:lnSpc>
                <a:spcPct val="100000"/>
              </a:lnSpc>
              <a:spcBef>
                <a:spcPct val="0"/>
              </a:spcBef>
              <a:buNone/>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我曾经欣赏过生命绚丽，也曾经低迷于生命价值的暗淡。在我的生命里似有似无的缺少了一种最安和的色彩，而这种色彩，非后天所能弥补，那是在初起之中而生成。矛盾在人人之中皆有，只是浅与深的缘故。</a:t>
            </a:r>
            <a:endParaRPr lang="zh-CN" altLang="en-US" sz="800" u="sng"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9" name="淘宝店chenying0907 8"/>
          <p:cNvCxnSpPr/>
          <p:nvPr/>
        </p:nvCxnSpPr>
        <p:spPr>
          <a:xfrm>
            <a:off x="4476075" y="1501799"/>
            <a:ext cx="0" cy="1809995"/>
          </a:xfrm>
          <a:prstGeom prst="line">
            <a:avLst/>
          </a:prstGeom>
          <a:noFill/>
          <a:ln w="0" cap="flat" cmpd="sng" algn="ctr">
            <a:solidFill>
              <a:srgbClr val="006666"/>
            </a:solidFill>
            <a:prstDash val="dashDot"/>
            <a:miter lim="800000"/>
          </a:ln>
          <a:effectLst/>
        </p:spPr>
      </p:cxnSp>
      <p:grpSp>
        <p:nvGrpSpPr>
          <p:cNvPr id="10" name="淘宝店chenying0907 9"/>
          <p:cNvGrpSpPr/>
          <p:nvPr/>
        </p:nvGrpSpPr>
        <p:grpSpPr bwMode="auto">
          <a:xfrm>
            <a:off x="4907935" y="1726801"/>
            <a:ext cx="413713" cy="1899439"/>
            <a:chOff x="6680229" y="1829314"/>
            <a:chExt cx="724013" cy="3322851"/>
          </a:xfrm>
        </p:grpSpPr>
        <p:sp>
          <p:nvSpPr>
            <p:cNvPr id="11" name="淘宝店chenying0907 10"/>
            <p:cNvSpPr/>
            <p:nvPr/>
          </p:nvSpPr>
          <p:spPr>
            <a:xfrm>
              <a:off x="6758029" y="3806911"/>
              <a:ext cx="590642" cy="795166"/>
            </a:xfrm>
            <a:prstGeom prst="rect">
              <a:avLst/>
            </a:prstGeom>
            <a:solidFill>
              <a:schemeClr val="accent1">
                <a:alpha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12" name="淘宝店chenying0907 11"/>
            <p:cNvSpPr/>
            <p:nvPr/>
          </p:nvSpPr>
          <p:spPr>
            <a:xfrm>
              <a:off x="6758029" y="2413388"/>
              <a:ext cx="590642" cy="1317340"/>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13" name="淘宝店chenying0907 12"/>
            <p:cNvSpPr/>
            <p:nvPr/>
          </p:nvSpPr>
          <p:spPr>
            <a:xfrm>
              <a:off x="6758029" y="1829314"/>
              <a:ext cx="590642" cy="507890"/>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605">
                <a:defRPr/>
              </a:pPr>
              <a:endParaRPr lang="zh-CN" altLang="en-US" sz="1030" kern="0" dirty="0">
                <a:solidFill>
                  <a:schemeClr val="tx1">
                    <a:lumMod val="50000"/>
                    <a:lumOff val="50000"/>
                  </a:schemeClr>
                </a:solidFill>
                <a:latin typeface="Calibri" panose="020F0502020204030204"/>
                <a:ea typeface="宋体" panose="02010600030101010101" pitchFamily="2" charset="-122"/>
              </a:endParaRPr>
            </a:p>
          </p:txBody>
        </p:sp>
        <p:sp>
          <p:nvSpPr>
            <p:cNvPr id="14" name="淘宝店chenying0907 2014"/>
            <p:cNvSpPr txBox="1">
              <a:spLocks noChangeArrowheads="1"/>
            </p:cNvSpPr>
            <p:nvPr/>
          </p:nvSpPr>
          <p:spPr bwMode="auto">
            <a:xfrm>
              <a:off x="6680229" y="4713653"/>
              <a:ext cx="724013" cy="4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2605">
                <a:lnSpc>
                  <a:spcPct val="100000"/>
                </a:lnSpc>
                <a:spcBef>
                  <a:spcPct val="0"/>
                </a:spcBef>
                <a:buNone/>
                <a:defRPr/>
              </a:pP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5" name="淘宝店chenying0907 14"/>
          <p:cNvGrpSpPr/>
          <p:nvPr/>
        </p:nvGrpSpPr>
        <p:grpSpPr bwMode="auto">
          <a:xfrm>
            <a:off x="5505823" y="1511780"/>
            <a:ext cx="413713" cy="2114532"/>
            <a:chOff x="7726516" y="1451945"/>
            <a:chExt cx="724013" cy="3700368"/>
          </a:xfrm>
        </p:grpSpPr>
        <p:grpSp>
          <p:nvGrpSpPr>
            <p:cNvPr id="16" name="淘宝店chenying0907 1990"/>
            <p:cNvGrpSpPr/>
            <p:nvPr/>
          </p:nvGrpSpPr>
          <p:grpSpPr bwMode="auto">
            <a:xfrm>
              <a:off x="7793463" y="1451945"/>
              <a:ext cx="590121" cy="3150661"/>
              <a:chOff x="6487164" y="1574599"/>
              <a:chExt cx="590121" cy="3150661"/>
            </a:xfrm>
          </p:grpSpPr>
          <p:sp>
            <p:nvSpPr>
              <p:cNvPr id="18" name="淘宝店chenying0907 17"/>
              <p:cNvSpPr/>
              <p:nvPr/>
            </p:nvSpPr>
            <p:spPr>
              <a:xfrm>
                <a:off x="6486902" y="3929138"/>
                <a:ext cx="590642" cy="795432"/>
              </a:xfrm>
              <a:prstGeom prst="rect">
                <a:avLst/>
              </a:prstGeom>
              <a:solidFill>
                <a:schemeClr val="accent1">
                  <a:alpha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19" name="淘宝店chenying0907 18"/>
              <p:cNvSpPr/>
              <p:nvPr/>
            </p:nvSpPr>
            <p:spPr>
              <a:xfrm>
                <a:off x="6486902" y="3138470"/>
                <a:ext cx="590642" cy="714459"/>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20" name="淘宝店chenying0907 19"/>
              <p:cNvSpPr/>
              <p:nvPr/>
            </p:nvSpPr>
            <p:spPr>
              <a:xfrm>
                <a:off x="6486902" y="1574599"/>
                <a:ext cx="590642" cy="1487662"/>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grpSp>
        <p:sp>
          <p:nvSpPr>
            <p:cNvPr id="17" name="淘宝店chenying0907 2015"/>
            <p:cNvSpPr txBox="1">
              <a:spLocks noChangeArrowheads="1"/>
            </p:cNvSpPr>
            <p:nvPr/>
          </p:nvSpPr>
          <p:spPr bwMode="auto">
            <a:xfrm>
              <a:off x="7726516" y="4713654"/>
              <a:ext cx="724013" cy="4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2605">
                <a:lnSpc>
                  <a:spcPct val="100000"/>
                </a:lnSpc>
                <a:spcBef>
                  <a:spcPct val="0"/>
                </a:spcBef>
                <a:buNone/>
                <a:defRPr/>
              </a:pPr>
              <a:r>
                <a:rPr lang="en-US" altLang="zh-CN" sz="1030" kern="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030" kern="0">
                  <a:solidFill>
                    <a:schemeClr val="tx1">
                      <a:lumMod val="50000"/>
                      <a:lumOff val="50000"/>
                    </a:schemeClr>
                  </a:solidFill>
                  <a:latin typeface="微软雅黑" panose="020B0503020204020204" pitchFamily="34" charset="-122"/>
                  <a:ea typeface="微软雅黑" panose="020B0503020204020204" pitchFamily="34" charset="-122"/>
                </a:rPr>
                <a:t>月</a:t>
              </a:r>
              <a:endParaRPr lang="zh-CN" altLang="en-US" sz="1030"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淘宝店chenying0907 20"/>
          <p:cNvGrpSpPr/>
          <p:nvPr/>
        </p:nvGrpSpPr>
        <p:grpSpPr bwMode="auto">
          <a:xfrm>
            <a:off x="6103711" y="1780330"/>
            <a:ext cx="413713" cy="1845937"/>
            <a:chOff x="8772803" y="1922563"/>
            <a:chExt cx="724013" cy="3229657"/>
          </a:xfrm>
        </p:grpSpPr>
        <p:grpSp>
          <p:nvGrpSpPr>
            <p:cNvPr id="22" name="淘宝店chenying0907 1994"/>
            <p:cNvGrpSpPr/>
            <p:nvPr/>
          </p:nvGrpSpPr>
          <p:grpSpPr bwMode="auto">
            <a:xfrm>
              <a:off x="8828250" y="1922563"/>
              <a:ext cx="590121" cy="2680043"/>
              <a:chOff x="6487164" y="2045217"/>
              <a:chExt cx="590121" cy="2680043"/>
            </a:xfrm>
          </p:grpSpPr>
          <p:sp>
            <p:nvSpPr>
              <p:cNvPr id="24" name="淘宝店chenying0907 23"/>
              <p:cNvSpPr/>
              <p:nvPr/>
            </p:nvSpPr>
            <p:spPr>
              <a:xfrm>
                <a:off x="6487289" y="4338943"/>
                <a:ext cx="590642" cy="385728"/>
              </a:xfrm>
              <a:prstGeom prst="rect">
                <a:avLst/>
              </a:prstGeom>
              <a:solidFill>
                <a:schemeClr val="accent1">
                  <a:alpha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25" name="淘宝店chenying0907 24"/>
              <p:cNvSpPr/>
              <p:nvPr/>
            </p:nvSpPr>
            <p:spPr>
              <a:xfrm>
                <a:off x="6487289" y="3145253"/>
                <a:ext cx="590642" cy="1144483"/>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26" name="淘宝店chenying0907 25"/>
              <p:cNvSpPr/>
              <p:nvPr/>
            </p:nvSpPr>
            <p:spPr>
              <a:xfrm>
                <a:off x="6487289" y="2045217"/>
                <a:ext cx="590642" cy="1017494"/>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grpSp>
        <p:sp>
          <p:nvSpPr>
            <p:cNvPr id="23" name="淘宝店chenying0907 2016"/>
            <p:cNvSpPr txBox="1">
              <a:spLocks noChangeArrowheads="1"/>
            </p:cNvSpPr>
            <p:nvPr/>
          </p:nvSpPr>
          <p:spPr bwMode="auto">
            <a:xfrm>
              <a:off x="8772803" y="4713653"/>
              <a:ext cx="724013" cy="43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2605">
                <a:lnSpc>
                  <a:spcPct val="100000"/>
                </a:lnSpc>
                <a:spcBef>
                  <a:spcPct val="0"/>
                </a:spcBef>
                <a:buNone/>
                <a:defRPr/>
              </a:pPr>
              <a:r>
                <a:rPr lang="en-US" altLang="zh-CN" sz="1030" kern="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030" kern="0">
                  <a:solidFill>
                    <a:schemeClr val="tx1">
                      <a:lumMod val="50000"/>
                      <a:lumOff val="50000"/>
                    </a:schemeClr>
                  </a:solidFill>
                  <a:latin typeface="微软雅黑" panose="020B0503020204020204" pitchFamily="34" charset="-122"/>
                  <a:ea typeface="微软雅黑" panose="020B0503020204020204" pitchFamily="34" charset="-122"/>
                </a:rPr>
                <a:t>月</a:t>
              </a:r>
              <a:endParaRPr lang="zh-CN" altLang="en-US" sz="1030"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7" name="淘宝店chenying0907 26"/>
          <p:cNvGrpSpPr/>
          <p:nvPr/>
        </p:nvGrpSpPr>
        <p:grpSpPr bwMode="auto">
          <a:xfrm>
            <a:off x="6701599" y="1607042"/>
            <a:ext cx="413713" cy="2019232"/>
            <a:chOff x="9819090" y="1619250"/>
            <a:chExt cx="724013" cy="3532986"/>
          </a:xfrm>
        </p:grpSpPr>
        <p:grpSp>
          <p:nvGrpSpPr>
            <p:cNvPr id="28" name="淘宝店chenying0907 1998"/>
            <p:cNvGrpSpPr/>
            <p:nvPr/>
          </p:nvGrpSpPr>
          <p:grpSpPr bwMode="auto">
            <a:xfrm>
              <a:off x="9863037" y="1619250"/>
              <a:ext cx="590121" cy="2983356"/>
              <a:chOff x="6487164" y="1741905"/>
              <a:chExt cx="590121" cy="2983356"/>
            </a:xfrm>
          </p:grpSpPr>
          <p:sp>
            <p:nvSpPr>
              <p:cNvPr id="30" name="淘宝店chenying0907 29"/>
              <p:cNvSpPr/>
              <p:nvPr/>
            </p:nvSpPr>
            <p:spPr>
              <a:xfrm>
                <a:off x="6487674" y="4073815"/>
                <a:ext cx="589054" cy="650839"/>
              </a:xfrm>
              <a:prstGeom prst="rect">
                <a:avLst/>
              </a:prstGeom>
              <a:solidFill>
                <a:schemeClr val="accent1">
                  <a:alpha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31" name="淘宝店chenying0907 30"/>
              <p:cNvSpPr/>
              <p:nvPr/>
            </p:nvSpPr>
            <p:spPr>
              <a:xfrm>
                <a:off x="6487674" y="3119779"/>
                <a:ext cx="589054" cy="896889"/>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32" name="淘宝店chenying0907 31"/>
              <p:cNvSpPr/>
              <p:nvPr/>
            </p:nvSpPr>
            <p:spPr>
              <a:xfrm>
                <a:off x="6487674" y="1741905"/>
                <a:ext cx="589054" cy="1320727"/>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grpSp>
        <p:sp>
          <p:nvSpPr>
            <p:cNvPr id="29" name="淘宝店chenying0907 2017"/>
            <p:cNvSpPr txBox="1">
              <a:spLocks noChangeArrowheads="1"/>
            </p:cNvSpPr>
            <p:nvPr/>
          </p:nvSpPr>
          <p:spPr bwMode="auto">
            <a:xfrm>
              <a:off x="9819090" y="4713653"/>
              <a:ext cx="724013" cy="4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2605">
                <a:lnSpc>
                  <a:spcPct val="100000"/>
                </a:lnSpc>
                <a:spcBef>
                  <a:spcPct val="0"/>
                </a:spcBef>
                <a:buNone/>
                <a:defRPr/>
              </a:pP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月</a:t>
              </a:r>
              <a:endPar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3" name="淘宝店chenying0907 32"/>
          <p:cNvGrpSpPr/>
          <p:nvPr/>
        </p:nvGrpSpPr>
        <p:grpSpPr bwMode="auto">
          <a:xfrm>
            <a:off x="7299486" y="1401999"/>
            <a:ext cx="413713" cy="2224256"/>
            <a:chOff x="10865377" y="1260828"/>
            <a:chExt cx="724013" cy="3891370"/>
          </a:xfrm>
        </p:grpSpPr>
        <p:grpSp>
          <p:nvGrpSpPr>
            <p:cNvPr id="34" name="淘宝店chenying0907 2002"/>
            <p:cNvGrpSpPr/>
            <p:nvPr/>
          </p:nvGrpSpPr>
          <p:grpSpPr bwMode="auto">
            <a:xfrm>
              <a:off x="10897825" y="1260828"/>
              <a:ext cx="590121" cy="3341778"/>
              <a:chOff x="6487164" y="1383483"/>
              <a:chExt cx="590121" cy="3341778"/>
            </a:xfrm>
          </p:grpSpPr>
          <p:sp>
            <p:nvSpPr>
              <p:cNvPr id="36" name="淘宝店chenying0907 35"/>
              <p:cNvSpPr/>
              <p:nvPr/>
            </p:nvSpPr>
            <p:spPr>
              <a:xfrm>
                <a:off x="6486471" y="4446923"/>
                <a:ext cx="590642" cy="277774"/>
              </a:xfrm>
              <a:prstGeom prst="rect">
                <a:avLst/>
              </a:prstGeom>
              <a:solidFill>
                <a:schemeClr val="accent1">
                  <a:alpha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37" name="淘宝店chenying0907 36"/>
              <p:cNvSpPr/>
              <p:nvPr/>
            </p:nvSpPr>
            <p:spPr>
              <a:xfrm>
                <a:off x="6486471" y="3245356"/>
                <a:ext cx="590642" cy="1142838"/>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38" name="淘宝店chenying0907 37"/>
              <p:cNvSpPr/>
              <p:nvPr/>
            </p:nvSpPr>
            <p:spPr>
              <a:xfrm>
                <a:off x="6486471" y="1383483"/>
                <a:ext cx="590642" cy="1804731"/>
              </a:xfrm>
              <a:prstGeom prst="rect">
                <a:avLst/>
              </a:prstGeom>
              <a:solidFill>
                <a:schemeClr val="accent1">
                  <a:lumMod val="20000"/>
                  <a:lumOff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grpSp>
        <p:sp>
          <p:nvSpPr>
            <p:cNvPr id="35" name="淘宝店chenying0907 2018"/>
            <p:cNvSpPr txBox="1">
              <a:spLocks noChangeArrowheads="1"/>
            </p:cNvSpPr>
            <p:nvPr/>
          </p:nvSpPr>
          <p:spPr bwMode="auto">
            <a:xfrm>
              <a:off x="10865377" y="4713653"/>
              <a:ext cx="724013"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2605">
                <a:lnSpc>
                  <a:spcPct val="100000"/>
                </a:lnSpc>
                <a:spcBef>
                  <a:spcPct val="0"/>
                </a:spcBef>
                <a:buNone/>
                <a:defRPr/>
              </a:pPr>
              <a:r>
                <a:rPr lang="en-US" altLang="zh-CN" sz="1030" kern="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30" kern="0">
                  <a:solidFill>
                    <a:schemeClr val="tx1">
                      <a:lumMod val="50000"/>
                      <a:lumOff val="50000"/>
                    </a:schemeClr>
                  </a:solidFill>
                  <a:latin typeface="微软雅黑" panose="020B0503020204020204" pitchFamily="34" charset="-122"/>
                  <a:ea typeface="微软雅黑" panose="020B0503020204020204" pitchFamily="34" charset="-122"/>
                </a:rPr>
                <a:t>月</a:t>
              </a:r>
              <a:endParaRPr lang="zh-CN" altLang="en-US" sz="1030"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9" name="淘宝店chenying0907 38"/>
          <p:cNvGrpSpPr/>
          <p:nvPr/>
        </p:nvGrpSpPr>
        <p:grpSpPr bwMode="auto">
          <a:xfrm>
            <a:off x="4821745" y="3826213"/>
            <a:ext cx="1026117" cy="296508"/>
            <a:chOff x="9486900" y="5560036"/>
            <a:chExt cx="1794761" cy="518500"/>
          </a:xfrm>
        </p:grpSpPr>
        <p:sp>
          <p:nvSpPr>
            <p:cNvPr id="40" name="淘宝店chenying0907 39"/>
            <p:cNvSpPr/>
            <p:nvPr/>
          </p:nvSpPr>
          <p:spPr>
            <a:xfrm>
              <a:off x="9486900" y="5560036"/>
              <a:ext cx="590319" cy="507688"/>
            </a:xfrm>
            <a:prstGeom prst="rect">
              <a:avLst/>
            </a:prstGeom>
            <a:solidFill>
              <a:schemeClr val="accent1">
                <a:lumMod val="75000"/>
                <a:alpha val="2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41" name="淘宝店chenying0907 2023"/>
            <p:cNvSpPr txBox="1">
              <a:spLocks noChangeArrowheads="1"/>
            </p:cNvSpPr>
            <p:nvPr/>
          </p:nvSpPr>
          <p:spPr bwMode="auto">
            <a:xfrm>
              <a:off x="10052914" y="5609592"/>
              <a:ext cx="1228747" cy="46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2605">
                <a:lnSpc>
                  <a:spcPct val="100000"/>
                </a:lnSpc>
                <a:spcBef>
                  <a:spcPct val="0"/>
                </a:spcBef>
                <a:buNone/>
                <a:defRPr/>
              </a:pPr>
              <a:r>
                <a:rPr lang="zh-CN" altLang="en-US" sz="1145" kern="0" dirty="0">
                  <a:solidFill>
                    <a:schemeClr val="tx1">
                      <a:lumMod val="50000"/>
                      <a:lumOff val="50000"/>
                    </a:schemeClr>
                  </a:solidFill>
                  <a:latin typeface="微软雅黑" panose="020B0503020204020204" pitchFamily="34" charset="-122"/>
                  <a:ea typeface="微软雅黑" panose="020B0503020204020204" pitchFamily="34" charset="-122"/>
                </a:rPr>
                <a:t>类别</a:t>
              </a:r>
              <a:r>
                <a:rPr lang="en-US" altLang="zh-CN" sz="1145" kern="0" dirty="0">
                  <a:solidFill>
                    <a:schemeClr val="tx1">
                      <a:lumMod val="50000"/>
                      <a:lumOff val="50000"/>
                    </a:schemeClr>
                  </a:solidFill>
                  <a:latin typeface="微软雅黑" panose="020B0503020204020204" pitchFamily="34" charset="-122"/>
                  <a:ea typeface="微软雅黑" panose="020B0503020204020204" pitchFamily="34" charset="-122"/>
                </a:rPr>
                <a:t>1</a:t>
              </a:r>
              <a:endParaRPr lang="zh-CN" altLang="en-US" sz="114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2" name="淘宝店chenying0907 41"/>
          <p:cNvGrpSpPr/>
          <p:nvPr/>
        </p:nvGrpSpPr>
        <p:grpSpPr bwMode="auto">
          <a:xfrm>
            <a:off x="5797961" y="3826213"/>
            <a:ext cx="1025210" cy="296508"/>
            <a:chOff x="9486900" y="5560036"/>
            <a:chExt cx="1794761" cy="518500"/>
          </a:xfrm>
        </p:grpSpPr>
        <p:sp>
          <p:nvSpPr>
            <p:cNvPr id="43" name="淘宝店chenying0907 42"/>
            <p:cNvSpPr/>
            <p:nvPr/>
          </p:nvSpPr>
          <p:spPr>
            <a:xfrm>
              <a:off x="9486900" y="5560036"/>
              <a:ext cx="590842" cy="507688"/>
            </a:xfrm>
            <a:prstGeom prst="rect">
              <a:avLst/>
            </a:prstGeom>
            <a:solidFill>
              <a:schemeClr val="accent1">
                <a:lumMod val="60000"/>
                <a:lumOff val="40000"/>
                <a:alpha val="5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44" name="淘宝店chenying0907 2027"/>
            <p:cNvSpPr txBox="1">
              <a:spLocks noChangeArrowheads="1"/>
            </p:cNvSpPr>
            <p:nvPr/>
          </p:nvSpPr>
          <p:spPr bwMode="auto">
            <a:xfrm>
              <a:off x="10052914" y="5609592"/>
              <a:ext cx="1228747" cy="46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2605">
                <a:lnSpc>
                  <a:spcPct val="100000"/>
                </a:lnSpc>
                <a:spcBef>
                  <a:spcPct val="0"/>
                </a:spcBef>
                <a:buNone/>
                <a:defRPr/>
              </a:pPr>
              <a:r>
                <a:rPr lang="zh-CN" altLang="en-US" sz="1145" kern="0">
                  <a:solidFill>
                    <a:schemeClr val="tx1">
                      <a:lumMod val="50000"/>
                      <a:lumOff val="50000"/>
                    </a:schemeClr>
                  </a:solidFill>
                  <a:latin typeface="微软雅黑" panose="020B0503020204020204" pitchFamily="34" charset="-122"/>
                  <a:ea typeface="微软雅黑" panose="020B0503020204020204" pitchFamily="34" charset="-122"/>
                </a:rPr>
                <a:t>类别</a:t>
              </a:r>
              <a:r>
                <a:rPr lang="en-US" altLang="zh-CN" sz="1145" kern="0">
                  <a:solidFill>
                    <a:schemeClr val="tx1">
                      <a:lumMod val="50000"/>
                      <a:lumOff val="50000"/>
                    </a:schemeClr>
                  </a:solidFill>
                  <a:latin typeface="微软雅黑" panose="020B0503020204020204" pitchFamily="34" charset="-122"/>
                  <a:ea typeface="微软雅黑" panose="020B0503020204020204" pitchFamily="34" charset="-122"/>
                </a:rPr>
                <a:t>2</a:t>
              </a:r>
              <a:endParaRPr lang="zh-CN" altLang="en-US" sz="1145"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5" name="淘宝店chenying0907 44"/>
          <p:cNvGrpSpPr/>
          <p:nvPr/>
        </p:nvGrpSpPr>
        <p:grpSpPr bwMode="auto">
          <a:xfrm>
            <a:off x="6773271" y="3826213"/>
            <a:ext cx="1026118" cy="296508"/>
            <a:chOff x="9486900" y="5560036"/>
            <a:chExt cx="1794761" cy="518500"/>
          </a:xfrm>
        </p:grpSpPr>
        <p:sp>
          <p:nvSpPr>
            <p:cNvPr id="46" name="淘宝店chenying0907 45"/>
            <p:cNvSpPr/>
            <p:nvPr/>
          </p:nvSpPr>
          <p:spPr>
            <a:xfrm>
              <a:off x="9486900" y="5560036"/>
              <a:ext cx="590319" cy="507688"/>
            </a:xfrm>
            <a:prstGeom prst="rect">
              <a:avLst/>
            </a:prstGeom>
            <a:solidFill>
              <a:schemeClr val="accent1">
                <a:alpha val="80000"/>
              </a:schemeClr>
            </a:solidFill>
            <a:ln w="12700" cap="flat" cmpd="sng" algn="ctr">
              <a:noFill/>
              <a:prstDash val="solid"/>
              <a:miter lim="800000"/>
            </a:ln>
            <a:effectLst/>
          </p:spPr>
          <p:txBody>
            <a:bodyPr anchor="ctr"/>
            <a:lstStyle/>
            <a:p>
              <a:pPr algn="ctr" defTabSz="522605">
                <a:defRPr/>
              </a:pPr>
              <a:endParaRPr lang="zh-CN" altLang="en-US" sz="1030" kern="0">
                <a:solidFill>
                  <a:schemeClr val="tx1">
                    <a:lumMod val="50000"/>
                    <a:lumOff val="50000"/>
                  </a:schemeClr>
                </a:solidFill>
                <a:latin typeface="Calibri" panose="020F0502020204030204"/>
                <a:ea typeface="宋体" panose="02010600030101010101" pitchFamily="2" charset="-122"/>
              </a:endParaRPr>
            </a:p>
          </p:txBody>
        </p:sp>
        <p:sp>
          <p:nvSpPr>
            <p:cNvPr id="47" name="淘宝店chenying0907 2030"/>
            <p:cNvSpPr txBox="1">
              <a:spLocks noChangeArrowheads="1"/>
            </p:cNvSpPr>
            <p:nvPr/>
          </p:nvSpPr>
          <p:spPr bwMode="auto">
            <a:xfrm>
              <a:off x="10052914" y="5609592"/>
              <a:ext cx="1228747" cy="46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522605">
                <a:lnSpc>
                  <a:spcPct val="100000"/>
                </a:lnSpc>
                <a:spcBef>
                  <a:spcPct val="0"/>
                </a:spcBef>
                <a:buNone/>
                <a:defRPr/>
              </a:pPr>
              <a:r>
                <a:rPr lang="zh-CN" altLang="en-US" sz="1145" kern="0">
                  <a:solidFill>
                    <a:schemeClr val="tx1">
                      <a:lumMod val="50000"/>
                      <a:lumOff val="50000"/>
                    </a:schemeClr>
                  </a:solidFill>
                  <a:latin typeface="微软雅黑" panose="020B0503020204020204" pitchFamily="34" charset="-122"/>
                  <a:ea typeface="微软雅黑" panose="020B0503020204020204" pitchFamily="34" charset="-122"/>
                </a:rPr>
                <a:t>类别</a:t>
              </a:r>
              <a:r>
                <a:rPr lang="en-US" altLang="zh-CN" sz="1145" kern="0">
                  <a:solidFill>
                    <a:schemeClr val="tx1">
                      <a:lumMod val="50000"/>
                      <a:lumOff val="50000"/>
                    </a:schemeClr>
                  </a:solidFill>
                  <a:latin typeface="微软雅黑" panose="020B0503020204020204" pitchFamily="34" charset="-122"/>
                  <a:ea typeface="微软雅黑" panose="020B0503020204020204" pitchFamily="34" charset="-122"/>
                </a:rPr>
                <a:t>3</a:t>
              </a:r>
              <a:endParaRPr lang="zh-CN" altLang="en-US" sz="1145" kern="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nodeType="withEffect">
                                  <p:stCondLst>
                                    <p:cond delay="25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nodeType="withEffect">
                                  <p:stCondLst>
                                    <p:cond delay="50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nodeType="withEffect">
                                  <p:stCondLst>
                                    <p:cond delay="75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par>
                                <p:cTn id="40" presetID="22" presetClass="entr" presetSubtype="4" fill="hold" nodeType="withEffect">
                                  <p:stCondLst>
                                    <p:cond delay="100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par>
                                <p:cTn id="48" presetID="22" presetClass="entr" presetSubtype="4"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22" presetClass="entr" presetSubtype="4"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down)">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7"/>
          <p:cNvSpPr/>
          <p:nvPr/>
        </p:nvSpPr>
        <p:spPr>
          <a:xfrm>
            <a:off x="2536406" y="2870558"/>
            <a:ext cx="3855577"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080808"/>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4461426" y="2421357"/>
            <a:ext cx="2768" cy="13556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40"/>
          <p:cNvSpPr txBox="1"/>
          <p:nvPr/>
        </p:nvSpPr>
        <p:spPr>
          <a:xfrm>
            <a:off x="1692057" y="3425918"/>
            <a:ext cx="1457972" cy="369324"/>
          </a:xfrm>
          <a:prstGeom prst="rect">
            <a:avLst/>
          </a:prstGeom>
          <a:noFill/>
        </p:spPr>
        <p:txBody>
          <a:bodyPr wrap="square" lIns="68573" tIns="34286" rIns="68573" bIns="3428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97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676627" y="1131549"/>
            <a:ext cx="1563182" cy="1563386"/>
            <a:chOff x="2848131" y="1860029"/>
            <a:chExt cx="3807502" cy="3807502"/>
          </a:xfrm>
        </p:grpSpPr>
        <p:sp>
          <p:nvSpPr>
            <p:cNvPr id="6" name="椭圆 5"/>
            <p:cNvSpPr/>
            <p:nvPr/>
          </p:nvSpPr>
          <p:spPr>
            <a:xfrm>
              <a:off x="2848131" y="1860029"/>
              <a:ext cx="3807502" cy="380750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7" name="文本框 91"/>
            <p:cNvSpPr txBox="1"/>
            <p:nvPr/>
          </p:nvSpPr>
          <p:spPr>
            <a:xfrm>
              <a:off x="3878524" y="2869024"/>
              <a:ext cx="1761711" cy="1798957"/>
            </a:xfrm>
            <a:prstGeom prst="rect">
              <a:avLst/>
            </a:prstGeom>
            <a:noFill/>
          </p:spPr>
          <p:txBody>
            <a:bodyPr wrap="none" rtlCol="0">
              <a:spAutoFit/>
            </a:bodyPr>
            <a:lstStyle/>
            <a:p>
              <a:pPr algn="ctr"/>
              <a:r>
                <a:rPr lang="zh-CN" altLang="en-US" sz="2100" dirty="0">
                  <a:solidFill>
                    <a:schemeClr val="bg1"/>
                  </a:solidFill>
                  <a:latin typeface="微软雅黑" panose="020B0503020204020204" pitchFamily="34" charset="-122"/>
                  <a:ea typeface="微软雅黑" panose="020B0503020204020204" pitchFamily="34" charset="-122"/>
                </a:rPr>
                <a:t>标题</a:t>
              </a:r>
              <a:endParaRPr lang="en-US" altLang="zh-CN" sz="2100" dirty="0">
                <a:solidFill>
                  <a:schemeClr val="bg1"/>
                </a:solidFill>
                <a:latin typeface="微软雅黑" panose="020B0503020204020204" pitchFamily="34" charset="-122"/>
                <a:ea typeface="微软雅黑" panose="020B0503020204020204" pitchFamily="34" charset="-122"/>
              </a:endParaRPr>
            </a:p>
            <a:p>
              <a:pPr algn="ctr"/>
              <a:r>
                <a:rPr lang="zh-CN" altLang="en-US" sz="2100" dirty="0">
                  <a:solidFill>
                    <a:schemeClr val="bg1"/>
                  </a:solidFill>
                  <a:latin typeface="微软雅黑" panose="020B0503020204020204" pitchFamily="34" charset="-122"/>
                  <a:ea typeface="微软雅黑" panose="020B0503020204020204" pitchFamily="34" charset="-122"/>
                </a:rPr>
                <a:t>文字</a:t>
              </a:r>
              <a:endParaRPr lang="en-US" altLang="zh-CN" sz="2100" dirty="0">
                <a:solidFill>
                  <a:schemeClr val="bg1"/>
                </a:solidFill>
                <a:latin typeface="微软雅黑" panose="020B0503020204020204" pitchFamily="34" charset="-122"/>
                <a:ea typeface="微软雅黑" panose="020B0503020204020204" pitchFamily="34" charset="-122"/>
              </a:endParaRPr>
            </a:p>
          </p:txBody>
        </p:sp>
      </p:grpSp>
      <p:sp>
        <p:nvSpPr>
          <p:cNvPr id="8" name="TextBox 7"/>
          <p:cNvSpPr txBox="1"/>
          <p:nvPr/>
        </p:nvSpPr>
        <p:spPr>
          <a:xfrm>
            <a:off x="3072974" y="4096916"/>
            <a:ext cx="1457972" cy="369324"/>
          </a:xfrm>
          <a:prstGeom prst="rect">
            <a:avLst/>
          </a:prstGeom>
          <a:noFill/>
        </p:spPr>
        <p:txBody>
          <a:bodyPr wrap="square" lIns="68573" tIns="34286" rIns="68573" bIns="3428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97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752970" y="4096916"/>
            <a:ext cx="1457972" cy="369324"/>
          </a:xfrm>
          <a:prstGeom prst="rect">
            <a:avLst/>
          </a:prstGeom>
          <a:noFill/>
        </p:spPr>
        <p:txBody>
          <a:bodyPr wrap="square" lIns="68573" tIns="34286" rIns="68573" bIns="3428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97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946615" y="3370715"/>
            <a:ext cx="1457972" cy="369324"/>
          </a:xfrm>
          <a:prstGeom prst="rect">
            <a:avLst/>
          </a:prstGeom>
          <a:noFill/>
        </p:spPr>
        <p:txBody>
          <a:bodyPr wrap="square" lIns="68573" tIns="34286" rIns="68573" bIns="3428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97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97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125730" y="2516464"/>
            <a:ext cx="666111" cy="666198"/>
            <a:chOff x="2170416" y="2515670"/>
            <a:chExt cx="666198" cy="666198"/>
          </a:xfrm>
        </p:grpSpPr>
        <p:sp>
          <p:nvSpPr>
            <p:cNvPr id="12" name="椭圆 11"/>
            <p:cNvSpPr/>
            <p:nvPr/>
          </p:nvSpPr>
          <p:spPr>
            <a:xfrm>
              <a:off x="2170416" y="2515670"/>
              <a:ext cx="666198" cy="66619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3" name="文本框 91"/>
            <p:cNvSpPr txBox="1"/>
            <p:nvPr/>
          </p:nvSpPr>
          <p:spPr>
            <a:xfrm>
              <a:off x="2227478" y="2677666"/>
              <a:ext cx="588701" cy="334707"/>
            </a:xfrm>
            <a:prstGeom prst="rect">
              <a:avLst/>
            </a:prstGeom>
            <a:noFill/>
          </p:spPr>
          <p:txBody>
            <a:bodyPr wrap="none" rtlCol="0">
              <a:spAutoFit/>
            </a:bodyPr>
            <a:lstStyle/>
            <a:p>
              <a:pPr algn="ctr"/>
              <a:r>
                <a:rPr lang="zh-CN" altLang="en-US" sz="1575" dirty="0">
                  <a:solidFill>
                    <a:schemeClr val="bg1"/>
                  </a:solidFill>
                  <a:latin typeface="微软雅黑" panose="020B0503020204020204" pitchFamily="34" charset="-122"/>
                  <a:ea typeface="微软雅黑" panose="020B0503020204020204" pitchFamily="34" charset="-122"/>
                </a:rPr>
                <a:t>标题</a:t>
              </a:r>
              <a:endParaRPr lang="en-US" altLang="zh-CN" sz="1575"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234504" y="3178994"/>
            <a:ext cx="666111" cy="666198"/>
            <a:chOff x="3279334" y="3178200"/>
            <a:chExt cx="666198" cy="666198"/>
          </a:xfrm>
        </p:grpSpPr>
        <p:sp>
          <p:nvSpPr>
            <p:cNvPr id="15" name="椭圆 14"/>
            <p:cNvSpPr/>
            <p:nvPr/>
          </p:nvSpPr>
          <p:spPr>
            <a:xfrm>
              <a:off x="3279334" y="3178200"/>
              <a:ext cx="666198" cy="66619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6" name="文本框 91"/>
            <p:cNvSpPr txBox="1"/>
            <p:nvPr/>
          </p:nvSpPr>
          <p:spPr>
            <a:xfrm>
              <a:off x="3305795" y="3342022"/>
              <a:ext cx="588701" cy="334707"/>
            </a:xfrm>
            <a:prstGeom prst="rect">
              <a:avLst/>
            </a:prstGeom>
            <a:noFill/>
          </p:spPr>
          <p:txBody>
            <a:bodyPr wrap="none" rtlCol="0">
              <a:spAutoFit/>
            </a:bodyPr>
            <a:lstStyle/>
            <a:p>
              <a:pPr algn="ctr"/>
              <a:r>
                <a:rPr lang="zh-CN" altLang="en-US" sz="1575" dirty="0">
                  <a:solidFill>
                    <a:schemeClr val="bg1"/>
                  </a:solidFill>
                  <a:latin typeface="微软雅黑" panose="020B0503020204020204" pitchFamily="34" charset="-122"/>
                  <a:ea typeface="微软雅黑" panose="020B0503020204020204" pitchFamily="34" charset="-122"/>
                </a:rPr>
                <a:t>标题</a:t>
              </a:r>
              <a:endParaRPr lang="en-US" altLang="zh-CN" sz="1575"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913248" y="3257042"/>
            <a:ext cx="666111" cy="666198"/>
            <a:chOff x="4958297" y="3256248"/>
            <a:chExt cx="666198" cy="666198"/>
          </a:xfrm>
        </p:grpSpPr>
        <p:sp>
          <p:nvSpPr>
            <p:cNvPr id="18" name="椭圆 17"/>
            <p:cNvSpPr/>
            <p:nvPr/>
          </p:nvSpPr>
          <p:spPr>
            <a:xfrm>
              <a:off x="4958297" y="3256248"/>
              <a:ext cx="666198" cy="666198"/>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9" name="文本框 91"/>
            <p:cNvSpPr txBox="1"/>
            <p:nvPr/>
          </p:nvSpPr>
          <p:spPr>
            <a:xfrm>
              <a:off x="5001290" y="3435846"/>
              <a:ext cx="588701" cy="334707"/>
            </a:xfrm>
            <a:prstGeom prst="rect">
              <a:avLst/>
            </a:prstGeom>
            <a:noFill/>
          </p:spPr>
          <p:txBody>
            <a:bodyPr wrap="none" rtlCol="0">
              <a:spAutoFit/>
            </a:bodyPr>
            <a:lstStyle/>
            <a:p>
              <a:pPr algn="ctr"/>
              <a:r>
                <a:rPr lang="zh-CN" altLang="en-US" sz="1575" dirty="0">
                  <a:solidFill>
                    <a:schemeClr val="bg1"/>
                  </a:solidFill>
                  <a:latin typeface="微软雅黑" panose="020B0503020204020204" pitchFamily="34" charset="-122"/>
                  <a:ea typeface="微软雅黑" panose="020B0503020204020204" pitchFamily="34" charset="-122"/>
                </a:rPr>
                <a:t>标题</a:t>
              </a:r>
              <a:endParaRPr lang="en-US" altLang="zh-CN" sz="1575"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058925" y="2516464"/>
            <a:ext cx="666111" cy="666198"/>
            <a:chOff x="6104123" y="2515670"/>
            <a:chExt cx="666198" cy="666198"/>
          </a:xfrm>
        </p:grpSpPr>
        <p:sp>
          <p:nvSpPr>
            <p:cNvPr id="21" name="椭圆 20"/>
            <p:cNvSpPr/>
            <p:nvPr/>
          </p:nvSpPr>
          <p:spPr>
            <a:xfrm>
              <a:off x="6104123" y="2515670"/>
              <a:ext cx="666198" cy="66619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22" name="文本框 91"/>
            <p:cNvSpPr txBox="1"/>
            <p:nvPr/>
          </p:nvSpPr>
          <p:spPr>
            <a:xfrm>
              <a:off x="6140373" y="2665244"/>
              <a:ext cx="588701" cy="334707"/>
            </a:xfrm>
            <a:prstGeom prst="rect">
              <a:avLst/>
            </a:prstGeom>
            <a:noFill/>
          </p:spPr>
          <p:txBody>
            <a:bodyPr wrap="none" rtlCol="0">
              <a:spAutoFit/>
            </a:bodyPr>
            <a:lstStyle/>
            <a:p>
              <a:pPr algn="ctr"/>
              <a:r>
                <a:rPr lang="zh-CN" altLang="en-US" sz="1575" dirty="0">
                  <a:solidFill>
                    <a:schemeClr val="bg1"/>
                  </a:solidFill>
                  <a:latin typeface="微软雅黑" panose="020B0503020204020204" pitchFamily="34" charset="-122"/>
                  <a:ea typeface="微软雅黑" panose="020B0503020204020204" pitchFamily="34" charset="-122"/>
                </a:rPr>
                <a:t>标题</a:t>
              </a:r>
              <a:endParaRPr lang="en-US" altLang="zh-CN" sz="157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733426" y="1492280"/>
            <a:ext cx="7616430" cy="1717113"/>
            <a:chOff x="1281908" y="2264313"/>
            <a:chExt cx="9547394" cy="2152191"/>
          </a:xfrm>
        </p:grpSpPr>
        <p:sp>
          <p:nvSpPr>
            <p:cNvPr id="40983" name="Freeform 7"/>
            <p:cNvSpPr/>
            <p:nvPr/>
          </p:nvSpPr>
          <p:spPr bwMode="auto">
            <a:xfrm flipV="1">
              <a:off x="8689248" y="3349704"/>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w="9525">
              <a:noFill/>
              <a:round/>
            </a:ln>
          </p:spPr>
          <p:txBody>
            <a:bodyPr/>
            <a:lstStyle/>
            <a:p>
              <a:endParaRPr lang="zh-CN" altLang="en-US"/>
            </a:p>
          </p:txBody>
        </p:sp>
        <p:sp>
          <p:nvSpPr>
            <p:cNvPr id="9" name="Teardrop 16"/>
            <p:cNvSpPr/>
            <p:nvPr/>
          </p:nvSpPr>
          <p:spPr>
            <a:xfrm rot="8100000">
              <a:off x="2131129" y="3103100"/>
              <a:ext cx="417894" cy="41790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Arial" panose="020B0604020202020204" pitchFamily="34" charset="0"/>
              </a:endParaRPr>
            </a:p>
          </p:txBody>
        </p:sp>
        <p:sp>
          <p:nvSpPr>
            <p:cNvPr id="40985" name="Freeform 6"/>
            <p:cNvSpPr>
              <a:spLocks noEditPoints="1"/>
            </p:cNvSpPr>
            <p:nvPr/>
          </p:nvSpPr>
          <p:spPr bwMode="auto">
            <a:xfrm>
              <a:off x="2239541" y="3188910"/>
              <a:ext cx="209778" cy="230756"/>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tx1">
                <a:lumMod val="10000"/>
                <a:lumOff val="90000"/>
              </a:schemeClr>
            </a:solidFill>
            <a:ln w="9525">
              <a:noFill/>
              <a:round/>
            </a:ln>
          </p:spPr>
          <p:txBody>
            <a:bodyPr/>
            <a:lstStyle/>
            <a:p>
              <a:endParaRPr lang="zh-CN" altLang="en-US"/>
            </a:p>
          </p:txBody>
        </p:sp>
        <p:sp>
          <p:nvSpPr>
            <p:cNvPr id="11" name="Teardrop 19"/>
            <p:cNvSpPr/>
            <p:nvPr/>
          </p:nvSpPr>
          <p:spPr>
            <a:xfrm rot="8100000">
              <a:off x="5854866" y="3103100"/>
              <a:ext cx="419387" cy="41790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Arial" panose="020B0604020202020204" pitchFamily="34" charset="0"/>
              </a:endParaRPr>
            </a:p>
          </p:txBody>
        </p:sp>
        <p:sp>
          <p:nvSpPr>
            <p:cNvPr id="40987" name="Freeform 11"/>
            <p:cNvSpPr/>
            <p:nvPr/>
          </p:nvSpPr>
          <p:spPr bwMode="auto">
            <a:xfrm>
              <a:off x="5934601" y="3236086"/>
              <a:ext cx="258741" cy="168209"/>
            </a:xfrm>
            <a:custGeom>
              <a:avLst/>
              <a:gdLst>
                <a:gd name="T0" fmla="*/ 2147483647 w 400"/>
                <a:gd name="T1" fmla="*/ 2147483647 h 260"/>
                <a:gd name="T2" fmla="*/ 2147483647 w 400"/>
                <a:gd name="T3" fmla="*/ 2147483647 h 260"/>
                <a:gd name="T4" fmla="*/ 2147483647 w 400"/>
                <a:gd name="T5" fmla="*/ 0 h 260"/>
                <a:gd name="T6" fmla="*/ 2147483647 w 400"/>
                <a:gd name="T7" fmla="*/ 2147483647 h 260"/>
                <a:gd name="T8" fmla="*/ 2147483647 w 400"/>
                <a:gd name="T9" fmla="*/ 2147483647 h 260"/>
                <a:gd name="T10" fmla="*/ 2147483647 w 400"/>
                <a:gd name="T11" fmla="*/ 2147483647 h 260"/>
                <a:gd name="T12" fmla="*/ 0 w 400"/>
                <a:gd name="T13" fmla="*/ 2147483647 h 260"/>
                <a:gd name="T14" fmla="*/ 2147483647 w 400"/>
                <a:gd name="T15" fmla="*/ 2147483647 h 260"/>
                <a:gd name="T16" fmla="*/ 2147483647 w 400"/>
                <a:gd name="T17" fmla="*/ 2147483647 h 260"/>
                <a:gd name="T18" fmla="*/ 2147483647 w 400"/>
                <a:gd name="T19" fmla="*/ 2147483647 h 260"/>
                <a:gd name="T20" fmla="*/ 2147483647 w 400"/>
                <a:gd name="T21" fmla="*/ 2147483647 h 260"/>
                <a:gd name="T22" fmla="*/ 2147483647 w 400"/>
                <a:gd name="T23" fmla="*/ 2147483647 h 260"/>
                <a:gd name="T24" fmla="*/ 2147483647 w 400"/>
                <a:gd name="T25" fmla="*/ 2147483647 h 260"/>
                <a:gd name="T26" fmla="*/ 2147483647 w 400"/>
                <a:gd name="T27" fmla="*/ 2147483647 h 260"/>
                <a:gd name="T28" fmla="*/ 2147483647 w 400"/>
                <a:gd name="T29" fmla="*/ 2147483647 h 260"/>
                <a:gd name="T30" fmla="*/ 2147483647 w 400"/>
                <a:gd name="T31" fmla="*/ 2147483647 h 260"/>
                <a:gd name="T32" fmla="*/ 2147483647 w 400"/>
                <a:gd name="T33" fmla="*/ 2147483647 h 260"/>
                <a:gd name="T34" fmla="*/ 2147483647 w 400"/>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tx1">
                <a:lumMod val="10000"/>
                <a:lumOff val="90000"/>
              </a:schemeClr>
            </a:solidFill>
            <a:ln w="9525">
              <a:noFill/>
              <a:round/>
            </a:ln>
          </p:spPr>
          <p:txBody>
            <a:bodyPr/>
            <a:lstStyle/>
            <a:p>
              <a:endParaRPr lang="zh-CN" altLang="en-US"/>
            </a:p>
          </p:txBody>
        </p:sp>
        <p:sp>
          <p:nvSpPr>
            <p:cNvPr id="13" name="Teardrop 22"/>
            <p:cNvSpPr/>
            <p:nvPr/>
          </p:nvSpPr>
          <p:spPr>
            <a:xfrm rot="8100000">
              <a:off x="3987774" y="3103100"/>
              <a:ext cx="417894" cy="41790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Arial" panose="020B0604020202020204" pitchFamily="34" charset="0"/>
              </a:endParaRPr>
            </a:p>
          </p:txBody>
        </p:sp>
        <p:sp>
          <p:nvSpPr>
            <p:cNvPr id="40989" name="Freeform 16"/>
            <p:cNvSpPr>
              <a:spLocks noEditPoints="1"/>
            </p:cNvSpPr>
            <p:nvPr/>
          </p:nvSpPr>
          <p:spPr bwMode="auto">
            <a:xfrm>
              <a:off x="4075222" y="3200863"/>
              <a:ext cx="239343" cy="239070"/>
            </a:xfrm>
            <a:custGeom>
              <a:avLst/>
              <a:gdLst>
                <a:gd name="T0" fmla="*/ 2147483647 w 371"/>
                <a:gd name="T1" fmla="*/ 269698744 h 370"/>
                <a:gd name="T2" fmla="*/ 536887637 w 371"/>
                <a:gd name="T3" fmla="*/ 2147483647 h 370"/>
                <a:gd name="T4" fmla="*/ 2147483647 w 371"/>
                <a:gd name="T5" fmla="*/ 2147483647 h 370"/>
                <a:gd name="T6" fmla="*/ 2147483647 w 371"/>
                <a:gd name="T7" fmla="*/ 2147483647 h 370"/>
                <a:gd name="T8" fmla="*/ 2147483647 w 371"/>
                <a:gd name="T9" fmla="*/ 269698744 h 370"/>
                <a:gd name="T10" fmla="*/ 2147483647 w 371"/>
                <a:gd name="T11" fmla="*/ 2147483647 h 370"/>
                <a:gd name="T12" fmla="*/ 2147483647 w 371"/>
                <a:gd name="T13" fmla="*/ 2147483647 h 370"/>
                <a:gd name="T14" fmla="*/ 2147483647 w 371"/>
                <a:gd name="T15" fmla="*/ 2147483647 h 370"/>
                <a:gd name="T16" fmla="*/ 2147483647 w 371"/>
                <a:gd name="T17" fmla="*/ 2147483647 h 370"/>
                <a:gd name="T18" fmla="*/ 2147483647 w 371"/>
                <a:gd name="T19" fmla="*/ 2147483647 h 370"/>
                <a:gd name="T20" fmla="*/ 2147483647 w 371"/>
                <a:gd name="T21" fmla="*/ 2147483647 h 370"/>
                <a:gd name="T22" fmla="*/ 2147483647 w 371"/>
                <a:gd name="T23" fmla="*/ 2147483647 h 370"/>
                <a:gd name="T24" fmla="*/ 2147483647 w 371"/>
                <a:gd name="T25" fmla="*/ 2147483647 h 370"/>
                <a:gd name="T26" fmla="*/ 2147483647 w 371"/>
                <a:gd name="T27" fmla="*/ 2147483647 h 370"/>
                <a:gd name="T28" fmla="*/ 2147483647 w 371"/>
                <a:gd name="T29" fmla="*/ 2147483647 h 370"/>
                <a:gd name="T30" fmla="*/ 2147483647 w 371"/>
                <a:gd name="T31" fmla="*/ 2147483647 h 370"/>
                <a:gd name="T32" fmla="*/ 2147483647 w 371"/>
                <a:gd name="T33" fmla="*/ 2147483647 h 370"/>
                <a:gd name="T34" fmla="*/ 2147483647 w 371"/>
                <a:gd name="T35" fmla="*/ 2147483647 h 370"/>
                <a:gd name="T36" fmla="*/ 2147483647 w 371"/>
                <a:gd name="T37" fmla="*/ 2147483647 h 370"/>
                <a:gd name="T38" fmla="*/ 2147483647 w 371"/>
                <a:gd name="T39" fmla="*/ 2147483647 h 370"/>
                <a:gd name="T40" fmla="*/ 2147483647 w 371"/>
                <a:gd name="T41" fmla="*/ 2147483647 h 370"/>
                <a:gd name="T42" fmla="*/ 2147483647 w 371"/>
                <a:gd name="T43" fmla="*/ 2147483647 h 370"/>
                <a:gd name="T44" fmla="*/ 2147483647 w 371"/>
                <a:gd name="T45" fmla="*/ 2147483647 h 370"/>
                <a:gd name="T46" fmla="*/ 2147483647 w 371"/>
                <a:gd name="T47" fmla="*/ 2147483647 h 370"/>
                <a:gd name="T48" fmla="*/ 2147483647 w 371"/>
                <a:gd name="T49" fmla="*/ 2147483647 h 370"/>
                <a:gd name="T50" fmla="*/ 2147483647 w 371"/>
                <a:gd name="T51" fmla="*/ 2147483647 h 370"/>
                <a:gd name="T52" fmla="*/ 2147483647 w 371"/>
                <a:gd name="T53" fmla="*/ 2147483647 h 370"/>
                <a:gd name="T54" fmla="*/ 2147483647 w 371"/>
                <a:gd name="T55" fmla="*/ 2147483647 h 370"/>
                <a:gd name="T56" fmla="*/ 2147483647 w 371"/>
                <a:gd name="T57" fmla="*/ 2147483647 h 370"/>
                <a:gd name="T58" fmla="*/ 2147483647 w 371"/>
                <a:gd name="T59" fmla="*/ 2147483647 h 370"/>
                <a:gd name="T60" fmla="*/ 2147483647 w 371"/>
                <a:gd name="T61" fmla="*/ 2147483647 h 370"/>
                <a:gd name="T62" fmla="*/ 2147483647 w 371"/>
                <a:gd name="T63" fmla="*/ 2147483647 h 370"/>
                <a:gd name="T64" fmla="*/ 2147483647 w 371"/>
                <a:gd name="T65" fmla="*/ 2147483647 h 370"/>
                <a:gd name="T66" fmla="*/ 2147483647 w 371"/>
                <a:gd name="T67" fmla="*/ 2147483647 h 370"/>
                <a:gd name="T68" fmla="*/ 2147483647 w 371"/>
                <a:gd name="T69" fmla="*/ 2147483647 h 370"/>
                <a:gd name="T70" fmla="*/ 2147483647 w 371"/>
                <a:gd name="T71" fmla="*/ 2147483647 h 370"/>
                <a:gd name="T72" fmla="*/ 2147483647 w 371"/>
                <a:gd name="T73" fmla="*/ 2147483647 h 370"/>
                <a:gd name="T74" fmla="*/ 2147483647 w 371"/>
                <a:gd name="T75" fmla="*/ 2147483647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tx1">
                <a:lumMod val="10000"/>
                <a:lumOff val="90000"/>
              </a:schemeClr>
            </a:solidFill>
            <a:ln w="9525">
              <a:noFill/>
              <a:round/>
            </a:ln>
          </p:spPr>
          <p:txBody>
            <a:bodyPr/>
            <a:lstStyle/>
            <a:p>
              <a:endParaRPr lang="zh-CN" altLang="en-US"/>
            </a:p>
          </p:txBody>
        </p:sp>
        <p:sp>
          <p:nvSpPr>
            <p:cNvPr id="40990" name="Freeform 7"/>
            <p:cNvSpPr/>
            <p:nvPr/>
          </p:nvSpPr>
          <p:spPr bwMode="auto">
            <a:xfrm>
              <a:off x="6839162" y="22643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w="9525">
              <a:noFill/>
              <a:round/>
            </a:ln>
          </p:spPr>
          <p:txBody>
            <a:bodyPr/>
            <a:lstStyle/>
            <a:p>
              <a:endParaRPr lang="zh-CN" altLang="en-US"/>
            </a:p>
          </p:txBody>
        </p:sp>
        <p:sp>
          <p:nvSpPr>
            <p:cNvPr id="40991" name="Freeform 7"/>
            <p:cNvSpPr/>
            <p:nvPr/>
          </p:nvSpPr>
          <p:spPr bwMode="auto">
            <a:xfrm flipV="1">
              <a:off x="4985578" y="33311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w="9525">
              <a:noFill/>
              <a:round/>
            </a:ln>
          </p:spPr>
          <p:txBody>
            <a:bodyPr/>
            <a:lstStyle/>
            <a:p>
              <a:endParaRPr lang="zh-CN" altLang="en-US"/>
            </a:p>
          </p:txBody>
        </p:sp>
        <p:sp>
          <p:nvSpPr>
            <p:cNvPr id="40992" name="Freeform 7"/>
            <p:cNvSpPr/>
            <p:nvPr/>
          </p:nvSpPr>
          <p:spPr bwMode="auto">
            <a:xfrm>
              <a:off x="3133197" y="22643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w="9525">
              <a:noFill/>
              <a:round/>
            </a:ln>
          </p:spPr>
          <p:txBody>
            <a:bodyPr/>
            <a:lstStyle/>
            <a:p>
              <a:endParaRPr lang="zh-CN" altLang="en-US"/>
            </a:p>
          </p:txBody>
        </p:sp>
        <p:sp>
          <p:nvSpPr>
            <p:cNvPr id="40993" name="Freeform 7"/>
            <p:cNvSpPr/>
            <p:nvPr/>
          </p:nvSpPr>
          <p:spPr bwMode="auto">
            <a:xfrm>
              <a:off x="1281908" y="22643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w="9525">
              <a:noFill/>
              <a:round/>
            </a:ln>
          </p:spPr>
          <p:txBody>
            <a:bodyPr/>
            <a:lstStyle/>
            <a:p>
              <a:endParaRPr lang="zh-CN" altLang="en-US"/>
            </a:p>
          </p:txBody>
        </p:sp>
        <p:sp>
          <p:nvSpPr>
            <p:cNvPr id="40994" name="Freeform 7"/>
            <p:cNvSpPr/>
            <p:nvPr/>
          </p:nvSpPr>
          <p:spPr bwMode="auto">
            <a:xfrm flipV="1">
              <a:off x="1281908" y="33311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w="9525">
              <a:noFill/>
              <a:round/>
            </a:ln>
          </p:spPr>
          <p:txBody>
            <a:bodyPr/>
            <a:lstStyle/>
            <a:p>
              <a:endParaRPr lang="zh-CN" altLang="en-US"/>
            </a:p>
          </p:txBody>
        </p:sp>
        <p:sp>
          <p:nvSpPr>
            <p:cNvPr id="40995" name="Freeform 7"/>
            <p:cNvSpPr/>
            <p:nvPr/>
          </p:nvSpPr>
          <p:spPr bwMode="auto">
            <a:xfrm flipV="1">
              <a:off x="3133197" y="33311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w="9525">
              <a:noFill/>
              <a:round/>
            </a:ln>
          </p:spPr>
          <p:txBody>
            <a:bodyPr/>
            <a:lstStyle/>
            <a:p>
              <a:endParaRPr lang="zh-CN" altLang="en-US"/>
            </a:p>
          </p:txBody>
        </p:sp>
        <p:sp>
          <p:nvSpPr>
            <p:cNvPr id="40996" name="Freeform 7"/>
            <p:cNvSpPr/>
            <p:nvPr/>
          </p:nvSpPr>
          <p:spPr bwMode="auto">
            <a:xfrm>
              <a:off x="4985578" y="22643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w="9525">
              <a:noFill/>
              <a:round/>
            </a:ln>
          </p:spPr>
          <p:txBody>
            <a:bodyPr/>
            <a:lstStyle/>
            <a:p>
              <a:endParaRPr lang="zh-CN" altLang="en-US"/>
            </a:p>
          </p:txBody>
        </p:sp>
        <p:sp>
          <p:nvSpPr>
            <p:cNvPr id="40997" name="Freeform 7"/>
            <p:cNvSpPr/>
            <p:nvPr/>
          </p:nvSpPr>
          <p:spPr bwMode="auto">
            <a:xfrm flipV="1">
              <a:off x="6839162" y="3331113"/>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1"/>
            </a:solidFill>
            <a:ln w="9525">
              <a:noFill/>
              <a:round/>
            </a:ln>
          </p:spPr>
          <p:txBody>
            <a:bodyPr/>
            <a:lstStyle/>
            <a:p>
              <a:endParaRPr lang="zh-CN" altLang="en-US"/>
            </a:p>
          </p:txBody>
        </p:sp>
        <p:sp>
          <p:nvSpPr>
            <p:cNvPr id="23" name="Teardrop 34"/>
            <p:cNvSpPr/>
            <p:nvPr/>
          </p:nvSpPr>
          <p:spPr>
            <a:xfrm rot="8100000">
              <a:off x="7707034" y="3103100"/>
              <a:ext cx="419386" cy="41790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Arial" panose="020B0604020202020204" pitchFamily="34" charset="0"/>
              </a:endParaRPr>
            </a:p>
          </p:txBody>
        </p:sp>
        <p:sp>
          <p:nvSpPr>
            <p:cNvPr id="40999" name="Freeform 26"/>
            <p:cNvSpPr>
              <a:spLocks noEditPoints="1"/>
            </p:cNvSpPr>
            <p:nvPr/>
          </p:nvSpPr>
          <p:spPr bwMode="auto">
            <a:xfrm>
              <a:off x="7836861" y="3210493"/>
              <a:ext cx="175570" cy="219811"/>
            </a:xfrm>
            <a:custGeom>
              <a:avLst/>
              <a:gdLst>
                <a:gd name="T0" fmla="*/ 2147483647 w 321"/>
                <a:gd name="T1" fmla="*/ 2147483647 h 402"/>
                <a:gd name="T2" fmla="*/ 2147483647 w 321"/>
                <a:gd name="T3" fmla="*/ 1798383697 h 402"/>
                <a:gd name="T4" fmla="*/ 2147483647 w 321"/>
                <a:gd name="T5" fmla="*/ 2147483647 h 402"/>
                <a:gd name="T6" fmla="*/ 2147483647 w 321"/>
                <a:gd name="T7" fmla="*/ 2147483647 h 402"/>
                <a:gd name="T8" fmla="*/ 981813693 w 321"/>
                <a:gd name="T9" fmla="*/ 2147483647 h 402"/>
                <a:gd name="T10" fmla="*/ 163635616 w 321"/>
                <a:gd name="T11" fmla="*/ 2147483647 h 402"/>
                <a:gd name="T12" fmla="*/ 1309084925 w 321"/>
                <a:gd name="T13" fmla="*/ 2147483647 h 402"/>
                <a:gd name="T14" fmla="*/ 2147483647 w 321"/>
                <a:gd name="T15" fmla="*/ 2147483647 h 402"/>
                <a:gd name="T16" fmla="*/ 2147483647 w 321"/>
                <a:gd name="T17" fmla="*/ 2147483647 h 402"/>
                <a:gd name="T18" fmla="*/ 2147483647 w 321"/>
                <a:gd name="T19" fmla="*/ 2147483647 h 402"/>
                <a:gd name="T20" fmla="*/ 2147483647 w 321"/>
                <a:gd name="T21" fmla="*/ 2147483647 h 402"/>
                <a:gd name="T22" fmla="*/ 2147483647 w 321"/>
                <a:gd name="T23" fmla="*/ 2147483647 h 402"/>
                <a:gd name="T24" fmla="*/ 2147483647 w 321"/>
                <a:gd name="T25" fmla="*/ 2147483647 h 402"/>
                <a:gd name="T26" fmla="*/ 2147483647 w 321"/>
                <a:gd name="T27" fmla="*/ 2147483647 h 402"/>
                <a:gd name="T28" fmla="*/ 2147483647 w 321"/>
                <a:gd name="T29" fmla="*/ 2147483647 h 402"/>
                <a:gd name="T30" fmla="*/ 2147483647 w 321"/>
                <a:gd name="T31" fmla="*/ 2147483647 h 402"/>
                <a:gd name="T32" fmla="*/ 2147483647 w 321"/>
                <a:gd name="T33" fmla="*/ 2147483647 h 402"/>
                <a:gd name="T34" fmla="*/ 2147483647 w 321"/>
                <a:gd name="T35" fmla="*/ 2147483647 h 402"/>
                <a:gd name="T36" fmla="*/ 2147483647 w 321"/>
                <a:gd name="T37" fmla="*/ 2147483647 h 402"/>
                <a:gd name="T38" fmla="*/ 2147483647 w 321"/>
                <a:gd name="T39" fmla="*/ 2147483647 h 402"/>
                <a:gd name="T40" fmla="*/ 2147483647 w 321"/>
                <a:gd name="T41" fmla="*/ 2147483647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tx1">
                <a:lumMod val="10000"/>
                <a:lumOff val="90000"/>
              </a:schemeClr>
            </a:solidFill>
            <a:ln w="9525">
              <a:noFill/>
              <a:round/>
            </a:ln>
          </p:spPr>
          <p:txBody>
            <a:bodyPr/>
            <a:lstStyle/>
            <a:p>
              <a:endParaRPr lang="zh-CN" altLang="en-US"/>
            </a:p>
          </p:txBody>
        </p:sp>
        <p:sp>
          <p:nvSpPr>
            <p:cNvPr id="41000" name="Freeform 7"/>
            <p:cNvSpPr/>
            <p:nvPr/>
          </p:nvSpPr>
          <p:spPr bwMode="auto">
            <a:xfrm>
              <a:off x="8689248" y="2282904"/>
              <a:ext cx="2140054" cy="1066800"/>
            </a:xfrm>
            <a:custGeom>
              <a:avLst/>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bg1">
                <a:lumMod val="75000"/>
              </a:schemeClr>
            </a:solidFill>
            <a:ln w="9525">
              <a:noFill/>
              <a:round/>
            </a:ln>
          </p:spPr>
          <p:txBody>
            <a:bodyPr/>
            <a:lstStyle/>
            <a:p>
              <a:endParaRPr lang="zh-CN" altLang="en-US"/>
            </a:p>
          </p:txBody>
        </p:sp>
        <p:sp>
          <p:nvSpPr>
            <p:cNvPr id="26" name="Teardrop 45"/>
            <p:cNvSpPr/>
            <p:nvPr/>
          </p:nvSpPr>
          <p:spPr>
            <a:xfrm rot="8100000">
              <a:off x="9557709" y="3121010"/>
              <a:ext cx="417894" cy="41790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sym typeface="Arial" panose="020B0604020202020204" pitchFamily="34" charset="0"/>
              </a:endParaRPr>
            </a:p>
          </p:txBody>
        </p:sp>
        <p:sp>
          <p:nvSpPr>
            <p:cNvPr id="27" name="Freeform 16"/>
            <p:cNvSpPr>
              <a:spLocks noChangeAspect="1" noEditPoints="1"/>
            </p:cNvSpPr>
            <p:nvPr/>
          </p:nvSpPr>
          <p:spPr bwMode="auto">
            <a:xfrm>
              <a:off x="9644273" y="3200113"/>
              <a:ext cx="216409" cy="252234"/>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tx1">
                <a:lumMod val="10000"/>
                <a:lumOff val="90000"/>
              </a:schemeClr>
            </a:solidFill>
            <a:ln>
              <a:noFill/>
            </a:ln>
          </p:spPr>
          <p:txBody>
            <a:bodyPr/>
            <a:lstStyle/>
            <a:p>
              <a:pPr>
                <a:defRPr/>
              </a:pPr>
              <a:endParaRPr lang="en-US" dirty="0">
                <a:solidFill>
                  <a:prstClr val="black"/>
                </a:solidFill>
                <a:sym typeface="Arial" panose="020B0604020202020204" pitchFamily="34" charset="0"/>
              </a:endParaRPr>
            </a:p>
          </p:txBody>
        </p:sp>
      </p:grpSp>
      <p:grpSp>
        <p:nvGrpSpPr>
          <p:cNvPr id="3" name="组合 2"/>
          <p:cNvGrpSpPr/>
          <p:nvPr/>
        </p:nvGrpSpPr>
        <p:grpSpPr bwMode="auto">
          <a:xfrm>
            <a:off x="898923" y="3348713"/>
            <a:ext cx="1353740" cy="439944"/>
            <a:chOff x="1198433" y="4671138"/>
            <a:chExt cx="1804999" cy="586352"/>
          </a:xfrm>
        </p:grpSpPr>
        <p:sp>
          <p:nvSpPr>
            <p:cNvPr id="40981" name="TextBox 13"/>
            <p:cNvSpPr txBox="1">
              <a:spLocks noChangeArrowheads="1"/>
            </p:cNvSpPr>
            <p:nvPr/>
          </p:nvSpPr>
          <p:spPr bwMode="auto">
            <a:xfrm>
              <a:off x="1304472" y="4671138"/>
              <a:ext cx="1592919" cy="287091"/>
            </a:xfrm>
            <a:prstGeom prst="rect">
              <a:avLst/>
            </a:prstGeom>
            <a:noFill/>
            <a:ln w="9525">
              <a:noFill/>
              <a:miter lim="800000"/>
            </a:ln>
          </p:spPr>
          <p:txBody>
            <a:bodyPr lIns="0" tIns="0" rIns="0" bIns="0">
              <a:spAutoFit/>
            </a:bodyPr>
            <a:lstStyle/>
            <a:p>
              <a:pPr algn="ctr" defTabSz="911860">
                <a:spcBef>
                  <a:spcPct val="20000"/>
                </a:spcBef>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982" name="TextBox 13"/>
            <p:cNvSpPr txBox="1">
              <a:spLocks noChangeArrowheads="1"/>
            </p:cNvSpPr>
            <p:nvPr/>
          </p:nvSpPr>
          <p:spPr bwMode="auto">
            <a:xfrm>
              <a:off x="1198433" y="5052426"/>
              <a:ext cx="1804999" cy="205064"/>
            </a:xfrm>
            <a:prstGeom prst="rect">
              <a:avLst/>
            </a:prstGeom>
            <a:noFill/>
            <a:ln w="9525">
              <a:noFill/>
              <a:miter lim="800000"/>
            </a:ln>
          </p:spPr>
          <p:txBody>
            <a:bodyPr lIns="0" tIns="0" rIns="0" bIns="0">
              <a:spAutoFit/>
            </a:bodyPr>
            <a:lstStyle/>
            <a:p>
              <a:pPr algn="ctr" defTabSz="911860">
                <a:spcBef>
                  <a:spcPct val="200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 name="组合 3"/>
          <p:cNvGrpSpPr/>
          <p:nvPr/>
        </p:nvGrpSpPr>
        <p:grpSpPr bwMode="auto">
          <a:xfrm>
            <a:off x="2413398" y="3348715"/>
            <a:ext cx="1353740" cy="439947"/>
            <a:chOff x="3218596" y="4671130"/>
            <a:chExt cx="1804999" cy="586355"/>
          </a:xfrm>
        </p:grpSpPr>
        <p:sp>
          <p:nvSpPr>
            <p:cNvPr id="40979" name="TextBox 13"/>
            <p:cNvSpPr txBox="1">
              <a:spLocks noChangeArrowheads="1"/>
            </p:cNvSpPr>
            <p:nvPr/>
          </p:nvSpPr>
          <p:spPr bwMode="auto">
            <a:xfrm>
              <a:off x="3324635" y="4671130"/>
              <a:ext cx="1592919" cy="287091"/>
            </a:xfrm>
            <a:prstGeom prst="rect">
              <a:avLst/>
            </a:prstGeom>
            <a:noFill/>
            <a:ln w="9525">
              <a:noFill/>
              <a:miter lim="800000"/>
            </a:ln>
          </p:spPr>
          <p:txBody>
            <a:bodyPr lIns="0" tIns="0" rIns="0" bIns="0">
              <a:spAutoFit/>
            </a:bodyPr>
            <a:lstStyle/>
            <a:p>
              <a:pPr algn="ctr" defTabSz="911860">
                <a:spcBef>
                  <a:spcPct val="20000"/>
                </a:spcBef>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980" name="TextBox 13"/>
            <p:cNvSpPr txBox="1">
              <a:spLocks noChangeArrowheads="1"/>
            </p:cNvSpPr>
            <p:nvPr/>
          </p:nvSpPr>
          <p:spPr bwMode="auto">
            <a:xfrm>
              <a:off x="3218596" y="5052421"/>
              <a:ext cx="1804999" cy="205064"/>
            </a:xfrm>
            <a:prstGeom prst="rect">
              <a:avLst/>
            </a:prstGeom>
            <a:noFill/>
            <a:ln w="9525">
              <a:noFill/>
              <a:miter lim="800000"/>
            </a:ln>
          </p:spPr>
          <p:txBody>
            <a:bodyPr lIns="0" tIns="0" rIns="0" bIns="0">
              <a:spAutoFit/>
            </a:bodyPr>
            <a:lstStyle/>
            <a:p>
              <a:pPr algn="ctr" defTabSz="911860">
                <a:spcBef>
                  <a:spcPct val="200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bwMode="auto">
          <a:xfrm>
            <a:off x="3838576" y="3348715"/>
            <a:ext cx="1353741" cy="439947"/>
            <a:chOff x="5117476" y="4671130"/>
            <a:chExt cx="1804999" cy="586355"/>
          </a:xfrm>
        </p:grpSpPr>
        <p:sp>
          <p:nvSpPr>
            <p:cNvPr id="40977" name="TextBox 13"/>
            <p:cNvSpPr txBox="1">
              <a:spLocks noChangeArrowheads="1"/>
            </p:cNvSpPr>
            <p:nvPr/>
          </p:nvSpPr>
          <p:spPr bwMode="auto">
            <a:xfrm>
              <a:off x="5223517" y="4671130"/>
              <a:ext cx="1592919" cy="287091"/>
            </a:xfrm>
            <a:prstGeom prst="rect">
              <a:avLst/>
            </a:prstGeom>
            <a:noFill/>
            <a:ln w="9525">
              <a:noFill/>
              <a:miter lim="800000"/>
            </a:ln>
          </p:spPr>
          <p:txBody>
            <a:bodyPr lIns="0" tIns="0" rIns="0" bIns="0">
              <a:spAutoFit/>
            </a:bodyPr>
            <a:lstStyle/>
            <a:p>
              <a:pPr algn="ctr" defTabSz="911860">
                <a:spcBef>
                  <a:spcPct val="20000"/>
                </a:spcBef>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978" name="TextBox 13"/>
            <p:cNvSpPr txBox="1">
              <a:spLocks noChangeArrowheads="1"/>
            </p:cNvSpPr>
            <p:nvPr/>
          </p:nvSpPr>
          <p:spPr bwMode="auto">
            <a:xfrm>
              <a:off x="5117476" y="5052421"/>
              <a:ext cx="1804999" cy="205064"/>
            </a:xfrm>
            <a:prstGeom prst="rect">
              <a:avLst/>
            </a:prstGeom>
            <a:noFill/>
            <a:ln w="9525">
              <a:noFill/>
              <a:miter lim="800000"/>
            </a:ln>
          </p:spPr>
          <p:txBody>
            <a:bodyPr lIns="0" tIns="0" rIns="0" bIns="0">
              <a:spAutoFit/>
            </a:bodyPr>
            <a:lstStyle/>
            <a:p>
              <a:pPr algn="ctr" defTabSz="911860">
                <a:spcBef>
                  <a:spcPct val="200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 name="组合 5"/>
          <p:cNvGrpSpPr/>
          <p:nvPr/>
        </p:nvGrpSpPr>
        <p:grpSpPr bwMode="auto">
          <a:xfrm>
            <a:off x="5316142" y="3348715"/>
            <a:ext cx="1353740" cy="439947"/>
            <a:chOff x="7087615" y="4671130"/>
            <a:chExt cx="1804999" cy="586355"/>
          </a:xfrm>
        </p:grpSpPr>
        <p:sp>
          <p:nvSpPr>
            <p:cNvPr id="40975" name="TextBox 13"/>
            <p:cNvSpPr txBox="1">
              <a:spLocks noChangeArrowheads="1"/>
            </p:cNvSpPr>
            <p:nvPr/>
          </p:nvSpPr>
          <p:spPr bwMode="auto">
            <a:xfrm>
              <a:off x="7193654" y="4671130"/>
              <a:ext cx="1592919" cy="287091"/>
            </a:xfrm>
            <a:prstGeom prst="rect">
              <a:avLst/>
            </a:prstGeom>
            <a:noFill/>
            <a:ln w="9525">
              <a:noFill/>
              <a:miter lim="800000"/>
            </a:ln>
          </p:spPr>
          <p:txBody>
            <a:bodyPr lIns="0" tIns="0" rIns="0" bIns="0">
              <a:spAutoFit/>
            </a:bodyPr>
            <a:lstStyle/>
            <a:p>
              <a:pPr algn="ctr" defTabSz="911860">
                <a:spcBef>
                  <a:spcPct val="20000"/>
                </a:spcBef>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976" name="TextBox 13"/>
            <p:cNvSpPr txBox="1">
              <a:spLocks noChangeArrowheads="1"/>
            </p:cNvSpPr>
            <p:nvPr/>
          </p:nvSpPr>
          <p:spPr bwMode="auto">
            <a:xfrm>
              <a:off x="7087615" y="5052421"/>
              <a:ext cx="1804999" cy="205064"/>
            </a:xfrm>
            <a:prstGeom prst="rect">
              <a:avLst/>
            </a:prstGeom>
            <a:noFill/>
            <a:ln w="9525">
              <a:noFill/>
              <a:miter lim="800000"/>
            </a:ln>
          </p:spPr>
          <p:txBody>
            <a:bodyPr lIns="0" tIns="0" rIns="0" bIns="0">
              <a:spAutoFit/>
            </a:bodyPr>
            <a:lstStyle/>
            <a:p>
              <a:pPr algn="ctr" defTabSz="911860">
                <a:spcBef>
                  <a:spcPct val="200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 name="组合 6"/>
          <p:cNvGrpSpPr/>
          <p:nvPr/>
        </p:nvGrpSpPr>
        <p:grpSpPr bwMode="auto">
          <a:xfrm>
            <a:off x="6872290" y="3348715"/>
            <a:ext cx="1353741" cy="439947"/>
            <a:chOff x="9163794" y="4671130"/>
            <a:chExt cx="1804999" cy="586355"/>
          </a:xfrm>
        </p:grpSpPr>
        <p:sp>
          <p:nvSpPr>
            <p:cNvPr id="40973" name="TextBox 13"/>
            <p:cNvSpPr txBox="1">
              <a:spLocks noChangeArrowheads="1"/>
            </p:cNvSpPr>
            <p:nvPr/>
          </p:nvSpPr>
          <p:spPr bwMode="auto">
            <a:xfrm>
              <a:off x="9269835" y="4671130"/>
              <a:ext cx="1592919" cy="287091"/>
            </a:xfrm>
            <a:prstGeom prst="rect">
              <a:avLst/>
            </a:prstGeom>
            <a:noFill/>
            <a:ln w="9525">
              <a:noFill/>
              <a:miter lim="800000"/>
            </a:ln>
          </p:spPr>
          <p:txBody>
            <a:bodyPr lIns="0" tIns="0" rIns="0" bIns="0">
              <a:spAutoFit/>
            </a:bodyPr>
            <a:lstStyle/>
            <a:p>
              <a:pPr algn="ctr" defTabSz="911860">
                <a:spcBef>
                  <a:spcPct val="20000"/>
                </a:spcBef>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974" name="TextBox 13"/>
            <p:cNvSpPr txBox="1">
              <a:spLocks noChangeArrowheads="1"/>
            </p:cNvSpPr>
            <p:nvPr/>
          </p:nvSpPr>
          <p:spPr bwMode="auto">
            <a:xfrm>
              <a:off x="9163794" y="5052421"/>
              <a:ext cx="1804999" cy="205064"/>
            </a:xfrm>
            <a:prstGeom prst="rect">
              <a:avLst/>
            </a:prstGeom>
            <a:noFill/>
            <a:ln w="9525">
              <a:noFill/>
              <a:miter lim="800000"/>
            </a:ln>
          </p:spPr>
          <p:txBody>
            <a:bodyPr lIns="0" tIns="0" rIns="0" bIns="0">
              <a:spAutoFit/>
            </a:bodyPr>
            <a:lstStyle/>
            <a:p>
              <a:pPr algn="ctr" defTabSz="911860">
                <a:spcBef>
                  <a:spcPct val="200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285293" y="1775347"/>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391980" y="1828109"/>
            <a:ext cx="384439" cy="500137"/>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altLang="zh-CN" sz="2800" dirty="0">
                <a:solidFill>
                  <a:schemeClr val="bg1"/>
                </a:solidFill>
                <a:latin typeface="微软雅黑" panose="020B0503020204020204" pitchFamily="34" charset="-122"/>
                <a:ea typeface="微软雅黑" panose="020B0503020204020204" pitchFamily="34" charset="-122"/>
              </a:rPr>
              <a:t>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矩形 15"/>
          <p:cNvSpPr>
            <a:spLocks noChangeArrowheads="1"/>
          </p:cNvSpPr>
          <p:nvPr/>
        </p:nvSpPr>
        <p:spPr bwMode="auto">
          <a:xfrm>
            <a:off x="3878049" y="2503992"/>
            <a:ext cx="1369606" cy="315471"/>
          </a:xfrm>
          <a:prstGeom prst="rect">
            <a:avLst/>
          </a:prstGeom>
          <a:noFill/>
          <a:ln w="9525">
            <a:noFill/>
            <a:miter lim="800000"/>
          </a:ln>
        </p:spPr>
        <p:txBody>
          <a:bodyPr wrap="none" lIns="68580" tIns="34290" rIns="68580" bIns="34290">
            <a:spAutoFit/>
          </a:bodyPr>
          <a:lstStyle/>
          <a:p>
            <a:pPr lvl="0"/>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成功项目展示</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18"/>
          <p:cNvSpPr>
            <a:spLocks noChangeArrowheads="1"/>
          </p:cNvSpPr>
          <p:nvPr/>
        </p:nvSpPr>
        <p:spPr bwMode="auto">
          <a:xfrm>
            <a:off x="2860101" y="2973657"/>
            <a:ext cx="3489722" cy="282963"/>
          </a:xfrm>
          <a:prstGeom prst="rect">
            <a:avLst/>
          </a:prstGeom>
          <a:noFill/>
          <a:ln w="9525">
            <a:noFill/>
            <a:miter lim="800000"/>
          </a:ln>
        </p:spPr>
        <p:txBody>
          <a:bodyPr lIns="0" tIns="0" rIns="0" bIns="0">
            <a:spAutoFit/>
          </a:bodyPr>
          <a:lstStyle/>
          <a:p>
            <a:pPr algn="ctr" defTabSz="911860">
              <a:lnSpc>
                <a:spcPct val="120000"/>
              </a:lnSpc>
              <a:spcBef>
                <a:spcPct val="20000"/>
              </a:spcBef>
            </a:pPr>
            <a:r>
              <a:rPr lang="zh-CN" altLang="en-US" sz="800" dirty="0">
                <a:solidFill>
                  <a:schemeClr val="bg1">
                    <a:lumMod val="7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800" dirty="0">
              <a:solidFill>
                <a:schemeClr val="bg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18"/>
          <p:cNvCxnSpPr>
            <a:cxnSpLocks noChangeShapeType="1"/>
          </p:cNvCxnSpPr>
          <p:nvPr/>
        </p:nvCxnSpPr>
        <p:spPr bwMode="auto">
          <a:xfrm>
            <a:off x="2802953" y="2918871"/>
            <a:ext cx="3514725" cy="0"/>
          </a:xfrm>
          <a:prstGeom prst="line">
            <a:avLst/>
          </a:prstGeom>
          <a:noFill/>
          <a:ln w="6350">
            <a:solidFill>
              <a:schemeClr val="accent3"/>
            </a:solidFill>
            <a:round/>
          </a:ln>
        </p:spPr>
      </p:cxn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7"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ppt_w/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8"/>
          <p:cNvGrpSpPr/>
          <p:nvPr/>
        </p:nvGrpSpPr>
        <p:grpSpPr>
          <a:xfrm>
            <a:off x="1882193" y="1380496"/>
            <a:ext cx="1820520" cy="717219"/>
            <a:chOff x="6892131" y="2390514"/>
            <a:chExt cx="1723532" cy="678918"/>
          </a:xfrm>
          <a:solidFill>
            <a:schemeClr val="accent1"/>
          </a:solidFill>
        </p:grpSpPr>
        <p:sp>
          <p:nvSpPr>
            <p:cNvPr id="50" name="任意多边形 49"/>
            <p:cNvSpPr/>
            <p:nvPr/>
          </p:nvSpPr>
          <p:spPr>
            <a:xfrm>
              <a:off x="6892131" y="2390514"/>
              <a:ext cx="491331" cy="678918"/>
            </a:xfrm>
            <a:custGeom>
              <a:avLst/>
              <a:gdLst>
                <a:gd name="connsiteX0" fmla="*/ 0 w 990600"/>
                <a:gd name="connsiteY0" fmla="*/ 0 h 736600"/>
                <a:gd name="connsiteX1" fmla="*/ 0 w 990600"/>
                <a:gd name="connsiteY1" fmla="*/ 736600 h 736600"/>
                <a:gd name="connsiteX2" fmla="*/ 254000 w 990600"/>
                <a:gd name="connsiteY2" fmla="*/ 520700 h 736600"/>
                <a:gd name="connsiteX3" fmla="*/ 990600 w 990600"/>
                <a:gd name="connsiteY3" fmla="*/ 520700 h 736600"/>
                <a:gd name="connsiteX4" fmla="*/ 990600 w 990600"/>
                <a:gd name="connsiteY4" fmla="*/ 101600 h 736600"/>
                <a:gd name="connsiteX5" fmla="*/ 241300 w 990600"/>
                <a:gd name="connsiteY5" fmla="*/ 101600 h 736600"/>
                <a:gd name="connsiteX6" fmla="*/ 0 w 990600"/>
                <a:gd name="connsiteY6" fmla="*/ 0 h 736600"/>
                <a:gd name="connsiteX0-1" fmla="*/ 0 w 995424"/>
                <a:gd name="connsiteY0-2" fmla="*/ 0 h 834231"/>
                <a:gd name="connsiteX1-3" fmla="*/ 4824 w 995424"/>
                <a:gd name="connsiteY1-4" fmla="*/ 834231 h 834231"/>
                <a:gd name="connsiteX2-5" fmla="*/ 258824 w 995424"/>
                <a:gd name="connsiteY2-6" fmla="*/ 618331 h 834231"/>
                <a:gd name="connsiteX3-7" fmla="*/ 995424 w 995424"/>
                <a:gd name="connsiteY3-8" fmla="*/ 618331 h 834231"/>
                <a:gd name="connsiteX4-9" fmla="*/ 995424 w 995424"/>
                <a:gd name="connsiteY4-10" fmla="*/ 199231 h 834231"/>
                <a:gd name="connsiteX5-11" fmla="*/ 246124 w 995424"/>
                <a:gd name="connsiteY5-12" fmla="*/ 199231 h 834231"/>
                <a:gd name="connsiteX6-13" fmla="*/ 0 w 995424"/>
                <a:gd name="connsiteY6-14" fmla="*/ 0 h 834231"/>
                <a:gd name="connsiteX0-15" fmla="*/ 0 w 995424"/>
                <a:gd name="connsiteY0-16" fmla="*/ 0 h 834231"/>
                <a:gd name="connsiteX1-17" fmla="*/ 4824 w 995424"/>
                <a:gd name="connsiteY1-18" fmla="*/ 834231 h 834231"/>
                <a:gd name="connsiteX2-19" fmla="*/ 258824 w 995424"/>
                <a:gd name="connsiteY2-20" fmla="*/ 618331 h 834231"/>
                <a:gd name="connsiteX3-21" fmla="*/ 995424 w 995424"/>
                <a:gd name="connsiteY3-22" fmla="*/ 618331 h 834231"/>
                <a:gd name="connsiteX4-23" fmla="*/ 995424 w 995424"/>
                <a:gd name="connsiteY4-24" fmla="*/ 199231 h 834231"/>
                <a:gd name="connsiteX5-25" fmla="*/ 304016 w 995424"/>
                <a:gd name="connsiteY5-26" fmla="*/ 199231 h 834231"/>
                <a:gd name="connsiteX6-27" fmla="*/ 0 w 995424"/>
                <a:gd name="connsiteY6-28" fmla="*/ 0 h 834231"/>
                <a:gd name="connsiteX0-29" fmla="*/ 0 w 995424"/>
                <a:gd name="connsiteY0-30" fmla="*/ 0 h 834231"/>
                <a:gd name="connsiteX1-31" fmla="*/ 4824 w 995424"/>
                <a:gd name="connsiteY1-32" fmla="*/ 834231 h 834231"/>
                <a:gd name="connsiteX2-33" fmla="*/ 292595 w 995424"/>
                <a:gd name="connsiteY2-34" fmla="*/ 618331 h 834231"/>
                <a:gd name="connsiteX3-35" fmla="*/ 995424 w 995424"/>
                <a:gd name="connsiteY3-36" fmla="*/ 618331 h 834231"/>
                <a:gd name="connsiteX4-37" fmla="*/ 995424 w 995424"/>
                <a:gd name="connsiteY4-38" fmla="*/ 199231 h 834231"/>
                <a:gd name="connsiteX5-39" fmla="*/ 304016 w 995424"/>
                <a:gd name="connsiteY5-40" fmla="*/ 199231 h 834231"/>
                <a:gd name="connsiteX6-41" fmla="*/ 0 w 995424"/>
                <a:gd name="connsiteY6-42" fmla="*/ 0 h 834231"/>
                <a:gd name="connsiteX0-43" fmla="*/ 0 w 995424"/>
                <a:gd name="connsiteY0-44" fmla="*/ 0 h 834231"/>
                <a:gd name="connsiteX1-45" fmla="*/ 4824 w 995424"/>
                <a:gd name="connsiteY1-46" fmla="*/ 834231 h 834231"/>
                <a:gd name="connsiteX2-47" fmla="*/ 292595 w 995424"/>
                <a:gd name="connsiteY2-48" fmla="*/ 618331 h 834231"/>
                <a:gd name="connsiteX3-49" fmla="*/ 995424 w 995424"/>
                <a:gd name="connsiteY3-50" fmla="*/ 618331 h 834231"/>
                <a:gd name="connsiteX4-51" fmla="*/ 995424 w 995424"/>
                <a:gd name="connsiteY4-52" fmla="*/ 199231 h 834231"/>
                <a:gd name="connsiteX5-53" fmla="*/ 304016 w 995424"/>
                <a:gd name="connsiteY5-54" fmla="*/ 199231 h 834231"/>
                <a:gd name="connsiteX6-55" fmla="*/ 0 w 995424"/>
                <a:gd name="connsiteY6-56" fmla="*/ 0 h 834231"/>
                <a:gd name="connsiteX0-57" fmla="*/ 0 w 995424"/>
                <a:gd name="connsiteY0-58" fmla="*/ 0 h 834231"/>
                <a:gd name="connsiteX1-59" fmla="*/ 4824 w 995424"/>
                <a:gd name="connsiteY1-60" fmla="*/ 834231 h 834231"/>
                <a:gd name="connsiteX2-61" fmla="*/ 292595 w 995424"/>
                <a:gd name="connsiteY2-62" fmla="*/ 618331 h 834231"/>
                <a:gd name="connsiteX3-63" fmla="*/ 995424 w 995424"/>
                <a:gd name="connsiteY3-64" fmla="*/ 618331 h 834231"/>
                <a:gd name="connsiteX4-65" fmla="*/ 995424 w 995424"/>
                <a:gd name="connsiteY4-66" fmla="*/ 199231 h 834231"/>
                <a:gd name="connsiteX5-67" fmla="*/ 304016 w 995424"/>
                <a:gd name="connsiteY5-68" fmla="*/ 199231 h 834231"/>
                <a:gd name="connsiteX6-69" fmla="*/ 0 w 995424"/>
                <a:gd name="connsiteY6-70" fmla="*/ 0 h 834231"/>
                <a:gd name="connsiteX0-71" fmla="*/ 0 w 995424"/>
                <a:gd name="connsiteY0-72" fmla="*/ 0 h 834231"/>
                <a:gd name="connsiteX1-73" fmla="*/ 4824 w 995424"/>
                <a:gd name="connsiteY1-74" fmla="*/ 834231 h 834231"/>
                <a:gd name="connsiteX2-75" fmla="*/ 292595 w 995424"/>
                <a:gd name="connsiteY2-76" fmla="*/ 618331 h 834231"/>
                <a:gd name="connsiteX3-77" fmla="*/ 995424 w 995424"/>
                <a:gd name="connsiteY3-78" fmla="*/ 618331 h 834231"/>
                <a:gd name="connsiteX4-79" fmla="*/ 995424 w 995424"/>
                <a:gd name="connsiteY4-80" fmla="*/ 199231 h 834231"/>
                <a:gd name="connsiteX5-81" fmla="*/ 304016 w 995424"/>
                <a:gd name="connsiteY5-82" fmla="*/ 199231 h 834231"/>
                <a:gd name="connsiteX6-83" fmla="*/ 0 w 995424"/>
                <a:gd name="connsiteY6-84" fmla="*/ 0 h 834231"/>
                <a:gd name="connsiteX0-85" fmla="*/ 0 w 995424"/>
                <a:gd name="connsiteY0-86" fmla="*/ 0 h 834231"/>
                <a:gd name="connsiteX1-87" fmla="*/ 4824 w 995424"/>
                <a:gd name="connsiteY1-88" fmla="*/ 834231 h 834231"/>
                <a:gd name="connsiteX2-89" fmla="*/ 292595 w 995424"/>
                <a:gd name="connsiteY2-90" fmla="*/ 618331 h 834231"/>
                <a:gd name="connsiteX3-91" fmla="*/ 995424 w 995424"/>
                <a:gd name="connsiteY3-92" fmla="*/ 618331 h 834231"/>
                <a:gd name="connsiteX4-93" fmla="*/ 995424 w 995424"/>
                <a:gd name="connsiteY4-94" fmla="*/ 199231 h 834231"/>
                <a:gd name="connsiteX5-95" fmla="*/ 304016 w 995424"/>
                <a:gd name="connsiteY5-96" fmla="*/ 199231 h 834231"/>
                <a:gd name="connsiteX6-97" fmla="*/ 0 w 995424"/>
                <a:gd name="connsiteY6-98" fmla="*/ 0 h 834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95424" h="834231">
                  <a:moveTo>
                    <a:pt x="0" y="0"/>
                  </a:moveTo>
                  <a:lnTo>
                    <a:pt x="4824" y="834231"/>
                  </a:lnTo>
                  <a:cubicBezTo>
                    <a:pt x="47679" y="759882"/>
                    <a:pt x="100184" y="626005"/>
                    <a:pt x="292595" y="618331"/>
                  </a:cubicBezTo>
                  <a:lnTo>
                    <a:pt x="995424" y="618331"/>
                  </a:lnTo>
                  <a:lnTo>
                    <a:pt x="995424" y="199231"/>
                  </a:lnTo>
                  <a:lnTo>
                    <a:pt x="304016" y="199231"/>
                  </a:lnTo>
                  <a:cubicBezTo>
                    <a:pt x="115837" y="204259"/>
                    <a:pt x="72394" y="83078"/>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6948229" y="2552700"/>
              <a:ext cx="1667434" cy="3411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30%</a:t>
              </a:r>
              <a:endParaRPr lang="zh-CN" altLang="en-US" dirty="0"/>
            </a:p>
          </p:txBody>
        </p:sp>
      </p:grpSp>
      <p:sp>
        <p:nvSpPr>
          <p:cNvPr id="52" name="文本框 51"/>
          <p:cNvSpPr txBox="1"/>
          <p:nvPr/>
        </p:nvSpPr>
        <p:spPr>
          <a:xfrm>
            <a:off x="1079612" y="1629196"/>
            <a:ext cx="731065" cy="253950"/>
          </a:xfrm>
          <a:prstGeom prst="rect">
            <a:avLst/>
          </a:prstGeom>
          <a:noFill/>
        </p:spPr>
        <p:txBody>
          <a:bodyPr wrap="none" lIns="68577" tIns="34289" rIns="68577" bIns="34289" rtlCol="0">
            <a:spAutoFit/>
          </a:bodyPr>
          <a:lstStyle>
            <a:defPPr>
              <a:defRPr lang="zh-CN"/>
            </a:defPPr>
            <a:lvl1pPr algn="ctr">
              <a:defRPr sz="3200">
                <a:solidFill>
                  <a:schemeClr val="tx1">
                    <a:lumMod val="65000"/>
                    <a:lumOff val="35000"/>
                  </a:schemeClr>
                </a:solidFill>
              </a:defRPr>
            </a:lvl1pPr>
          </a:lstStyle>
          <a:p>
            <a:pPr algn="l"/>
            <a:r>
              <a:rPr lang="en-US" altLang="zh-CN" sz="1200" dirty="0"/>
              <a:t>PROGECT</a:t>
            </a:r>
            <a:endParaRPr lang="zh-CN" altLang="en-US" sz="1200" dirty="0"/>
          </a:p>
        </p:txBody>
      </p:sp>
      <p:grpSp>
        <p:nvGrpSpPr>
          <p:cNvPr id="3" name="组合 52"/>
          <p:cNvGrpSpPr/>
          <p:nvPr/>
        </p:nvGrpSpPr>
        <p:grpSpPr>
          <a:xfrm>
            <a:off x="1882194" y="2198025"/>
            <a:ext cx="1501865" cy="717219"/>
            <a:chOff x="6892131" y="2390514"/>
            <a:chExt cx="1051719" cy="678918"/>
          </a:xfrm>
          <a:solidFill>
            <a:schemeClr val="accent1"/>
          </a:solidFill>
        </p:grpSpPr>
        <p:sp>
          <p:nvSpPr>
            <p:cNvPr id="54" name="任意多边形 53"/>
            <p:cNvSpPr/>
            <p:nvPr/>
          </p:nvSpPr>
          <p:spPr>
            <a:xfrm>
              <a:off x="6892131" y="2390514"/>
              <a:ext cx="491331" cy="678918"/>
            </a:xfrm>
            <a:custGeom>
              <a:avLst/>
              <a:gdLst>
                <a:gd name="connsiteX0" fmla="*/ 0 w 990600"/>
                <a:gd name="connsiteY0" fmla="*/ 0 h 736600"/>
                <a:gd name="connsiteX1" fmla="*/ 0 w 990600"/>
                <a:gd name="connsiteY1" fmla="*/ 736600 h 736600"/>
                <a:gd name="connsiteX2" fmla="*/ 254000 w 990600"/>
                <a:gd name="connsiteY2" fmla="*/ 520700 h 736600"/>
                <a:gd name="connsiteX3" fmla="*/ 990600 w 990600"/>
                <a:gd name="connsiteY3" fmla="*/ 520700 h 736600"/>
                <a:gd name="connsiteX4" fmla="*/ 990600 w 990600"/>
                <a:gd name="connsiteY4" fmla="*/ 101600 h 736600"/>
                <a:gd name="connsiteX5" fmla="*/ 241300 w 990600"/>
                <a:gd name="connsiteY5" fmla="*/ 101600 h 736600"/>
                <a:gd name="connsiteX6" fmla="*/ 0 w 990600"/>
                <a:gd name="connsiteY6" fmla="*/ 0 h 736600"/>
                <a:gd name="connsiteX0-1" fmla="*/ 0 w 995424"/>
                <a:gd name="connsiteY0-2" fmla="*/ 0 h 834231"/>
                <a:gd name="connsiteX1-3" fmla="*/ 4824 w 995424"/>
                <a:gd name="connsiteY1-4" fmla="*/ 834231 h 834231"/>
                <a:gd name="connsiteX2-5" fmla="*/ 258824 w 995424"/>
                <a:gd name="connsiteY2-6" fmla="*/ 618331 h 834231"/>
                <a:gd name="connsiteX3-7" fmla="*/ 995424 w 995424"/>
                <a:gd name="connsiteY3-8" fmla="*/ 618331 h 834231"/>
                <a:gd name="connsiteX4-9" fmla="*/ 995424 w 995424"/>
                <a:gd name="connsiteY4-10" fmla="*/ 199231 h 834231"/>
                <a:gd name="connsiteX5-11" fmla="*/ 246124 w 995424"/>
                <a:gd name="connsiteY5-12" fmla="*/ 199231 h 834231"/>
                <a:gd name="connsiteX6-13" fmla="*/ 0 w 995424"/>
                <a:gd name="connsiteY6-14" fmla="*/ 0 h 834231"/>
                <a:gd name="connsiteX0-15" fmla="*/ 0 w 995424"/>
                <a:gd name="connsiteY0-16" fmla="*/ 0 h 834231"/>
                <a:gd name="connsiteX1-17" fmla="*/ 4824 w 995424"/>
                <a:gd name="connsiteY1-18" fmla="*/ 834231 h 834231"/>
                <a:gd name="connsiteX2-19" fmla="*/ 258824 w 995424"/>
                <a:gd name="connsiteY2-20" fmla="*/ 618331 h 834231"/>
                <a:gd name="connsiteX3-21" fmla="*/ 995424 w 995424"/>
                <a:gd name="connsiteY3-22" fmla="*/ 618331 h 834231"/>
                <a:gd name="connsiteX4-23" fmla="*/ 995424 w 995424"/>
                <a:gd name="connsiteY4-24" fmla="*/ 199231 h 834231"/>
                <a:gd name="connsiteX5-25" fmla="*/ 304016 w 995424"/>
                <a:gd name="connsiteY5-26" fmla="*/ 199231 h 834231"/>
                <a:gd name="connsiteX6-27" fmla="*/ 0 w 995424"/>
                <a:gd name="connsiteY6-28" fmla="*/ 0 h 834231"/>
                <a:gd name="connsiteX0-29" fmla="*/ 0 w 995424"/>
                <a:gd name="connsiteY0-30" fmla="*/ 0 h 834231"/>
                <a:gd name="connsiteX1-31" fmla="*/ 4824 w 995424"/>
                <a:gd name="connsiteY1-32" fmla="*/ 834231 h 834231"/>
                <a:gd name="connsiteX2-33" fmla="*/ 292595 w 995424"/>
                <a:gd name="connsiteY2-34" fmla="*/ 618331 h 834231"/>
                <a:gd name="connsiteX3-35" fmla="*/ 995424 w 995424"/>
                <a:gd name="connsiteY3-36" fmla="*/ 618331 h 834231"/>
                <a:gd name="connsiteX4-37" fmla="*/ 995424 w 995424"/>
                <a:gd name="connsiteY4-38" fmla="*/ 199231 h 834231"/>
                <a:gd name="connsiteX5-39" fmla="*/ 304016 w 995424"/>
                <a:gd name="connsiteY5-40" fmla="*/ 199231 h 834231"/>
                <a:gd name="connsiteX6-41" fmla="*/ 0 w 995424"/>
                <a:gd name="connsiteY6-42" fmla="*/ 0 h 834231"/>
                <a:gd name="connsiteX0-43" fmla="*/ 0 w 995424"/>
                <a:gd name="connsiteY0-44" fmla="*/ 0 h 834231"/>
                <a:gd name="connsiteX1-45" fmla="*/ 4824 w 995424"/>
                <a:gd name="connsiteY1-46" fmla="*/ 834231 h 834231"/>
                <a:gd name="connsiteX2-47" fmla="*/ 292595 w 995424"/>
                <a:gd name="connsiteY2-48" fmla="*/ 618331 h 834231"/>
                <a:gd name="connsiteX3-49" fmla="*/ 995424 w 995424"/>
                <a:gd name="connsiteY3-50" fmla="*/ 618331 h 834231"/>
                <a:gd name="connsiteX4-51" fmla="*/ 995424 w 995424"/>
                <a:gd name="connsiteY4-52" fmla="*/ 199231 h 834231"/>
                <a:gd name="connsiteX5-53" fmla="*/ 304016 w 995424"/>
                <a:gd name="connsiteY5-54" fmla="*/ 199231 h 834231"/>
                <a:gd name="connsiteX6-55" fmla="*/ 0 w 995424"/>
                <a:gd name="connsiteY6-56" fmla="*/ 0 h 834231"/>
                <a:gd name="connsiteX0-57" fmla="*/ 0 w 995424"/>
                <a:gd name="connsiteY0-58" fmla="*/ 0 h 834231"/>
                <a:gd name="connsiteX1-59" fmla="*/ 4824 w 995424"/>
                <a:gd name="connsiteY1-60" fmla="*/ 834231 h 834231"/>
                <a:gd name="connsiteX2-61" fmla="*/ 292595 w 995424"/>
                <a:gd name="connsiteY2-62" fmla="*/ 618331 h 834231"/>
                <a:gd name="connsiteX3-63" fmla="*/ 995424 w 995424"/>
                <a:gd name="connsiteY3-64" fmla="*/ 618331 h 834231"/>
                <a:gd name="connsiteX4-65" fmla="*/ 995424 w 995424"/>
                <a:gd name="connsiteY4-66" fmla="*/ 199231 h 834231"/>
                <a:gd name="connsiteX5-67" fmla="*/ 304016 w 995424"/>
                <a:gd name="connsiteY5-68" fmla="*/ 199231 h 834231"/>
                <a:gd name="connsiteX6-69" fmla="*/ 0 w 995424"/>
                <a:gd name="connsiteY6-70" fmla="*/ 0 h 834231"/>
                <a:gd name="connsiteX0-71" fmla="*/ 0 w 995424"/>
                <a:gd name="connsiteY0-72" fmla="*/ 0 h 834231"/>
                <a:gd name="connsiteX1-73" fmla="*/ 4824 w 995424"/>
                <a:gd name="connsiteY1-74" fmla="*/ 834231 h 834231"/>
                <a:gd name="connsiteX2-75" fmla="*/ 292595 w 995424"/>
                <a:gd name="connsiteY2-76" fmla="*/ 618331 h 834231"/>
                <a:gd name="connsiteX3-77" fmla="*/ 995424 w 995424"/>
                <a:gd name="connsiteY3-78" fmla="*/ 618331 h 834231"/>
                <a:gd name="connsiteX4-79" fmla="*/ 995424 w 995424"/>
                <a:gd name="connsiteY4-80" fmla="*/ 199231 h 834231"/>
                <a:gd name="connsiteX5-81" fmla="*/ 304016 w 995424"/>
                <a:gd name="connsiteY5-82" fmla="*/ 199231 h 834231"/>
                <a:gd name="connsiteX6-83" fmla="*/ 0 w 995424"/>
                <a:gd name="connsiteY6-84" fmla="*/ 0 h 834231"/>
                <a:gd name="connsiteX0-85" fmla="*/ 0 w 995424"/>
                <a:gd name="connsiteY0-86" fmla="*/ 0 h 834231"/>
                <a:gd name="connsiteX1-87" fmla="*/ 4824 w 995424"/>
                <a:gd name="connsiteY1-88" fmla="*/ 834231 h 834231"/>
                <a:gd name="connsiteX2-89" fmla="*/ 292595 w 995424"/>
                <a:gd name="connsiteY2-90" fmla="*/ 618331 h 834231"/>
                <a:gd name="connsiteX3-91" fmla="*/ 995424 w 995424"/>
                <a:gd name="connsiteY3-92" fmla="*/ 618331 h 834231"/>
                <a:gd name="connsiteX4-93" fmla="*/ 995424 w 995424"/>
                <a:gd name="connsiteY4-94" fmla="*/ 199231 h 834231"/>
                <a:gd name="connsiteX5-95" fmla="*/ 304016 w 995424"/>
                <a:gd name="connsiteY5-96" fmla="*/ 199231 h 834231"/>
                <a:gd name="connsiteX6-97" fmla="*/ 0 w 995424"/>
                <a:gd name="connsiteY6-98" fmla="*/ 0 h 834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95424" h="834231">
                  <a:moveTo>
                    <a:pt x="0" y="0"/>
                  </a:moveTo>
                  <a:lnTo>
                    <a:pt x="4824" y="834231"/>
                  </a:lnTo>
                  <a:cubicBezTo>
                    <a:pt x="47679" y="759882"/>
                    <a:pt x="100184" y="626005"/>
                    <a:pt x="292595" y="618331"/>
                  </a:cubicBezTo>
                  <a:lnTo>
                    <a:pt x="995424" y="618331"/>
                  </a:lnTo>
                  <a:lnTo>
                    <a:pt x="995424" y="199231"/>
                  </a:lnTo>
                  <a:lnTo>
                    <a:pt x="304016" y="199231"/>
                  </a:lnTo>
                  <a:cubicBezTo>
                    <a:pt x="115837" y="204259"/>
                    <a:pt x="72394" y="83078"/>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a:off x="6948229" y="2552700"/>
              <a:ext cx="995621" cy="3411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30%</a:t>
              </a:r>
              <a:endParaRPr lang="zh-CN" altLang="en-US" dirty="0"/>
            </a:p>
          </p:txBody>
        </p:sp>
      </p:grpSp>
      <p:sp>
        <p:nvSpPr>
          <p:cNvPr id="56" name="文本框 55"/>
          <p:cNvSpPr txBox="1"/>
          <p:nvPr/>
        </p:nvSpPr>
        <p:spPr>
          <a:xfrm>
            <a:off x="1079612" y="2446724"/>
            <a:ext cx="731065" cy="253950"/>
          </a:xfrm>
          <a:prstGeom prst="rect">
            <a:avLst/>
          </a:prstGeom>
          <a:noFill/>
        </p:spPr>
        <p:txBody>
          <a:bodyPr wrap="none" lIns="68577" tIns="34289" rIns="68577" bIns="34289" rtlCol="0">
            <a:spAutoFit/>
          </a:bodyPr>
          <a:lstStyle>
            <a:defPPr>
              <a:defRPr lang="zh-CN"/>
            </a:defPPr>
            <a:lvl1pPr algn="ctr">
              <a:defRPr sz="3200">
                <a:solidFill>
                  <a:schemeClr val="tx1">
                    <a:lumMod val="65000"/>
                    <a:lumOff val="35000"/>
                  </a:schemeClr>
                </a:solidFill>
              </a:defRPr>
            </a:lvl1pPr>
          </a:lstStyle>
          <a:p>
            <a:pPr algn="l"/>
            <a:r>
              <a:rPr lang="en-US" altLang="zh-CN" sz="1200" dirty="0"/>
              <a:t>PROGECT</a:t>
            </a:r>
            <a:endParaRPr lang="zh-CN" altLang="en-US" sz="1200" dirty="0"/>
          </a:p>
        </p:txBody>
      </p:sp>
      <p:grpSp>
        <p:nvGrpSpPr>
          <p:cNvPr id="4" name="组合 56"/>
          <p:cNvGrpSpPr/>
          <p:nvPr/>
        </p:nvGrpSpPr>
        <p:grpSpPr>
          <a:xfrm>
            <a:off x="1882194" y="2994771"/>
            <a:ext cx="1335611" cy="717219"/>
            <a:chOff x="6892131" y="2390514"/>
            <a:chExt cx="1051719" cy="678918"/>
          </a:xfrm>
          <a:solidFill>
            <a:schemeClr val="accent1"/>
          </a:solidFill>
        </p:grpSpPr>
        <p:sp>
          <p:nvSpPr>
            <p:cNvPr id="58" name="任意多边形 57"/>
            <p:cNvSpPr/>
            <p:nvPr/>
          </p:nvSpPr>
          <p:spPr>
            <a:xfrm>
              <a:off x="6892131" y="2390514"/>
              <a:ext cx="491331" cy="678918"/>
            </a:xfrm>
            <a:custGeom>
              <a:avLst/>
              <a:gdLst>
                <a:gd name="connsiteX0" fmla="*/ 0 w 990600"/>
                <a:gd name="connsiteY0" fmla="*/ 0 h 736600"/>
                <a:gd name="connsiteX1" fmla="*/ 0 w 990600"/>
                <a:gd name="connsiteY1" fmla="*/ 736600 h 736600"/>
                <a:gd name="connsiteX2" fmla="*/ 254000 w 990600"/>
                <a:gd name="connsiteY2" fmla="*/ 520700 h 736600"/>
                <a:gd name="connsiteX3" fmla="*/ 990600 w 990600"/>
                <a:gd name="connsiteY3" fmla="*/ 520700 h 736600"/>
                <a:gd name="connsiteX4" fmla="*/ 990600 w 990600"/>
                <a:gd name="connsiteY4" fmla="*/ 101600 h 736600"/>
                <a:gd name="connsiteX5" fmla="*/ 241300 w 990600"/>
                <a:gd name="connsiteY5" fmla="*/ 101600 h 736600"/>
                <a:gd name="connsiteX6" fmla="*/ 0 w 990600"/>
                <a:gd name="connsiteY6" fmla="*/ 0 h 736600"/>
                <a:gd name="connsiteX0-1" fmla="*/ 0 w 995424"/>
                <a:gd name="connsiteY0-2" fmla="*/ 0 h 834231"/>
                <a:gd name="connsiteX1-3" fmla="*/ 4824 w 995424"/>
                <a:gd name="connsiteY1-4" fmla="*/ 834231 h 834231"/>
                <a:gd name="connsiteX2-5" fmla="*/ 258824 w 995424"/>
                <a:gd name="connsiteY2-6" fmla="*/ 618331 h 834231"/>
                <a:gd name="connsiteX3-7" fmla="*/ 995424 w 995424"/>
                <a:gd name="connsiteY3-8" fmla="*/ 618331 h 834231"/>
                <a:gd name="connsiteX4-9" fmla="*/ 995424 w 995424"/>
                <a:gd name="connsiteY4-10" fmla="*/ 199231 h 834231"/>
                <a:gd name="connsiteX5-11" fmla="*/ 246124 w 995424"/>
                <a:gd name="connsiteY5-12" fmla="*/ 199231 h 834231"/>
                <a:gd name="connsiteX6-13" fmla="*/ 0 w 995424"/>
                <a:gd name="connsiteY6-14" fmla="*/ 0 h 834231"/>
                <a:gd name="connsiteX0-15" fmla="*/ 0 w 995424"/>
                <a:gd name="connsiteY0-16" fmla="*/ 0 h 834231"/>
                <a:gd name="connsiteX1-17" fmla="*/ 4824 w 995424"/>
                <a:gd name="connsiteY1-18" fmla="*/ 834231 h 834231"/>
                <a:gd name="connsiteX2-19" fmla="*/ 258824 w 995424"/>
                <a:gd name="connsiteY2-20" fmla="*/ 618331 h 834231"/>
                <a:gd name="connsiteX3-21" fmla="*/ 995424 w 995424"/>
                <a:gd name="connsiteY3-22" fmla="*/ 618331 h 834231"/>
                <a:gd name="connsiteX4-23" fmla="*/ 995424 w 995424"/>
                <a:gd name="connsiteY4-24" fmla="*/ 199231 h 834231"/>
                <a:gd name="connsiteX5-25" fmla="*/ 304016 w 995424"/>
                <a:gd name="connsiteY5-26" fmla="*/ 199231 h 834231"/>
                <a:gd name="connsiteX6-27" fmla="*/ 0 w 995424"/>
                <a:gd name="connsiteY6-28" fmla="*/ 0 h 834231"/>
                <a:gd name="connsiteX0-29" fmla="*/ 0 w 995424"/>
                <a:gd name="connsiteY0-30" fmla="*/ 0 h 834231"/>
                <a:gd name="connsiteX1-31" fmla="*/ 4824 w 995424"/>
                <a:gd name="connsiteY1-32" fmla="*/ 834231 h 834231"/>
                <a:gd name="connsiteX2-33" fmla="*/ 292595 w 995424"/>
                <a:gd name="connsiteY2-34" fmla="*/ 618331 h 834231"/>
                <a:gd name="connsiteX3-35" fmla="*/ 995424 w 995424"/>
                <a:gd name="connsiteY3-36" fmla="*/ 618331 h 834231"/>
                <a:gd name="connsiteX4-37" fmla="*/ 995424 w 995424"/>
                <a:gd name="connsiteY4-38" fmla="*/ 199231 h 834231"/>
                <a:gd name="connsiteX5-39" fmla="*/ 304016 w 995424"/>
                <a:gd name="connsiteY5-40" fmla="*/ 199231 h 834231"/>
                <a:gd name="connsiteX6-41" fmla="*/ 0 w 995424"/>
                <a:gd name="connsiteY6-42" fmla="*/ 0 h 834231"/>
                <a:gd name="connsiteX0-43" fmla="*/ 0 w 995424"/>
                <a:gd name="connsiteY0-44" fmla="*/ 0 h 834231"/>
                <a:gd name="connsiteX1-45" fmla="*/ 4824 w 995424"/>
                <a:gd name="connsiteY1-46" fmla="*/ 834231 h 834231"/>
                <a:gd name="connsiteX2-47" fmla="*/ 292595 w 995424"/>
                <a:gd name="connsiteY2-48" fmla="*/ 618331 h 834231"/>
                <a:gd name="connsiteX3-49" fmla="*/ 995424 w 995424"/>
                <a:gd name="connsiteY3-50" fmla="*/ 618331 h 834231"/>
                <a:gd name="connsiteX4-51" fmla="*/ 995424 w 995424"/>
                <a:gd name="connsiteY4-52" fmla="*/ 199231 h 834231"/>
                <a:gd name="connsiteX5-53" fmla="*/ 304016 w 995424"/>
                <a:gd name="connsiteY5-54" fmla="*/ 199231 h 834231"/>
                <a:gd name="connsiteX6-55" fmla="*/ 0 w 995424"/>
                <a:gd name="connsiteY6-56" fmla="*/ 0 h 834231"/>
                <a:gd name="connsiteX0-57" fmla="*/ 0 w 995424"/>
                <a:gd name="connsiteY0-58" fmla="*/ 0 h 834231"/>
                <a:gd name="connsiteX1-59" fmla="*/ 4824 w 995424"/>
                <a:gd name="connsiteY1-60" fmla="*/ 834231 h 834231"/>
                <a:gd name="connsiteX2-61" fmla="*/ 292595 w 995424"/>
                <a:gd name="connsiteY2-62" fmla="*/ 618331 h 834231"/>
                <a:gd name="connsiteX3-63" fmla="*/ 995424 w 995424"/>
                <a:gd name="connsiteY3-64" fmla="*/ 618331 h 834231"/>
                <a:gd name="connsiteX4-65" fmla="*/ 995424 w 995424"/>
                <a:gd name="connsiteY4-66" fmla="*/ 199231 h 834231"/>
                <a:gd name="connsiteX5-67" fmla="*/ 304016 w 995424"/>
                <a:gd name="connsiteY5-68" fmla="*/ 199231 h 834231"/>
                <a:gd name="connsiteX6-69" fmla="*/ 0 w 995424"/>
                <a:gd name="connsiteY6-70" fmla="*/ 0 h 834231"/>
                <a:gd name="connsiteX0-71" fmla="*/ 0 w 995424"/>
                <a:gd name="connsiteY0-72" fmla="*/ 0 h 834231"/>
                <a:gd name="connsiteX1-73" fmla="*/ 4824 w 995424"/>
                <a:gd name="connsiteY1-74" fmla="*/ 834231 h 834231"/>
                <a:gd name="connsiteX2-75" fmla="*/ 292595 w 995424"/>
                <a:gd name="connsiteY2-76" fmla="*/ 618331 h 834231"/>
                <a:gd name="connsiteX3-77" fmla="*/ 995424 w 995424"/>
                <a:gd name="connsiteY3-78" fmla="*/ 618331 h 834231"/>
                <a:gd name="connsiteX4-79" fmla="*/ 995424 w 995424"/>
                <a:gd name="connsiteY4-80" fmla="*/ 199231 h 834231"/>
                <a:gd name="connsiteX5-81" fmla="*/ 304016 w 995424"/>
                <a:gd name="connsiteY5-82" fmla="*/ 199231 h 834231"/>
                <a:gd name="connsiteX6-83" fmla="*/ 0 w 995424"/>
                <a:gd name="connsiteY6-84" fmla="*/ 0 h 834231"/>
                <a:gd name="connsiteX0-85" fmla="*/ 0 w 995424"/>
                <a:gd name="connsiteY0-86" fmla="*/ 0 h 834231"/>
                <a:gd name="connsiteX1-87" fmla="*/ 4824 w 995424"/>
                <a:gd name="connsiteY1-88" fmla="*/ 834231 h 834231"/>
                <a:gd name="connsiteX2-89" fmla="*/ 292595 w 995424"/>
                <a:gd name="connsiteY2-90" fmla="*/ 618331 h 834231"/>
                <a:gd name="connsiteX3-91" fmla="*/ 995424 w 995424"/>
                <a:gd name="connsiteY3-92" fmla="*/ 618331 h 834231"/>
                <a:gd name="connsiteX4-93" fmla="*/ 995424 w 995424"/>
                <a:gd name="connsiteY4-94" fmla="*/ 199231 h 834231"/>
                <a:gd name="connsiteX5-95" fmla="*/ 304016 w 995424"/>
                <a:gd name="connsiteY5-96" fmla="*/ 199231 h 834231"/>
                <a:gd name="connsiteX6-97" fmla="*/ 0 w 995424"/>
                <a:gd name="connsiteY6-98" fmla="*/ 0 h 834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95424" h="834231">
                  <a:moveTo>
                    <a:pt x="0" y="0"/>
                  </a:moveTo>
                  <a:lnTo>
                    <a:pt x="4824" y="834231"/>
                  </a:lnTo>
                  <a:cubicBezTo>
                    <a:pt x="47679" y="759882"/>
                    <a:pt x="100184" y="626005"/>
                    <a:pt x="292595" y="618331"/>
                  </a:cubicBezTo>
                  <a:lnTo>
                    <a:pt x="995424" y="618331"/>
                  </a:lnTo>
                  <a:lnTo>
                    <a:pt x="995424" y="199231"/>
                  </a:lnTo>
                  <a:lnTo>
                    <a:pt x="304016" y="199231"/>
                  </a:lnTo>
                  <a:cubicBezTo>
                    <a:pt x="115837" y="204259"/>
                    <a:pt x="72394" y="83078"/>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a:off x="6948229" y="2552700"/>
              <a:ext cx="995621" cy="3411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30%</a:t>
              </a:r>
              <a:endParaRPr lang="zh-CN" altLang="en-US" dirty="0"/>
            </a:p>
          </p:txBody>
        </p:sp>
      </p:grpSp>
      <p:sp>
        <p:nvSpPr>
          <p:cNvPr id="60" name="文本框 59"/>
          <p:cNvSpPr txBox="1"/>
          <p:nvPr/>
        </p:nvSpPr>
        <p:spPr>
          <a:xfrm>
            <a:off x="1079612" y="3243470"/>
            <a:ext cx="731065" cy="253950"/>
          </a:xfrm>
          <a:prstGeom prst="rect">
            <a:avLst/>
          </a:prstGeom>
          <a:noFill/>
        </p:spPr>
        <p:txBody>
          <a:bodyPr wrap="none" lIns="68577" tIns="34289" rIns="68577" bIns="34289" rtlCol="0">
            <a:spAutoFit/>
          </a:bodyPr>
          <a:lstStyle>
            <a:defPPr>
              <a:defRPr lang="zh-CN"/>
            </a:defPPr>
            <a:lvl1pPr algn="ctr">
              <a:defRPr sz="3200">
                <a:solidFill>
                  <a:schemeClr val="tx1">
                    <a:lumMod val="65000"/>
                    <a:lumOff val="35000"/>
                  </a:schemeClr>
                </a:solidFill>
              </a:defRPr>
            </a:lvl1pPr>
          </a:lstStyle>
          <a:p>
            <a:pPr algn="l"/>
            <a:r>
              <a:rPr lang="en-US" altLang="zh-CN" sz="1200" dirty="0"/>
              <a:t>PROGECT</a:t>
            </a:r>
            <a:endParaRPr lang="zh-CN" altLang="en-US" sz="1200" dirty="0"/>
          </a:p>
        </p:txBody>
      </p:sp>
      <p:grpSp>
        <p:nvGrpSpPr>
          <p:cNvPr id="5" name="组合 60"/>
          <p:cNvGrpSpPr/>
          <p:nvPr/>
        </p:nvGrpSpPr>
        <p:grpSpPr>
          <a:xfrm>
            <a:off x="1882194" y="3755700"/>
            <a:ext cx="1564211" cy="717219"/>
            <a:chOff x="6892131" y="2390514"/>
            <a:chExt cx="1480878" cy="678918"/>
          </a:xfrm>
          <a:solidFill>
            <a:schemeClr val="accent1"/>
          </a:solidFill>
        </p:grpSpPr>
        <p:sp>
          <p:nvSpPr>
            <p:cNvPr id="62" name="任意多边形 61"/>
            <p:cNvSpPr/>
            <p:nvPr/>
          </p:nvSpPr>
          <p:spPr>
            <a:xfrm>
              <a:off x="6892131" y="2390514"/>
              <a:ext cx="491331" cy="678918"/>
            </a:xfrm>
            <a:custGeom>
              <a:avLst/>
              <a:gdLst>
                <a:gd name="connsiteX0" fmla="*/ 0 w 990600"/>
                <a:gd name="connsiteY0" fmla="*/ 0 h 736600"/>
                <a:gd name="connsiteX1" fmla="*/ 0 w 990600"/>
                <a:gd name="connsiteY1" fmla="*/ 736600 h 736600"/>
                <a:gd name="connsiteX2" fmla="*/ 254000 w 990600"/>
                <a:gd name="connsiteY2" fmla="*/ 520700 h 736600"/>
                <a:gd name="connsiteX3" fmla="*/ 990600 w 990600"/>
                <a:gd name="connsiteY3" fmla="*/ 520700 h 736600"/>
                <a:gd name="connsiteX4" fmla="*/ 990600 w 990600"/>
                <a:gd name="connsiteY4" fmla="*/ 101600 h 736600"/>
                <a:gd name="connsiteX5" fmla="*/ 241300 w 990600"/>
                <a:gd name="connsiteY5" fmla="*/ 101600 h 736600"/>
                <a:gd name="connsiteX6" fmla="*/ 0 w 990600"/>
                <a:gd name="connsiteY6" fmla="*/ 0 h 736600"/>
                <a:gd name="connsiteX0-1" fmla="*/ 0 w 995424"/>
                <a:gd name="connsiteY0-2" fmla="*/ 0 h 834231"/>
                <a:gd name="connsiteX1-3" fmla="*/ 4824 w 995424"/>
                <a:gd name="connsiteY1-4" fmla="*/ 834231 h 834231"/>
                <a:gd name="connsiteX2-5" fmla="*/ 258824 w 995424"/>
                <a:gd name="connsiteY2-6" fmla="*/ 618331 h 834231"/>
                <a:gd name="connsiteX3-7" fmla="*/ 995424 w 995424"/>
                <a:gd name="connsiteY3-8" fmla="*/ 618331 h 834231"/>
                <a:gd name="connsiteX4-9" fmla="*/ 995424 w 995424"/>
                <a:gd name="connsiteY4-10" fmla="*/ 199231 h 834231"/>
                <a:gd name="connsiteX5-11" fmla="*/ 246124 w 995424"/>
                <a:gd name="connsiteY5-12" fmla="*/ 199231 h 834231"/>
                <a:gd name="connsiteX6-13" fmla="*/ 0 w 995424"/>
                <a:gd name="connsiteY6-14" fmla="*/ 0 h 834231"/>
                <a:gd name="connsiteX0-15" fmla="*/ 0 w 995424"/>
                <a:gd name="connsiteY0-16" fmla="*/ 0 h 834231"/>
                <a:gd name="connsiteX1-17" fmla="*/ 4824 w 995424"/>
                <a:gd name="connsiteY1-18" fmla="*/ 834231 h 834231"/>
                <a:gd name="connsiteX2-19" fmla="*/ 258824 w 995424"/>
                <a:gd name="connsiteY2-20" fmla="*/ 618331 h 834231"/>
                <a:gd name="connsiteX3-21" fmla="*/ 995424 w 995424"/>
                <a:gd name="connsiteY3-22" fmla="*/ 618331 h 834231"/>
                <a:gd name="connsiteX4-23" fmla="*/ 995424 w 995424"/>
                <a:gd name="connsiteY4-24" fmla="*/ 199231 h 834231"/>
                <a:gd name="connsiteX5-25" fmla="*/ 304016 w 995424"/>
                <a:gd name="connsiteY5-26" fmla="*/ 199231 h 834231"/>
                <a:gd name="connsiteX6-27" fmla="*/ 0 w 995424"/>
                <a:gd name="connsiteY6-28" fmla="*/ 0 h 834231"/>
                <a:gd name="connsiteX0-29" fmla="*/ 0 w 995424"/>
                <a:gd name="connsiteY0-30" fmla="*/ 0 h 834231"/>
                <a:gd name="connsiteX1-31" fmla="*/ 4824 w 995424"/>
                <a:gd name="connsiteY1-32" fmla="*/ 834231 h 834231"/>
                <a:gd name="connsiteX2-33" fmla="*/ 292595 w 995424"/>
                <a:gd name="connsiteY2-34" fmla="*/ 618331 h 834231"/>
                <a:gd name="connsiteX3-35" fmla="*/ 995424 w 995424"/>
                <a:gd name="connsiteY3-36" fmla="*/ 618331 h 834231"/>
                <a:gd name="connsiteX4-37" fmla="*/ 995424 w 995424"/>
                <a:gd name="connsiteY4-38" fmla="*/ 199231 h 834231"/>
                <a:gd name="connsiteX5-39" fmla="*/ 304016 w 995424"/>
                <a:gd name="connsiteY5-40" fmla="*/ 199231 h 834231"/>
                <a:gd name="connsiteX6-41" fmla="*/ 0 w 995424"/>
                <a:gd name="connsiteY6-42" fmla="*/ 0 h 834231"/>
                <a:gd name="connsiteX0-43" fmla="*/ 0 w 995424"/>
                <a:gd name="connsiteY0-44" fmla="*/ 0 h 834231"/>
                <a:gd name="connsiteX1-45" fmla="*/ 4824 w 995424"/>
                <a:gd name="connsiteY1-46" fmla="*/ 834231 h 834231"/>
                <a:gd name="connsiteX2-47" fmla="*/ 292595 w 995424"/>
                <a:gd name="connsiteY2-48" fmla="*/ 618331 h 834231"/>
                <a:gd name="connsiteX3-49" fmla="*/ 995424 w 995424"/>
                <a:gd name="connsiteY3-50" fmla="*/ 618331 h 834231"/>
                <a:gd name="connsiteX4-51" fmla="*/ 995424 w 995424"/>
                <a:gd name="connsiteY4-52" fmla="*/ 199231 h 834231"/>
                <a:gd name="connsiteX5-53" fmla="*/ 304016 w 995424"/>
                <a:gd name="connsiteY5-54" fmla="*/ 199231 h 834231"/>
                <a:gd name="connsiteX6-55" fmla="*/ 0 w 995424"/>
                <a:gd name="connsiteY6-56" fmla="*/ 0 h 834231"/>
                <a:gd name="connsiteX0-57" fmla="*/ 0 w 995424"/>
                <a:gd name="connsiteY0-58" fmla="*/ 0 h 834231"/>
                <a:gd name="connsiteX1-59" fmla="*/ 4824 w 995424"/>
                <a:gd name="connsiteY1-60" fmla="*/ 834231 h 834231"/>
                <a:gd name="connsiteX2-61" fmla="*/ 292595 w 995424"/>
                <a:gd name="connsiteY2-62" fmla="*/ 618331 h 834231"/>
                <a:gd name="connsiteX3-63" fmla="*/ 995424 w 995424"/>
                <a:gd name="connsiteY3-64" fmla="*/ 618331 h 834231"/>
                <a:gd name="connsiteX4-65" fmla="*/ 995424 w 995424"/>
                <a:gd name="connsiteY4-66" fmla="*/ 199231 h 834231"/>
                <a:gd name="connsiteX5-67" fmla="*/ 304016 w 995424"/>
                <a:gd name="connsiteY5-68" fmla="*/ 199231 h 834231"/>
                <a:gd name="connsiteX6-69" fmla="*/ 0 w 995424"/>
                <a:gd name="connsiteY6-70" fmla="*/ 0 h 834231"/>
                <a:gd name="connsiteX0-71" fmla="*/ 0 w 995424"/>
                <a:gd name="connsiteY0-72" fmla="*/ 0 h 834231"/>
                <a:gd name="connsiteX1-73" fmla="*/ 4824 w 995424"/>
                <a:gd name="connsiteY1-74" fmla="*/ 834231 h 834231"/>
                <a:gd name="connsiteX2-75" fmla="*/ 292595 w 995424"/>
                <a:gd name="connsiteY2-76" fmla="*/ 618331 h 834231"/>
                <a:gd name="connsiteX3-77" fmla="*/ 995424 w 995424"/>
                <a:gd name="connsiteY3-78" fmla="*/ 618331 h 834231"/>
                <a:gd name="connsiteX4-79" fmla="*/ 995424 w 995424"/>
                <a:gd name="connsiteY4-80" fmla="*/ 199231 h 834231"/>
                <a:gd name="connsiteX5-81" fmla="*/ 304016 w 995424"/>
                <a:gd name="connsiteY5-82" fmla="*/ 199231 h 834231"/>
                <a:gd name="connsiteX6-83" fmla="*/ 0 w 995424"/>
                <a:gd name="connsiteY6-84" fmla="*/ 0 h 834231"/>
                <a:gd name="connsiteX0-85" fmla="*/ 0 w 995424"/>
                <a:gd name="connsiteY0-86" fmla="*/ 0 h 834231"/>
                <a:gd name="connsiteX1-87" fmla="*/ 4824 w 995424"/>
                <a:gd name="connsiteY1-88" fmla="*/ 834231 h 834231"/>
                <a:gd name="connsiteX2-89" fmla="*/ 292595 w 995424"/>
                <a:gd name="connsiteY2-90" fmla="*/ 618331 h 834231"/>
                <a:gd name="connsiteX3-91" fmla="*/ 995424 w 995424"/>
                <a:gd name="connsiteY3-92" fmla="*/ 618331 h 834231"/>
                <a:gd name="connsiteX4-93" fmla="*/ 995424 w 995424"/>
                <a:gd name="connsiteY4-94" fmla="*/ 199231 h 834231"/>
                <a:gd name="connsiteX5-95" fmla="*/ 304016 w 995424"/>
                <a:gd name="connsiteY5-96" fmla="*/ 199231 h 834231"/>
                <a:gd name="connsiteX6-97" fmla="*/ 0 w 995424"/>
                <a:gd name="connsiteY6-98" fmla="*/ 0 h 834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95424" h="834231">
                  <a:moveTo>
                    <a:pt x="0" y="0"/>
                  </a:moveTo>
                  <a:lnTo>
                    <a:pt x="4824" y="834231"/>
                  </a:lnTo>
                  <a:cubicBezTo>
                    <a:pt x="47679" y="759882"/>
                    <a:pt x="100184" y="626005"/>
                    <a:pt x="292595" y="618331"/>
                  </a:cubicBezTo>
                  <a:lnTo>
                    <a:pt x="995424" y="618331"/>
                  </a:lnTo>
                  <a:lnTo>
                    <a:pt x="995424" y="199231"/>
                  </a:lnTo>
                  <a:lnTo>
                    <a:pt x="304016" y="199231"/>
                  </a:lnTo>
                  <a:cubicBezTo>
                    <a:pt x="115837" y="204259"/>
                    <a:pt x="72394" y="83078"/>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2"/>
            <p:cNvSpPr/>
            <p:nvPr/>
          </p:nvSpPr>
          <p:spPr>
            <a:xfrm>
              <a:off x="6948229" y="2552700"/>
              <a:ext cx="1424780" cy="3411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30%</a:t>
              </a:r>
              <a:endParaRPr lang="zh-CN" altLang="en-US" dirty="0"/>
            </a:p>
          </p:txBody>
        </p:sp>
      </p:grpSp>
      <p:sp>
        <p:nvSpPr>
          <p:cNvPr id="64" name="文本框 63"/>
          <p:cNvSpPr txBox="1"/>
          <p:nvPr/>
        </p:nvSpPr>
        <p:spPr>
          <a:xfrm>
            <a:off x="1079612" y="4004398"/>
            <a:ext cx="731065" cy="253950"/>
          </a:xfrm>
          <a:prstGeom prst="rect">
            <a:avLst/>
          </a:prstGeom>
          <a:noFill/>
        </p:spPr>
        <p:txBody>
          <a:bodyPr wrap="none" lIns="68577" tIns="34289" rIns="68577" bIns="34289" rtlCol="0">
            <a:spAutoFit/>
          </a:bodyPr>
          <a:lstStyle>
            <a:defPPr>
              <a:defRPr lang="zh-CN"/>
            </a:defPPr>
            <a:lvl1pPr algn="ctr">
              <a:defRPr sz="3200">
                <a:solidFill>
                  <a:schemeClr val="tx1">
                    <a:lumMod val="65000"/>
                    <a:lumOff val="35000"/>
                  </a:schemeClr>
                </a:solidFill>
              </a:defRPr>
            </a:lvl1pPr>
          </a:lstStyle>
          <a:p>
            <a:pPr algn="l"/>
            <a:r>
              <a:rPr lang="en-US" altLang="zh-CN" sz="1200" dirty="0"/>
              <a:t>PROGECT</a:t>
            </a:r>
            <a:endParaRPr lang="zh-CN" altLang="en-US" sz="1200" dirty="0"/>
          </a:p>
        </p:txBody>
      </p:sp>
      <p:grpSp>
        <p:nvGrpSpPr>
          <p:cNvPr id="6" name="组合 64"/>
          <p:cNvGrpSpPr/>
          <p:nvPr/>
        </p:nvGrpSpPr>
        <p:grpSpPr>
          <a:xfrm>
            <a:off x="5842631" y="1380496"/>
            <a:ext cx="1564212" cy="717219"/>
            <a:chOff x="6892131" y="2390514"/>
            <a:chExt cx="1480879" cy="678918"/>
          </a:xfrm>
          <a:solidFill>
            <a:schemeClr val="accent4"/>
          </a:solidFill>
        </p:grpSpPr>
        <p:sp>
          <p:nvSpPr>
            <p:cNvPr id="66" name="任意多边形 65"/>
            <p:cNvSpPr/>
            <p:nvPr/>
          </p:nvSpPr>
          <p:spPr>
            <a:xfrm>
              <a:off x="6892131" y="2390514"/>
              <a:ext cx="491331" cy="678918"/>
            </a:xfrm>
            <a:custGeom>
              <a:avLst/>
              <a:gdLst>
                <a:gd name="connsiteX0" fmla="*/ 0 w 990600"/>
                <a:gd name="connsiteY0" fmla="*/ 0 h 736600"/>
                <a:gd name="connsiteX1" fmla="*/ 0 w 990600"/>
                <a:gd name="connsiteY1" fmla="*/ 736600 h 736600"/>
                <a:gd name="connsiteX2" fmla="*/ 254000 w 990600"/>
                <a:gd name="connsiteY2" fmla="*/ 520700 h 736600"/>
                <a:gd name="connsiteX3" fmla="*/ 990600 w 990600"/>
                <a:gd name="connsiteY3" fmla="*/ 520700 h 736600"/>
                <a:gd name="connsiteX4" fmla="*/ 990600 w 990600"/>
                <a:gd name="connsiteY4" fmla="*/ 101600 h 736600"/>
                <a:gd name="connsiteX5" fmla="*/ 241300 w 990600"/>
                <a:gd name="connsiteY5" fmla="*/ 101600 h 736600"/>
                <a:gd name="connsiteX6" fmla="*/ 0 w 990600"/>
                <a:gd name="connsiteY6" fmla="*/ 0 h 736600"/>
                <a:gd name="connsiteX0-1" fmla="*/ 0 w 995424"/>
                <a:gd name="connsiteY0-2" fmla="*/ 0 h 834231"/>
                <a:gd name="connsiteX1-3" fmla="*/ 4824 w 995424"/>
                <a:gd name="connsiteY1-4" fmla="*/ 834231 h 834231"/>
                <a:gd name="connsiteX2-5" fmla="*/ 258824 w 995424"/>
                <a:gd name="connsiteY2-6" fmla="*/ 618331 h 834231"/>
                <a:gd name="connsiteX3-7" fmla="*/ 995424 w 995424"/>
                <a:gd name="connsiteY3-8" fmla="*/ 618331 h 834231"/>
                <a:gd name="connsiteX4-9" fmla="*/ 995424 w 995424"/>
                <a:gd name="connsiteY4-10" fmla="*/ 199231 h 834231"/>
                <a:gd name="connsiteX5-11" fmla="*/ 246124 w 995424"/>
                <a:gd name="connsiteY5-12" fmla="*/ 199231 h 834231"/>
                <a:gd name="connsiteX6-13" fmla="*/ 0 w 995424"/>
                <a:gd name="connsiteY6-14" fmla="*/ 0 h 834231"/>
                <a:gd name="connsiteX0-15" fmla="*/ 0 w 995424"/>
                <a:gd name="connsiteY0-16" fmla="*/ 0 h 834231"/>
                <a:gd name="connsiteX1-17" fmla="*/ 4824 w 995424"/>
                <a:gd name="connsiteY1-18" fmla="*/ 834231 h 834231"/>
                <a:gd name="connsiteX2-19" fmla="*/ 258824 w 995424"/>
                <a:gd name="connsiteY2-20" fmla="*/ 618331 h 834231"/>
                <a:gd name="connsiteX3-21" fmla="*/ 995424 w 995424"/>
                <a:gd name="connsiteY3-22" fmla="*/ 618331 h 834231"/>
                <a:gd name="connsiteX4-23" fmla="*/ 995424 w 995424"/>
                <a:gd name="connsiteY4-24" fmla="*/ 199231 h 834231"/>
                <a:gd name="connsiteX5-25" fmla="*/ 304016 w 995424"/>
                <a:gd name="connsiteY5-26" fmla="*/ 199231 h 834231"/>
                <a:gd name="connsiteX6-27" fmla="*/ 0 w 995424"/>
                <a:gd name="connsiteY6-28" fmla="*/ 0 h 834231"/>
                <a:gd name="connsiteX0-29" fmla="*/ 0 w 995424"/>
                <a:gd name="connsiteY0-30" fmla="*/ 0 h 834231"/>
                <a:gd name="connsiteX1-31" fmla="*/ 4824 w 995424"/>
                <a:gd name="connsiteY1-32" fmla="*/ 834231 h 834231"/>
                <a:gd name="connsiteX2-33" fmla="*/ 292595 w 995424"/>
                <a:gd name="connsiteY2-34" fmla="*/ 618331 h 834231"/>
                <a:gd name="connsiteX3-35" fmla="*/ 995424 w 995424"/>
                <a:gd name="connsiteY3-36" fmla="*/ 618331 h 834231"/>
                <a:gd name="connsiteX4-37" fmla="*/ 995424 w 995424"/>
                <a:gd name="connsiteY4-38" fmla="*/ 199231 h 834231"/>
                <a:gd name="connsiteX5-39" fmla="*/ 304016 w 995424"/>
                <a:gd name="connsiteY5-40" fmla="*/ 199231 h 834231"/>
                <a:gd name="connsiteX6-41" fmla="*/ 0 w 995424"/>
                <a:gd name="connsiteY6-42" fmla="*/ 0 h 834231"/>
                <a:gd name="connsiteX0-43" fmla="*/ 0 w 995424"/>
                <a:gd name="connsiteY0-44" fmla="*/ 0 h 834231"/>
                <a:gd name="connsiteX1-45" fmla="*/ 4824 w 995424"/>
                <a:gd name="connsiteY1-46" fmla="*/ 834231 h 834231"/>
                <a:gd name="connsiteX2-47" fmla="*/ 292595 w 995424"/>
                <a:gd name="connsiteY2-48" fmla="*/ 618331 h 834231"/>
                <a:gd name="connsiteX3-49" fmla="*/ 995424 w 995424"/>
                <a:gd name="connsiteY3-50" fmla="*/ 618331 h 834231"/>
                <a:gd name="connsiteX4-51" fmla="*/ 995424 w 995424"/>
                <a:gd name="connsiteY4-52" fmla="*/ 199231 h 834231"/>
                <a:gd name="connsiteX5-53" fmla="*/ 304016 w 995424"/>
                <a:gd name="connsiteY5-54" fmla="*/ 199231 h 834231"/>
                <a:gd name="connsiteX6-55" fmla="*/ 0 w 995424"/>
                <a:gd name="connsiteY6-56" fmla="*/ 0 h 834231"/>
                <a:gd name="connsiteX0-57" fmla="*/ 0 w 995424"/>
                <a:gd name="connsiteY0-58" fmla="*/ 0 h 834231"/>
                <a:gd name="connsiteX1-59" fmla="*/ 4824 w 995424"/>
                <a:gd name="connsiteY1-60" fmla="*/ 834231 h 834231"/>
                <a:gd name="connsiteX2-61" fmla="*/ 292595 w 995424"/>
                <a:gd name="connsiteY2-62" fmla="*/ 618331 h 834231"/>
                <a:gd name="connsiteX3-63" fmla="*/ 995424 w 995424"/>
                <a:gd name="connsiteY3-64" fmla="*/ 618331 h 834231"/>
                <a:gd name="connsiteX4-65" fmla="*/ 995424 w 995424"/>
                <a:gd name="connsiteY4-66" fmla="*/ 199231 h 834231"/>
                <a:gd name="connsiteX5-67" fmla="*/ 304016 w 995424"/>
                <a:gd name="connsiteY5-68" fmla="*/ 199231 h 834231"/>
                <a:gd name="connsiteX6-69" fmla="*/ 0 w 995424"/>
                <a:gd name="connsiteY6-70" fmla="*/ 0 h 834231"/>
                <a:gd name="connsiteX0-71" fmla="*/ 0 w 995424"/>
                <a:gd name="connsiteY0-72" fmla="*/ 0 h 834231"/>
                <a:gd name="connsiteX1-73" fmla="*/ 4824 w 995424"/>
                <a:gd name="connsiteY1-74" fmla="*/ 834231 h 834231"/>
                <a:gd name="connsiteX2-75" fmla="*/ 292595 w 995424"/>
                <a:gd name="connsiteY2-76" fmla="*/ 618331 h 834231"/>
                <a:gd name="connsiteX3-77" fmla="*/ 995424 w 995424"/>
                <a:gd name="connsiteY3-78" fmla="*/ 618331 h 834231"/>
                <a:gd name="connsiteX4-79" fmla="*/ 995424 w 995424"/>
                <a:gd name="connsiteY4-80" fmla="*/ 199231 h 834231"/>
                <a:gd name="connsiteX5-81" fmla="*/ 304016 w 995424"/>
                <a:gd name="connsiteY5-82" fmla="*/ 199231 h 834231"/>
                <a:gd name="connsiteX6-83" fmla="*/ 0 w 995424"/>
                <a:gd name="connsiteY6-84" fmla="*/ 0 h 834231"/>
                <a:gd name="connsiteX0-85" fmla="*/ 0 w 995424"/>
                <a:gd name="connsiteY0-86" fmla="*/ 0 h 834231"/>
                <a:gd name="connsiteX1-87" fmla="*/ 4824 w 995424"/>
                <a:gd name="connsiteY1-88" fmla="*/ 834231 h 834231"/>
                <a:gd name="connsiteX2-89" fmla="*/ 292595 w 995424"/>
                <a:gd name="connsiteY2-90" fmla="*/ 618331 h 834231"/>
                <a:gd name="connsiteX3-91" fmla="*/ 995424 w 995424"/>
                <a:gd name="connsiteY3-92" fmla="*/ 618331 h 834231"/>
                <a:gd name="connsiteX4-93" fmla="*/ 995424 w 995424"/>
                <a:gd name="connsiteY4-94" fmla="*/ 199231 h 834231"/>
                <a:gd name="connsiteX5-95" fmla="*/ 304016 w 995424"/>
                <a:gd name="connsiteY5-96" fmla="*/ 199231 h 834231"/>
                <a:gd name="connsiteX6-97" fmla="*/ 0 w 995424"/>
                <a:gd name="connsiteY6-98" fmla="*/ 0 h 834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95424" h="834231">
                  <a:moveTo>
                    <a:pt x="0" y="0"/>
                  </a:moveTo>
                  <a:lnTo>
                    <a:pt x="4824" y="834231"/>
                  </a:lnTo>
                  <a:cubicBezTo>
                    <a:pt x="47679" y="759882"/>
                    <a:pt x="100184" y="626005"/>
                    <a:pt x="292595" y="618331"/>
                  </a:cubicBezTo>
                  <a:lnTo>
                    <a:pt x="995424" y="618331"/>
                  </a:lnTo>
                  <a:lnTo>
                    <a:pt x="995424" y="199231"/>
                  </a:lnTo>
                  <a:lnTo>
                    <a:pt x="304016" y="199231"/>
                  </a:lnTo>
                  <a:cubicBezTo>
                    <a:pt x="115837" y="204259"/>
                    <a:pt x="72394" y="83078"/>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6948229" y="2552700"/>
              <a:ext cx="1424781" cy="3411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30%</a:t>
              </a:r>
              <a:endParaRPr lang="zh-CN" altLang="en-US" dirty="0"/>
            </a:p>
          </p:txBody>
        </p:sp>
      </p:grpSp>
      <p:sp>
        <p:nvSpPr>
          <p:cNvPr id="68" name="文本框 67"/>
          <p:cNvSpPr txBox="1"/>
          <p:nvPr/>
        </p:nvSpPr>
        <p:spPr>
          <a:xfrm>
            <a:off x="5040052" y="1629196"/>
            <a:ext cx="731065" cy="253950"/>
          </a:xfrm>
          <a:prstGeom prst="rect">
            <a:avLst/>
          </a:prstGeom>
          <a:noFill/>
        </p:spPr>
        <p:txBody>
          <a:bodyPr wrap="none" lIns="68577" tIns="34289" rIns="68577" bIns="34289" rtlCol="0">
            <a:spAutoFit/>
          </a:bodyPr>
          <a:lstStyle>
            <a:defPPr>
              <a:defRPr lang="zh-CN"/>
            </a:defPPr>
            <a:lvl1pPr algn="ctr">
              <a:defRPr sz="3200">
                <a:solidFill>
                  <a:schemeClr val="tx1">
                    <a:lumMod val="65000"/>
                    <a:lumOff val="35000"/>
                  </a:schemeClr>
                </a:solidFill>
              </a:defRPr>
            </a:lvl1pPr>
          </a:lstStyle>
          <a:p>
            <a:pPr algn="l"/>
            <a:r>
              <a:rPr lang="en-US" altLang="zh-CN" sz="1200" dirty="0"/>
              <a:t>PROGECT</a:t>
            </a:r>
            <a:endParaRPr lang="zh-CN" altLang="en-US" sz="1200" dirty="0"/>
          </a:p>
        </p:txBody>
      </p:sp>
      <p:grpSp>
        <p:nvGrpSpPr>
          <p:cNvPr id="7" name="组合 68"/>
          <p:cNvGrpSpPr/>
          <p:nvPr/>
        </p:nvGrpSpPr>
        <p:grpSpPr>
          <a:xfrm>
            <a:off x="5842633" y="2198025"/>
            <a:ext cx="2108018" cy="717219"/>
            <a:chOff x="6892131" y="2390514"/>
            <a:chExt cx="1476193" cy="678918"/>
          </a:xfrm>
          <a:solidFill>
            <a:schemeClr val="accent4"/>
          </a:solidFill>
        </p:grpSpPr>
        <p:sp>
          <p:nvSpPr>
            <p:cNvPr id="70" name="任意多边形 69"/>
            <p:cNvSpPr/>
            <p:nvPr/>
          </p:nvSpPr>
          <p:spPr>
            <a:xfrm>
              <a:off x="6892131" y="2390514"/>
              <a:ext cx="491331" cy="678918"/>
            </a:xfrm>
            <a:custGeom>
              <a:avLst/>
              <a:gdLst>
                <a:gd name="connsiteX0" fmla="*/ 0 w 990600"/>
                <a:gd name="connsiteY0" fmla="*/ 0 h 736600"/>
                <a:gd name="connsiteX1" fmla="*/ 0 w 990600"/>
                <a:gd name="connsiteY1" fmla="*/ 736600 h 736600"/>
                <a:gd name="connsiteX2" fmla="*/ 254000 w 990600"/>
                <a:gd name="connsiteY2" fmla="*/ 520700 h 736600"/>
                <a:gd name="connsiteX3" fmla="*/ 990600 w 990600"/>
                <a:gd name="connsiteY3" fmla="*/ 520700 h 736600"/>
                <a:gd name="connsiteX4" fmla="*/ 990600 w 990600"/>
                <a:gd name="connsiteY4" fmla="*/ 101600 h 736600"/>
                <a:gd name="connsiteX5" fmla="*/ 241300 w 990600"/>
                <a:gd name="connsiteY5" fmla="*/ 101600 h 736600"/>
                <a:gd name="connsiteX6" fmla="*/ 0 w 990600"/>
                <a:gd name="connsiteY6" fmla="*/ 0 h 736600"/>
                <a:gd name="connsiteX0-1" fmla="*/ 0 w 995424"/>
                <a:gd name="connsiteY0-2" fmla="*/ 0 h 834231"/>
                <a:gd name="connsiteX1-3" fmla="*/ 4824 w 995424"/>
                <a:gd name="connsiteY1-4" fmla="*/ 834231 h 834231"/>
                <a:gd name="connsiteX2-5" fmla="*/ 258824 w 995424"/>
                <a:gd name="connsiteY2-6" fmla="*/ 618331 h 834231"/>
                <a:gd name="connsiteX3-7" fmla="*/ 995424 w 995424"/>
                <a:gd name="connsiteY3-8" fmla="*/ 618331 h 834231"/>
                <a:gd name="connsiteX4-9" fmla="*/ 995424 w 995424"/>
                <a:gd name="connsiteY4-10" fmla="*/ 199231 h 834231"/>
                <a:gd name="connsiteX5-11" fmla="*/ 246124 w 995424"/>
                <a:gd name="connsiteY5-12" fmla="*/ 199231 h 834231"/>
                <a:gd name="connsiteX6-13" fmla="*/ 0 w 995424"/>
                <a:gd name="connsiteY6-14" fmla="*/ 0 h 834231"/>
                <a:gd name="connsiteX0-15" fmla="*/ 0 w 995424"/>
                <a:gd name="connsiteY0-16" fmla="*/ 0 h 834231"/>
                <a:gd name="connsiteX1-17" fmla="*/ 4824 w 995424"/>
                <a:gd name="connsiteY1-18" fmla="*/ 834231 h 834231"/>
                <a:gd name="connsiteX2-19" fmla="*/ 258824 w 995424"/>
                <a:gd name="connsiteY2-20" fmla="*/ 618331 h 834231"/>
                <a:gd name="connsiteX3-21" fmla="*/ 995424 w 995424"/>
                <a:gd name="connsiteY3-22" fmla="*/ 618331 h 834231"/>
                <a:gd name="connsiteX4-23" fmla="*/ 995424 w 995424"/>
                <a:gd name="connsiteY4-24" fmla="*/ 199231 h 834231"/>
                <a:gd name="connsiteX5-25" fmla="*/ 304016 w 995424"/>
                <a:gd name="connsiteY5-26" fmla="*/ 199231 h 834231"/>
                <a:gd name="connsiteX6-27" fmla="*/ 0 w 995424"/>
                <a:gd name="connsiteY6-28" fmla="*/ 0 h 834231"/>
                <a:gd name="connsiteX0-29" fmla="*/ 0 w 995424"/>
                <a:gd name="connsiteY0-30" fmla="*/ 0 h 834231"/>
                <a:gd name="connsiteX1-31" fmla="*/ 4824 w 995424"/>
                <a:gd name="connsiteY1-32" fmla="*/ 834231 h 834231"/>
                <a:gd name="connsiteX2-33" fmla="*/ 292595 w 995424"/>
                <a:gd name="connsiteY2-34" fmla="*/ 618331 h 834231"/>
                <a:gd name="connsiteX3-35" fmla="*/ 995424 w 995424"/>
                <a:gd name="connsiteY3-36" fmla="*/ 618331 h 834231"/>
                <a:gd name="connsiteX4-37" fmla="*/ 995424 w 995424"/>
                <a:gd name="connsiteY4-38" fmla="*/ 199231 h 834231"/>
                <a:gd name="connsiteX5-39" fmla="*/ 304016 w 995424"/>
                <a:gd name="connsiteY5-40" fmla="*/ 199231 h 834231"/>
                <a:gd name="connsiteX6-41" fmla="*/ 0 w 995424"/>
                <a:gd name="connsiteY6-42" fmla="*/ 0 h 834231"/>
                <a:gd name="connsiteX0-43" fmla="*/ 0 w 995424"/>
                <a:gd name="connsiteY0-44" fmla="*/ 0 h 834231"/>
                <a:gd name="connsiteX1-45" fmla="*/ 4824 w 995424"/>
                <a:gd name="connsiteY1-46" fmla="*/ 834231 h 834231"/>
                <a:gd name="connsiteX2-47" fmla="*/ 292595 w 995424"/>
                <a:gd name="connsiteY2-48" fmla="*/ 618331 h 834231"/>
                <a:gd name="connsiteX3-49" fmla="*/ 995424 w 995424"/>
                <a:gd name="connsiteY3-50" fmla="*/ 618331 h 834231"/>
                <a:gd name="connsiteX4-51" fmla="*/ 995424 w 995424"/>
                <a:gd name="connsiteY4-52" fmla="*/ 199231 h 834231"/>
                <a:gd name="connsiteX5-53" fmla="*/ 304016 w 995424"/>
                <a:gd name="connsiteY5-54" fmla="*/ 199231 h 834231"/>
                <a:gd name="connsiteX6-55" fmla="*/ 0 w 995424"/>
                <a:gd name="connsiteY6-56" fmla="*/ 0 h 834231"/>
                <a:gd name="connsiteX0-57" fmla="*/ 0 w 995424"/>
                <a:gd name="connsiteY0-58" fmla="*/ 0 h 834231"/>
                <a:gd name="connsiteX1-59" fmla="*/ 4824 w 995424"/>
                <a:gd name="connsiteY1-60" fmla="*/ 834231 h 834231"/>
                <a:gd name="connsiteX2-61" fmla="*/ 292595 w 995424"/>
                <a:gd name="connsiteY2-62" fmla="*/ 618331 h 834231"/>
                <a:gd name="connsiteX3-63" fmla="*/ 995424 w 995424"/>
                <a:gd name="connsiteY3-64" fmla="*/ 618331 h 834231"/>
                <a:gd name="connsiteX4-65" fmla="*/ 995424 w 995424"/>
                <a:gd name="connsiteY4-66" fmla="*/ 199231 h 834231"/>
                <a:gd name="connsiteX5-67" fmla="*/ 304016 w 995424"/>
                <a:gd name="connsiteY5-68" fmla="*/ 199231 h 834231"/>
                <a:gd name="connsiteX6-69" fmla="*/ 0 w 995424"/>
                <a:gd name="connsiteY6-70" fmla="*/ 0 h 834231"/>
                <a:gd name="connsiteX0-71" fmla="*/ 0 w 995424"/>
                <a:gd name="connsiteY0-72" fmla="*/ 0 h 834231"/>
                <a:gd name="connsiteX1-73" fmla="*/ 4824 w 995424"/>
                <a:gd name="connsiteY1-74" fmla="*/ 834231 h 834231"/>
                <a:gd name="connsiteX2-75" fmla="*/ 292595 w 995424"/>
                <a:gd name="connsiteY2-76" fmla="*/ 618331 h 834231"/>
                <a:gd name="connsiteX3-77" fmla="*/ 995424 w 995424"/>
                <a:gd name="connsiteY3-78" fmla="*/ 618331 h 834231"/>
                <a:gd name="connsiteX4-79" fmla="*/ 995424 w 995424"/>
                <a:gd name="connsiteY4-80" fmla="*/ 199231 h 834231"/>
                <a:gd name="connsiteX5-81" fmla="*/ 304016 w 995424"/>
                <a:gd name="connsiteY5-82" fmla="*/ 199231 h 834231"/>
                <a:gd name="connsiteX6-83" fmla="*/ 0 w 995424"/>
                <a:gd name="connsiteY6-84" fmla="*/ 0 h 834231"/>
                <a:gd name="connsiteX0-85" fmla="*/ 0 w 995424"/>
                <a:gd name="connsiteY0-86" fmla="*/ 0 h 834231"/>
                <a:gd name="connsiteX1-87" fmla="*/ 4824 w 995424"/>
                <a:gd name="connsiteY1-88" fmla="*/ 834231 h 834231"/>
                <a:gd name="connsiteX2-89" fmla="*/ 292595 w 995424"/>
                <a:gd name="connsiteY2-90" fmla="*/ 618331 h 834231"/>
                <a:gd name="connsiteX3-91" fmla="*/ 995424 w 995424"/>
                <a:gd name="connsiteY3-92" fmla="*/ 618331 h 834231"/>
                <a:gd name="connsiteX4-93" fmla="*/ 995424 w 995424"/>
                <a:gd name="connsiteY4-94" fmla="*/ 199231 h 834231"/>
                <a:gd name="connsiteX5-95" fmla="*/ 304016 w 995424"/>
                <a:gd name="connsiteY5-96" fmla="*/ 199231 h 834231"/>
                <a:gd name="connsiteX6-97" fmla="*/ 0 w 995424"/>
                <a:gd name="connsiteY6-98" fmla="*/ 0 h 834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95424" h="834231">
                  <a:moveTo>
                    <a:pt x="0" y="0"/>
                  </a:moveTo>
                  <a:lnTo>
                    <a:pt x="4824" y="834231"/>
                  </a:lnTo>
                  <a:cubicBezTo>
                    <a:pt x="47679" y="759882"/>
                    <a:pt x="100184" y="626005"/>
                    <a:pt x="292595" y="618331"/>
                  </a:cubicBezTo>
                  <a:lnTo>
                    <a:pt x="995424" y="618331"/>
                  </a:lnTo>
                  <a:lnTo>
                    <a:pt x="995424" y="199231"/>
                  </a:lnTo>
                  <a:lnTo>
                    <a:pt x="304016" y="199231"/>
                  </a:lnTo>
                  <a:cubicBezTo>
                    <a:pt x="115837" y="204259"/>
                    <a:pt x="72394" y="83078"/>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6948229" y="2552700"/>
              <a:ext cx="1420095" cy="3411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30%</a:t>
              </a:r>
              <a:endParaRPr lang="zh-CN" altLang="en-US" dirty="0"/>
            </a:p>
          </p:txBody>
        </p:sp>
      </p:grpSp>
      <p:sp>
        <p:nvSpPr>
          <p:cNvPr id="72" name="文本框 71"/>
          <p:cNvSpPr txBox="1"/>
          <p:nvPr/>
        </p:nvSpPr>
        <p:spPr>
          <a:xfrm>
            <a:off x="5040052" y="2446724"/>
            <a:ext cx="731065" cy="253950"/>
          </a:xfrm>
          <a:prstGeom prst="rect">
            <a:avLst/>
          </a:prstGeom>
          <a:noFill/>
        </p:spPr>
        <p:txBody>
          <a:bodyPr wrap="none" lIns="68577" tIns="34289" rIns="68577" bIns="34289" rtlCol="0">
            <a:spAutoFit/>
          </a:bodyPr>
          <a:lstStyle>
            <a:defPPr>
              <a:defRPr lang="zh-CN"/>
            </a:defPPr>
            <a:lvl1pPr algn="ctr">
              <a:defRPr sz="3200">
                <a:solidFill>
                  <a:schemeClr val="tx1">
                    <a:lumMod val="65000"/>
                    <a:lumOff val="35000"/>
                  </a:schemeClr>
                </a:solidFill>
              </a:defRPr>
            </a:lvl1pPr>
          </a:lstStyle>
          <a:p>
            <a:pPr algn="l"/>
            <a:r>
              <a:rPr lang="en-US" altLang="zh-CN" sz="1200" dirty="0"/>
              <a:t>PROGECT</a:t>
            </a:r>
            <a:endParaRPr lang="zh-CN" altLang="en-US" sz="1200" dirty="0"/>
          </a:p>
        </p:txBody>
      </p:sp>
      <p:grpSp>
        <p:nvGrpSpPr>
          <p:cNvPr id="8" name="组合 72"/>
          <p:cNvGrpSpPr/>
          <p:nvPr/>
        </p:nvGrpSpPr>
        <p:grpSpPr>
          <a:xfrm>
            <a:off x="5842633" y="2994771"/>
            <a:ext cx="2253492" cy="717219"/>
            <a:chOff x="6892131" y="2390514"/>
            <a:chExt cx="1774498" cy="678918"/>
          </a:xfrm>
          <a:solidFill>
            <a:schemeClr val="accent4"/>
          </a:solidFill>
        </p:grpSpPr>
        <p:sp>
          <p:nvSpPr>
            <p:cNvPr id="74" name="任意多边形 73"/>
            <p:cNvSpPr/>
            <p:nvPr/>
          </p:nvSpPr>
          <p:spPr>
            <a:xfrm>
              <a:off x="6892131" y="2390514"/>
              <a:ext cx="491331" cy="678918"/>
            </a:xfrm>
            <a:custGeom>
              <a:avLst/>
              <a:gdLst>
                <a:gd name="connsiteX0" fmla="*/ 0 w 990600"/>
                <a:gd name="connsiteY0" fmla="*/ 0 h 736600"/>
                <a:gd name="connsiteX1" fmla="*/ 0 w 990600"/>
                <a:gd name="connsiteY1" fmla="*/ 736600 h 736600"/>
                <a:gd name="connsiteX2" fmla="*/ 254000 w 990600"/>
                <a:gd name="connsiteY2" fmla="*/ 520700 h 736600"/>
                <a:gd name="connsiteX3" fmla="*/ 990600 w 990600"/>
                <a:gd name="connsiteY3" fmla="*/ 520700 h 736600"/>
                <a:gd name="connsiteX4" fmla="*/ 990600 w 990600"/>
                <a:gd name="connsiteY4" fmla="*/ 101600 h 736600"/>
                <a:gd name="connsiteX5" fmla="*/ 241300 w 990600"/>
                <a:gd name="connsiteY5" fmla="*/ 101600 h 736600"/>
                <a:gd name="connsiteX6" fmla="*/ 0 w 990600"/>
                <a:gd name="connsiteY6" fmla="*/ 0 h 736600"/>
                <a:gd name="connsiteX0-1" fmla="*/ 0 w 995424"/>
                <a:gd name="connsiteY0-2" fmla="*/ 0 h 834231"/>
                <a:gd name="connsiteX1-3" fmla="*/ 4824 w 995424"/>
                <a:gd name="connsiteY1-4" fmla="*/ 834231 h 834231"/>
                <a:gd name="connsiteX2-5" fmla="*/ 258824 w 995424"/>
                <a:gd name="connsiteY2-6" fmla="*/ 618331 h 834231"/>
                <a:gd name="connsiteX3-7" fmla="*/ 995424 w 995424"/>
                <a:gd name="connsiteY3-8" fmla="*/ 618331 h 834231"/>
                <a:gd name="connsiteX4-9" fmla="*/ 995424 w 995424"/>
                <a:gd name="connsiteY4-10" fmla="*/ 199231 h 834231"/>
                <a:gd name="connsiteX5-11" fmla="*/ 246124 w 995424"/>
                <a:gd name="connsiteY5-12" fmla="*/ 199231 h 834231"/>
                <a:gd name="connsiteX6-13" fmla="*/ 0 w 995424"/>
                <a:gd name="connsiteY6-14" fmla="*/ 0 h 834231"/>
                <a:gd name="connsiteX0-15" fmla="*/ 0 w 995424"/>
                <a:gd name="connsiteY0-16" fmla="*/ 0 h 834231"/>
                <a:gd name="connsiteX1-17" fmla="*/ 4824 w 995424"/>
                <a:gd name="connsiteY1-18" fmla="*/ 834231 h 834231"/>
                <a:gd name="connsiteX2-19" fmla="*/ 258824 w 995424"/>
                <a:gd name="connsiteY2-20" fmla="*/ 618331 h 834231"/>
                <a:gd name="connsiteX3-21" fmla="*/ 995424 w 995424"/>
                <a:gd name="connsiteY3-22" fmla="*/ 618331 h 834231"/>
                <a:gd name="connsiteX4-23" fmla="*/ 995424 w 995424"/>
                <a:gd name="connsiteY4-24" fmla="*/ 199231 h 834231"/>
                <a:gd name="connsiteX5-25" fmla="*/ 304016 w 995424"/>
                <a:gd name="connsiteY5-26" fmla="*/ 199231 h 834231"/>
                <a:gd name="connsiteX6-27" fmla="*/ 0 w 995424"/>
                <a:gd name="connsiteY6-28" fmla="*/ 0 h 834231"/>
                <a:gd name="connsiteX0-29" fmla="*/ 0 w 995424"/>
                <a:gd name="connsiteY0-30" fmla="*/ 0 h 834231"/>
                <a:gd name="connsiteX1-31" fmla="*/ 4824 w 995424"/>
                <a:gd name="connsiteY1-32" fmla="*/ 834231 h 834231"/>
                <a:gd name="connsiteX2-33" fmla="*/ 292595 w 995424"/>
                <a:gd name="connsiteY2-34" fmla="*/ 618331 h 834231"/>
                <a:gd name="connsiteX3-35" fmla="*/ 995424 w 995424"/>
                <a:gd name="connsiteY3-36" fmla="*/ 618331 h 834231"/>
                <a:gd name="connsiteX4-37" fmla="*/ 995424 w 995424"/>
                <a:gd name="connsiteY4-38" fmla="*/ 199231 h 834231"/>
                <a:gd name="connsiteX5-39" fmla="*/ 304016 w 995424"/>
                <a:gd name="connsiteY5-40" fmla="*/ 199231 h 834231"/>
                <a:gd name="connsiteX6-41" fmla="*/ 0 w 995424"/>
                <a:gd name="connsiteY6-42" fmla="*/ 0 h 834231"/>
                <a:gd name="connsiteX0-43" fmla="*/ 0 w 995424"/>
                <a:gd name="connsiteY0-44" fmla="*/ 0 h 834231"/>
                <a:gd name="connsiteX1-45" fmla="*/ 4824 w 995424"/>
                <a:gd name="connsiteY1-46" fmla="*/ 834231 h 834231"/>
                <a:gd name="connsiteX2-47" fmla="*/ 292595 w 995424"/>
                <a:gd name="connsiteY2-48" fmla="*/ 618331 h 834231"/>
                <a:gd name="connsiteX3-49" fmla="*/ 995424 w 995424"/>
                <a:gd name="connsiteY3-50" fmla="*/ 618331 h 834231"/>
                <a:gd name="connsiteX4-51" fmla="*/ 995424 w 995424"/>
                <a:gd name="connsiteY4-52" fmla="*/ 199231 h 834231"/>
                <a:gd name="connsiteX5-53" fmla="*/ 304016 w 995424"/>
                <a:gd name="connsiteY5-54" fmla="*/ 199231 h 834231"/>
                <a:gd name="connsiteX6-55" fmla="*/ 0 w 995424"/>
                <a:gd name="connsiteY6-56" fmla="*/ 0 h 834231"/>
                <a:gd name="connsiteX0-57" fmla="*/ 0 w 995424"/>
                <a:gd name="connsiteY0-58" fmla="*/ 0 h 834231"/>
                <a:gd name="connsiteX1-59" fmla="*/ 4824 w 995424"/>
                <a:gd name="connsiteY1-60" fmla="*/ 834231 h 834231"/>
                <a:gd name="connsiteX2-61" fmla="*/ 292595 w 995424"/>
                <a:gd name="connsiteY2-62" fmla="*/ 618331 h 834231"/>
                <a:gd name="connsiteX3-63" fmla="*/ 995424 w 995424"/>
                <a:gd name="connsiteY3-64" fmla="*/ 618331 h 834231"/>
                <a:gd name="connsiteX4-65" fmla="*/ 995424 w 995424"/>
                <a:gd name="connsiteY4-66" fmla="*/ 199231 h 834231"/>
                <a:gd name="connsiteX5-67" fmla="*/ 304016 w 995424"/>
                <a:gd name="connsiteY5-68" fmla="*/ 199231 h 834231"/>
                <a:gd name="connsiteX6-69" fmla="*/ 0 w 995424"/>
                <a:gd name="connsiteY6-70" fmla="*/ 0 h 834231"/>
                <a:gd name="connsiteX0-71" fmla="*/ 0 w 995424"/>
                <a:gd name="connsiteY0-72" fmla="*/ 0 h 834231"/>
                <a:gd name="connsiteX1-73" fmla="*/ 4824 w 995424"/>
                <a:gd name="connsiteY1-74" fmla="*/ 834231 h 834231"/>
                <a:gd name="connsiteX2-75" fmla="*/ 292595 w 995424"/>
                <a:gd name="connsiteY2-76" fmla="*/ 618331 h 834231"/>
                <a:gd name="connsiteX3-77" fmla="*/ 995424 w 995424"/>
                <a:gd name="connsiteY3-78" fmla="*/ 618331 h 834231"/>
                <a:gd name="connsiteX4-79" fmla="*/ 995424 w 995424"/>
                <a:gd name="connsiteY4-80" fmla="*/ 199231 h 834231"/>
                <a:gd name="connsiteX5-81" fmla="*/ 304016 w 995424"/>
                <a:gd name="connsiteY5-82" fmla="*/ 199231 h 834231"/>
                <a:gd name="connsiteX6-83" fmla="*/ 0 w 995424"/>
                <a:gd name="connsiteY6-84" fmla="*/ 0 h 834231"/>
                <a:gd name="connsiteX0-85" fmla="*/ 0 w 995424"/>
                <a:gd name="connsiteY0-86" fmla="*/ 0 h 834231"/>
                <a:gd name="connsiteX1-87" fmla="*/ 4824 w 995424"/>
                <a:gd name="connsiteY1-88" fmla="*/ 834231 h 834231"/>
                <a:gd name="connsiteX2-89" fmla="*/ 292595 w 995424"/>
                <a:gd name="connsiteY2-90" fmla="*/ 618331 h 834231"/>
                <a:gd name="connsiteX3-91" fmla="*/ 995424 w 995424"/>
                <a:gd name="connsiteY3-92" fmla="*/ 618331 h 834231"/>
                <a:gd name="connsiteX4-93" fmla="*/ 995424 w 995424"/>
                <a:gd name="connsiteY4-94" fmla="*/ 199231 h 834231"/>
                <a:gd name="connsiteX5-95" fmla="*/ 304016 w 995424"/>
                <a:gd name="connsiteY5-96" fmla="*/ 199231 h 834231"/>
                <a:gd name="connsiteX6-97" fmla="*/ 0 w 995424"/>
                <a:gd name="connsiteY6-98" fmla="*/ 0 h 834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95424" h="834231">
                  <a:moveTo>
                    <a:pt x="0" y="0"/>
                  </a:moveTo>
                  <a:lnTo>
                    <a:pt x="4824" y="834231"/>
                  </a:lnTo>
                  <a:cubicBezTo>
                    <a:pt x="47679" y="759882"/>
                    <a:pt x="100184" y="626005"/>
                    <a:pt x="292595" y="618331"/>
                  </a:cubicBezTo>
                  <a:lnTo>
                    <a:pt x="995424" y="618331"/>
                  </a:lnTo>
                  <a:lnTo>
                    <a:pt x="995424" y="199231"/>
                  </a:lnTo>
                  <a:lnTo>
                    <a:pt x="304016" y="199231"/>
                  </a:lnTo>
                  <a:cubicBezTo>
                    <a:pt x="115837" y="204259"/>
                    <a:pt x="72394" y="83078"/>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6948229" y="2552700"/>
              <a:ext cx="1718400" cy="3411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30%</a:t>
              </a:r>
              <a:endParaRPr lang="zh-CN" altLang="en-US" dirty="0"/>
            </a:p>
          </p:txBody>
        </p:sp>
      </p:grpSp>
      <p:sp>
        <p:nvSpPr>
          <p:cNvPr id="76" name="文本框 75"/>
          <p:cNvSpPr txBox="1"/>
          <p:nvPr/>
        </p:nvSpPr>
        <p:spPr>
          <a:xfrm>
            <a:off x="5040052" y="3243470"/>
            <a:ext cx="731065" cy="253950"/>
          </a:xfrm>
          <a:prstGeom prst="rect">
            <a:avLst/>
          </a:prstGeom>
          <a:noFill/>
        </p:spPr>
        <p:txBody>
          <a:bodyPr wrap="none" lIns="68577" tIns="34289" rIns="68577" bIns="34289" rtlCol="0">
            <a:spAutoFit/>
          </a:bodyPr>
          <a:lstStyle>
            <a:defPPr>
              <a:defRPr lang="zh-CN"/>
            </a:defPPr>
            <a:lvl1pPr algn="ctr">
              <a:defRPr sz="3200">
                <a:solidFill>
                  <a:schemeClr val="tx1">
                    <a:lumMod val="65000"/>
                    <a:lumOff val="35000"/>
                  </a:schemeClr>
                </a:solidFill>
              </a:defRPr>
            </a:lvl1pPr>
          </a:lstStyle>
          <a:p>
            <a:pPr algn="l"/>
            <a:r>
              <a:rPr lang="en-US" altLang="zh-CN" sz="1200" dirty="0"/>
              <a:t>PROGECT</a:t>
            </a:r>
            <a:endParaRPr lang="zh-CN" altLang="en-US" sz="1200" dirty="0"/>
          </a:p>
        </p:txBody>
      </p:sp>
      <p:grpSp>
        <p:nvGrpSpPr>
          <p:cNvPr id="9" name="组合 76"/>
          <p:cNvGrpSpPr/>
          <p:nvPr/>
        </p:nvGrpSpPr>
        <p:grpSpPr>
          <a:xfrm>
            <a:off x="5842633" y="3755700"/>
            <a:ext cx="2329692" cy="717219"/>
            <a:chOff x="6892131" y="2390514"/>
            <a:chExt cx="2205577" cy="678918"/>
          </a:xfrm>
          <a:solidFill>
            <a:schemeClr val="accent4"/>
          </a:solidFill>
        </p:grpSpPr>
        <p:sp>
          <p:nvSpPr>
            <p:cNvPr id="78" name="任意多边形 77"/>
            <p:cNvSpPr/>
            <p:nvPr/>
          </p:nvSpPr>
          <p:spPr>
            <a:xfrm>
              <a:off x="6892131" y="2390514"/>
              <a:ext cx="491331" cy="678918"/>
            </a:xfrm>
            <a:custGeom>
              <a:avLst/>
              <a:gdLst>
                <a:gd name="connsiteX0" fmla="*/ 0 w 990600"/>
                <a:gd name="connsiteY0" fmla="*/ 0 h 736600"/>
                <a:gd name="connsiteX1" fmla="*/ 0 w 990600"/>
                <a:gd name="connsiteY1" fmla="*/ 736600 h 736600"/>
                <a:gd name="connsiteX2" fmla="*/ 254000 w 990600"/>
                <a:gd name="connsiteY2" fmla="*/ 520700 h 736600"/>
                <a:gd name="connsiteX3" fmla="*/ 990600 w 990600"/>
                <a:gd name="connsiteY3" fmla="*/ 520700 h 736600"/>
                <a:gd name="connsiteX4" fmla="*/ 990600 w 990600"/>
                <a:gd name="connsiteY4" fmla="*/ 101600 h 736600"/>
                <a:gd name="connsiteX5" fmla="*/ 241300 w 990600"/>
                <a:gd name="connsiteY5" fmla="*/ 101600 h 736600"/>
                <a:gd name="connsiteX6" fmla="*/ 0 w 990600"/>
                <a:gd name="connsiteY6" fmla="*/ 0 h 736600"/>
                <a:gd name="connsiteX0-1" fmla="*/ 0 w 995424"/>
                <a:gd name="connsiteY0-2" fmla="*/ 0 h 834231"/>
                <a:gd name="connsiteX1-3" fmla="*/ 4824 w 995424"/>
                <a:gd name="connsiteY1-4" fmla="*/ 834231 h 834231"/>
                <a:gd name="connsiteX2-5" fmla="*/ 258824 w 995424"/>
                <a:gd name="connsiteY2-6" fmla="*/ 618331 h 834231"/>
                <a:gd name="connsiteX3-7" fmla="*/ 995424 w 995424"/>
                <a:gd name="connsiteY3-8" fmla="*/ 618331 h 834231"/>
                <a:gd name="connsiteX4-9" fmla="*/ 995424 w 995424"/>
                <a:gd name="connsiteY4-10" fmla="*/ 199231 h 834231"/>
                <a:gd name="connsiteX5-11" fmla="*/ 246124 w 995424"/>
                <a:gd name="connsiteY5-12" fmla="*/ 199231 h 834231"/>
                <a:gd name="connsiteX6-13" fmla="*/ 0 w 995424"/>
                <a:gd name="connsiteY6-14" fmla="*/ 0 h 834231"/>
                <a:gd name="connsiteX0-15" fmla="*/ 0 w 995424"/>
                <a:gd name="connsiteY0-16" fmla="*/ 0 h 834231"/>
                <a:gd name="connsiteX1-17" fmla="*/ 4824 w 995424"/>
                <a:gd name="connsiteY1-18" fmla="*/ 834231 h 834231"/>
                <a:gd name="connsiteX2-19" fmla="*/ 258824 w 995424"/>
                <a:gd name="connsiteY2-20" fmla="*/ 618331 h 834231"/>
                <a:gd name="connsiteX3-21" fmla="*/ 995424 w 995424"/>
                <a:gd name="connsiteY3-22" fmla="*/ 618331 h 834231"/>
                <a:gd name="connsiteX4-23" fmla="*/ 995424 w 995424"/>
                <a:gd name="connsiteY4-24" fmla="*/ 199231 h 834231"/>
                <a:gd name="connsiteX5-25" fmla="*/ 304016 w 995424"/>
                <a:gd name="connsiteY5-26" fmla="*/ 199231 h 834231"/>
                <a:gd name="connsiteX6-27" fmla="*/ 0 w 995424"/>
                <a:gd name="connsiteY6-28" fmla="*/ 0 h 834231"/>
                <a:gd name="connsiteX0-29" fmla="*/ 0 w 995424"/>
                <a:gd name="connsiteY0-30" fmla="*/ 0 h 834231"/>
                <a:gd name="connsiteX1-31" fmla="*/ 4824 w 995424"/>
                <a:gd name="connsiteY1-32" fmla="*/ 834231 h 834231"/>
                <a:gd name="connsiteX2-33" fmla="*/ 292595 w 995424"/>
                <a:gd name="connsiteY2-34" fmla="*/ 618331 h 834231"/>
                <a:gd name="connsiteX3-35" fmla="*/ 995424 w 995424"/>
                <a:gd name="connsiteY3-36" fmla="*/ 618331 h 834231"/>
                <a:gd name="connsiteX4-37" fmla="*/ 995424 w 995424"/>
                <a:gd name="connsiteY4-38" fmla="*/ 199231 h 834231"/>
                <a:gd name="connsiteX5-39" fmla="*/ 304016 w 995424"/>
                <a:gd name="connsiteY5-40" fmla="*/ 199231 h 834231"/>
                <a:gd name="connsiteX6-41" fmla="*/ 0 w 995424"/>
                <a:gd name="connsiteY6-42" fmla="*/ 0 h 834231"/>
                <a:gd name="connsiteX0-43" fmla="*/ 0 w 995424"/>
                <a:gd name="connsiteY0-44" fmla="*/ 0 h 834231"/>
                <a:gd name="connsiteX1-45" fmla="*/ 4824 w 995424"/>
                <a:gd name="connsiteY1-46" fmla="*/ 834231 h 834231"/>
                <a:gd name="connsiteX2-47" fmla="*/ 292595 w 995424"/>
                <a:gd name="connsiteY2-48" fmla="*/ 618331 h 834231"/>
                <a:gd name="connsiteX3-49" fmla="*/ 995424 w 995424"/>
                <a:gd name="connsiteY3-50" fmla="*/ 618331 h 834231"/>
                <a:gd name="connsiteX4-51" fmla="*/ 995424 w 995424"/>
                <a:gd name="connsiteY4-52" fmla="*/ 199231 h 834231"/>
                <a:gd name="connsiteX5-53" fmla="*/ 304016 w 995424"/>
                <a:gd name="connsiteY5-54" fmla="*/ 199231 h 834231"/>
                <a:gd name="connsiteX6-55" fmla="*/ 0 w 995424"/>
                <a:gd name="connsiteY6-56" fmla="*/ 0 h 834231"/>
                <a:gd name="connsiteX0-57" fmla="*/ 0 w 995424"/>
                <a:gd name="connsiteY0-58" fmla="*/ 0 h 834231"/>
                <a:gd name="connsiteX1-59" fmla="*/ 4824 w 995424"/>
                <a:gd name="connsiteY1-60" fmla="*/ 834231 h 834231"/>
                <a:gd name="connsiteX2-61" fmla="*/ 292595 w 995424"/>
                <a:gd name="connsiteY2-62" fmla="*/ 618331 h 834231"/>
                <a:gd name="connsiteX3-63" fmla="*/ 995424 w 995424"/>
                <a:gd name="connsiteY3-64" fmla="*/ 618331 h 834231"/>
                <a:gd name="connsiteX4-65" fmla="*/ 995424 w 995424"/>
                <a:gd name="connsiteY4-66" fmla="*/ 199231 h 834231"/>
                <a:gd name="connsiteX5-67" fmla="*/ 304016 w 995424"/>
                <a:gd name="connsiteY5-68" fmla="*/ 199231 h 834231"/>
                <a:gd name="connsiteX6-69" fmla="*/ 0 w 995424"/>
                <a:gd name="connsiteY6-70" fmla="*/ 0 h 834231"/>
                <a:gd name="connsiteX0-71" fmla="*/ 0 w 995424"/>
                <a:gd name="connsiteY0-72" fmla="*/ 0 h 834231"/>
                <a:gd name="connsiteX1-73" fmla="*/ 4824 w 995424"/>
                <a:gd name="connsiteY1-74" fmla="*/ 834231 h 834231"/>
                <a:gd name="connsiteX2-75" fmla="*/ 292595 w 995424"/>
                <a:gd name="connsiteY2-76" fmla="*/ 618331 h 834231"/>
                <a:gd name="connsiteX3-77" fmla="*/ 995424 w 995424"/>
                <a:gd name="connsiteY3-78" fmla="*/ 618331 h 834231"/>
                <a:gd name="connsiteX4-79" fmla="*/ 995424 w 995424"/>
                <a:gd name="connsiteY4-80" fmla="*/ 199231 h 834231"/>
                <a:gd name="connsiteX5-81" fmla="*/ 304016 w 995424"/>
                <a:gd name="connsiteY5-82" fmla="*/ 199231 h 834231"/>
                <a:gd name="connsiteX6-83" fmla="*/ 0 w 995424"/>
                <a:gd name="connsiteY6-84" fmla="*/ 0 h 834231"/>
                <a:gd name="connsiteX0-85" fmla="*/ 0 w 995424"/>
                <a:gd name="connsiteY0-86" fmla="*/ 0 h 834231"/>
                <a:gd name="connsiteX1-87" fmla="*/ 4824 w 995424"/>
                <a:gd name="connsiteY1-88" fmla="*/ 834231 h 834231"/>
                <a:gd name="connsiteX2-89" fmla="*/ 292595 w 995424"/>
                <a:gd name="connsiteY2-90" fmla="*/ 618331 h 834231"/>
                <a:gd name="connsiteX3-91" fmla="*/ 995424 w 995424"/>
                <a:gd name="connsiteY3-92" fmla="*/ 618331 h 834231"/>
                <a:gd name="connsiteX4-93" fmla="*/ 995424 w 995424"/>
                <a:gd name="connsiteY4-94" fmla="*/ 199231 h 834231"/>
                <a:gd name="connsiteX5-95" fmla="*/ 304016 w 995424"/>
                <a:gd name="connsiteY5-96" fmla="*/ 199231 h 834231"/>
                <a:gd name="connsiteX6-97" fmla="*/ 0 w 995424"/>
                <a:gd name="connsiteY6-98" fmla="*/ 0 h 8342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95424" h="834231">
                  <a:moveTo>
                    <a:pt x="0" y="0"/>
                  </a:moveTo>
                  <a:lnTo>
                    <a:pt x="4824" y="834231"/>
                  </a:lnTo>
                  <a:cubicBezTo>
                    <a:pt x="47679" y="759882"/>
                    <a:pt x="100184" y="626005"/>
                    <a:pt x="292595" y="618331"/>
                  </a:cubicBezTo>
                  <a:lnTo>
                    <a:pt x="995424" y="618331"/>
                  </a:lnTo>
                  <a:lnTo>
                    <a:pt x="995424" y="199231"/>
                  </a:lnTo>
                  <a:lnTo>
                    <a:pt x="304016" y="199231"/>
                  </a:lnTo>
                  <a:cubicBezTo>
                    <a:pt x="115837" y="204259"/>
                    <a:pt x="72394" y="83078"/>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6948229" y="2552700"/>
              <a:ext cx="2149479" cy="34112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t>30%</a:t>
              </a:r>
              <a:endParaRPr lang="zh-CN" altLang="en-US" dirty="0"/>
            </a:p>
          </p:txBody>
        </p:sp>
      </p:grpSp>
      <p:sp>
        <p:nvSpPr>
          <p:cNvPr id="80" name="文本框 79"/>
          <p:cNvSpPr txBox="1"/>
          <p:nvPr/>
        </p:nvSpPr>
        <p:spPr>
          <a:xfrm>
            <a:off x="5040052" y="4004398"/>
            <a:ext cx="731065" cy="253950"/>
          </a:xfrm>
          <a:prstGeom prst="rect">
            <a:avLst/>
          </a:prstGeom>
          <a:noFill/>
        </p:spPr>
        <p:txBody>
          <a:bodyPr wrap="none" lIns="68577" tIns="34289" rIns="68577" bIns="34289" rtlCol="0">
            <a:spAutoFit/>
          </a:bodyPr>
          <a:lstStyle>
            <a:defPPr>
              <a:defRPr lang="zh-CN"/>
            </a:defPPr>
            <a:lvl1pPr algn="ctr">
              <a:defRPr sz="3200">
                <a:solidFill>
                  <a:schemeClr val="tx1">
                    <a:lumMod val="65000"/>
                    <a:lumOff val="35000"/>
                  </a:schemeClr>
                </a:solidFill>
              </a:defRPr>
            </a:lvl1pPr>
          </a:lstStyle>
          <a:p>
            <a:pPr algn="l"/>
            <a:r>
              <a:rPr lang="en-US" altLang="zh-CN" sz="1200" dirty="0"/>
              <a:t>PROGECT</a:t>
            </a:r>
            <a:endParaRPr lang="zh-CN" altLang="en-US" sz="1200" dirty="0"/>
          </a:p>
        </p:txBody>
      </p:sp>
      <p:sp>
        <p:nvSpPr>
          <p:cNvPr id="81" name="文本框 80"/>
          <p:cNvSpPr txBox="1"/>
          <p:nvPr/>
        </p:nvSpPr>
        <p:spPr>
          <a:xfrm>
            <a:off x="1904709" y="1008075"/>
            <a:ext cx="959088" cy="315426"/>
          </a:xfrm>
          <a:prstGeom prst="rect">
            <a:avLst/>
          </a:prstGeom>
          <a:noFill/>
        </p:spPr>
        <p:txBody>
          <a:bodyPr wrap="none" lIns="68577" tIns="34289" rIns="68577" bIns="34289" rtlCol="0">
            <a:spAutoFit/>
          </a:bodyPr>
          <a:lstStyle>
            <a:defPPr>
              <a:defRPr lang="zh-CN"/>
            </a:defPPr>
            <a:lvl1pPr algn="ctr">
              <a:defRPr sz="3200">
                <a:solidFill>
                  <a:schemeClr val="tx1">
                    <a:lumMod val="65000"/>
                    <a:lumOff val="35000"/>
                  </a:schemeClr>
                </a:solidFill>
              </a:defRPr>
            </a:lvl1pPr>
          </a:lstStyle>
          <a:p>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82" name="文本框 81"/>
          <p:cNvSpPr txBox="1"/>
          <p:nvPr/>
        </p:nvSpPr>
        <p:spPr>
          <a:xfrm>
            <a:off x="5936390" y="1008075"/>
            <a:ext cx="959088" cy="315426"/>
          </a:xfrm>
          <a:prstGeom prst="rect">
            <a:avLst/>
          </a:prstGeom>
          <a:noFill/>
        </p:spPr>
        <p:txBody>
          <a:bodyPr wrap="none" lIns="68577" tIns="34289" rIns="68577" bIns="34289" rtlCol="0">
            <a:spAutoFit/>
          </a:bodyPr>
          <a:lstStyle>
            <a:defPPr>
              <a:defRPr lang="zh-CN"/>
            </a:defPPr>
            <a:lvl1pPr algn="ctr">
              <a:defRPr sz="3200">
                <a:solidFill>
                  <a:schemeClr val="tx1">
                    <a:lumMod val="65000"/>
                    <a:lumOff val="35000"/>
                  </a:schemeClr>
                </a:solidFill>
              </a:defRPr>
            </a:lvl1pPr>
          </a:lstStyle>
          <a:p>
            <a:r>
              <a:rPr lang="zh-CN" altLang="en-US" sz="16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6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0-#ppt_w/2"/>
                                          </p:val>
                                        </p:tav>
                                        <p:tav tm="100000">
                                          <p:val>
                                            <p:strVal val="#ppt_x"/>
                                          </p:val>
                                        </p:tav>
                                      </p:tavLst>
                                    </p:anim>
                                    <p:anim calcmode="lin" valueType="num">
                                      <p:cBhvr additive="base">
                                        <p:cTn id="19"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0-#ppt_w/2"/>
                                          </p:val>
                                        </p:tav>
                                        <p:tav tm="100000">
                                          <p:val>
                                            <p:strVal val="#ppt_x"/>
                                          </p:val>
                                        </p:tav>
                                      </p:tavLst>
                                    </p:anim>
                                    <p:anim calcmode="lin" valueType="num">
                                      <p:cBhvr additive="base">
                                        <p:cTn id="30"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0-#ppt_w/2"/>
                                          </p:val>
                                        </p:tav>
                                        <p:tav tm="100000">
                                          <p:val>
                                            <p:strVal val="#ppt_x"/>
                                          </p:val>
                                        </p:tav>
                                      </p:tavLst>
                                    </p:anim>
                                    <p:anim calcmode="lin" valueType="num">
                                      <p:cBhvr additive="base">
                                        <p:cTn id="41"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additive="base">
                                        <p:cTn id="51" dur="500" fill="hold"/>
                                        <p:tgtEl>
                                          <p:spTgt spid="64"/>
                                        </p:tgtEl>
                                        <p:attrNameLst>
                                          <p:attrName>ppt_x</p:attrName>
                                        </p:attrNameLst>
                                      </p:cBhvr>
                                      <p:tavLst>
                                        <p:tav tm="0">
                                          <p:val>
                                            <p:strVal val="0-#ppt_w/2"/>
                                          </p:val>
                                        </p:tav>
                                        <p:tav tm="100000">
                                          <p:val>
                                            <p:strVal val="#ppt_x"/>
                                          </p:val>
                                        </p:tav>
                                      </p:tavLst>
                                    </p:anim>
                                    <p:anim calcmode="lin" valueType="num">
                                      <p:cBhvr additive="base">
                                        <p:cTn id="52"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2"/>
                                        </p:tgtEl>
                                        <p:attrNameLst>
                                          <p:attrName>style.visibility</p:attrName>
                                        </p:attrNameLst>
                                      </p:cBhvr>
                                      <p:to>
                                        <p:strVal val="visible"/>
                                      </p:to>
                                    </p:set>
                                    <p:anim calcmode="lin" valueType="num">
                                      <p:cBhvr additive="base">
                                        <p:cTn id="57" dur="500" fill="hold"/>
                                        <p:tgtEl>
                                          <p:spTgt spid="82"/>
                                        </p:tgtEl>
                                        <p:attrNameLst>
                                          <p:attrName>ppt_x</p:attrName>
                                        </p:attrNameLst>
                                      </p:cBhvr>
                                      <p:tavLst>
                                        <p:tav tm="0">
                                          <p:val>
                                            <p:strVal val="#ppt_x"/>
                                          </p:val>
                                        </p:tav>
                                        <p:tav tm="100000">
                                          <p:val>
                                            <p:strVal val="#ppt_x"/>
                                          </p:val>
                                        </p:tav>
                                      </p:tavLst>
                                    </p:anim>
                                    <p:anim calcmode="lin" valueType="num">
                                      <p:cBhvr additive="base">
                                        <p:cTn id="58"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68"/>
                                        </p:tgtEl>
                                        <p:attrNameLst>
                                          <p:attrName>style.visibility</p:attrName>
                                        </p:attrNameLst>
                                      </p:cBhvr>
                                      <p:to>
                                        <p:strVal val="visible"/>
                                      </p:to>
                                    </p:set>
                                    <p:anim calcmode="lin" valueType="num">
                                      <p:cBhvr additive="base">
                                        <p:cTn id="68" dur="500" fill="hold"/>
                                        <p:tgtEl>
                                          <p:spTgt spid="68"/>
                                        </p:tgtEl>
                                        <p:attrNameLst>
                                          <p:attrName>ppt_x</p:attrName>
                                        </p:attrNameLst>
                                      </p:cBhvr>
                                      <p:tavLst>
                                        <p:tav tm="0">
                                          <p:val>
                                            <p:strVal val="#ppt_x"/>
                                          </p:val>
                                        </p:tav>
                                        <p:tav tm="100000">
                                          <p:val>
                                            <p:strVal val="#ppt_x"/>
                                          </p:val>
                                        </p:tav>
                                      </p:tavLst>
                                    </p:anim>
                                    <p:anim calcmode="lin" valueType="num">
                                      <p:cBhvr additive="base">
                                        <p:cTn id="69"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additive="base">
                                        <p:cTn id="79" dur="500" fill="hold"/>
                                        <p:tgtEl>
                                          <p:spTgt spid="72"/>
                                        </p:tgtEl>
                                        <p:attrNameLst>
                                          <p:attrName>ppt_x</p:attrName>
                                        </p:attrNameLst>
                                      </p:cBhvr>
                                      <p:tavLst>
                                        <p:tav tm="0">
                                          <p:val>
                                            <p:strVal val="#ppt_x"/>
                                          </p:val>
                                        </p:tav>
                                        <p:tav tm="100000">
                                          <p:val>
                                            <p:strVal val="#ppt_x"/>
                                          </p:val>
                                        </p:tav>
                                      </p:tavLst>
                                    </p:anim>
                                    <p:anim calcmode="lin" valueType="num">
                                      <p:cBhvr additive="base">
                                        <p:cTn id="8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76"/>
                                        </p:tgtEl>
                                        <p:attrNameLst>
                                          <p:attrName>style.visibility</p:attrName>
                                        </p:attrNameLst>
                                      </p:cBhvr>
                                      <p:to>
                                        <p:strVal val="visible"/>
                                      </p:to>
                                    </p:set>
                                    <p:anim calcmode="lin" valueType="num">
                                      <p:cBhvr additive="base">
                                        <p:cTn id="90" dur="500" fill="hold"/>
                                        <p:tgtEl>
                                          <p:spTgt spid="76"/>
                                        </p:tgtEl>
                                        <p:attrNameLst>
                                          <p:attrName>ppt_x</p:attrName>
                                        </p:attrNameLst>
                                      </p:cBhvr>
                                      <p:tavLst>
                                        <p:tav tm="0">
                                          <p:val>
                                            <p:strVal val="#ppt_x"/>
                                          </p:val>
                                        </p:tav>
                                        <p:tav tm="100000">
                                          <p:val>
                                            <p:strVal val="#ppt_x"/>
                                          </p:val>
                                        </p:tav>
                                      </p:tavLst>
                                    </p:anim>
                                    <p:anim calcmode="lin" valueType="num">
                                      <p:cBhvr additive="base">
                                        <p:cTn id="91"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80"/>
                                        </p:tgtEl>
                                        <p:attrNameLst>
                                          <p:attrName>style.visibility</p:attrName>
                                        </p:attrNameLst>
                                      </p:cBhvr>
                                      <p:to>
                                        <p:strVal val="visible"/>
                                      </p:to>
                                    </p:set>
                                    <p:anim calcmode="lin" valueType="num">
                                      <p:cBhvr additive="base">
                                        <p:cTn id="101" dur="500" fill="hold"/>
                                        <p:tgtEl>
                                          <p:spTgt spid="80"/>
                                        </p:tgtEl>
                                        <p:attrNameLst>
                                          <p:attrName>ppt_x</p:attrName>
                                        </p:attrNameLst>
                                      </p:cBhvr>
                                      <p:tavLst>
                                        <p:tav tm="0">
                                          <p:val>
                                            <p:strVal val="#ppt_x"/>
                                          </p:val>
                                        </p:tav>
                                        <p:tav tm="100000">
                                          <p:val>
                                            <p:strVal val="#ppt_x"/>
                                          </p:val>
                                        </p:tav>
                                      </p:tavLst>
                                    </p:anim>
                                    <p:anim calcmode="lin" valueType="num">
                                      <p:cBhvr additive="base">
                                        <p:cTn id="10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60" grpId="0"/>
      <p:bldP spid="64" grpId="0"/>
      <p:bldP spid="68" grpId="0"/>
      <p:bldP spid="72" grpId="0"/>
      <p:bldP spid="76" grpId="0"/>
      <p:bldP spid="80" grpId="0"/>
      <p:bldP spid="81" grpId="0"/>
      <p:bldP spid="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911225" y="2227951"/>
            <a:ext cx="503238" cy="5049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2" name="椭圆 11"/>
          <p:cNvSpPr/>
          <p:nvPr/>
        </p:nvSpPr>
        <p:spPr>
          <a:xfrm>
            <a:off x="1063625" y="1203697"/>
            <a:ext cx="1608138" cy="1608634"/>
          </a:xfrm>
          <a:prstGeom prst="ellipse">
            <a:avLst/>
          </a:prstGeom>
          <a:blipFill>
            <a:blip r:embed="rId1"/>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3" name="矩形 12"/>
          <p:cNvSpPr>
            <a:spLocks noChangeArrowheads="1"/>
          </p:cNvSpPr>
          <p:nvPr/>
        </p:nvSpPr>
        <p:spPr bwMode="auto">
          <a:xfrm>
            <a:off x="755651" y="3263041"/>
            <a:ext cx="2055813" cy="46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6938" y="3868344"/>
            <a:ext cx="533400" cy="51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3868344"/>
            <a:ext cx="512762" cy="53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063" y="3868344"/>
            <a:ext cx="533400" cy="51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a:spLocks noChangeArrowheads="1"/>
          </p:cNvSpPr>
          <p:nvPr/>
        </p:nvSpPr>
        <p:spPr bwMode="auto">
          <a:xfrm>
            <a:off x="3375026" y="1749686"/>
            <a:ext cx="5084763" cy="78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3130">
              <a:defRPr>
                <a:solidFill>
                  <a:schemeClr val="tx1"/>
                </a:solidFill>
                <a:latin typeface="Calibri" panose="020F0502020204030204" pitchFamily="34" charset="0"/>
                <a:ea typeface="宋体" panose="02010600030101010101" pitchFamily="2" charset="-122"/>
              </a:defRPr>
            </a:lvl1pPr>
            <a:lvl2pPr defTabSz="913130">
              <a:defRPr>
                <a:solidFill>
                  <a:schemeClr val="tx1"/>
                </a:solidFill>
                <a:latin typeface="Calibri" panose="020F0502020204030204" pitchFamily="34" charset="0"/>
                <a:ea typeface="宋体" panose="02010600030101010101" pitchFamily="2" charset="-122"/>
              </a:defRPr>
            </a:lvl2pPr>
            <a:lvl3pPr defTabSz="913130">
              <a:defRPr>
                <a:solidFill>
                  <a:schemeClr val="tx1"/>
                </a:solidFill>
                <a:latin typeface="Calibri" panose="020F0502020204030204" pitchFamily="34" charset="0"/>
                <a:ea typeface="宋体" panose="02010600030101010101" pitchFamily="2" charset="-122"/>
              </a:defRPr>
            </a:lvl3pPr>
            <a:lvl4pPr defTabSz="913130">
              <a:defRPr>
                <a:solidFill>
                  <a:schemeClr val="tx1"/>
                </a:solidFill>
                <a:latin typeface="Calibri" panose="020F0502020204030204" pitchFamily="34" charset="0"/>
                <a:ea typeface="宋体" panose="02010600030101010101" pitchFamily="2" charset="-122"/>
              </a:defRPr>
            </a:lvl4pPr>
            <a:lvl5pPr defTabSz="913130">
              <a:defRPr>
                <a:solidFill>
                  <a:schemeClr val="tx1"/>
                </a:solidFill>
                <a:latin typeface="Calibri" panose="020F050202020403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17"/>
          <p:cNvSpPr txBox="1">
            <a:spLocks noChangeArrowheads="1"/>
          </p:cNvSpPr>
          <p:nvPr/>
        </p:nvSpPr>
        <p:spPr bwMode="auto">
          <a:xfrm>
            <a:off x="3348038" y="1276744"/>
            <a:ext cx="29559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这里填写二级标题的主要内容</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grpSp>
        <p:nvGrpSpPr>
          <p:cNvPr id="3" name="组合 18"/>
          <p:cNvGrpSpPr/>
          <p:nvPr/>
        </p:nvGrpSpPr>
        <p:grpSpPr bwMode="auto">
          <a:xfrm>
            <a:off x="3490913" y="2933018"/>
            <a:ext cx="1225550" cy="1225928"/>
            <a:chOff x="3020585" y="1421944"/>
            <a:chExt cx="1225164" cy="1225164"/>
          </a:xfrm>
        </p:grpSpPr>
        <p:sp>
          <p:nvSpPr>
            <p:cNvPr id="20" name="Oval 71"/>
            <p:cNvSpPr/>
            <p:nvPr/>
          </p:nvSpPr>
          <p:spPr>
            <a:xfrm>
              <a:off x="3020585"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panose="020F0502020204030204"/>
                <a:ea typeface="+mn-ea"/>
              </a:endParaRPr>
            </a:p>
          </p:txBody>
        </p:sp>
        <p:sp>
          <p:nvSpPr>
            <p:cNvPr id="21" name="椭圆 20"/>
            <p:cNvSpPr/>
            <p:nvPr/>
          </p:nvSpPr>
          <p:spPr>
            <a:xfrm>
              <a:off x="3118979" y="1521925"/>
              <a:ext cx="1026789" cy="1025202"/>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4" name="组合 21"/>
          <p:cNvGrpSpPr/>
          <p:nvPr/>
        </p:nvGrpSpPr>
        <p:grpSpPr bwMode="auto">
          <a:xfrm>
            <a:off x="5294313" y="2933018"/>
            <a:ext cx="1225550" cy="1225928"/>
            <a:chOff x="4914372" y="1421944"/>
            <a:chExt cx="1225164" cy="1225164"/>
          </a:xfrm>
        </p:grpSpPr>
        <p:sp>
          <p:nvSpPr>
            <p:cNvPr id="23" name="Oval 83"/>
            <p:cNvSpPr/>
            <p:nvPr/>
          </p:nvSpPr>
          <p:spPr>
            <a:xfrm>
              <a:off x="4914372"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panose="020F0502020204030204"/>
                <a:ea typeface="+mn-ea"/>
              </a:endParaRPr>
            </a:p>
          </p:txBody>
        </p:sp>
        <p:sp>
          <p:nvSpPr>
            <p:cNvPr id="24" name="椭圆 23"/>
            <p:cNvSpPr/>
            <p:nvPr/>
          </p:nvSpPr>
          <p:spPr>
            <a:xfrm>
              <a:off x="5012766" y="1521925"/>
              <a:ext cx="1026789" cy="102520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5" name="组合 24"/>
          <p:cNvGrpSpPr/>
          <p:nvPr/>
        </p:nvGrpSpPr>
        <p:grpSpPr bwMode="auto">
          <a:xfrm>
            <a:off x="7097713" y="2933018"/>
            <a:ext cx="1225550" cy="1225928"/>
            <a:chOff x="6808158" y="1421944"/>
            <a:chExt cx="1225164" cy="1225164"/>
          </a:xfrm>
        </p:grpSpPr>
        <p:sp>
          <p:nvSpPr>
            <p:cNvPr id="26" name="Oval 88"/>
            <p:cNvSpPr/>
            <p:nvPr/>
          </p:nvSpPr>
          <p:spPr>
            <a:xfrm>
              <a:off x="6808158"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panose="020F0502020204030204"/>
                <a:ea typeface="+mn-ea"/>
              </a:endParaRPr>
            </a:p>
          </p:txBody>
        </p:sp>
        <p:sp>
          <p:nvSpPr>
            <p:cNvPr id="27" name="椭圆 26"/>
            <p:cNvSpPr/>
            <p:nvPr/>
          </p:nvSpPr>
          <p:spPr>
            <a:xfrm>
              <a:off x="6908139" y="1521925"/>
              <a:ext cx="1025202" cy="1025202"/>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cxnSp>
        <p:nvCxnSpPr>
          <p:cNvPr id="28" name="直接连接符 27"/>
          <p:cNvCxnSpPr/>
          <p:nvPr/>
        </p:nvCxnSpPr>
        <p:spPr>
          <a:xfrm>
            <a:off x="3132138" y="1203696"/>
            <a:ext cx="0" cy="3385595"/>
          </a:xfrm>
          <a:prstGeom prst="line">
            <a:avLst/>
          </a:prstGeom>
          <a:ln w="3175" cmpd="dbl">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3348038" y="4260234"/>
            <a:ext cx="1439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这里填写标题</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TextBox 29"/>
          <p:cNvSpPr txBox="1">
            <a:spLocks noChangeArrowheads="1"/>
          </p:cNvSpPr>
          <p:nvPr/>
        </p:nvSpPr>
        <p:spPr bwMode="auto">
          <a:xfrm>
            <a:off x="5168901" y="4260234"/>
            <a:ext cx="1439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这里填写标题</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a:spLocks noChangeArrowheads="1"/>
          </p:cNvSpPr>
          <p:nvPr/>
        </p:nvSpPr>
        <p:spPr bwMode="auto">
          <a:xfrm>
            <a:off x="7019926" y="4260234"/>
            <a:ext cx="1439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这里填写标题</a:t>
            </a:r>
            <a:endParaRPr lang="en-US"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 fill="hold"/>
                                        <p:tgtEl>
                                          <p:spTgt spid="12"/>
                                        </p:tgtEl>
                                        <p:attrNameLst>
                                          <p:attrName>ppt_w</p:attrName>
                                        </p:attrNameLst>
                                      </p:cBhvr>
                                      <p:tavLst>
                                        <p:tav tm="0">
                                          <p:val>
                                            <p:fltVal val="0"/>
                                          </p:val>
                                        </p:tav>
                                        <p:tav tm="100000">
                                          <p:val>
                                            <p:strVal val="#ppt_w"/>
                                          </p:val>
                                        </p:tav>
                                      </p:tavLst>
                                    </p:anim>
                                    <p:anim calcmode="lin" valueType="num">
                                      <p:cBhvr>
                                        <p:cTn id="8" dur="200" fill="hold"/>
                                        <p:tgtEl>
                                          <p:spTgt spid="12"/>
                                        </p:tgtEl>
                                        <p:attrNameLst>
                                          <p:attrName>ppt_h</p:attrName>
                                        </p:attrNameLst>
                                      </p:cBhvr>
                                      <p:tavLst>
                                        <p:tav tm="0">
                                          <p:val>
                                            <p:fltVal val="0"/>
                                          </p:val>
                                        </p:tav>
                                        <p:tav tm="100000">
                                          <p:val>
                                            <p:strVal val="#ppt_h"/>
                                          </p:val>
                                        </p:tav>
                                      </p:tavLst>
                                    </p:anim>
                                    <p:animEffect transition="in" filter="fade">
                                      <p:cBhvr>
                                        <p:cTn id="9" dur="2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200" fill="hold"/>
                                        <p:tgtEl>
                                          <p:spTgt spid="11"/>
                                        </p:tgtEl>
                                        <p:attrNameLst>
                                          <p:attrName>ppt_w</p:attrName>
                                        </p:attrNameLst>
                                      </p:cBhvr>
                                      <p:tavLst>
                                        <p:tav tm="0">
                                          <p:val>
                                            <p:fltVal val="0"/>
                                          </p:val>
                                        </p:tav>
                                        <p:tav tm="100000">
                                          <p:val>
                                            <p:strVal val="#ppt_w"/>
                                          </p:val>
                                        </p:tav>
                                      </p:tavLst>
                                    </p:anim>
                                    <p:anim calcmode="lin" valueType="num">
                                      <p:cBhvr>
                                        <p:cTn id="13" dur="200" fill="hold"/>
                                        <p:tgtEl>
                                          <p:spTgt spid="11"/>
                                        </p:tgtEl>
                                        <p:attrNameLst>
                                          <p:attrName>ppt_h</p:attrName>
                                        </p:attrNameLst>
                                      </p:cBhvr>
                                      <p:tavLst>
                                        <p:tav tm="0">
                                          <p:val>
                                            <p:fltVal val="0"/>
                                          </p:val>
                                        </p:tav>
                                        <p:tav tm="100000">
                                          <p:val>
                                            <p:strVal val="#ppt_h"/>
                                          </p:val>
                                        </p:tav>
                                      </p:tavLst>
                                    </p:anim>
                                    <p:animEffect transition="in" filter="fade">
                                      <p:cBhvr>
                                        <p:cTn id="14" dur="200"/>
                                        <p:tgtEl>
                                          <p:spTgt spid="11"/>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2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200"/>
                                        <p:tgtEl>
                                          <p:spTgt spid="28"/>
                                        </p:tgtEl>
                                      </p:cBhvr>
                                    </p:animEffect>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anim calcmode="lin" valueType="num">
                                      <p:cBhvr>
                                        <p:cTn id="41" dur="500" fill="hold"/>
                                        <p:tgtEl>
                                          <p:spTgt spid="18"/>
                                        </p:tgtEl>
                                        <p:attrNameLst>
                                          <p:attrName>ppt_x</p:attrName>
                                        </p:attrNameLst>
                                      </p:cBhvr>
                                      <p:tavLst>
                                        <p:tav tm="0">
                                          <p:val>
                                            <p:strVal val="#ppt_x"/>
                                          </p:val>
                                        </p:tav>
                                        <p:tav tm="100000">
                                          <p:val>
                                            <p:strVal val="#ppt_x"/>
                                          </p:val>
                                        </p:tav>
                                      </p:tavLst>
                                    </p:anim>
                                    <p:anim calcmode="lin" valueType="num">
                                      <p:cBhvr>
                                        <p:cTn id="42" dur="5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2500"/>
                            </p:stCondLst>
                            <p:childTnLst>
                              <p:par>
                                <p:cTn id="50" presetID="23" presetClass="entr" presetSubtype="32"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300" fill="hold"/>
                                        <p:tgtEl>
                                          <p:spTgt spid="3"/>
                                        </p:tgtEl>
                                        <p:attrNameLst>
                                          <p:attrName>ppt_w</p:attrName>
                                        </p:attrNameLst>
                                      </p:cBhvr>
                                      <p:tavLst>
                                        <p:tav tm="0">
                                          <p:val>
                                            <p:strVal val="4*#ppt_w"/>
                                          </p:val>
                                        </p:tav>
                                        <p:tav tm="100000">
                                          <p:val>
                                            <p:strVal val="#ppt_w"/>
                                          </p:val>
                                        </p:tav>
                                      </p:tavLst>
                                    </p:anim>
                                    <p:anim calcmode="lin" valueType="num">
                                      <p:cBhvr>
                                        <p:cTn id="53" dur="300" fill="hold"/>
                                        <p:tgtEl>
                                          <p:spTgt spid="3"/>
                                        </p:tgtEl>
                                        <p:attrNameLst>
                                          <p:attrName>ppt_h</p:attrName>
                                        </p:attrNameLst>
                                      </p:cBhvr>
                                      <p:tavLst>
                                        <p:tav tm="0">
                                          <p:val>
                                            <p:strVal val="4*#ppt_h"/>
                                          </p:val>
                                        </p:tav>
                                        <p:tav tm="100000">
                                          <p:val>
                                            <p:strVal val="#ppt_h"/>
                                          </p:val>
                                        </p:tav>
                                      </p:tavLst>
                                    </p:anim>
                                  </p:childTnLst>
                                </p:cTn>
                              </p:par>
                            </p:childTnLst>
                          </p:cTn>
                        </p:par>
                        <p:par>
                          <p:cTn id="54" fill="hold">
                            <p:stCondLst>
                              <p:cond delay="3000"/>
                            </p:stCondLst>
                            <p:childTnLst>
                              <p:par>
                                <p:cTn id="55" presetID="23" presetClass="entr" presetSubtype="32"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300" fill="hold"/>
                                        <p:tgtEl>
                                          <p:spTgt spid="4"/>
                                        </p:tgtEl>
                                        <p:attrNameLst>
                                          <p:attrName>ppt_w</p:attrName>
                                        </p:attrNameLst>
                                      </p:cBhvr>
                                      <p:tavLst>
                                        <p:tav tm="0">
                                          <p:val>
                                            <p:strVal val="4*#ppt_w"/>
                                          </p:val>
                                        </p:tav>
                                        <p:tav tm="100000">
                                          <p:val>
                                            <p:strVal val="#ppt_w"/>
                                          </p:val>
                                        </p:tav>
                                      </p:tavLst>
                                    </p:anim>
                                    <p:anim calcmode="lin" valueType="num">
                                      <p:cBhvr>
                                        <p:cTn id="58" dur="300" fill="hold"/>
                                        <p:tgtEl>
                                          <p:spTgt spid="4"/>
                                        </p:tgtEl>
                                        <p:attrNameLst>
                                          <p:attrName>ppt_h</p:attrName>
                                        </p:attrNameLst>
                                      </p:cBhvr>
                                      <p:tavLst>
                                        <p:tav tm="0">
                                          <p:val>
                                            <p:strVal val="4*#ppt_h"/>
                                          </p:val>
                                        </p:tav>
                                        <p:tav tm="100000">
                                          <p:val>
                                            <p:strVal val="#ppt_h"/>
                                          </p:val>
                                        </p:tav>
                                      </p:tavLst>
                                    </p:anim>
                                  </p:childTnLst>
                                </p:cTn>
                              </p:par>
                            </p:childTnLst>
                          </p:cTn>
                        </p:par>
                        <p:par>
                          <p:cTn id="59" fill="hold">
                            <p:stCondLst>
                              <p:cond delay="3500"/>
                            </p:stCondLst>
                            <p:childTnLst>
                              <p:par>
                                <p:cTn id="60" presetID="23" presetClass="entr" presetSubtype="32"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300" fill="hold"/>
                                        <p:tgtEl>
                                          <p:spTgt spid="5"/>
                                        </p:tgtEl>
                                        <p:attrNameLst>
                                          <p:attrName>ppt_w</p:attrName>
                                        </p:attrNameLst>
                                      </p:cBhvr>
                                      <p:tavLst>
                                        <p:tav tm="0">
                                          <p:val>
                                            <p:strVal val="4*#ppt_w"/>
                                          </p:val>
                                        </p:tav>
                                        <p:tav tm="100000">
                                          <p:val>
                                            <p:strVal val="#ppt_w"/>
                                          </p:val>
                                        </p:tav>
                                      </p:tavLst>
                                    </p:anim>
                                    <p:anim calcmode="lin" valueType="num">
                                      <p:cBhvr>
                                        <p:cTn id="63" dur="300" fill="hold"/>
                                        <p:tgtEl>
                                          <p:spTgt spid="5"/>
                                        </p:tgtEl>
                                        <p:attrNameLst>
                                          <p:attrName>ppt_h</p:attrName>
                                        </p:attrNameLst>
                                      </p:cBhvr>
                                      <p:tavLst>
                                        <p:tav tm="0">
                                          <p:val>
                                            <p:strVal val="4*#ppt_h"/>
                                          </p:val>
                                        </p:tav>
                                        <p:tav tm="100000">
                                          <p:val>
                                            <p:strVal val="#ppt_h"/>
                                          </p:val>
                                        </p:tav>
                                      </p:tavLst>
                                    </p:anim>
                                  </p:childTnLst>
                                </p:cTn>
                              </p:par>
                            </p:childTnLst>
                          </p:cTn>
                        </p:par>
                        <p:par>
                          <p:cTn id="64" fill="hold">
                            <p:stCondLst>
                              <p:cond delay="4000"/>
                            </p:stCondLst>
                            <p:childTnLst>
                              <p:par>
                                <p:cTn id="65" presetID="49" presetClass="entr" presetSubtype="0" decel="10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 calcmode="lin" valueType="num">
                                      <p:cBhvr>
                                        <p:cTn id="69" dur="500" fill="hold"/>
                                        <p:tgtEl>
                                          <p:spTgt spid="29"/>
                                        </p:tgtEl>
                                        <p:attrNameLst>
                                          <p:attrName>style.rotation</p:attrName>
                                        </p:attrNameLst>
                                      </p:cBhvr>
                                      <p:tavLst>
                                        <p:tav tm="0">
                                          <p:val>
                                            <p:fltVal val="360"/>
                                          </p:val>
                                        </p:tav>
                                        <p:tav tm="100000">
                                          <p:val>
                                            <p:fltVal val="0"/>
                                          </p:val>
                                        </p:tav>
                                      </p:tavLst>
                                    </p:anim>
                                    <p:animEffect transition="in" filter="fade">
                                      <p:cBhvr>
                                        <p:cTn id="70" dur="500"/>
                                        <p:tgtEl>
                                          <p:spTgt spid="29"/>
                                        </p:tgtEl>
                                      </p:cBhvr>
                                    </p:animEffect>
                                  </p:childTnLst>
                                </p:cTn>
                              </p:par>
                            </p:childTnLst>
                          </p:cTn>
                        </p:par>
                        <p:par>
                          <p:cTn id="71" fill="hold">
                            <p:stCondLst>
                              <p:cond delay="4500"/>
                            </p:stCondLst>
                            <p:childTnLst>
                              <p:par>
                                <p:cTn id="72" presetID="49" presetClass="entr" presetSubtype="0" decel="10000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 calcmode="lin" valueType="num">
                                      <p:cBhvr>
                                        <p:cTn id="76" dur="500" fill="hold"/>
                                        <p:tgtEl>
                                          <p:spTgt spid="30"/>
                                        </p:tgtEl>
                                        <p:attrNameLst>
                                          <p:attrName>style.rotation</p:attrName>
                                        </p:attrNameLst>
                                      </p:cBhvr>
                                      <p:tavLst>
                                        <p:tav tm="0">
                                          <p:val>
                                            <p:fltVal val="360"/>
                                          </p:val>
                                        </p:tav>
                                        <p:tav tm="100000">
                                          <p:val>
                                            <p:fltVal val="0"/>
                                          </p:val>
                                        </p:tav>
                                      </p:tavLst>
                                    </p:anim>
                                    <p:animEffect transition="in" filter="fade">
                                      <p:cBhvr>
                                        <p:cTn id="77" dur="500"/>
                                        <p:tgtEl>
                                          <p:spTgt spid="30"/>
                                        </p:tgtEl>
                                      </p:cBhvr>
                                    </p:animEffect>
                                  </p:childTnLst>
                                </p:cTn>
                              </p:par>
                            </p:childTnLst>
                          </p:cTn>
                        </p:par>
                        <p:par>
                          <p:cTn id="78" fill="hold">
                            <p:stCondLst>
                              <p:cond delay="5000"/>
                            </p:stCondLst>
                            <p:childTnLst>
                              <p:par>
                                <p:cTn id="79" presetID="49" presetClass="entr" presetSubtype="0" decel="10000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 calcmode="lin" valueType="num">
                                      <p:cBhvr>
                                        <p:cTn id="83" dur="500" fill="hold"/>
                                        <p:tgtEl>
                                          <p:spTgt spid="31"/>
                                        </p:tgtEl>
                                        <p:attrNameLst>
                                          <p:attrName>style.rotation</p:attrName>
                                        </p:attrNameLst>
                                      </p:cBhvr>
                                      <p:tavLst>
                                        <p:tav tm="0">
                                          <p:val>
                                            <p:fltVal val="360"/>
                                          </p:val>
                                        </p:tav>
                                        <p:tav tm="100000">
                                          <p:val>
                                            <p:fltVal val="0"/>
                                          </p:val>
                                        </p:tav>
                                      </p:tavLst>
                                    </p:anim>
                                    <p:animEffect transition="in" filter="fade">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7" grpId="0"/>
      <p:bldP spid="1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7"/>
          <p:cNvGrpSpPr/>
          <p:nvPr/>
        </p:nvGrpSpPr>
        <p:grpSpPr>
          <a:xfrm>
            <a:off x="6825051" y="1709469"/>
            <a:ext cx="1325129" cy="2772177"/>
            <a:chOff x="0" y="-1"/>
            <a:chExt cx="4173698" cy="8729735"/>
          </a:xfrm>
        </p:grpSpPr>
        <p:sp>
          <p:nvSpPr>
            <p:cNvPr id="839" name="Shape 839"/>
            <p:cNvSpPr/>
            <p:nvPr/>
          </p:nvSpPr>
          <p:spPr>
            <a:xfrm rot="16200000">
              <a:off x="665658" y="-665659"/>
              <a:ext cx="2842381" cy="4173698"/>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0" name="Shape 840"/>
            <p:cNvSpPr/>
            <p:nvPr/>
          </p:nvSpPr>
          <p:spPr>
            <a:xfrm>
              <a:off x="398740" y="240252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1" name="Shape 841"/>
            <p:cNvSpPr/>
            <p:nvPr/>
          </p:nvSpPr>
          <p:spPr>
            <a:xfrm>
              <a:off x="398740" y="4389510"/>
              <a:ext cx="3376217" cy="2690020"/>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2903"/>
                  </a:lnTo>
                  <a:lnTo>
                    <a:pt x="0" y="2903"/>
                  </a:lnTo>
                  <a:lnTo>
                    <a:pt x="0" y="21600"/>
                  </a:lnTo>
                  <a:lnTo>
                    <a:pt x="21600" y="21600"/>
                  </a:lnTo>
                  <a:lnTo>
                    <a:pt x="21600" y="2903"/>
                  </a:lnTo>
                  <a:lnTo>
                    <a:pt x="13180" y="2903"/>
                  </a:lnTo>
                  <a:lnTo>
                    <a:pt x="10677"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2" name="Shape 842"/>
            <p:cNvSpPr/>
            <p:nvPr/>
          </p:nvSpPr>
          <p:spPr>
            <a:xfrm>
              <a:off x="398740" y="6289348"/>
              <a:ext cx="3376217" cy="2440386"/>
            </a:xfrm>
            <a:custGeom>
              <a:avLst/>
              <a:gdLst/>
              <a:ahLst/>
              <a:cxnLst>
                <a:cxn ang="0">
                  <a:pos x="wd2" y="hd2"/>
                </a:cxn>
                <a:cxn ang="5400000">
                  <a:pos x="wd2" y="hd2"/>
                </a:cxn>
                <a:cxn ang="10800000">
                  <a:pos x="wd2" y="hd2"/>
                </a:cxn>
                <a:cxn ang="16200000">
                  <a:pos x="wd2" y="hd2"/>
                </a:cxn>
              </a:cxnLst>
              <a:rect l="0" t="0" r="r" b="b"/>
              <a:pathLst>
                <a:path w="21600" h="21600" extrusionOk="0">
                  <a:moveTo>
                    <a:pt x="10677" y="0"/>
                  </a:moveTo>
                  <a:lnTo>
                    <a:pt x="8173" y="3200"/>
                  </a:lnTo>
                  <a:lnTo>
                    <a:pt x="0" y="3200"/>
                  </a:lnTo>
                  <a:lnTo>
                    <a:pt x="0" y="21600"/>
                  </a:lnTo>
                  <a:lnTo>
                    <a:pt x="21600" y="21600"/>
                  </a:lnTo>
                  <a:lnTo>
                    <a:pt x="21600" y="3200"/>
                  </a:lnTo>
                  <a:lnTo>
                    <a:pt x="13180" y="3200"/>
                  </a:lnTo>
                  <a:lnTo>
                    <a:pt x="10677"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3" name="Shape 843"/>
            <p:cNvSpPr/>
            <p:nvPr/>
          </p:nvSpPr>
          <p:spPr>
            <a:xfrm>
              <a:off x="1279161" y="1243401"/>
              <a:ext cx="1615369" cy="58142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4" name="Shape 844"/>
            <p:cNvSpPr/>
            <p:nvPr/>
          </p:nvSpPr>
          <p:spPr>
            <a:xfrm>
              <a:off x="1792611" y="3168827"/>
              <a:ext cx="588471" cy="725640"/>
            </a:xfrm>
            <a:prstGeom prst="rect">
              <a:avLst/>
            </a:prstGeom>
            <a:noFill/>
            <a:ln w="12700" cap="flat">
              <a:noFill/>
              <a:miter lim="400000"/>
            </a:ln>
            <a:effectLst/>
          </p:spPr>
          <p:txBody>
            <a:bodyPr wrap="none" lIns="22677" tIns="22677" rIns="22677" bIns="22677"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5" name="Shape 845"/>
            <p:cNvSpPr/>
            <p:nvPr/>
          </p:nvSpPr>
          <p:spPr>
            <a:xfrm>
              <a:off x="1813436" y="5276567"/>
              <a:ext cx="444226" cy="58142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6" name="Shape 846"/>
            <p:cNvSpPr/>
            <p:nvPr/>
          </p:nvSpPr>
          <p:spPr>
            <a:xfrm>
              <a:off x="1813436" y="7312200"/>
              <a:ext cx="444226" cy="58142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856"/>
          <p:cNvGrpSpPr/>
          <p:nvPr/>
        </p:nvGrpSpPr>
        <p:grpSpPr>
          <a:xfrm>
            <a:off x="5634890" y="2230734"/>
            <a:ext cx="1075954" cy="2250893"/>
            <a:chOff x="-1" y="0"/>
            <a:chExt cx="3388883" cy="7088187"/>
          </a:xfrm>
        </p:grpSpPr>
        <p:sp>
          <p:nvSpPr>
            <p:cNvPr id="848" name="Shape 848"/>
            <p:cNvSpPr/>
            <p:nvPr/>
          </p:nvSpPr>
          <p:spPr>
            <a:xfrm rot="16200000">
              <a:off x="540489" y="-540490"/>
              <a:ext cx="2307904" cy="3388883"/>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9" name="Shape 849"/>
            <p:cNvSpPr/>
            <p:nvPr/>
          </p:nvSpPr>
          <p:spPr>
            <a:xfrm>
              <a:off x="323762" y="1951031"/>
              <a:ext cx="2741216" cy="2184004"/>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0" name="Shape 850"/>
            <p:cNvSpPr/>
            <p:nvPr/>
          </p:nvSpPr>
          <p:spPr>
            <a:xfrm>
              <a:off x="323762" y="3564390"/>
              <a:ext cx="2741216" cy="2184005"/>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2901"/>
                  </a:lnTo>
                  <a:lnTo>
                    <a:pt x="0" y="2901"/>
                  </a:lnTo>
                  <a:lnTo>
                    <a:pt x="0" y="21600"/>
                  </a:lnTo>
                  <a:lnTo>
                    <a:pt x="21600" y="21600"/>
                  </a:lnTo>
                  <a:lnTo>
                    <a:pt x="21600" y="2901"/>
                  </a:lnTo>
                  <a:lnTo>
                    <a:pt x="13181" y="2901"/>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1" name="Shape 851"/>
            <p:cNvSpPr/>
            <p:nvPr/>
          </p:nvSpPr>
          <p:spPr>
            <a:xfrm>
              <a:off x="323762" y="5106986"/>
              <a:ext cx="2741216" cy="1981201"/>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2" y="3198"/>
                  </a:lnTo>
                  <a:lnTo>
                    <a:pt x="0" y="3198"/>
                  </a:lnTo>
                  <a:lnTo>
                    <a:pt x="0" y="21600"/>
                  </a:lnTo>
                  <a:lnTo>
                    <a:pt x="21600" y="21600"/>
                  </a:lnTo>
                  <a:lnTo>
                    <a:pt x="21600" y="3198"/>
                  </a:lnTo>
                  <a:lnTo>
                    <a:pt x="13181" y="3198"/>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2" name="Shape 852"/>
            <p:cNvSpPr/>
            <p:nvPr/>
          </p:nvSpPr>
          <p:spPr>
            <a:xfrm>
              <a:off x="886756" y="1060043"/>
              <a:ext cx="1615369" cy="58142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3" name="Shape 853"/>
            <p:cNvSpPr/>
            <p:nvPr/>
          </p:nvSpPr>
          <p:spPr>
            <a:xfrm>
              <a:off x="1478766" y="2663818"/>
              <a:ext cx="444226" cy="58142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4" name="Shape 854"/>
            <p:cNvSpPr/>
            <p:nvPr/>
          </p:nvSpPr>
          <p:spPr>
            <a:xfrm>
              <a:off x="1478766" y="4305686"/>
              <a:ext cx="444226" cy="58142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5" name="Shape 855"/>
            <p:cNvSpPr/>
            <p:nvPr/>
          </p:nvSpPr>
          <p:spPr>
            <a:xfrm>
              <a:off x="1478766" y="5947558"/>
              <a:ext cx="444226" cy="58142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865"/>
          <p:cNvGrpSpPr/>
          <p:nvPr/>
        </p:nvGrpSpPr>
        <p:grpSpPr>
          <a:xfrm>
            <a:off x="4692070" y="2759192"/>
            <a:ext cx="828612" cy="1733414"/>
            <a:chOff x="-1" y="0"/>
            <a:chExt cx="2609839" cy="5458615"/>
          </a:xfrm>
        </p:grpSpPr>
        <p:sp>
          <p:nvSpPr>
            <p:cNvPr id="857" name="Shape 857"/>
            <p:cNvSpPr/>
            <p:nvPr/>
          </p:nvSpPr>
          <p:spPr>
            <a:xfrm rot="16200000">
              <a:off x="416240" y="-416241"/>
              <a:ext cx="1777358" cy="2609839"/>
            </a:xfrm>
            <a:prstGeom prst="rightArrow">
              <a:avLst>
                <a:gd name="adj1" fmla="val 81119"/>
                <a:gd name="adj2" fmla="val 46535"/>
              </a:avLst>
            </a:prstGeom>
            <a:solidFill>
              <a:schemeClr val="accent1"/>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8" name="Shape 858"/>
            <p:cNvSpPr/>
            <p:nvPr/>
          </p:nvSpPr>
          <p:spPr>
            <a:xfrm>
              <a:off x="249335" y="1502569"/>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9" name="Shape 859"/>
            <p:cNvSpPr/>
            <p:nvPr/>
          </p:nvSpPr>
          <p:spPr>
            <a:xfrm>
              <a:off x="249335" y="2745046"/>
              <a:ext cx="2110979" cy="1681957"/>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2900"/>
                  </a:lnTo>
                  <a:lnTo>
                    <a:pt x="0" y="2900"/>
                  </a:lnTo>
                  <a:lnTo>
                    <a:pt x="0" y="21600"/>
                  </a:lnTo>
                  <a:lnTo>
                    <a:pt x="21600" y="21600"/>
                  </a:lnTo>
                  <a:lnTo>
                    <a:pt x="21600" y="2900"/>
                  </a:lnTo>
                  <a:lnTo>
                    <a:pt x="13182" y="2900"/>
                  </a:lnTo>
                  <a:lnTo>
                    <a:pt x="10676"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0" name="Shape 860"/>
            <p:cNvSpPr/>
            <p:nvPr/>
          </p:nvSpPr>
          <p:spPr>
            <a:xfrm>
              <a:off x="249335" y="3933026"/>
              <a:ext cx="2110979" cy="1525589"/>
            </a:xfrm>
            <a:custGeom>
              <a:avLst/>
              <a:gdLst/>
              <a:ahLst/>
              <a:cxnLst>
                <a:cxn ang="0">
                  <a:pos x="wd2" y="hd2"/>
                </a:cxn>
                <a:cxn ang="5400000">
                  <a:pos x="wd2" y="hd2"/>
                </a:cxn>
                <a:cxn ang="10800000">
                  <a:pos x="wd2" y="hd2"/>
                </a:cxn>
                <a:cxn ang="16200000">
                  <a:pos x="wd2" y="hd2"/>
                </a:cxn>
              </a:cxnLst>
              <a:rect l="0" t="0" r="r" b="b"/>
              <a:pathLst>
                <a:path w="21600" h="21600" extrusionOk="0">
                  <a:moveTo>
                    <a:pt x="10676" y="0"/>
                  </a:moveTo>
                  <a:lnTo>
                    <a:pt x="8175" y="3197"/>
                  </a:lnTo>
                  <a:lnTo>
                    <a:pt x="0" y="3197"/>
                  </a:lnTo>
                  <a:lnTo>
                    <a:pt x="0" y="21600"/>
                  </a:lnTo>
                  <a:lnTo>
                    <a:pt x="21600" y="21600"/>
                  </a:lnTo>
                  <a:lnTo>
                    <a:pt x="21600" y="3197"/>
                  </a:lnTo>
                  <a:lnTo>
                    <a:pt x="13182" y="3197"/>
                  </a:lnTo>
                  <a:lnTo>
                    <a:pt x="10676"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3200">
                  <a:solidFill>
                    <a:srgbClr val="FFFFFF"/>
                  </a:solidFill>
                </a:defRPr>
              </a:pP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1" name="Shape 861"/>
            <p:cNvSpPr/>
            <p:nvPr/>
          </p:nvSpPr>
          <p:spPr>
            <a:xfrm>
              <a:off x="497932" y="701761"/>
              <a:ext cx="1615368" cy="581422"/>
            </a:xfrm>
            <a:prstGeom prst="rect">
              <a:avLst/>
            </a:prstGeom>
            <a:noFill/>
            <a:ln w="12700" cap="flat">
              <a:noFill/>
              <a:miter lim="400000"/>
            </a:ln>
            <a:effectLst/>
          </p:spPr>
          <p:txBody>
            <a:bodyPr wrap="none" lIns="0" tIns="0" rIns="0" bIns="0" numCol="1" anchor="ctr">
              <a:spAutoFit/>
            </a:bodyPr>
            <a:lstStyle>
              <a:lvl1pPr>
                <a:defRPr sz="7000">
                  <a:solidFill>
                    <a:srgbClr val="F9FAFC"/>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2" name="Shape 862"/>
            <p:cNvSpPr/>
            <p:nvPr/>
          </p:nvSpPr>
          <p:spPr>
            <a:xfrm>
              <a:off x="1047526" y="2021732"/>
              <a:ext cx="444225" cy="58142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3" name="Shape 863"/>
            <p:cNvSpPr/>
            <p:nvPr/>
          </p:nvSpPr>
          <p:spPr>
            <a:xfrm>
              <a:off x="1047526" y="3279993"/>
              <a:ext cx="444225" cy="58142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4" name="Shape 864"/>
            <p:cNvSpPr/>
            <p:nvPr/>
          </p:nvSpPr>
          <p:spPr>
            <a:xfrm>
              <a:off x="1047526" y="4538253"/>
              <a:ext cx="444225" cy="581422"/>
            </a:xfrm>
            <a:prstGeom prst="rect">
              <a:avLst/>
            </a:prstGeom>
            <a:noFill/>
            <a:ln w="12700" cap="flat">
              <a:noFill/>
              <a:miter lim="400000"/>
            </a:ln>
            <a:effectLst/>
          </p:spPr>
          <p:txBody>
            <a:bodyPr wrap="none" lIns="0" tIns="0" rIns="0" bIns="0" numCol="1" anchor="ctr">
              <a:spAutoFit/>
            </a:bodyPr>
            <a:lstStyle>
              <a:lvl1pPr>
                <a:defRPr>
                  <a:solidFill>
                    <a:srgbClr val="F9FAFC"/>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sz="10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868"/>
          <p:cNvGrpSpPr/>
          <p:nvPr/>
        </p:nvGrpSpPr>
        <p:grpSpPr>
          <a:xfrm>
            <a:off x="1098083" y="1918779"/>
            <a:ext cx="5726967" cy="510382"/>
            <a:chOff x="0" y="-70220"/>
            <a:chExt cx="19498693" cy="1607221"/>
          </a:xfrm>
        </p:grpSpPr>
        <p:sp>
          <p:nvSpPr>
            <p:cNvPr id="866" name="Shape 866"/>
            <p:cNvSpPr/>
            <p:nvPr/>
          </p:nvSpPr>
          <p:spPr>
            <a:xfrm>
              <a:off x="5280" y="-70220"/>
              <a:ext cx="4748144" cy="813989"/>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7" name="Shape 867"/>
            <p:cNvSpPr/>
            <p:nvPr/>
          </p:nvSpPr>
          <p:spPr>
            <a:xfrm>
              <a:off x="0" y="955579"/>
              <a:ext cx="19498693" cy="58142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71"/>
          <p:cNvGrpSpPr/>
          <p:nvPr/>
        </p:nvGrpSpPr>
        <p:grpSpPr>
          <a:xfrm>
            <a:off x="1097584" y="2709323"/>
            <a:ext cx="3594487" cy="510383"/>
            <a:chOff x="-1704" y="-70220"/>
            <a:chExt cx="12238204" cy="1607224"/>
          </a:xfrm>
        </p:grpSpPr>
        <p:sp>
          <p:nvSpPr>
            <p:cNvPr id="869" name="Shape 869"/>
            <p:cNvSpPr/>
            <p:nvPr/>
          </p:nvSpPr>
          <p:spPr>
            <a:xfrm>
              <a:off x="-1704" y="-70220"/>
              <a:ext cx="4748144" cy="813989"/>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3A9A87"/>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0" name="Shape 870"/>
            <p:cNvSpPr/>
            <p:nvPr/>
          </p:nvSpPr>
          <p:spPr>
            <a:xfrm>
              <a:off x="1" y="955582"/>
              <a:ext cx="12236499" cy="581422"/>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874"/>
          <p:cNvGrpSpPr/>
          <p:nvPr/>
        </p:nvGrpSpPr>
        <p:grpSpPr>
          <a:xfrm>
            <a:off x="1097583" y="3510018"/>
            <a:ext cx="3330006" cy="510385"/>
            <a:chOff x="-1704" y="-70220"/>
            <a:chExt cx="11337721" cy="1607225"/>
          </a:xfrm>
        </p:grpSpPr>
        <p:sp>
          <p:nvSpPr>
            <p:cNvPr id="872" name="Shape 872"/>
            <p:cNvSpPr/>
            <p:nvPr/>
          </p:nvSpPr>
          <p:spPr>
            <a:xfrm>
              <a:off x="-1704" y="-70220"/>
              <a:ext cx="4748144" cy="813987"/>
            </a:xfrm>
            <a:prstGeom prst="rect">
              <a:avLst/>
            </a:prstGeom>
            <a:noFill/>
            <a:ln w="12700" cap="flat">
              <a:noFill/>
              <a:miter lim="400000"/>
            </a:ln>
            <a:effectLst/>
          </p:spPr>
          <p:txBody>
            <a:bodyPr wrap="square" lIns="0" tIns="0" rIns="0" bIns="0" numCol="1" anchor="ctr">
              <a:spAutoFit/>
            </a:bodyPr>
            <a:lstStyle>
              <a:lvl1pPr algn="l" defTabSz="817245">
                <a:defRPr sz="2970">
                  <a:solidFill>
                    <a:srgbClr val="809D2C"/>
                  </a:solidFill>
                  <a:latin typeface="STIXGeneral-Bold"/>
                  <a:ea typeface="STIXGeneral-Bold"/>
                  <a:cs typeface="STIXGeneral-Bold"/>
                  <a:sym typeface="STIXGeneral-Bold"/>
                </a:defRPr>
              </a:lvl1pPr>
            </a:lstStyle>
            <a:p>
              <a:pPr>
                <a:lnSpc>
                  <a:spcPct val="120000"/>
                </a:lnSpc>
                <a:defRPr sz="1800">
                  <a:solidFill>
                    <a:srgbClr val="000000"/>
                  </a:solidFill>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3" name="Shape 873"/>
            <p:cNvSpPr/>
            <p:nvPr/>
          </p:nvSpPr>
          <p:spPr>
            <a:xfrm>
              <a:off x="-2" y="955585"/>
              <a:ext cx="11336019" cy="581420"/>
            </a:xfrm>
            <a:prstGeom prst="rect">
              <a:avLst/>
            </a:prstGeom>
            <a:noFill/>
            <a:ln w="12700" cap="flat">
              <a:noFill/>
              <a:miter lim="400000"/>
            </a:ln>
            <a:effectLst/>
          </p:spPr>
          <p:txBody>
            <a:bodyPr wrap="square" lIns="0" tIns="0" rIns="0" bIns="0" numCol="1" anchor="ctr">
              <a:spAutoFit/>
            </a:bodyPr>
            <a:lstStyle>
              <a:lvl1pPr algn="l">
                <a:defRPr sz="2400">
                  <a:solidFill>
                    <a:srgbClr val="828589"/>
                  </a:solidFill>
                  <a:latin typeface="STIXGeneral-Regular"/>
                  <a:ea typeface="STIXGeneral-Regular"/>
                  <a:cs typeface="STIXGeneral-Regular"/>
                  <a:sym typeface="STIXGeneral-Regular"/>
                </a:defRPr>
              </a:lvl1pPr>
            </a:lstStyle>
            <a:p>
              <a:pPr algn="just">
                <a:lnSpc>
                  <a:spcPct val="120000"/>
                </a:lnSpc>
                <a:defRPr sz="1800">
                  <a:solidFill>
                    <a:srgbClr val="000000"/>
                  </a:solidFill>
                </a:defRPr>
              </a:pPr>
              <a:r>
                <a:rPr lang="zh-CN" altLang="en-US" sz="10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indefinite"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100000">
                                          <p:val>
                                            <p:strVal val="#ppt_x"/>
                                          </p:val>
                                        </p:tav>
                                      </p:tavLst>
                                    </p:anim>
                                    <p:anim calcmode="lin" valueType="num">
                                      <p:cBhvr>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indefinite" fill="hold"/>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0-#ppt_w/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indefinite" fill="hold"/>
                                        <p:tgtEl>
                                          <p:spTgt spid="3"/>
                                        </p:tgtEl>
                                        <p:attrNameLst>
                                          <p:attrName>style.visibility</p:attrName>
                                        </p:attrNameLst>
                                      </p:cBhvr>
                                      <p:to>
                                        <p:strVal val="visible"/>
                                      </p:to>
                                    </p:se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8" fill="hold" grpId="0" nodeType="withEffect">
                                  <p:stCondLst>
                                    <p:cond delay="0"/>
                                  </p:stCondLst>
                                  <p:childTnLst>
                                    <p:set>
                                      <p:cBhvr>
                                        <p:cTn id="19" dur="indefinite" fill="hold"/>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0-#ppt_w/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indefinite" fill="hold"/>
                                        <p:tgtEl>
                                          <p:spTgt spid="4"/>
                                        </p:tgtEl>
                                        <p:attrNameLst>
                                          <p:attrName>style.visibility</p:attrName>
                                        </p:attrNameLst>
                                      </p:cBhvr>
                                      <p:to>
                                        <p:strVal val="visible"/>
                                      </p:to>
                                    </p:se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indefinite" fill="hold"/>
                                        <p:tgtEl>
                                          <p:spTgt spid="7"/>
                                        </p:tgtEl>
                                        <p:attrNameLst>
                                          <p:attrName>style.visibility</p:attrName>
                                        </p:attrNameLst>
                                      </p:cBhvr>
                                      <p:to>
                                        <p:strVal val="visible"/>
                                      </p:to>
                                    </p:set>
                                    <p:anim calcmode="lin" valueType="num">
                                      <p:cBhvr>
                                        <p:cTn id="29" dur="1000" fill="hold"/>
                                        <p:tgtEl>
                                          <p:spTgt spid="7"/>
                                        </p:tgtEl>
                                        <p:attrNameLst>
                                          <p:attrName>ppt_x</p:attrName>
                                        </p:attrNameLst>
                                      </p:cBhvr>
                                      <p:tavLst>
                                        <p:tav tm="0">
                                          <p:val>
                                            <p:strVal val="0-#ppt_w/2"/>
                                          </p:val>
                                        </p:tav>
                                        <p:tav tm="100000">
                                          <p:val>
                                            <p:strVal val="#ppt_x"/>
                                          </p:val>
                                        </p:tav>
                                      </p:tavLst>
                                    </p:anim>
                                    <p:anim calcmode="lin" valueType="num">
                                      <p:cBhvr>
                                        <p:cTn id="3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3" grpId="0" advAuto="0"/>
      <p:bldP spid="4" grpId="0" advAuto="0"/>
      <p:bldP spid="5" grpId="0" advAuto="0"/>
      <p:bldP spid="6" grpId="0" advAuto="0"/>
      <p:bldP spid="7" grpId="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24607" y="1502045"/>
            <a:ext cx="3787010" cy="2525462"/>
          </a:xfrm>
          <a:prstGeom prst="rect">
            <a:avLst/>
          </a:prstGeom>
        </p:spPr>
      </p:pic>
      <p:grpSp>
        <p:nvGrpSpPr>
          <p:cNvPr id="10" name="组合 9"/>
          <p:cNvGrpSpPr/>
          <p:nvPr/>
        </p:nvGrpSpPr>
        <p:grpSpPr>
          <a:xfrm>
            <a:off x="572792" y="1575289"/>
            <a:ext cx="296736" cy="285720"/>
            <a:chOff x="8134849" y="3131854"/>
            <a:chExt cx="489450" cy="464509"/>
          </a:xfrm>
        </p:grpSpPr>
        <p:sp>
          <p:nvSpPr>
            <p:cNvPr id="11" name="Freeform 74"/>
            <p:cNvSpPr/>
            <p:nvPr/>
          </p:nvSpPr>
          <p:spPr bwMode="auto">
            <a:xfrm>
              <a:off x="8190965" y="3131854"/>
              <a:ext cx="221344" cy="205755"/>
            </a:xfrm>
            <a:custGeom>
              <a:avLst/>
              <a:gdLst>
                <a:gd name="T0" fmla="*/ 78 w 78"/>
                <a:gd name="T1" fmla="*/ 13 h 72"/>
                <a:gd name="T2" fmla="*/ 64 w 78"/>
                <a:gd name="T3" fmla="*/ 72 h 72"/>
                <a:gd name="T4" fmla="*/ 0 w 78"/>
                <a:gd name="T5" fmla="*/ 68 h 72"/>
                <a:gd name="T6" fmla="*/ 15 w 78"/>
                <a:gd name="T7" fmla="*/ 13 h 72"/>
                <a:gd name="T8" fmla="*/ 78 w 78"/>
                <a:gd name="T9" fmla="*/ 13 h 72"/>
              </a:gdLst>
              <a:ahLst/>
              <a:cxnLst>
                <a:cxn ang="0">
                  <a:pos x="T0" y="T1"/>
                </a:cxn>
                <a:cxn ang="0">
                  <a:pos x="T2" y="T3"/>
                </a:cxn>
                <a:cxn ang="0">
                  <a:pos x="T4" y="T5"/>
                </a:cxn>
                <a:cxn ang="0">
                  <a:pos x="T6" y="T7"/>
                </a:cxn>
                <a:cxn ang="0">
                  <a:pos x="T8" y="T9"/>
                </a:cxn>
              </a:cxnLst>
              <a:rect l="0" t="0" r="r" b="b"/>
              <a:pathLst>
                <a:path w="78" h="72">
                  <a:moveTo>
                    <a:pt x="78" y="13"/>
                  </a:moveTo>
                  <a:cubicBezTo>
                    <a:pt x="76" y="36"/>
                    <a:pt x="68" y="52"/>
                    <a:pt x="64" y="72"/>
                  </a:cubicBezTo>
                  <a:cubicBezTo>
                    <a:pt x="46" y="65"/>
                    <a:pt x="22" y="61"/>
                    <a:pt x="0" y="68"/>
                  </a:cubicBezTo>
                  <a:cubicBezTo>
                    <a:pt x="5" y="49"/>
                    <a:pt x="11" y="32"/>
                    <a:pt x="15" y="13"/>
                  </a:cubicBezTo>
                  <a:cubicBezTo>
                    <a:pt x="31" y="0"/>
                    <a:pt x="61" y="5"/>
                    <a:pt x="78" y="13"/>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sp>
          <p:nvSpPr>
            <p:cNvPr id="12" name="Freeform 75"/>
            <p:cNvSpPr/>
            <p:nvPr/>
          </p:nvSpPr>
          <p:spPr bwMode="auto">
            <a:xfrm>
              <a:off x="8396720" y="3200439"/>
              <a:ext cx="227579" cy="199520"/>
            </a:xfrm>
            <a:custGeom>
              <a:avLst/>
              <a:gdLst>
                <a:gd name="T0" fmla="*/ 17 w 80"/>
                <a:gd name="T1" fmla="*/ 0 h 70"/>
                <a:gd name="T2" fmla="*/ 80 w 80"/>
                <a:gd name="T3" fmla="*/ 4 h 70"/>
                <a:gd name="T4" fmla="*/ 63 w 80"/>
                <a:gd name="T5" fmla="*/ 61 h 70"/>
                <a:gd name="T6" fmla="*/ 0 w 80"/>
                <a:gd name="T7" fmla="*/ 57 h 70"/>
                <a:gd name="T8" fmla="*/ 17 w 80"/>
                <a:gd name="T9" fmla="*/ 0 h 70"/>
              </a:gdLst>
              <a:ahLst/>
              <a:cxnLst>
                <a:cxn ang="0">
                  <a:pos x="T0" y="T1"/>
                </a:cxn>
                <a:cxn ang="0">
                  <a:pos x="T2" y="T3"/>
                </a:cxn>
                <a:cxn ang="0">
                  <a:pos x="T4" y="T5"/>
                </a:cxn>
                <a:cxn ang="0">
                  <a:pos x="T6" y="T7"/>
                </a:cxn>
                <a:cxn ang="0">
                  <a:pos x="T8" y="T9"/>
                </a:cxn>
              </a:cxnLst>
              <a:rect l="0" t="0" r="r" b="b"/>
              <a:pathLst>
                <a:path w="80" h="70">
                  <a:moveTo>
                    <a:pt x="17" y="0"/>
                  </a:moveTo>
                  <a:cubicBezTo>
                    <a:pt x="33" y="9"/>
                    <a:pt x="59" y="10"/>
                    <a:pt x="80" y="4"/>
                  </a:cubicBezTo>
                  <a:cubicBezTo>
                    <a:pt x="74" y="22"/>
                    <a:pt x="70" y="43"/>
                    <a:pt x="63" y="61"/>
                  </a:cubicBezTo>
                  <a:cubicBezTo>
                    <a:pt x="46" y="70"/>
                    <a:pt x="13" y="69"/>
                    <a:pt x="0" y="57"/>
                  </a:cubicBezTo>
                  <a:cubicBezTo>
                    <a:pt x="5" y="37"/>
                    <a:pt x="11" y="18"/>
                    <a:pt x="17"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sp>
          <p:nvSpPr>
            <p:cNvPr id="13" name="Freeform 76"/>
            <p:cNvSpPr/>
            <p:nvPr/>
          </p:nvSpPr>
          <p:spPr bwMode="auto">
            <a:xfrm>
              <a:off x="8134849" y="3334493"/>
              <a:ext cx="224460" cy="202639"/>
            </a:xfrm>
            <a:custGeom>
              <a:avLst/>
              <a:gdLst>
                <a:gd name="T0" fmla="*/ 78 w 78"/>
                <a:gd name="T1" fmla="*/ 12 h 71"/>
                <a:gd name="T2" fmla="*/ 64 w 78"/>
                <a:gd name="T3" fmla="*/ 71 h 71"/>
                <a:gd name="T4" fmla="*/ 0 w 78"/>
                <a:gd name="T5" fmla="*/ 67 h 71"/>
                <a:gd name="T6" fmla="*/ 15 w 78"/>
                <a:gd name="T7" fmla="*/ 10 h 71"/>
                <a:gd name="T8" fmla="*/ 78 w 78"/>
                <a:gd name="T9" fmla="*/ 12 h 71"/>
              </a:gdLst>
              <a:ahLst/>
              <a:cxnLst>
                <a:cxn ang="0">
                  <a:pos x="T0" y="T1"/>
                </a:cxn>
                <a:cxn ang="0">
                  <a:pos x="T2" y="T3"/>
                </a:cxn>
                <a:cxn ang="0">
                  <a:pos x="T4" y="T5"/>
                </a:cxn>
                <a:cxn ang="0">
                  <a:pos x="T6" y="T7"/>
                </a:cxn>
                <a:cxn ang="0">
                  <a:pos x="T8" y="T9"/>
                </a:cxn>
              </a:cxnLst>
              <a:rect l="0" t="0" r="r" b="b"/>
              <a:pathLst>
                <a:path w="78" h="71">
                  <a:moveTo>
                    <a:pt x="78" y="12"/>
                  </a:moveTo>
                  <a:cubicBezTo>
                    <a:pt x="75" y="33"/>
                    <a:pt x="67" y="49"/>
                    <a:pt x="64" y="71"/>
                  </a:cubicBezTo>
                  <a:cubicBezTo>
                    <a:pt x="45" y="62"/>
                    <a:pt x="21" y="56"/>
                    <a:pt x="0" y="67"/>
                  </a:cubicBezTo>
                  <a:cubicBezTo>
                    <a:pt x="3" y="45"/>
                    <a:pt x="10" y="29"/>
                    <a:pt x="15" y="10"/>
                  </a:cubicBezTo>
                  <a:cubicBezTo>
                    <a:pt x="31" y="0"/>
                    <a:pt x="64" y="3"/>
                    <a:pt x="78" y="12"/>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sp>
          <p:nvSpPr>
            <p:cNvPr id="14" name="Freeform 77"/>
            <p:cNvSpPr/>
            <p:nvPr/>
          </p:nvSpPr>
          <p:spPr bwMode="auto">
            <a:xfrm>
              <a:off x="8340605" y="3390608"/>
              <a:ext cx="227579" cy="205755"/>
            </a:xfrm>
            <a:custGeom>
              <a:avLst/>
              <a:gdLst>
                <a:gd name="T0" fmla="*/ 17 w 80"/>
                <a:gd name="T1" fmla="*/ 0 h 72"/>
                <a:gd name="T2" fmla="*/ 80 w 80"/>
                <a:gd name="T3" fmla="*/ 4 h 72"/>
                <a:gd name="T4" fmla="*/ 63 w 80"/>
                <a:gd name="T5" fmla="*/ 61 h 72"/>
                <a:gd name="T6" fmla="*/ 0 w 80"/>
                <a:gd name="T7" fmla="*/ 59 h 72"/>
                <a:gd name="T8" fmla="*/ 17 w 80"/>
                <a:gd name="T9" fmla="*/ 0 h 72"/>
              </a:gdLst>
              <a:ahLst/>
              <a:cxnLst>
                <a:cxn ang="0">
                  <a:pos x="T0" y="T1"/>
                </a:cxn>
                <a:cxn ang="0">
                  <a:pos x="T2" y="T3"/>
                </a:cxn>
                <a:cxn ang="0">
                  <a:pos x="T4" y="T5"/>
                </a:cxn>
                <a:cxn ang="0">
                  <a:pos x="T6" y="T7"/>
                </a:cxn>
                <a:cxn ang="0">
                  <a:pos x="T8" y="T9"/>
                </a:cxn>
              </a:cxnLst>
              <a:rect l="0" t="0" r="r" b="b"/>
              <a:pathLst>
                <a:path w="80" h="72">
                  <a:moveTo>
                    <a:pt x="17" y="0"/>
                  </a:moveTo>
                  <a:cubicBezTo>
                    <a:pt x="33" y="12"/>
                    <a:pt x="60" y="12"/>
                    <a:pt x="80" y="4"/>
                  </a:cubicBezTo>
                  <a:cubicBezTo>
                    <a:pt x="74" y="23"/>
                    <a:pt x="69" y="43"/>
                    <a:pt x="63" y="61"/>
                  </a:cubicBezTo>
                  <a:cubicBezTo>
                    <a:pt x="47" y="72"/>
                    <a:pt x="15" y="71"/>
                    <a:pt x="0" y="59"/>
                  </a:cubicBezTo>
                  <a:cubicBezTo>
                    <a:pt x="4" y="38"/>
                    <a:pt x="10" y="18"/>
                    <a:pt x="17"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grpSp>
      <p:sp>
        <p:nvSpPr>
          <p:cNvPr id="16" name="Freeform 23"/>
          <p:cNvSpPr/>
          <p:nvPr/>
        </p:nvSpPr>
        <p:spPr bwMode="auto">
          <a:xfrm>
            <a:off x="608884" y="2783344"/>
            <a:ext cx="264243" cy="310197"/>
          </a:xfrm>
          <a:custGeom>
            <a:avLst/>
            <a:gdLst>
              <a:gd name="T0" fmla="*/ 130 w 145"/>
              <a:gd name="T1" fmla="*/ 3 h 163"/>
              <a:gd name="T2" fmla="*/ 61 w 145"/>
              <a:gd name="T3" fmla="*/ 24 h 163"/>
              <a:gd name="T4" fmla="*/ 46 w 145"/>
              <a:gd name="T5" fmla="*/ 43 h 163"/>
              <a:gd name="T6" fmla="*/ 46 w 145"/>
              <a:gd name="T7" fmla="*/ 115 h 163"/>
              <a:gd name="T8" fmla="*/ 46 w 145"/>
              <a:gd name="T9" fmla="*/ 116 h 163"/>
              <a:gd name="T10" fmla="*/ 30 w 145"/>
              <a:gd name="T11" fmla="*/ 114 h 163"/>
              <a:gd name="T12" fmla="*/ 0 w 145"/>
              <a:gd name="T13" fmla="*/ 142 h 163"/>
              <a:gd name="T14" fmla="*/ 30 w 145"/>
              <a:gd name="T15" fmla="*/ 161 h 163"/>
              <a:gd name="T16" fmla="*/ 58 w 145"/>
              <a:gd name="T17" fmla="*/ 133 h 163"/>
              <a:gd name="T18" fmla="*/ 58 w 145"/>
              <a:gd name="T19" fmla="*/ 71 h 163"/>
              <a:gd name="T20" fmla="*/ 65 w 145"/>
              <a:gd name="T21" fmla="*/ 63 h 163"/>
              <a:gd name="T22" fmla="*/ 126 w 145"/>
              <a:gd name="T23" fmla="*/ 44 h 163"/>
              <a:gd name="T24" fmla="*/ 133 w 145"/>
              <a:gd name="T25" fmla="*/ 48 h 163"/>
              <a:gd name="T26" fmla="*/ 133 w 145"/>
              <a:gd name="T27" fmla="*/ 98 h 163"/>
              <a:gd name="T28" fmla="*/ 133 w 145"/>
              <a:gd name="T29" fmla="*/ 98 h 163"/>
              <a:gd name="T30" fmla="*/ 116 w 145"/>
              <a:gd name="T31" fmla="*/ 96 h 163"/>
              <a:gd name="T32" fmla="*/ 86 w 145"/>
              <a:gd name="T33" fmla="*/ 123 h 163"/>
              <a:gd name="T34" fmla="*/ 116 w 145"/>
              <a:gd name="T35" fmla="*/ 142 h 163"/>
              <a:gd name="T36" fmla="*/ 145 w 145"/>
              <a:gd name="T37" fmla="*/ 115 h 163"/>
              <a:gd name="T38" fmla="*/ 145 w 145"/>
              <a:gd name="T39" fmla="*/ 13 h 163"/>
              <a:gd name="T40" fmla="*/ 130 w 145"/>
              <a:gd name="T41"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163">
                <a:moveTo>
                  <a:pt x="130" y="3"/>
                </a:moveTo>
                <a:cubicBezTo>
                  <a:pt x="61" y="24"/>
                  <a:pt x="61" y="24"/>
                  <a:pt x="61" y="24"/>
                </a:cubicBezTo>
                <a:cubicBezTo>
                  <a:pt x="53" y="26"/>
                  <a:pt x="46" y="35"/>
                  <a:pt x="46" y="43"/>
                </a:cubicBezTo>
                <a:cubicBezTo>
                  <a:pt x="46" y="115"/>
                  <a:pt x="46" y="115"/>
                  <a:pt x="46" y="115"/>
                </a:cubicBezTo>
                <a:cubicBezTo>
                  <a:pt x="46" y="116"/>
                  <a:pt x="46" y="116"/>
                  <a:pt x="46" y="116"/>
                </a:cubicBezTo>
                <a:cubicBezTo>
                  <a:pt x="46" y="116"/>
                  <a:pt x="41" y="113"/>
                  <a:pt x="30" y="114"/>
                </a:cubicBezTo>
                <a:cubicBezTo>
                  <a:pt x="14" y="116"/>
                  <a:pt x="0" y="129"/>
                  <a:pt x="0" y="142"/>
                </a:cubicBezTo>
                <a:cubicBezTo>
                  <a:pt x="0" y="155"/>
                  <a:pt x="14" y="163"/>
                  <a:pt x="30" y="161"/>
                </a:cubicBezTo>
                <a:cubicBezTo>
                  <a:pt x="46" y="159"/>
                  <a:pt x="58" y="147"/>
                  <a:pt x="58" y="133"/>
                </a:cubicBezTo>
                <a:cubicBezTo>
                  <a:pt x="58" y="133"/>
                  <a:pt x="58" y="77"/>
                  <a:pt x="58" y="71"/>
                </a:cubicBezTo>
                <a:cubicBezTo>
                  <a:pt x="58" y="66"/>
                  <a:pt x="65" y="63"/>
                  <a:pt x="65" y="63"/>
                </a:cubicBezTo>
                <a:cubicBezTo>
                  <a:pt x="126" y="44"/>
                  <a:pt x="126" y="44"/>
                  <a:pt x="126" y="44"/>
                </a:cubicBezTo>
                <a:cubicBezTo>
                  <a:pt x="126" y="44"/>
                  <a:pt x="133" y="42"/>
                  <a:pt x="133" y="48"/>
                </a:cubicBezTo>
                <a:cubicBezTo>
                  <a:pt x="133" y="54"/>
                  <a:pt x="133" y="98"/>
                  <a:pt x="133" y="98"/>
                </a:cubicBezTo>
                <a:cubicBezTo>
                  <a:pt x="133" y="98"/>
                  <a:pt x="133" y="98"/>
                  <a:pt x="133" y="98"/>
                </a:cubicBezTo>
                <a:cubicBezTo>
                  <a:pt x="133" y="98"/>
                  <a:pt x="127" y="94"/>
                  <a:pt x="116" y="96"/>
                </a:cubicBezTo>
                <a:cubicBezTo>
                  <a:pt x="99" y="98"/>
                  <a:pt x="86" y="110"/>
                  <a:pt x="86" y="123"/>
                </a:cubicBezTo>
                <a:cubicBezTo>
                  <a:pt x="86" y="136"/>
                  <a:pt x="99" y="144"/>
                  <a:pt x="116" y="142"/>
                </a:cubicBezTo>
                <a:cubicBezTo>
                  <a:pt x="132" y="140"/>
                  <a:pt x="145" y="128"/>
                  <a:pt x="145" y="115"/>
                </a:cubicBezTo>
                <a:cubicBezTo>
                  <a:pt x="145" y="13"/>
                  <a:pt x="145" y="13"/>
                  <a:pt x="145" y="13"/>
                </a:cubicBezTo>
                <a:cubicBezTo>
                  <a:pt x="145" y="5"/>
                  <a:pt x="139" y="0"/>
                  <a:pt x="130" y="3"/>
                </a:cubicBezTo>
                <a:close/>
              </a:path>
            </a:pathLst>
          </a:custGeom>
          <a:solidFill>
            <a:schemeClr val="bg1"/>
          </a:solidFill>
          <a:ln>
            <a:noFill/>
          </a:ln>
        </p:spPr>
        <p:txBody>
          <a:bodyPr vert="horz" wrap="square" lIns="68580" tIns="34290" rIns="68580" bIns="34290" numCol="1" anchor="t" anchorCtr="0" compatLnSpc="1"/>
          <a:lstStyle/>
          <a:p>
            <a:endParaRPr lang="zh-CN" altLang="en-US" sz="1350"/>
          </a:p>
        </p:txBody>
      </p:sp>
      <p:sp>
        <p:nvSpPr>
          <p:cNvPr id="18" name="Freeform 25"/>
          <p:cNvSpPr>
            <a:spLocks noEditPoints="1"/>
          </p:cNvSpPr>
          <p:nvPr/>
        </p:nvSpPr>
        <p:spPr bwMode="auto">
          <a:xfrm>
            <a:off x="557895" y="3921548"/>
            <a:ext cx="393224" cy="319646"/>
          </a:xfrm>
          <a:custGeom>
            <a:avLst/>
            <a:gdLst>
              <a:gd name="T0" fmla="*/ 184 w 201"/>
              <a:gd name="T1" fmla="*/ 0 h 166"/>
              <a:gd name="T2" fmla="*/ 142 w 201"/>
              <a:gd name="T3" fmla="*/ 0 h 166"/>
              <a:gd name="T4" fmla="*/ 112 w 201"/>
              <a:gd name="T5" fmla="*/ 13 h 166"/>
              <a:gd name="T6" fmla="*/ 43 w 201"/>
              <a:gd name="T7" fmla="*/ 82 h 166"/>
              <a:gd name="T8" fmla="*/ 43 w 201"/>
              <a:gd name="T9" fmla="*/ 107 h 166"/>
              <a:gd name="T10" fmla="*/ 94 w 201"/>
              <a:gd name="T11" fmla="*/ 159 h 166"/>
              <a:gd name="T12" fmla="*/ 119 w 201"/>
              <a:gd name="T13" fmla="*/ 159 h 166"/>
              <a:gd name="T14" fmla="*/ 189 w 201"/>
              <a:gd name="T15" fmla="*/ 89 h 166"/>
              <a:gd name="T16" fmla="*/ 201 w 201"/>
              <a:gd name="T17" fmla="*/ 59 h 166"/>
              <a:gd name="T18" fmla="*/ 201 w 201"/>
              <a:gd name="T19" fmla="*/ 18 h 166"/>
              <a:gd name="T20" fmla="*/ 184 w 201"/>
              <a:gd name="T21" fmla="*/ 0 h 166"/>
              <a:gd name="T22" fmla="*/ 160 w 201"/>
              <a:gd name="T23" fmla="*/ 59 h 166"/>
              <a:gd name="T24" fmla="*/ 142 w 201"/>
              <a:gd name="T25" fmla="*/ 41 h 166"/>
              <a:gd name="T26" fmla="*/ 160 w 201"/>
              <a:gd name="T27" fmla="*/ 24 h 166"/>
              <a:gd name="T28" fmla="*/ 178 w 201"/>
              <a:gd name="T29" fmla="*/ 41 h 166"/>
              <a:gd name="T30" fmla="*/ 160 w 201"/>
              <a:gd name="T31" fmla="*/ 59 h 166"/>
              <a:gd name="T32" fmla="*/ 17 w 201"/>
              <a:gd name="T33" fmla="*/ 99 h 166"/>
              <a:gd name="T34" fmla="*/ 80 w 201"/>
              <a:gd name="T35" fmla="*/ 162 h 166"/>
              <a:gd name="T36" fmla="*/ 59 w 201"/>
              <a:gd name="T37" fmla="*/ 159 h 166"/>
              <a:gd name="T38" fmla="*/ 7 w 201"/>
              <a:gd name="T39" fmla="*/ 107 h 166"/>
              <a:gd name="T40" fmla="*/ 7 w 201"/>
              <a:gd name="T41" fmla="*/ 82 h 166"/>
              <a:gd name="T42" fmla="*/ 77 w 201"/>
              <a:gd name="T43" fmla="*/ 13 h 166"/>
              <a:gd name="T44" fmla="*/ 107 w 201"/>
              <a:gd name="T45" fmla="*/ 0 h 166"/>
              <a:gd name="T46" fmla="*/ 17 w 201"/>
              <a:gd name="T47" fmla="*/ 90 h 166"/>
              <a:gd name="T48" fmla="*/ 17 w 201"/>
              <a:gd name="T49" fmla="*/ 9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1" h="166">
                <a:moveTo>
                  <a:pt x="184" y="0"/>
                </a:moveTo>
                <a:cubicBezTo>
                  <a:pt x="142" y="0"/>
                  <a:pt x="142" y="0"/>
                  <a:pt x="142" y="0"/>
                </a:cubicBezTo>
                <a:cubicBezTo>
                  <a:pt x="133" y="0"/>
                  <a:pt x="119" y="6"/>
                  <a:pt x="112" y="13"/>
                </a:cubicBezTo>
                <a:cubicBezTo>
                  <a:pt x="43" y="82"/>
                  <a:pt x="43" y="82"/>
                  <a:pt x="43" y="82"/>
                </a:cubicBezTo>
                <a:cubicBezTo>
                  <a:pt x="36" y="89"/>
                  <a:pt x="36" y="100"/>
                  <a:pt x="43" y="107"/>
                </a:cubicBezTo>
                <a:cubicBezTo>
                  <a:pt x="94" y="159"/>
                  <a:pt x="94" y="159"/>
                  <a:pt x="94" y="159"/>
                </a:cubicBezTo>
                <a:cubicBezTo>
                  <a:pt x="101" y="166"/>
                  <a:pt x="112" y="166"/>
                  <a:pt x="119" y="159"/>
                </a:cubicBezTo>
                <a:cubicBezTo>
                  <a:pt x="189" y="89"/>
                  <a:pt x="189" y="89"/>
                  <a:pt x="189" y="89"/>
                </a:cubicBezTo>
                <a:cubicBezTo>
                  <a:pt x="196" y="82"/>
                  <a:pt x="201" y="69"/>
                  <a:pt x="201" y="59"/>
                </a:cubicBezTo>
                <a:cubicBezTo>
                  <a:pt x="201" y="18"/>
                  <a:pt x="201" y="18"/>
                  <a:pt x="201" y="18"/>
                </a:cubicBezTo>
                <a:cubicBezTo>
                  <a:pt x="201" y="8"/>
                  <a:pt x="193" y="0"/>
                  <a:pt x="184" y="0"/>
                </a:cubicBezTo>
                <a:close/>
                <a:moveTo>
                  <a:pt x="160" y="59"/>
                </a:moveTo>
                <a:cubicBezTo>
                  <a:pt x="150" y="59"/>
                  <a:pt x="142" y="51"/>
                  <a:pt x="142" y="41"/>
                </a:cubicBezTo>
                <a:cubicBezTo>
                  <a:pt x="142" y="32"/>
                  <a:pt x="150" y="24"/>
                  <a:pt x="160" y="24"/>
                </a:cubicBezTo>
                <a:cubicBezTo>
                  <a:pt x="170" y="24"/>
                  <a:pt x="178" y="32"/>
                  <a:pt x="178" y="41"/>
                </a:cubicBezTo>
                <a:cubicBezTo>
                  <a:pt x="178" y="51"/>
                  <a:pt x="170" y="59"/>
                  <a:pt x="160" y="59"/>
                </a:cubicBezTo>
                <a:close/>
                <a:moveTo>
                  <a:pt x="17" y="99"/>
                </a:moveTo>
                <a:cubicBezTo>
                  <a:pt x="80" y="162"/>
                  <a:pt x="80" y="162"/>
                  <a:pt x="80" y="162"/>
                </a:cubicBezTo>
                <a:cubicBezTo>
                  <a:pt x="73" y="165"/>
                  <a:pt x="65" y="164"/>
                  <a:pt x="59" y="159"/>
                </a:cubicBezTo>
                <a:cubicBezTo>
                  <a:pt x="7" y="107"/>
                  <a:pt x="7" y="107"/>
                  <a:pt x="7" y="107"/>
                </a:cubicBezTo>
                <a:cubicBezTo>
                  <a:pt x="0" y="100"/>
                  <a:pt x="0" y="89"/>
                  <a:pt x="7" y="82"/>
                </a:cubicBezTo>
                <a:cubicBezTo>
                  <a:pt x="77" y="13"/>
                  <a:pt x="77" y="13"/>
                  <a:pt x="77" y="13"/>
                </a:cubicBezTo>
                <a:cubicBezTo>
                  <a:pt x="83" y="6"/>
                  <a:pt x="97" y="0"/>
                  <a:pt x="107" y="0"/>
                </a:cubicBezTo>
                <a:cubicBezTo>
                  <a:pt x="17" y="90"/>
                  <a:pt x="17" y="90"/>
                  <a:pt x="17" y="90"/>
                </a:cubicBezTo>
                <a:cubicBezTo>
                  <a:pt x="14" y="93"/>
                  <a:pt x="14" y="96"/>
                  <a:pt x="17" y="99"/>
                </a:cubicBezTo>
                <a:close/>
              </a:path>
            </a:pathLst>
          </a:custGeom>
          <a:solidFill>
            <a:schemeClr val="bg1"/>
          </a:solidFill>
          <a:ln>
            <a:noFill/>
          </a:ln>
        </p:spPr>
        <p:txBody>
          <a:bodyPr vert="horz" wrap="square" lIns="68580" tIns="34290" rIns="68580" bIns="34290" numCol="1" anchor="t" anchorCtr="0" compatLnSpc="1"/>
          <a:lstStyle/>
          <a:p>
            <a:pPr algn="ctr"/>
            <a:endParaRPr lang="zh-CN" altLang="en-US" sz="1350"/>
          </a:p>
        </p:txBody>
      </p:sp>
      <p:sp>
        <p:nvSpPr>
          <p:cNvPr id="22" name="矩形 21"/>
          <p:cNvSpPr/>
          <p:nvPr/>
        </p:nvSpPr>
        <p:spPr>
          <a:xfrm>
            <a:off x="1274970" y="1462058"/>
            <a:ext cx="2872697" cy="452432"/>
          </a:xfrm>
          <a:prstGeom prst="rect">
            <a:avLst/>
          </a:prstGeom>
        </p:spPr>
        <p:txBody>
          <a:bodyPr wrap="square">
            <a:spAutoFit/>
          </a:bodyPr>
          <a:lstStyle/>
          <a:p>
            <a:pPr>
              <a:lnSpc>
                <a:spcPct val="13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a:t>
            </a:r>
            <a:endParaRPr lang="zh-CN" altLang="en-US" sz="900" dirty="0">
              <a:solidFill>
                <a:schemeClr val="tx1">
                  <a:lumMod val="50000"/>
                  <a:lumOff val="50000"/>
                </a:schemeClr>
              </a:solidFill>
            </a:endParaRPr>
          </a:p>
        </p:txBody>
      </p:sp>
      <p:sp>
        <p:nvSpPr>
          <p:cNvPr id="23" name="矩形 22"/>
          <p:cNvSpPr/>
          <p:nvPr/>
        </p:nvSpPr>
        <p:spPr>
          <a:xfrm>
            <a:off x="1309199" y="2682458"/>
            <a:ext cx="2872697" cy="452432"/>
          </a:xfrm>
          <a:prstGeom prst="rect">
            <a:avLst/>
          </a:prstGeom>
        </p:spPr>
        <p:txBody>
          <a:bodyPr wrap="square">
            <a:spAutoFit/>
          </a:bodyPr>
          <a:lstStyle/>
          <a:p>
            <a:pPr>
              <a:lnSpc>
                <a:spcPct val="13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a:t>
            </a:r>
            <a:endParaRPr lang="zh-CN" altLang="en-US" sz="900" dirty="0">
              <a:solidFill>
                <a:schemeClr val="tx1">
                  <a:lumMod val="50000"/>
                  <a:lumOff val="50000"/>
                </a:schemeClr>
              </a:solidFill>
            </a:endParaRPr>
          </a:p>
        </p:txBody>
      </p:sp>
      <p:sp>
        <p:nvSpPr>
          <p:cNvPr id="24" name="矩形 23"/>
          <p:cNvSpPr/>
          <p:nvPr/>
        </p:nvSpPr>
        <p:spPr>
          <a:xfrm>
            <a:off x="1274970" y="3956316"/>
            <a:ext cx="2872697" cy="452432"/>
          </a:xfrm>
          <a:prstGeom prst="rect">
            <a:avLst/>
          </a:prstGeom>
        </p:spPr>
        <p:txBody>
          <a:bodyPr wrap="square">
            <a:spAutoFit/>
          </a:bodyPr>
          <a:lstStyle/>
          <a:p>
            <a:pPr>
              <a:lnSpc>
                <a:spcPct val="130000"/>
              </a:lnSpc>
            </a:pP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Flying impression graphic design thank you for buying this template</a:t>
            </a:r>
            <a:endParaRPr lang="zh-CN" altLang="en-US" sz="900" dirty="0">
              <a:solidFill>
                <a:schemeClr val="tx1">
                  <a:lumMod val="50000"/>
                  <a:lumOff val="50000"/>
                </a:schemeClr>
              </a:solidFill>
            </a:endParaRPr>
          </a:p>
        </p:txBody>
      </p:sp>
      <p:sp>
        <p:nvSpPr>
          <p:cNvPr id="2" name="矩形 1"/>
          <p:cNvSpPr/>
          <p:nvPr/>
        </p:nvSpPr>
        <p:spPr>
          <a:xfrm>
            <a:off x="-1" y="3365049"/>
            <a:ext cx="4384513" cy="216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矩形 19"/>
          <p:cNvSpPr/>
          <p:nvPr/>
        </p:nvSpPr>
        <p:spPr>
          <a:xfrm>
            <a:off x="-1" y="2126326"/>
            <a:ext cx="4384513" cy="21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矩形 2"/>
          <p:cNvSpPr/>
          <p:nvPr/>
        </p:nvSpPr>
        <p:spPr>
          <a:xfrm>
            <a:off x="1254737" y="1219563"/>
            <a:ext cx="1107996" cy="276999"/>
          </a:xfrm>
          <a:prstGeom prst="rect">
            <a:avLst/>
          </a:prstGeom>
        </p:spPr>
        <p:txBody>
          <a:bodyPr wrap="none">
            <a:spAutoFit/>
          </a:bodyPr>
          <a:lstStyle/>
          <a:p>
            <a:pPr fontAlgn="base">
              <a:spcBef>
                <a:spcPct val="0"/>
              </a:spcBef>
              <a:spcAft>
                <a:spcPct val="0"/>
              </a:spcAft>
            </a:pPr>
            <a:r>
              <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
        <p:nvSpPr>
          <p:cNvPr id="25" name="矩形 24"/>
          <p:cNvSpPr/>
          <p:nvPr/>
        </p:nvSpPr>
        <p:spPr>
          <a:xfrm>
            <a:off x="1293892" y="2457244"/>
            <a:ext cx="1107996" cy="276999"/>
          </a:xfrm>
          <a:prstGeom prst="rect">
            <a:avLst/>
          </a:prstGeom>
        </p:spPr>
        <p:txBody>
          <a:bodyPr wrap="none">
            <a:spAutoFit/>
          </a:bodyPr>
          <a:lstStyle/>
          <a:p>
            <a:pPr fontAlgn="base">
              <a:spcBef>
                <a:spcPct val="0"/>
              </a:spcBef>
              <a:spcAft>
                <a:spcPct val="0"/>
              </a:spcAft>
            </a:pPr>
            <a:r>
              <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
        <p:nvSpPr>
          <p:cNvPr id="28" name="矩形 27"/>
          <p:cNvSpPr/>
          <p:nvPr/>
        </p:nvSpPr>
        <p:spPr>
          <a:xfrm>
            <a:off x="1293892" y="3758263"/>
            <a:ext cx="1107996" cy="276999"/>
          </a:xfrm>
          <a:prstGeom prst="rect">
            <a:avLst/>
          </a:prstGeom>
        </p:spPr>
        <p:txBody>
          <a:bodyPr wrap="none">
            <a:spAutoFit/>
          </a:bodyPr>
          <a:lstStyle/>
          <a:p>
            <a:pPr fontAlgn="base">
              <a:spcBef>
                <a:spcPct val="0"/>
              </a:spcBef>
              <a:spcAft>
                <a:spcPct val="0"/>
              </a:spcAft>
            </a:pPr>
            <a:r>
              <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单击编辑标题</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53"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2" grpId="0"/>
      <p:bldP spid="23" grpId="0"/>
      <p:bldP spid="24" grpId="0"/>
      <p:bldP spid="2" grpId="0" animBg="1"/>
      <p:bldP spid="20" grpId="0" animBg="1"/>
      <p:bldP spid="3" grpId="0"/>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71"/>
          <p:cNvSpPr>
            <a:spLocks noEditPoints="1"/>
          </p:cNvSpPr>
          <p:nvPr/>
        </p:nvSpPr>
        <p:spPr bwMode="auto">
          <a:xfrm>
            <a:off x="4905326" y="2932038"/>
            <a:ext cx="725090" cy="554906"/>
          </a:xfrm>
          <a:custGeom>
            <a:avLst/>
            <a:gdLst>
              <a:gd name="T0" fmla="*/ 939861 w 106"/>
              <a:gd name="T1" fmla="*/ 401414 h 81"/>
              <a:gd name="T2" fmla="*/ 775614 w 106"/>
              <a:gd name="T3" fmla="*/ 237199 h 81"/>
              <a:gd name="T4" fmla="*/ 602241 w 106"/>
              <a:gd name="T5" fmla="*/ 63861 h 81"/>
              <a:gd name="T6" fmla="*/ 428869 w 106"/>
              <a:gd name="T7" fmla="*/ 237199 h 81"/>
              <a:gd name="T8" fmla="*/ 264621 w 106"/>
              <a:gd name="T9" fmla="*/ 401414 h 81"/>
              <a:gd name="T10" fmla="*/ 36499 w 106"/>
              <a:gd name="T11" fmla="*/ 401414 h 81"/>
              <a:gd name="T12" fmla="*/ 36499 w 106"/>
              <a:gd name="T13" fmla="*/ 738967 h 81"/>
              <a:gd name="T14" fmla="*/ 602241 w 106"/>
              <a:gd name="T15" fmla="*/ 738967 h 81"/>
              <a:gd name="T16" fmla="*/ 602241 w 106"/>
              <a:gd name="T17" fmla="*/ 483522 h 81"/>
              <a:gd name="T18" fmla="*/ 766489 w 106"/>
              <a:gd name="T19" fmla="*/ 483522 h 81"/>
              <a:gd name="T20" fmla="*/ 766489 w 106"/>
              <a:gd name="T21" fmla="*/ 738967 h 81"/>
              <a:gd name="T22" fmla="*/ 939861 w 106"/>
              <a:gd name="T23" fmla="*/ 738967 h 81"/>
              <a:gd name="T24" fmla="*/ 939861 w 106"/>
              <a:gd name="T25" fmla="*/ 401414 h 81"/>
              <a:gd name="T26" fmla="*/ 228122 w 106"/>
              <a:gd name="T27" fmla="*/ 602121 h 81"/>
              <a:gd name="T28" fmla="*/ 100374 w 106"/>
              <a:gd name="T29" fmla="*/ 602121 h 81"/>
              <a:gd name="T30" fmla="*/ 100374 w 106"/>
              <a:gd name="T31" fmla="*/ 474399 h 81"/>
              <a:gd name="T32" fmla="*/ 228122 w 106"/>
              <a:gd name="T33" fmla="*/ 474399 h 81"/>
              <a:gd name="T34" fmla="*/ 228122 w 106"/>
              <a:gd name="T35" fmla="*/ 602121 h 81"/>
              <a:gd name="T36" fmla="*/ 428869 w 106"/>
              <a:gd name="T37" fmla="*/ 602121 h 81"/>
              <a:gd name="T38" fmla="*/ 301121 w 106"/>
              <a:gd name="T39" fmla="*/ 602121 h 81"/>
              <a:gd name="T40" fmla="*/ 301121 w 106"/>
              <a:gd name="T41" fmla="*/ 474399 h 81"/>
              <a:gd name="T42" fmla="*/ 428869 w 106"/>
              <a:gd name="T43" fmla="*/ 474399 h 81"/>
              <a:gd name="T44" fmla="*/ 428869 w 106"/>
              <a:gd name="T45" fmla="*/ 602121 h 81"/>
              <a:gd name="T46" fmla="*/ 574867 w 106"/>
              <a:gd name="T47" fmla="*/ 346676 h 81"/>
              <a:gd name="T48" fmla="*/ 510993 w 106"/>
              <a:gd name="T49" fmla="*/ 282814 h 81"/>
              <a:gd name="T50" fmla="*/ 574867 w 106"/>
              <a:gd name="T51" fmla="*/ 228076 h 81"/>
              <a:gd name="T52" fmla="*/ 638741 w 106"/>
              <a:gd name="T53" fmla="*/ 282814 h 81"/>
              <a:gd name="T54" fmla="*/ 574867 w 106"/>
              <a:gd name="T55" fmla="*/ 346676 h 81"/>
              <a:gd name="T56" fmla="*/ 967236 w 106"/>
              <a:gd name="T57" fmla="*/ 364922 h 81"/>
              <a:gd name="T58" fmla="*/ 948986 w 106"/>
              <a:gd name="T59" fmla="*/ 383168 h 81"/>
              <a:gd name="T60" fmla="*/ 602241 w 106"/>
              <a:gd name="T61" fmla="*/ 27369 h 81"/>
              <a:gd name="T62" fmla="*/ 255496 w 106"/>
              <a:gd name="T63" fmla="*/ 374045 h 81"/>
              <a:gd name="T64" fmla="*/ 255496 w 106"/>
              <a:gd name="T65" fmla="*/ 383168 h 81"/>
              <a:gd name="T66" fmla="*/ 0 w 106"/>
              <a:gd name="T67" fmla="*/ 383168 h 81"/>
              <a:gd name="T68" fmla="*/ 191622 w 106"/>
              <a:gd name="T69" fmla="*/ 182461 h 81"/>
              <a:gd name="T70" fmla="*/ 428869 w 106"/>
              <a:gd name="T71" fmla="*/ 182461 h 81"/>
              <a:gd name="T72" fmla="*/ 602241 w 106"/>
              <a:gd name="T73" fmla="*/ 0 h 81"/>
              <a:gd name="T74" fmla="*/ 793864 w 106"/>
              <a:gd name="T75" fmla="*/ 191584 h 81"/>
              <a:gd name="T76" fmla="*/ 793864 w 106"/>
              <a:gd name="T77" fmla="*/ 82107 h 81"/>
              <a:gd name="T78" fmla="*/ 866862 w 106"/>
              <a:gd name="T79" fmla="*/ 82107 h 81"/>
              <a:gd name="T80" fmla="*/ 866862 w 106"/>
              <a:gd name="T81" fmla="*/ 273691 h 81"/>
              <a:gd name="T82" fmla="*/ 967236 w 106"/>
              <a:gd name="T83" fmla="*/ 364922 h 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81"/>
              <a:gd name="T128" fmla="*/ 106 w 106"/>
              <a:gd name="T129" fmla="*/ 81 h 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accent4"/>
          </a:solidFill>
          <a:ln w="9525">
            <a:noFill/>
            <a:round/>
          </a:ln>
        </p:spPr>
        <p:txBody>
          <a:bodyPr lIns="68568" tIns="34284" rIns="68568" bIns="34284"/>
          <a:lstStyle/>
          <a:p>
            <a:endParaRPr lang="zh-CN" altLang="en-US"/>
          </a:p>
        </p:txBody>
      </p:sp>
      <p:sp>
        <p:nvSpPr>
          <p:cNvPr id="6" name="Freeform 476"/>
          <p:cNvSpPr>
            <a:spLocks noEditPoints="1"/>
          </p:cNvSpPr>
          <p:nvPr/>
        </p:nvSpPr>
        <p:spPr bwMode="auto">
          <a:xfrm>
            <a:off x="1352501" y="1204207"/>
            <a:ext cx="781050" cy="565624"/>
          </a:xfrm>
          <a:custGeom>
            <a:avLst/>
            <a:gdLst>
              <a:gd name="T0" fmla="*/ 1041341 w 125"/>
              <a:gd name="T1" fmla="*/ 733874 h 73"/>
              <a:gd name="T2" fmla="*/ 1033010 w 125"/>
              <a:gd name="T3" fmla="*/ 754547 h 73"/>
              <a:gd name="T4" fmla="*/ 16661 w 125"/>
              <a:gd name="T5" fmla="*/ 754547 h 73"/>
              <a:gd name="T6" fmla="*/ 0 w 125"/>
              <a:gd name="T7" fmla="*/ 733874 h 73"/>
              <a:gd name="T8" fmla="*/ 0 w 125"/>
              <a:gd name="T9" fmla="*/ 702866 h 73"/>
              <a:gd name="T10" fmla="*/ 16661 w 125"/>
              <a:gd name="T11" fmla="*/ 682193 h 73"/>
              <a:gd name="T12" fmla="*/ 1033010 w 125"/>
              <a:gd name="T13" fmla="*/ 682193 h 73"/>
              <a:gd name="T14" fmla="*/ 1041341 w 125"/>
              <a:gd name="T15" fmla="*/ 702866 h 73"/>
              <a:gd name="T16" fmla="*/ 1041341 w 125"/>
              <a:gd name="T17" fmla="*/ 733874 h 73"/>
              <a:gd name="T18" fmla="*/ 983026 w 125"/>
              <a:gd name="T19" fmla="*/ 51681 h 73"/>
              <a:gd name="T20" fmla="*/ 983026 w 125"/>
              <a:gd name="T21" fmla="*/ 599503 h 73"/>
              <a:gd name="T22" fmla="*/ 941372 w 125"/>
              <a:gd name="T23" fmla="*/ 651184 h 73"/>
              <a:gd name="T24" fmla="*/ 99969 w 125"/>
              <a:gd name="T25" fmla="*/ 651184 h 73"/>
              <a:gd name="T26" fmla="*/ 58315 w 125"/>
              <a:gd name="T27" fmla="*/ 599503 h 73"/>
              <a:gd name="T28" fmla="*/ 58315 w 125"/>
              <a:gd name="T29" fmla="*/ 51681 h 73"/>
              <a:gd name="T30" fmla="*/ 99969 w 125"/>
              <a:gd name="T31" fmla="*/ 0 h 73"/>
              <a:gd name="T32" fmla="*/ 941372 w 125"/>
              <a:gd name="T33" fmla="*/ 0 h 73"/>
              <a:gd name="T34" fmla="*/ 983026 w 125"/>
              <a:gd name="T35" fmla="*/ 51681 h 73"/>
              <a:gd name="T36" fmla="*/ 941372 w 125"/>
              <a:gd name="T37" fmla="*/ 62018 h 73"/>
              <a:gd name="T38" fmla="*/ 99969 w 125"/>
              <a:gd name="T39" fmla="*/ 62018 h 73"/>
              <a:gd name="T40" fmla="*/ 99969 w 125"/>
              <a:gd name="T41" fmla="*/ 609839 h 73"/>
              <a:gd name="T42" fmla="*/ 941372 w 125"/>
              <a:gd name="T43" fmla="*/ 609839 h 73"/>
              <a:gd name="T44" fmla="*/ 941372 w 125"/>
              <a:gd name="T45" fmla="*/ 62018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73"/>
              <a:gd name="T71" fmla="*/ 125 w 125"/>
              <a:gd name="T72" fmla="*/ 73 h 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1"/>
          </a:solidFill>
          <a:ln w="9525">
            <a:noFill/>
            <a:round/>
          </a:ln>
        </p:spPr>
        <p:txBody>
          <a:bodyPr lIns="68568" tIns="34284" rIns="68568" bIns="34284"/>
          <a:lstStyle/>
          <a:p>
            <a:endParaRPr lang="zh-CN" altLang="en-US"/>
          </a:p>
        </p:txBody>
      </p:sp>
      <p:sp>
        <p:nvSpPr>
          <p:cNvPr id="7" name="Oval 493"/>
          <p:cNvSpPr>
            <a:spLocks noChangeArrowheads="1"/>
          </p:cNvSpPr>
          <p:nvPr/>
        </p:nvSpPr>
        <p:spPr bwMode="auto">
          <a:xfrm>
            <a:off x="1352501" y="2990388"/>
            <a:ext cx="547688" cy="496557"/>
          </a:xfrm>
          <a:custGeom>
            <a:avLst/>
            <a:gdLst/>
            <a:ahLst/>
            <a:cxnLst>
              <a:cxn ang="0">
                <a:pos x="67420" y="131762"/>
              </a:cxn>
              <a:cxn ang="0">
                <a:pos x="71346" y="131762"/>
              </a:cxn>
              <a:cxn ang="0">
                <a:pos x="80061" y="131762"/>
              </a:cxn>
              <a:cxn ang="0">
                <a:pos x="80262" y="131762"/>
              </a:cxn>
              <a:cxn ang="0">
                <a:pos x="97384" y="131762"/>
              </a:cxn>
              <a:cxn ang="0">
                <a:pos x="100603" y="131762"/>
              </a:cxn>
              <a:cxn ang="0">
                <a:pos x="101129" y="131762"/>
              </a:cxn>
              <a:cxn ang="0">
                <a:pos x="102183" y="131762"/>
              </a:cxn>
              <a:cxn ang="0">
                <a:pos x="109088" y="131762"/>
              </a:cxn>
              <a:cxn ang="0">
                <a:pos x="109557" y="131762"/>
              </a:cxn>
              <a:cxn ang="0">
                <a:pos x="129513" y="131762"/>
              </a:cxn>
              <a:cxn ang="0">
                <a:pos x="129572" y="131762"/>
              </a:cxn>
              <a:cxn ang="0">
                <a:pos x="168548" y="131762"/>
              </a:cxn>
              <a:cxn ang="0">
                <a:pos x="195469" y="137003"/>
              </a:cxn>
              <a:cxn ang="0">
                <a:pos x="218177" y="151330"/>
              </a:cxn>
              <a:cxn ang="0">
                <a:pos x="233861" y="172645"/>
              </a:cxn>
              <a:cxn ang="0">
                <a:pos x="239713" y="198851"/>
              </a:cxn>
              <a:cxn ang="0">
                <a:pos x="239713" y="201181"/>
              </a:cxn>
              <a:cxn ang="0">
                <a:pos x="239713" y="201181"/>
              </a:cxn>
              <a:cxn ang="0">
                <a:pos x="239713" y="217487"/>
              </a:cxn>
              <a:cxn ang="0">
                <a:pos x="0" y="217487"/>
              </a:cxn>
              <a:cxn ang="0">
                <a:pos x="0" y="215158"/>
              </a:cxn>
              <a:cxn ang="0">
                <a:pos x="0" y="198851"/>
              </a:cxn>
              <a:cxn ang="0">
                <a:pos x="67420" y="131762"/>
              </a:cxn>
              <a:cxn ang="0">
                <a:pos x="119063" y="0"/>
              </a:cxn>
              <a:cxn ang="0">
                <a:pos x="142545" y="4741"/>
              </a:cxn>
              <a:cxn ang="0">
                <a:pos x="161720" y="17669"/>
              </a:cxn>
              <a:cxn ang="0">
                <a:pos x="174648" y="36844"/>
              </a:cxn>
              <a:cxn ang="0">
                <a:pos x="179388" y="60325"/>
              </a:cxn>
              <a:cxn ang="0">
                <a:pos x="174648" y="83807"/>
              </a:cxn>
              <a:cxn ang="0">
                <a:pos x="161720" y="102981"/>
              </a:cxn>
              <a:cxn ang="0">
                <a:pos x="142545" y="115910"/>
              </a:cxn>
              <a:cxn ang="0">
                <a:pos x="119063" y="120650"/>
              </a:cxn>
              <a:cxn ang="0">
                <a:pos x="76407" y="102981"/>
              </a:cxn>
              <a:cxn ang="0">
                <a:pos x="63479" y="83807"/>
              </a:cxn>
              <a:cxn ang="0">
                <a:pos x="58738" y="60325"/>
              </a:cxn>
              <a:cxn ang="0">
                <a:pos x="76407" y="17669"/>
              </a:cxn>
              <a:cxn ang="0">
                <a:pos x="95582" y="4741"/>
              </a:cxn>
              <a:cxn ang="0">
                <a:pos x="119063" y="0"/>
              </a:cxn>
            </a:cxnLst>
            <a:rect l="0" t="0"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chemeClr val="accent3"/>
          </a:solidFill>
          <a:ln w="9525">
            <a:noFill/>
            <a:round/>
          </a:ln>
        </p:spPr>
        <p:txBody>
          <a:bodyPr lIns="68568" tIns="34284" rIns="68568" bIns="34284"/>
          <a:lstStyle/>
          <a:p>
            <a:endParaRPr lang="zh-CN" altLang="en-US"/>
          </a:p>
        </p:txBody>
      </p:sp>
      <p:sp>
        <p:nvSpPr>
          <p:cNvPr id="8" name="Freeform 497"/>
          <p:cNvSpPr>
            <a:spLocks noEditPoints="1"/>
          </p:cNvSpPr>
          <p:nvPr/>
        </p:nvSpPr>
        <p:spPr bwMode="auto">
          <a:xfrm>
            <a:off x="4905326" y="1204207"/>
            <a:ext cx="422672" cy="583485"/>
          </a:xfrm>
          <a:custGeom>
            <a:avLst/>
            <a:gdLst>
              <a:gd name="T0" fmla="*/ 550621 w 128"/>
              <a:gd name="T1" fmla="*/ 364747 h 177"/>
              <a:gd name="T2" fmla="*/ 281918 w 128"/>
              <a:gd name="T3" fmla="*/ 777833 h 177"/>
              <a:gd name="T4" fmla="*/ 0 w 128"/>
              <a:gd name="T5" fmla="*/ 312012 h 177"/>
              <a:gd name="T6" fmla="*/ 0 w 128"/>
              <a:gd name="T7" fmla="*/ 307618 h 177"/>
              <a:gd name="T8" fmla="*/ 0 w 128"/>
              <a:gd name="T9" fmla="*/ 281250 h 177"/>
              <a:gd name="T10" fmla="*/ 281918 w 128"/>
              <a:gd name="T11" fmla="*/ 0 h 177"/>
              <a:gd name="T12" fmla="*/ 563836 w 128"/>
              <a:gd name="T13" fmla="*/ 281250 h 177"/>
              <a:gd name="T14" fmla="*/ 559431 w 128"/>
              <a:gd name="T15" fmla="*/ 298829 h 177"/>
              <a:gd name="T16" fmla="*/ 550621 w 128"/>
              <a:gd name="T17" fmla="*/ 364747 h 177"/>
              <a:gd name="T18" fmla="*/ 281918 w 128"/>
              <a:gd name="T19" fmla="*/ 87891 h 177"/>
              <a:gd name="T20" fmla="*/ 96909 w 128"/>
              <a:gd name="T21" fmla="*/ 272461 h 177"/>
              <a:gd name="T22" fmla="*/ 281918 w 128"/>
              <a:gd name="T23" fmla="*/ 457032 h 177"/>
              <a:gd name="T24" fmla="*/ 466927 w 128"/>
              <a:gd name="T25" fmla="*/ 272461 h 177"/>
              <a:gd name="T26" fmla="*/ 281918 w 128"/>
              <a:gd name="T27" fmla="*/ 87891 h 177"/>
              <a:gd name="T28" fmla="*/ 281918 w 128"/>
              <a:gd name="T29" fmla="*/ 175781 h 177"/>
              <a:gd name="T30" fmla="*/ 193819 w 128"/>
              <a:gd name="T31" fmla="*/ 263672 h 177"/>
              <a:gd name="T32" fmla="*/ 281918 w 128"/>
              <a:gd name="T33" fmla="*/ 351563 h 177"/>
              <a:gd name="T34" fmla="*/ 370017 w 128"/>
              <a:gd name="T35" fmla="*/ 263672 h 177"/>
              <a:gd name="T36" fmla="*/ 281918 w 128"/>
              <a:gd name="T37" fmla="*/ 175781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177"/>
              <a:gd name="T59" fmla="*/ 128 w 128"/>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chemeClr val="accent2"/>
          </a:solidFill>
          <a:ln w="9525">
            <a:noFill/>
            <a:round/>
          </a:ln>
        </p:spPr>
        <p:txBody>
          <a:bodyPr lIns="68568" tIns="34284" rIns="68568" bIns="34284"/>
          <a:lstStyle/>
          <a:p>
            <a:endParaRPr lang="zh-CN" altLang="en-US"/>
          </a:p>
        </p:txBody>
      </p:sp>
      <p:cxnSp>
        <p:nvCxnSpPr>
          <p:cNvPr id="9" name="直接连接符 8"/>
          <p:cNvCxnSpPr/>
          <p:nvPr/>
        </p:nvCxnSpPr>
        <p:spPr>
          <a:xfrm>
            <a:off x="1352501" y="1838896"/>
            <a:ext cx="27824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05328" y="1838896"/>
            <a:ext cx="27598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352501" y="3606022"/>
            <a:ext cx="27824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905328" y="3606022"/>
            <a:ext cx="27598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498"/>
          <p:cNvSpPr txBox="1"/>
          <p:nvPr/>
        </p:nvSpPr>
        <p:spPr>
          <a:xfrm>
            <a:off x="3006192" y="1410786"/>
            <a:ext cx="1215717" cy="284644"/>
          </a:xfrm>
          <a:prstGeom prst="rect">
            <a:avLst/>
          </a:prstGeom>
          <a:noFill/>
        </p:spPr>
        <p:txBody>
          <a:bodyPr wrap="none" lIns="68568" tIns="34284" rIns="68568" bIns="34284" anchor="ctr">
            <a:spAutoFit/>
          </a:bodyPr>
          <a:lstStyle/>
          <a:p>
            <a:pPr algn="r">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14" name="TextBox 499"/>
          <p:cNvSpPr txBox="1"/>
          <p:nvPr/>
        </p:nvSpPr>
        <p:spPr>
          <a:xfrm>
            <a:off x="6537585" y="1410786"/>
            <a:ext cx="1215717" cy="284644"/>
          </a:xfrm>
          <a:prstGeom prst="rect">
            <a:avLst/>
          </a:prstGeom>
          <a:noFill/>
        </p:spPr>
        <p:txBody>
          <a:bodyPr wrap="none" lIns="68568" tIns="34284" rIns="68568" bIns="34284" anchor="ctr">
            <a:spAutoFit/>
          </a:bodyPr>
          <a:lstStyle/>
          <a:p>
            <a:pPr algn="r">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15" name="TextBox 500"/>
          <p:cNvSpPr txBox="1"/>
          <p:nvPr/>
        </p:nvSpPr>
        <p:spPr>
          <a:xfrm>
            <a:off x="3006192" y="3154693"/>
            <a:ext cx="1215717" cy="284644"/>
          </a:xfrm>
          <a:prstGeom prst="rect">
            <a:avLst/>
          </a:prstGeom>
          <a:noFill/>
        </p:spPr>
        <p:txBody>
          <a:bodyPr wrap="none" lIns="68568" tIns="34284" rIns="68568" bIns="34284" anchor="ctr">
            <a:spAutoFit/>
          </a:bodyPr>
          <a:lstStyle/>
          <a:p>
            <a:pPr algn="r">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16" name="TextBox 501"/>
          <p:cNvSpPr txBox="1"/>
          <p:nvPr/>
        </p:nvSpPr>
        <p:spPr>
          <a:xfrm>
            <a:off x="6537585" y="3154693"/>
            <a:ext cx="1215717" cy="284644"/>
          </a:xfrm>
          <a:prstGeom prst="rect">
            <a:avLst/>
          </a:prstGeom>
          <a:noFill/>
        </p:spPr>
        <p:txBody>
          <a:bodyPr wrap="none" lIns="68568" tIns="34284" rIns="68568" bIns="34284" anchor="ctr">
            <a:spAutoFit/>
          </a:bodyPr>
          <a:lstStyle/>
          <a:p>
            <a:pPr algn="r">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UKIJ Qolyazma" pitchFamily="18" charset="0"/>
            </a:endParaRPr>
          </a:p>
        </p:txBody>
      </p:sp>
      <p:sp>
        <p:nvSpPr>
          <p:cNvPr id="17" name="TextBox 503"/>
          <p:cNvSpPr txBox="1"/>
          <p:nvPr/>
        </p:nvSpPr>
        <p:spPr>
          <a:xfrm>
            <a:off x="1259633" y="1906770"/>
            <a:ext cx="3045619" cy="669298"/>
          </a:xfrm>
          <a:prstGeom prst="rect">
            <a:avLst/>
          </a:prstGeom>
          <a:noFill/>
        </p:spPr>
        <p:txBody>
          <a:bodyPr lIns="68568" tIns="34284" rIns="68568" bIns="34284">
            <a:spAutoFit/>
          </a:bodyPr>
          <a:lstStyle/>
          <a:p>
            <a:pPr>
              <a:lnSpc>
                <a:spcPct val="13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504"/>
          <p:cNvSpPr txBox="1">
            <a:spLocks noChangeArrowheads="1"/>
          </p:cNvSpPr>
          <p:nvPr/>
        </p:nvSpPr>
        <p:spPr bwMode="auto">
          <a:xfrm>
            <a:off x="4829127" y="1906770"/>
            <a:ext cx="3045619" cy="669298"/>
          </a:xfrm>
          <a:prstGeom prst="rect">
            <a:avLst/>
          </a:prstGeom>
          <a:noFill/>
          <a:ln w="9525">
            <a:noFill/>
            <a:miter lim="800000"/>
          </a:ln>
        </p:spPr>
        <p:txBody>
          <a:bodyPr lIns="68568" tIns="34284" rIns="68568" bIns="34284">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505"/>
          <p:cNvSpPr txBox="1">
            <a:spLocks noChangeArrowheads="1"/>
          </p:cNvSpPr>
          <p:nvPr/>
        </p:nvSpPr>
        <p:spPr bwMode="auto">
          <a:xfrm>
            <a:off x="1259633" y="3681041"/>
            <a:ext cx="3045619" cy="669298"/>
          </a:xfrm>
          <a:prstGeom prst="rect">
            <a:avLst/>
          </a:prstGeom>
          <a:noFill/>
          <a:ln w="9525">
            <a:noFill/>
            <a:miter lim="800000"/>
          </a:ln>
        </p:spPr>
        <p:txBody>
          <a:bodyPr lIns="68568" tIns="34284" rIns="68568" bIns="34284">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506"/>
          <p:cNvSpPr txBox="1">
            <a:spLocks noChangeArrowheads="1"/>
          </p:cNvSpPr>
          <p:nvPr/>
        </p:nvSpPr>
        <p:spPr bwMode="auto">
          <a:xfrm>
            <a:off x="4829127" y="3681041"/>
            <a:ext cx="3045619" cy="669298"/>
          </a:xfrm>
          <a:prstGeom prst="rect">
            <a:avLst/>
          </a:prstGeom>
          <a:noFill/>
          <a:ln w="9525">
            <a:noFill/>
            <a:miter lim="800000"/>
          </a:ln>
        </p:spPr>
        <p:txBody>
          <a:bodyPr lIns="68568" tIns="34284" rIns="68568" bIns="34284">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1500"/>
                            </p:stCondLst>
                            <p:childTnLst>
                              <p:par>
                                <p:cTn id="35" presetID="12" presetClass="entr" presetSubtype="4" fill="hold" grpId="0" nodeType="afterEffect">
                                  <p:stCondLst>
                                    <p:cond delay="0"/>
                                  </p:stCondLst>
                                  <p:iterate type="lt">
                                    <p:tmPct val="50000"/>
                                  </p:iterate>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300"/>
                                        <p:tgtEl>
                                          <p:spTgt spid="13"/>
                                        </p:tgtEl>
                                        <p:attrNameLst>
                                          <p:attrName>ppt_y</p:attrName>
                                        </p:attrNameLst>
                                      </p:cBhvr>
                                      <p:tavLst>
                                        <p:tav tm="0">
                                          <p:val>
                                            <p:strVal val="#ppt_y+#ppt_h*1.125000"/>
                                          </p:val>
                                        </p:tav>
                                        <p:tav tm="100000">
                                          <p:val>
                                            <p:strVal val="#ppt_y"/>
                                          </p:val>
                                        </p:tav>
                                      </p:tavLst>
                                    </p:anim>
                                    <p:animEffect transition="in" filter="wipe(up)">
                                      <p:cBhvr>
                                        <p:cTn id="38" dur="300"/>
                                        <p:tgtEl>
                                          <p:spTgt spid="13"/>
                                        </p:tgtEl>
                                      </p:cBhvr>
                                    </p:animEffect>
                                  </p:childTnLst>
                                </p:cTn>
                              </p:par>
                              <p:par>
                                <p:cTn id="39" presetID="12" presetClass="entr" presetSubtype="4" fill="hold" grpId="0" nodeType="withEffect">
                                  <p:stCondLst>
                                    <p:cond delay="0"/>
                                  </p:stCondLst>
                                  <p:iterate type="lt">
                                    <p:tmPct val="50000"/>
                                  </p:iterate>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300"/>
                                        <p:tgtEl>
                                          <p:spTgt spid="14"/>
                                        </p:tgtEl>
                                        <p:attrNameLst>
                                          <p:attrName>ppt_y</p:attrName>
                                        </p:attrNameLst>
                                      </p:cBhvr>
                                      <p:tavLst>
                                        <p:tav tm="0">
                                          <p:val>
                                            <p:strVal val="#ppt_y+#ppt_h*1.125000"/>
                                          </p:val>
                                        </p:tav>
                                        <p:tav tm="100000">
                                          <p:val>
                                            <p:strVal val="#ppt_y"/>
                                          </p:val>
                                        </p:tav>
                                      </p:tavLst>
                                    </p:anim>
                                    <p:animEffect transition="in" filter="wipe(up)">
                                      <p:cBhvr>
                                        <p:cTn id="42" dur="300"/>
                                        <p:tgtEl>
                                          <p:spTgt spid="14"/>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300"/>
                                        <p:tgtEl>
                                          <p:spTgt spid="15"/>
                                        </p:tgtEl>
                                        <p:attrNameLst>
                                          <p:attrName>ppt_y</p:attrName>
                                        </p:attrNameLst>
                                      </p:cBhvr>
                                      <p:tavLst>
                                        <p:tav tm="0">
                                          <p:val>
                                            <p:strVal val="#ppt_y+#ppt_h*1.125000"/>
                                          </p:val>
                                        </p:tav>
                                        <p:tav tm="100000">
                                          <p:val>
                                            <p:strVal val="#ppt_y"/>
                                          </p:val>
                                        </p:tav>
                                      </p:tavLst>
                                    </p:anim>
                                    <p:animEffect transition="in" filter="wipe(up)">
                                      <p:cBhvr>
                                        <p:cTn id="46" dur="300"/>
                                        <p:tgtEl>
                                          <p:spTgt spid="15"/>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300"/>
                                        <p:tgtEl>
                                          <p:spTgt spid="16"/>
                                        </p:tgtEl>
                                        <p:attrNameLst>
                                          <p:attrName>ppt_y</p:attrName>
                                        </p:attrNameLst>
                                      </p:cBhvr>
                                      <p:tavLst>
                                        <p:tav tm="0">
                                          <p:val>
                                            <p:strVal val="#ppt_y+#ppt_h*1.125000"/>
                                          </p:val>
                                        </p:tav>
                                        <p:tav tm="100000">
                                          <p:val>
                                            <p:strVal val="#ppt_y"/>
                                          </p:val>
                                        </p:tav>
                                      </p:tavLst>
                                    </p:anim>
                                    <p:animEffect transition="in" filter="wipe(up)">
                                      <p:cBhvr>
                                        <p:cTn id="50" dur="300"/>
                                        <p:tgtEl>
                                          <p:spTgt spid="16"/>
                                        </p:tgtEl>
                                      </p:cBhvr>
                                    </p:animEffect>
                                  </p:childTnLst>
                                </p:cTn>
                              </p:par>
                              <p:par>
                                <p:cTn id="51" presetID="10" presetClass="entr" presetSubtype="0" fill="hold" grpId="0" nodeType="withEffect">
                                  <p:stCondLst>
                                    <p:cond delay="1000"/>
                                  </p:stCondLst>
                                  <p:iterate type="lt">
                                    <p:tmPct val="10000"/>
                                  </p:iterate>
                                  <p:childTnLst>
                                    <p:set>
                                      <p:cBhvr>
                                        <p:cTn id="52" dur="1" fill="hold">
                                          <p:stCondLst>
                                            <p:cond delay="0"/>
                                          </p:stCondLst>
                                        </p:cTn>
                                        <p:tgtEl>
                                          <p:spTgt spid="17"/>
                                        </p:tgtEl>
                                        <p:attrNameLst>
                                          <p:attrName>style.visibility</p:attrName>
                                        </p:attrNameLst>
                                      </p:cBhvr>
                                      <p:to>
                                        <p:strVal val="visible"/>
                                      </p:to>
                                    </p:set>
                                    <p:animEffect transition="in" filter="fade">
                                      <p:cBhvr>
                                        <p:cTn id="53" dur="100"/>
                                        <p:tgtEl>
                                          <p:spTgt spid="17"/>
                                        </p:tgtEl>
                                      </p:cBhvr>
                                    </p:animEffect>
                                  </p:childTnLst>
                                </p:cTn>
                              </p:par>
                              <p:par>
                                <p:cTn id="54" presetID="10" presetClass="entr" presetSubtype="0" fill="hold" grpId="0" nodeType="withEffect">
                                  <p:stCondLst>
                                    <p:cond delay="1000"/>
                                  </p:stCondLst>
                                  <p:iterate type="lt">
                                    <p:tmPct val="10000"/>
                                  </p:iterate>
                                  <p:childTnLst>
                                    <p:set>
                                      <p:cBhvr>
                                        <p:cTn id="55" dur="1" fill="hold">
                                          <p:stCondLst>
                                            <p:cond delay="0"/>
                                          </p:stCondLst>
                                        </p:cTn>
                                        <p:tgtEl>
                                          <p:spTgt spid="18"/>
                                        </p:tgtEl>
                                        <p:attrNameLst>
                                          <p:attrName>style.visibility</p:attrName>
                                        </p:attrNameLst>
                                      </p:cBhvr>
                                      <p:to>
                                        <p:strVal val="visible"/>
                                      </p:to>
                                    </p:set>
                                    <p:animEffect transition="in" filter="fade">
                                      <p:cBhvr>
                                        <p:cTn id="56" dur="100"/>
                                        <p:tgtEl>
                                          <p:spTgt spid="18"/>
                                        </p:tgtEl>
                                      </p:cBhvr>
                                    </p:animEffect>
                                  </p:childTnLst>
                                </p:cTn>
                              </p:par>
                              <p:par>
                                <p:cTn id="57" presetID="10" presetClass="entr" presetSubtype="0" fill="hold" grpId="0" nodeType="withEffect">
                                  <p:stCondLst>
                                    <p:cond delay="1000"/>
                                  </p:stCondLst>
                                  <p:iterate type="lt">
                                    <p:tmPct val="10000"/>
                                  </p:iterate>
                                  <p:childTnLst>
                                    <p:set>
                                      <p:cBhvr>
                                        <p:cTn id="58" dur="1" fill="hold">
                                          <p:stCondLst>
                                            <p:cond delay="0"/>
                                          </p:stCondLst>
                                        </p:cTn>
                                        <p:tgtEl>
                                          <p:spTgt spid="19"/>
                                        </p:tgtEl>
                                        <p:attrNameLst>
                                          <p:attrName>style.visibility</p:attrName>
                                        </p:attrNameLst>
                                      </p:cBhvr>
                                      <p:to>
                                        <p:strVal val="visible"/>
                                      </p:to>
                                    </p:set>
                                    <p:animEffect transition="in" filter="fade">
                                      <p:cBhvr>
                                        <p:cTn id="59" dur="100"/>
                                        <p:tgtEl>
                                          <p:spTgt spid="19"/>
                                        </p:tgtEl>
                                      </p:cBhvr>
                                    </p:animEffect>
                                  </p:childTnLst>
                                </p:cTn>
                              </p:par>
                              <p:par>
                                <p:cTn id="60" presetID="10" presetClass="entr" presetSubtype="0" fill="hold" grpId="0" nodeType="withEffect">
                                  <p:stCondLst>
                                    <p:cond delay="1000"/>
                                  </p:stCondLst>
                                  <p:iterate type="lt">
                                    <p:tmPct val="10000"/>
                                  </p:iterate>
                                  <p:childTnLst>
                                    <p:set>
                                      <p:cBhvr>
                                        <p:cTn id="61" dur="1" fill="hold">
                                          <p:stCondLst>
                                            <p:cond delay="0"/>
                                          </p:stCondLst>
                                        </p:cTn>
                                        <p:tgtEl>
                                          <p:spTgt spid="20"/>
                                        </p:tgtEl>
                                        <p:attrNameLst>
                                          <p:attrName>style.visibility</p:attrName>
                                        </p:attrNameLst>
                                      </p:cBhvr>
                                      <p:to>
                                        <p:strVal val="visible"/>
                                      </p:to>
                                    </p:set>
                                    <p:animEffect transition="in" filter="fade">
                                      <p:cBhvr>
                                        <p:cTn id="62" dur="1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4" grpId="0"/>
      <p:bldP spid="15"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285293" y="1775347"/>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391980" y="1828109"/>
            <a:ext cx="384439" cy="500137"/>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altLang="zh-CN" sz="2800" dirty="0">
                <a:solidFill>
                  <a:schemeClr val="bg1"/>
                </a:solidFill>
                <a:latin typeface="微软雅黑" panose="020B0503020204020204" pitchFamily="34" charset="-122"/>
                <a:ea typeface="微软雅黑" panose="020B0503020204020204" pitchFamily="34" charset="-122"/>
              </a:rPr>
              <a:t>4</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矩形 15"/>
          <p:cNvSpPr>
            <a:spLocks noChangeArrowheads="1"/>
          </p:cNvSpPr>
          <p:nvPr/>
        </p:nvSpPr>
        <p:spPr bwMode="auto">
          <a:xfrm>
            <a:off x="3878049" y="2503992"/>
            <a:ext cx="1369606" cy="315471"/>
          </a:xfrm>
          <a:prstGeom prst="rect">
            <a:avLst/>
          </a:prstGeom>
          <a:noFill/>
          <a:ln w="9525">
            <a:noFill/>
            <a:miter lim="800000"/>
          </a:ln>
        </p:spPr>
        <p:txBody>
          <a:bodyPr wrap="none" lIns="68580" tIns="34290" rIns="68580" bIns="34290">
            <a:spAutoFit/>
          </a:bodyPr>
          <a:lstStyle/>
          <a:p>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明年工作计划</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18"/>
          <p:cNvSpPr>
            <a:spLocks noChangeArrowheads="1"/>
          </p:cNvSpPr>
          <p:nvPr/>
        </p:nvSpPr>
        <p:spPr bwMode="auto">
          <a:xfrm>
            <a:off x="2860101" y="2973657"/>
            <a:ext cx="3489722" cy="282963"/>
          </a:xfrm>
          <a:prstGeom prst="rect">
            <a:avLst/>
          </a:prstGeom>
          <a:noFill/>
          <a:ln w="9525">
            <a:noFill/>
            <a:miter lim="800000"/>
          </a:ln>
        </p:spPr>
        <p:txBody>
          <a:bodyPr lIns="0" tIns="0" rIns="0" bIns="0">
            <a:spAutoFit/>
          </a:bodyPr>
          <a:lstStyle/>
          <a:p>
            <a:pPr algn="ctr" defTabSz="911860">
              <a:lnSpc>
                <a:spcPct val="120000"/>
              </a:lnSpc>
              <a:spcBef>
                <a:spcPct val="20000"/>
              </a:spcBef>
            </a:pPr>
            <a:r>
              <a:rPr lang="zh-CN" altLang="en-US" sz="800" dirty="0">
                <a:solidFill>
                  <a:schemeClr val="bg1">
                    <a:lumMod val="7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800" dirty="0">
              <a:solidFill>
                <a:schemeClr val="bg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18"/>
          <p:cNvCxnSpPr>
            <a:cxnSpLocks noChangeShapeType="1"/>
          </p:cNvCxnSpPr>
          <p:nvPr/>
        </p:nvCxnSpPr>
        <p:spPr bwMode="auto">
          <a:xfrm>
            <a:off x="2802953" y="2918871"/>
            <a:ext cx="3514725" cy="0"/>
          </a:xfrm>
          <a:prstGeom prst="line">
            <a:avLst/>
          </a:prstGeom>
          <a:noFill/>
          <a:ln w="6350">
            <a:solidFill>
              <a:schemeClr val="accent3"/>
            </a:solidFill>
            <a:round/>
          </a:ln>
        </p:spPr>
      </p:cxn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7"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ppt_w/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1" name="矩形 20"/>
          <p:cNvSpPr/>
          <p:nvPr/>
        </p:nvSpPr>
        <p:spPr>
          <a:xfrm>
            <a:off x="287524" y="196280"/>
            <a:ext cx="86049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4227205" y="916360"/>
            <a:ext cx="0" cy="403244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4178935" y="2298346"/>
            <a:ext cx="119194" cy="119237"/>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algn="ctr">
              <a:defRPr/>
            </a:pPr>
            <a:endParaRPr lang="zh-CN" altLang="en-US" sz="17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文本框 25"/>
          <p:cNvSpPr txBox="1">
            <a:spLocks noChangeArrowheads="1"/>
          </p:cNvSpPr>
          <p:nvPr/>
        </p:nvSpPr>
        <p:spPr bwMode="auto">
          <a:xfrm>
            <a:off x="3704723" y="2248508"/>
            <a:ext cx="385941" cy="21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1400" b="1" dirty="0">
                <a:solidFill>
                  <a:schemeClr val="accent2"/>
                </a:solidFill>
                <a:latin typeface="Arial" panose="020B0604020202020204" pitchFamily="34" charset="0"/>
                <a:cs typeface="Arial" panose="020B0604020202020204" pitchFamily="34" charset="0"/>
                <a:sym typeface="Arial" panose="020B0604020202020204" pitchFamily="34" charset="0"/>
              </a:rPr>
              <a:t>01</a:t>
            </a:r>
            <a:endParaRPr lang="zh-CN" altLang="en-US" sz="1400" b="1"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38" name="文本框 37"/>
          <p:cNvSpPr txBox="1"/>
          <p:nvPr/>
        </p:nvSpPr>
        <p:spPr>
          <a:xfrm>
            <a:off x="4355976" y="2248508"/>
            <a:ext cx="2193022" cy="215444"/>
          </a:xfrm>
          <a:prstGeom prst="rect">
            <a:avLst/>
          </a:prstGeom>
          <a:noFill/>
        </p:spPr>
        <p:txBody>
          <a:bodyPr lIns="0" tIns="0" rIns="0" bIns="0">
            <a:spAutoFit/>
          </a:bodyPr>
          <a:lstStyle/>
          <a:p>
            <a:pPr lvl="0"/>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年度工作概述</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椭圆 38"/>
          <p:cNvSpPr/>
          <p:nvPr/>
        </p:nvSpPr>
        <p:spPr>
          <a:xfrm>
            <a:off x="4178935" y="2816997"/>
            <a:ext cx="119194" cy="1192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algn="ctr">
              <a:defRPr/>
            </a:pPr>
            <a:endParaRPr lang="zh-CN" altLang="en-US" sz="17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0" name="文本框 28"/>
          <p:cNvSpPr txBox="1">
            <a:spLocks noChangeArrowheads="1"/>
          </p:cNvSpPr>
          <p:nvPr/>
        </p:nvSpPr>
        <p:spPr bwMode="auto">
          <a:xfrm>
            <a:off x="3704723" y="2752564"/>
            <a:ext cx="385941" cy="21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1400" b="1" dirty="0">
                <a:solidFill>
                  <a:schemeClr val="accent1"/>
                </a:solidFill>
                <a:latin typeface="Arial" panose="020B0604020202020204" pitchFamily="34" charset="0"/>
                <a:cs typeface="Arial" panose="020B0604020202020204" pitchFamily="34" charset="0"/>
                <a:sym typeface="Arial" panose="020B0604020202020204" pitchFamily="34" charset="0"/>
              </a:rPr>
              <a:t>02</a:t>
            </a:r>
            <a:endParaRPr lang="zh-CN" altLang="en-US" sz="140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41" name="文本框 40"/>
          <p:cNvSpPr txBox="1"/>
          <p:nvPr/>
        </p:nvSpPr>
        <p:spPr>
          <a:xfrm>
            <a:off x="4355976" y="2767158"/>
            <a:ext cx="2193022" cy="215444"/>
          </a:xfrm>
          <a:prstGeom prst="rect">
            <a:avLst/>
          </a:prstGeom>
          <a:noFill/>
        </p:spPr>
        <p:txBody>
          <a:bodyPr lIns="0" tIns="0" rIns="0" bIns="0">
            <a:spAutoFit/>
          </a:bodyPr>
          <a:lstStyle/>
          <a:p>
            <a:pPr lvl="0"/>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工作完成情况</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椭圆 41"/>
          <p:cNvSpPr/>
          <p:nvPr/>
        </p:nvSpPr>
        <p:spPr>
          <a:xfrm>
            <a:off x="4178935" y="3335647"/>
            <a:ext cx="119194" cy="119237"/>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algn="ctr">
              <a:defRPr/>
            </a:pPr>
            <a:endParaRPr lang="zh-CN" altLang="en-US" sz="17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文本框 30"/>
          <p:cNvSpPr txBox="1">
            <a:spLocks noChangeArrowheads="1"/>
          </p:cNvSpPr>
          <p:nvPr/>
        </p:nvSpPr>
        <p:spPr bwMode="auto">
          <a:xfrm>
            <a:off x="3704723" y="3256620"/>
            <a:ext cx="385941" cy="21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1400" b="1" dirty="0">
                <a:solidFill>
                  <a:schemeClr val="accent2"/>
                </a:solidFill>
                <a:latin typeface="Arial" panose="020B0604020202020204" pitchFamily="34" charset="0"/>
                <a:cs typeface="Arial" panose="020B0604020202020204" pitchFamily="34" charset="0"/>
                <a:sym typeface="Arial" panose="020B0604020202020204" pitchFamily="34" charset="0"/>
              </a:rPr>
              <a:t>03</a:t>
            </a:r>
            <a:endParaRPr lang="zh-CN" altLang="en-US" sz="1400" b="1"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44" name="文本框 43"/>
          <p:cNvSpPr txBox="1"/>
          <p:nvPr/>
        </p:nvSpPr>
        <p:spPr>
          <a:xfrm>
            <a:off x="4355976" y="3285809"/>
            <a:ext cx="2193022" cy="215444"/>
          </a:xfrm>
          <a:prstGeom prst="rect">
            <a:avLst/>
          </a:prstGeom>
          <a:noFill/>
        </p:spPr>
        <p:txBody>
          <a:bodyPr lIns="0" tIns="0" rIns="0" bIns="0">
            <a:spAutoFit/>
          </a:bodyPr>
          <a:lstStyle/>
          <a:p>
            <a:pPr lvl="0"/>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成功项目展示</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4178935" y="3918526"/>
            <a:ext cx="119194" cy="1192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algn="ctr">
              <a:defRPr/>
            </a:pPr>
            <a:endParaRPr lang="zh-CN" altLang="en-US" sz="17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文本框 32"/>
          <p:cNvSpPr txBox="1">
            <a:spLocks noChangeArrowheads="1"/>
          </p:cNvSpPr>
          <p:nvPr/>
        </p:nvSpPr>
        <p:spPr bwMode="auto">
          <a:xfrm>
            <a:off x="3704723" y="3868688"/>
            <a:ext cx="385941" cy="21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1400" b="1" dirty="0">
                <a:solidFill>
                  <a:schemeClr val="accent1"/>
                </a:solidFill>
                <a:latin typeface="Arial" panose="020B0604020202020204" pitchFamily="34" charset="0"/>
                <a:cs typeface="Arial" panose="020B0604020202020204" pitchFamily="34" charset="0"/>
                <a:sym typeface="Arial" panose="020B0604020202020204" pitchFamily="34" charset="0"/>
              </a:rPr>
              <a:t>04</a:t>
            </a:r>
            <a:endParaRPr lang="zh-CN" altLang="en-US" sz="140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47" name="文本框 46"/>
          <p:cNvSpPr txBox="1"/>
          <p:nvPr/>
        </p:nvSpPr>
        <p:spPr>
          <a:xfrm>
            <a:off x="4355976" y="3868688"/>
            <a:ext cx="2193022" cy="215444"/>
          </a:xfrm>
          <a:prstGeom prst="rect">
            <a:avLst/>
          </a:prstGeom>
          <a:noFill/>
        </p:spPr>
        <p:txBody>
          <a:bodyPr lIns="0" tIns="0" rIns="0" bIns="0">
            <a:spAutoFit/>
          </a:bodyPr>
          <a:lstStyle/>
          <a:p>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rPr>
              <a:t>明年工作计划</a:t>
            </a:r>
            <a:endPar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3630584" y="880356"/>
            <a:ext cx="1157440" cy="115786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s_1"/>
          <p:cNvSpPr txBox="1"/>
          <p:nvPr>
            <p:custDataLst>
              <p:tags r:id="rId2"/>
            </p:custDataLst>
          </p:nvPr>
        </p:nvSpPr>
        <p:spPr>
          <a:xfrm>
            <a:off x="3887924" y="821073"/>
            <a:ext cx="830307" cy="1192540"/>
          </a:xfrm>
          <a:prstGeom prst="rect">
            <a:avLst/>
          </a:prstGeom>
          <a:noFill/>
        </p:spPr>
        <p:txBody>
          <a:bodyPr wrap="square" lIns="0" tIns="0" rIns="0" bIns="0" rtlCol="0" anchor="ctr" anchorCtr="0">
            <a:noAutofit/>
          </a:bodyPr>
          <a:lstStyle/>
          <a:p>
            <a:pPr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目</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录</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txBox="1"/>
          <p:nvPr>
            <p:custDataLst>
              <p:tags r:id="rId3"/>
            </p:custDataLst>
          </p:nvPr>
        </p:nvSpPr>
        <p:spPr>
          <a:xfrm rot="5400000">
            <a:off x="3473750" y="1338948"/>
            <a:ext cx="1080119" cy="234944"/>
          </a:xfrm>
          <a:prstGeom prst="rect">
            <a:avLst/>
          </a:prstGeom>
          <a:noFill/>
        </p:spPr>
        <p:txBody>
          <a:bodyPr wrap="square" lIns="65032" tIns="32516" rIns="65032" bIns="32516">
            <a:spAutoFit/>
          </a:bodyPr>
          <a:lstStyle/>
          <a:p>
            <a:pPr algn="ctr">
              <a:defRPr/>
            </a:pP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6"/>
                                        </p:tgtEl>
                                        <p:attrNameLst>
                                          <p:attrName>style.visibility</p:attrName>
                                        </p:attrNameLst>
                                      </p:cBhvr>
                                      <p:to>
                                        <p:strVal val="visible"/>
                                      </p:to>
                                    </p:set>
                                    <p:anim by="(-#ppt_w*2)" calcmode="lin" valueType="num">
                                      <p:cBhvr rctx="PPT">
                                        <p:cTn id="14" dur="500" autoRev="1" fill="hold">
                                          <p:stCondLst>
                                            <p:cond delay="0"/>
                                          </p:stCondLst>
                                        </p:cTn>
                                        <p:tgtEl>
                                          <p:spTgt spid="16"/>
                                        </p:tgtEl>
                                        <p:attrNameLst>
                                          <p:attrName>ppt_w</p:attrName>
                                        </p:attrNameLst>
                                      </p:cBhvr>
                                    </p:anim>
                                    <p:anim by="(#ppt_w*0.50)" calcmode="lin" valueType="num">
                                      <p:cBhvr>
                                        <p:cTn id="15" dur="500" decel="50000" autoRev="1" fill="hold">
                                          <p:stCondLst>
                                            <p:cond delay="0"/>
                                          </p:stCondLst>
                                        </p:cTn>
                                        <p:tgtEl>
                                          <p:spTgt spid="16"/>
                                        </p:tgtEl>
                                        <p:attrNameLst>
                                          <p:attrName>ppt_x</p:attrName>
                                        </p:attrNameLst>
                                      </p:cBhvr>
                                    </p:anim>
                                    <p:anim from="(-#ppt_h/2)" to="(#ppt_y)" calcmode="lin" valueType="num">
                                      <p:cBhvr>
                                        <p:cTn id="16" dur="1000" fill="hold">
                                          <p:stCondLst>
                                            <p:cond delay="0"/>
                                          </p:stCondLst>
                                        </p:cTn>
                                        <p:tgtEl>
                                          <p:spTgt spid="16"/>
                                        </p:tgtEl>
                                        <p:attrNameLst>
                                          <p:attrName>ppt_y</p:attrName>
                                        </p:attrNameLst>
                                      </p:cBhvr>
                                    </p:anim>
                                    <p:animRot by="21600000">
                                      <p:cBhvr>
                                        <p:cTn id="17" dur="1000" fill="hold">
                                          <p:stCondLst>
                                            <p:cond delay="0"/>
                                          </p:stCondLst>
                                        </p:cTn>
                                        <p:tgtEl>
                                          <p:spTgt spid="16"/>
                                        </p:tgtEl>
                                        <p:attrNameLst>
                                          <p:attrName>r</p:attrName>
                                        </p:attrNameLst>
                                      </p:cBhvr>
                                    </p:animRot>
                                  </p:childTnLst>
                                </p:cTn>
                              </p:par>
                              <p:par>
                                <p:cTn id="18" presetID="56" presetClass="entr" presetSubtype="0" fill="hold" grpId="0" nodeType="with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by="(-#ppt_w*2)" calcmode="lin" valueType="num">
                                      <p:cBhvr rctx="PPT">
                                        <p:cTn id="20" dur="500" autoRev="1" fill="hold">
                                          <p:stCondLst>
                                            <p:cond delay="0"/>
                                          </p:stCondLst>
                                        </p:cTn>
                                        <p:tgtEl>
                                          <p:spTgt spid="17"/>
                                        </p:tgtEl>
                                        <p:attrNameLst>
                                          <p:attrName>ppt_w</p:attrName>
                                        </p:attrNameLst>
                                      </p:cBhvr>
                                    </p:anim>
                                    <p:anim by="(#ppt_w*0.50)" calcmode="lin" valueType="num">
                                      <p:cBhvr>
                                        <p:cTn id="21" dur="500" decel="50000" autoRev="1" fill="hold">
                                          <p:stCondLst>
                                            <p:cond delay="0"/>
                                          </p:stCondLst>
                                        </p:cTn>
                                        <p:tgtEl>
                                          <p:spTgt spid="17"/>
                                        </p:tgtEl>
                                        <p:attrNameLst>
                                          <p:attrName>ppt_x</p:attrName>
                                        </p:attrNameLst>
                                      </p:cBhvr>
                                    </p:anim>
                                    <p:anim from="(-#ppt_h/2)" to="(#ppt_y)" calcmode="lin" valueType="num">
                                      <p:cBhvr>
                                        <p:cTn id="22" dur="1000" fill="hold">
                                          <p:stCondLst>
                                            <p:cond delay="0"/>
                                          </p:stCondLst>
                                        </p:cTn>
                                        <p:tgtEl>
                                          <p:spTgt spid="17"/>
                                        </p:tgtEl>
                                        <p:attrNameLst>
                                          <p:attrName>ppt_y</p:attrName>
                                        </p:attrNameLst>
                                      </p:cBhvr>
                                    </p:anim>
                                    <p:animRot by="21600000">
                                      <p:cBhvr>
                                        <p:cTn id="23" dur="1000" fill="hold">
                                          <p:stCondLst>
                                            <p:cond delay="0"/>
                                          </p:stCondLst>
                                        </p:cTn>
                                        <p:tgtEl>
                                          <p:spTgt spid="17"/>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fltVal val="0"/>
                                          </p:val>
                                        </p:tav>
                                        <p:tav tm="100000">
                                          <p:val>
                                            <p:strVal val="#ppt_h"/>
                                          </p:val>
                                        </p:tav>
                                      </p:tavLst>
                                    </p:anim>
                                    <p:animEffect transition="in" filter="fade">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0-#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1+#ppt_w/2"/>
                                          </p:val>
                                        </p:tav>
                                        <p:tav tm="100000">
                                          <p:val>
                                            <p:strVal val="#ppt_x"/>
                                          </p:val>
                                        </p:tav>
                                      </p:tavLst>
                                    </p:anim>
                                    <p:anim calcmode="lin" valueType="num">
                                      <p:cBhvr additive="base">
                                        <p:cTn id="6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0-#ppt_w/2"/>
                                          </p:val>
                                        </p:tav>
                                        <p:tav tm="100000">
                                          <p:val>
                                            <p:strVal val="#ppt_x"/>
                                          </p:val>
                                        </p:tav>
                                      </p:tavLst>
                                    </p:anim>
                                    <p:anim calcmode="lin" valueType="num">
                                      <p:cBhvr additive="base">
                                        <p:cTn id="66" dur="500" fill="hold"/>
                                        <p:tgtEl>
                                          <p:spTgt spid="40"/>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1+#ppt_w/2"/>
                                          </p:val>
                                        </p:tav>
                                        <p:tav tm="100000">
                                          <p:val>
                                            <p:strVal val="#ppt_x"/>
                                          </p:val>
                                        </p:tav>
                                      </p:tavLst>
                                    </p:anim>
                                    <p:anim calcmode="lin" valueType="num">
                                      <p:cBhvr additive="base">
                                        <p:cTn id="7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0-#ppt_w/2"/>
                                          </p:val>
                                        </p:tav>
                                        <p:tav tm="100000">
                                          <p:val>
                                            <p:strVal val="#ppt_x"/>
                                          </p:val>
                                        </p:tav>
                                      </p:tavLst>
                                    </p:anim>
                                    <p:anim calcmode="lin" valueType="num">
                                      <p:cBhvr additive="base">
                                        <p:cTn id="76" dur="500" fill="hold"/>
                                        <p:tgtEl>
                                          <p:spTgt spid="4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0-#ppt_w/2"/>
                                          </p:val>
                                        </p:tav>
                                        <p:tav tm="100000">
                                          <p:val>
                                            <p:strVal val="#ppt_x"/>
                                          </p:val>
                                        </p:tav>
                                      </p:tavLst>
                                    </p:anim>
                                    <p:anim calcmode="lin" valueType="num">
                                      <p:cBhvr additive="base">
                                        <p:cTn id="86" dur="500" fill="hold"/>
                                        <p:tgtEl>
                                          <p:spTgt spid="46"/>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1+#ppt_w/2"/>
                                          </p:val>
                                        </p:tav>
                                        <p:tav tm="100000">
                                          <p:val>
                                            <p:strVal val="#ppt_x"/>
                                          </p:val>
                                        </p:tav>
                                      </p:tavLst>
                                    </p:anim>
                                    <p:anim calcmode="lin" valueType="num">
                                      <p:cBhvr additive="base">
                                        <p:cTn id="90"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animBg="1"/>
      <p:bldP spid="40" grpId="0"/>
      <p:bldP spid="41" grpId="0"/>
      <p:bldP spid="42" grpId="0" animBg="1"/>
      <p:bldP spid="43" grpId="0"/>
      <p:bldP spid="44" grpId="0"/>
      <p:bldP spid="45" grpId="0" animBg="1"/>
      <p:bldP spid="46" grpId="0"/>
      <p:bldP spid="47" grpId="0"/>
      <p:bldP spid="10"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012"/>
          <p:cNvSpPr>
            <a:spLocks noChangeArrowheads="1"/>
          </p:cNvSpPr>
          <p:nvPr/>
        </p:nvSpPr>
        <p:spPr bwMode="auto">
          <a:xfrm>
            <a:off x="2815556" y="1332837"/>
            <a:ext cx="902691" cy="30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1" rIns="91442" bIns="45721">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dirty="0">
              <a:solidFill>
                <a:schemeClr val="tx1">
                  <a:lumMod val="65000"/>
                  <a:lumOff val="35000"/>
                </a:schemeClr>
              </a:solidFill>
            </a:endParaRPr>
          </a:p>
        </p:txBody>
      </p:sp>
      <p:sp>
        <p:nvSpPr>
          <p:cNvPr id="40" name="矩形 39"/>
          <p:cNvSpPr>
            <a:spLocks noChangeArrowheads="1"/>
          </p:cNvSpPr>
          <p:nvPr/>
        </p:nvSpPr>
        <p:spPr bwMode="auto">
          <a:xfrm>
            <a:off x="2721596" y="1671021"/>
            <a:ext cx="1803400" cy="86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42" tIns="45721" rIns="91442" bIns="45721">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1014"/>
          <p:cNvSpPr>
            <a:spLocks noChangeArrowheads="1"/>
          </p:cNvSpPr>
          <p:nvPr/>
        </p:nvSpPr>
        <p:spPr bwMode="auto">
          <a:xfrm>
            <a:off x="6606272" y="1332837"/>
            <a:ext cx="902691" cy="30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1" rIns="91442" bIns="45721">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dirty="0">
              <a:solidFill>
                <a:schemeClr val="tx1">
                  <a:lumMod val="65000"/>
                  <a:lumOff val="35000"/>
                </a:schemeClr>
              </a:solidFill>
            </a:endParaRPr>
          </a:p>
        </p:txBody>
      </p:sp>
      <p:sp>
        <p:nvSpPr>
          <p:cNvPr id="42" name="矩形 41"/>
          <p:cNvSpPr>
            <a:spLocks noChangeArrowheads="1"/>
          </p:cNvSpPr>
          <p:nvPr/>
        </p:nvSpPr>
        <p:spPr bwMode="auto">
          <a:xfrm>
            <a:off x="6511518" y="1671021"/>
            <a:ext cx="1803400" cy="86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42" tIns="45721" rIns="91442" bIns="45721">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1016"/>
          <p:cNvSpPr>
            <a:spLocks noChangeArrowheads="1"/>
          </p:cNvSpPr>
          <p:nvPr/>
        </p:nvSpPr>
        <p:spPr bwMode="auto">
          <a:xfrm>
            <a:off x="2769518" y="3021333"/>
            <a:ext cx="902691" cy="30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1" rIns="91442" bIns="45721">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dirty="0">
              <a:solidFill>
                <a:schemeClr val="tx1">
                  <a:lumMod val="65000"/>
                  <a:lumOff val="35000"/>
                </a:schemeClr>
              </a:solidFill>
            </a:endParaRPr>
          </a:p>
        </p:txBody>
      </p:sp>
      <p:sp>
        <p:nvSpPr>
          <p:cNvPr id="44" name="矩形 43"/>
          <p:cNvSpPr>
            <a:spLocks noChangeArrowheads="1"/>
          </p:cNvSpPr>
          <p:nvPr/>
        </p:nvSpPr>
        <p:spPr bwMode="auto">
          <a:xfrm>
            <a:off x="2673970" y="3361104"/>
            <a:ext cx="1803400" cy="86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42" tIns="45721" rIns="91442" bIns="45721">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1056"/>
          <p:cNvSpPr>
            <a:spLocks noChangeArrowheads="1"/>
          </p:cNvSpPr>
          <p:nvPr/>
        </p:nvSpPr>
        <p:spPr bwMode="auto">
          <a:xfrm>
            <a:off x="6602303" y="3021333"/>
            <a:ext cx="902691" cy="30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1" rIns="91442" bIns="45721">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dirty="0">
              <a:solidFill>
                <a:schemeClr val="tx1">
                  <a:lumMod val="65000"/>
                  <a:lumOff val="35000"/>
                </a:schemeClr>
              </a:solidFill>
            </a:endParaRPr>
          </a:p>
        </p:txBody>
      </p:sp>
      <p:sp>
        <p:nvSpPr>
          <p:cNvPr id="46" name="矩形 45"/>
          <p:cNvSpPr>
            <a:spLocks noChangeArrowheads="1"/>
          </p:cNvSpPr>
          <p:nvPr/>
        </p:nvSpPr>
        <p:spPr bwMode="auto">
          <a:xfrm>
            <a:off x="6506755" y="3361104"/>
            <a:ext cx="1803400" cy="86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42" tIns="45721" rIns="91442" bIns="45721">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46"/>
          <p:cNvGrpSpPr/>
          <p:nvPr/>
        </p:nvGrpSpPr>
        <p:grpSpPr>
          <a:xfrm>
            <a:off x="1157908" y="1213759"/>
            <a:ext cx="1414462" cy="1416241"/>
            <a:chOff x="1157908" y="1213148"/>
            <a:chExt cx="1414462" cy="1416050"/>
          </a:xfrm>
        </p:grpSpPr>
        <p:sp>
          <p:nvSpPr>
            <p:cNvPr id="48" name="Freeform 6"/>
            <p:cNvSpPr>
              <a:spLocks noChangeArrowheads="1"/>
            </p:cNvSpPr>
            <p:nvPr/>
          </p:nvSpPr>
          <p:spPr bwMode="auto">
            <a:xfrm>
              <a:off x="1865933" y="1487785"/>
              <a:ext cx="614362" cy="433388"/>
            </a:xfrm>
            <a:custGeom>
              <a:avLst/>
              <a:gdLst>
                <a:gd name="T0" fmla="*/ 286 w 286"/>
                <a:gd name="T1" fmla="*/ 202 h 202"/>
                <a:gd name="T2" fmla="*/ 202 w 286"/>
                <a:gd name="T3" fmla="*/ 0 h 202"/>
                <a:gd name="T4" fmla="*/ 0 w 286"/>
                <a:gd name="T5" fmla="*/ 202 h 202"/>
                <a:gd name="T6" fmla="*/ 286 w 286"/>
                <a:gd name="T7" fmla="*/ 202 h 202"/>
                <a:gd name="T8" fmla="*/ 0 60000 65536"/>
                <a:gd name="T9" fmla="*/ 0 60000 65536"/>
                <a:gd name="T10" fmla="*/ 0 60000 65536"/>
                <a:gd name="T11" fmla="*/ 0 60000 65536"/>
                <a:gd name="T12" fmla="*/ 0 w 286"/>
                <a:gd name="T13" fmla="*/ 0 h 202"/>
                <a:gd name="T14" fmla="*/ 286 w 286"/>
                <a:gd name="T15" fmla="*/ 202 h 202"/>
              </a:gdLst>
              <a:ahLst/>
              <a:cxnLst>
                <a:cxn ang="T8">
                  <a:pos x="T0" y="T1"/>
                </a:cxn>
                <a:cxn ang="T9">
                  <a:pos x="T2" y="T3"/>
                </a:cxn>
                <a:cxn ang="T10">
                  <a:pos x="T4" y="T5"/>
                </a:cxn>
                <a:cxn ang="T11">
                  <a:pos x="T6" y="T7"/>
                </a:cxn>
              </a:cxnLst>
              <a:rect l="T12" t="T13" r="T14" b="T15"/>
              <a:pathLst>
                <a:path w="286" h="202">
                  <a:moveTo>
                    <a:pt x="286" y="202"/>
                  </a:moveTo>
                  <a:cubicBezTo>
                    <a:pt x="286" y="123"/>
                    <a:pt x="254" y="52"/>
                    <a:pt x="202" y="0"/>
                  </a:cubicBezTo>
                  <a:cubicBezTo>
                    <a:pt x="0" y="202"/>
                    <a:pt x="0" y="202"/>
                    <a:pt x="0" y="202"/>
                  </a:cubicBezTo>
                  <a:cubicBezTo>
                    <a:pt x="286" y="202"/>
                    <a:pt x="286" y="202"/>
                    <a:pt x="286" y="202"/>
                  </a:cubicBezTo>
                </a:path>
              </a:pathLst>
            </a:custGeom>
            <a:solidFill>
              <a:srgbClr val="C18219"/>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C00000"/>
                </a:solidFill>
                <a:sym typeface="宋体" panose="02010600030101010101" pitchFamily="2" charset="-122"/>
              </a:endParaRPr>
            </a:p>
          </p:txBody>
        </p:sp>
        <p:sp>
          <p:nvSpPr>
            <p:cNvPr id="49" name="Freeform 7"/>
            <p:cNvSpPr>
              <a:spLocks noChangeArrowheads="1"/>
            </p:cNvSpPr>
            <p:nvPr/>
          </p:nvSpPr>
          <p:spPr bwMode="auto">
            <a:xfrm>
              <a:off x="1865933" y="1487785"/>
              <a:ext cx="614362" cy="433388"/>
            </a:xfrm>
            <a:custGeom>
              <a:avLst/>
              <a:gdLst>
                <a:gd name="T0" fmla="*/ 202 w 286"/>
                <a:gd name="T1" fmla="*/ 0 h 202"/>
                <a:gd name="T2" fmla="*/ 0 w 286"/>
                <a:gd name="T3" fmla="*/ 202 h 202"/>
                <a:gd name="T4" fmla="*/ 286 w 286"/>
                <a:gd name="T5" fmla="*/ 202 h 202"/>
                <a:gd name="T6" fmla="*/ 286 w 286"/>
                <a:gd name="T7" fmla="*/ 202 h 202"/>
                <a:gd name="T8" fmla="*/ 202 w 286"/>
                <a:gd name="T9" fmla="*/ 0 h 202"/>
                <a:gd name="T10" fmla="*/ 0 60000 65536"/>
                <a:gd name="T11" fmla="*/ 0 60000 65536"/>
                <a:gd name="T12" fmla="*/ 0 60000 65536"/>
                <a:gd name="T13" fmla="*/ 0 60000 65536"/>
                <a:gd name="T14" fmla="*/ 0 60000 65536"/>
                <a:gd name="T15" fmla="*/ 0 w 286"/>
                <a:gd name="T16" fmla="*/ 0 h 202"/>
                <a:gd name="T17" fmla="*/ 286 w 286"/>
                <a:gd name="T18" fmla="*/ 202 h 202"/>
              </a:gdLst>
              <a:ahLst/>
              <a:cxnLst>
                <a:cxn ang="T10">
                  <a:pos x="T0" y="T1"/>
                </a:cxn>
                <a:cxn ang="T11">
                  <a:pos x="T2" y="T3"/>
                </a:cxn>
                <a:cxn ang="T12">
                  <a:pos x="T4" y="T5"/>
                </a:cxn>
                <a:cxn ang="T13">
                  <a:pos x="T6" y="T7"/>
                </a:cxn>
                <a:cxn ang="T14">
                  <a:pos x="T8" y="T9"/>
                </a:cxn>
              </a:cxnLst>
              <a:rect l="T15" t="T16" r="T17" b="T18"/>
              <a:pathLst>
                <a:path w="286" h="202">
                  <a:moveTo>
                    <a:pt x="202" y="0"/>
                  </a:moveTo>
                  <a:cubicBezTo>
                    <a:pt x="0" y="202"/>
                    <a:pt x="0" y="202"/>
                    <a:pt x="0" y="202"/>
                  </a:cubicBezTo>
                  <a:cubicBezTo>
                    <a:pt x="286" y="202"/>
                    <a:pt x="286" y="202"/>
                    <a:pt x="286" y="202"/>
                  </a:cubicBezTo>
                  <a:cubicBezTo>
                    <a:pt x="286" y="202"/>
                    <a:pt x="286" y="202"/>
                    <a:pt x="286" y="202"/>
                  </a:cubicBezTo>
                  <a:cubicBezTo>
                    <a:pt x="286" y="123"/>
                    <a:pt x="254" y="52"/>
                    <a:pt x="202" y="0"/>
                  </a:cubicBezTo>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dirty="0">
                <a:solidFill>
                  <a:srgbClr val="C00000"/>
                </a:solidFill>
                <a:sym typeface="宋体" panose="02010600030101010101" pitchFamily="2" charset="-122"/>
              </a:endParaRPr>
            </a:p>
          </p:txBody>
        </p:sp>
        <p:sp>
          <p:nvSpPr>
            <p:cNvPr id="50" name="Freeform 8"/>
            <p:cNvSpPr>
              <a:spLocks noChangeArrowheads="1"/>
            </p:cNvSpPr>
            <p:nvPr/>
          </p:nvSpPr>
          <p:spPr bwMode="auto">
            <a:xfrm>
              <a:off x="1249983" y="1305223"/>
              <a:ext cx="1230312" cy="1230312"/>
            </a:xfrm>
            <a:custGeom>
              <a:avLst/>
              <a:gdLst>
                <a:gd name="T0" fmla="*/ 286 w 572"/>
                <a:gd name="T1" fmla="*/ 286 h 572"/>
                <a:gd name="T2" fmla="*/ 488 w 572"/>
                <a:gd name="T3" fmla="*/ 84 h 572"/>
                <a:gd name="T4" fmla="*/ 286 w 572"/>
                <a:gd name="T5" fmla="*/ 0 h 572"/>
                <a:gd name="T6" fmla="*/ 84 w 572"/>
                <a:gd name="T7" fmla="*/ 84 h 572"/>
                <a:gd name="T8" fmla="*/ 0 w 572"/>
                <a:gd name="T9" fmla="*/ 286 h 572"/>
                <a:gd name="T10" fmla="*/ 84 w 572"/>
                <a:gd name="T11" fmla="*/ 488 h 572"/>
                <a:gd name="T12" fmla="*/ 286 w 572"/>
                <a:gd name="T13" fmla="*/ 572 h 572"/>
                <a:gd name="T14" fmla="*/ 488 w 572"/>
                <a:gd name="T15" fmla="*/ 488 h 572"/>
                <a:gd name="T16" fmla="*/ 572 w 572"/>
                <a:gd name="T17" fmla="*/ 286 h 572"/>
                <a:gd name="T18" fmla="*/ 286 w 572"/>
                <a:gd name="T19" fmla="*/ 286 h 5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2"/>
                <a:gd name="T31" fmla="*/ 0 h 572"/>
                <a:gd name="T32" fmla="*/ 572 w 572"/>
                <a:gd name="T33" fmla="*/ 572 h 5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2" h="572">
                  <a:moveTo>
                    <a:pt x="286" y="286"/>
                  </a:moveTo>
                  <a:cubicBezTo>
                    <a:pt x="488" y="84"/>
                    <a:pt x="488" y="84"/>
                    <a:pt x="488" y="84"/>
                  </a:cubicBezTo>
                  <a:cubicBezTo>
                    <a:pt x="436" y="32"/>
                    <a:pt x="365" y="0"/>
                    <a:pt x="286" y="0"/>
                  </a:cubicBezTo>
                  <a:cubicBezTo>
                    <a:pt x="207" y="0"/>
                    <a:pt x="136" y="32"/>
                    <a:pt x="84" y="84"/>
                  </a:cubicBezTo>
                  <a:cubicBezTo>
                    <a:pt x="32" y="136"/>
                    <a:pt x="0" y="207"/>
                    <a:pt x="0" y="286"/>
                  </a:cubicBezTo>
                  <a:cubicBezTo>
                    <a:pt x="0" y="365"/>
                    <a:pt x="32" y="436"/>
                    <a:pt x="84" y="488"/>
                  </a:cubicBezTo>
                  <a:cubicBezTo>
                    <a:pt x="136" y="540"/>
                    <a:pt x="207" y="572"/>
                    <a:pt x="286" y="572"/>
                  </a:cubicBezTo>
                  <a:cubicBezTo>
                    <a:pt x="365" y="572"/>
                    <a:pt x="436" y="540"/>
                    <a:pt x="488" y="488"/>
                  </a:cubicBezTo>
                  <a:cubicBezTo>
                    <a:pt x="540" y="436"/>
                    <a:pt x="572" y="365"/>
                    <a:pt x="572" y="286"/>
                  </a:cubicBezTo>
                  <a:cubicBezTo>
                    <a:pt x="286" y="286"/>
                    <a:pt x="286" y="286"/>
                    <a:pt x="286" y="286"/>
                  </a:cubicBezTo>
                </a:path>
              </a:pathLst>
            </a:custGeom>
            <a:solidFill>
              <a:srgbClr val="D8D8D8"/>
            </a:solidFill>
            <a:ln w="9525" cmpd="sng">
              <a:solidFill>
                <a:srgbClr val="D8D8D8"/>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dirty="0">
                <a:solidFill>
                  <a:srgbClr val="C00000"/>
                </a:solidFill>
                <a:sym typeface="宋体" panose="02010600030101010101" pitchFamily="2" charset="-122"/>
              </a:endParaRPr>
            </a:p>
          </p:txBody>
        </p:sp>
        <p:sp>
          <p:nvSpPr>
            <p:cNvPr id="51" name="Freeform 9"/>
            <p:cNvSpPr>
              <a:spLocks noEditPoints="1" noChangeArrowheads="1"/>
            </p:cNvSpPr>
            <p:nvPr/>
          </p:nvSpPr>
          <p:spPr bwMode="auto">
            <a:xfrm>
              <a:off x="1157908" y="1213148"/>
              <a:ext cx="1414462" cy="1416050"/>
            </a:xfrm>
            <a:custGeom>
              <a:avLst/>
              <a:gdLst>
                <a:gd name="T0" fmla="*/ 387 w 658"/>
                <a:gd name="T1" fmla="*/ 648 h 658"/>
                <a:gd name="T2" fmla="*/ 330 w 658"/>
                <a:gd name="T3" fmla="*/ 658 h 658"/>
                <a:gd name="T4" fmla="*/ 218 w 658"/>
                <a:gd name="T5" fmla="*/ 639 h 658"/>
                <a:gd name="T6" fmla="*/ 274 w 658"/>
                <a:gd name="T7" fmla="*/ 649 h 658"/>
                <a:gd name="T8" fmla="*/ 218 w 658"/>
                <a:gd name="T9" fmla="*/ 639 h 658"/>
                <a:gd name="T10" fmla="*/ 492 w 658"/>
                <a:gd name="T11" fmla="*/ 610 h 658"/>
                <a:gd name="T12" fmla="*/ 443 w 658"/>
                <a:gd name="T13" fmla="*/ 638 h 658"/>
                <a:gd name="T14" fmla="*/ 119 w 658"/>
                <a:gd name="T15" fmla="*/ 582 h 658"/>
                <a:gd name="T16" fmla="*/ 168 w 658"/>
                <a:gd name="T17" fmla="*/ 611 h 658"/>
                <a:gd name="T18" fmla="*/ 119 w 658"/>
                <a:gd name="T19" fmla="*/ 582 h 658"/>
                <a:gd name="T20" fmla="*/ 578 w 658"/>
                <a:gd name="T21" fmla="*/ 537 h 658"/>
                <a:gd name="T22" fmla="*/ 541 w 658"/>
                <a:gd name="T23" fmla="*/ 581 h 658"/>
                <a:gd name="T24" fmla="*/ 45 w 658"/>
                <a:gd name="T25" fmla="*/ 496 h 658"/>
                <a:gd name="T26" fmla="*/ 82 w 658"/>
                <a:gd name="T27" fmla="*/ 539 h 658"/>
                <a:gd name="T28" fmla="*/ 45 w 658"/>
                <a:gd name="T29" fmla="*/ 496 h 658"/>
                <a:gd name="T30" fmla="*/ 578 w 658"/>
                <a:gd name="T31" fmla="*/ 537 h 658"/>
                <a:gd name="T32" fmla="*/ 610 w 658"/>
                <a:gd name="T33" fmla="*/ 491 h 658"/>
                <a:gd name="T34" fmla="*/ 639 w 658"/>
                <a:gd name="T35" fmla="*/ 441 h 658"/>
                <a:gd name="T36" fmla="*/ 610 w 658"/>
                <a:gd name="T37" fmla="*/ 491 h 658"/>
                <a:gd name="T38" fmla="*/ 10 w 658"/>
                <a:gd name="T39" fmla="*/ 388 h 658"/>
                <a:gd name="T40" fmla="*/ 20 w 658"/>
                <a:gd name="T41" fmla="*/ 444 h 658"/>
                <a:gd name="T42" fmla="*/ 649 w 658"/>
                <a:gd name="T43" fmla="*/ 385 h 658"/>
                <a:gd name="T44" fmla="*/ 653 w 658"/>
                <a:gd name="T45" fmla="*/ 323 h 658"/>
                <a:gd name="T46" fmla="*/ 658 w 658"/>
                <a:gd name="T47" fmla="*/ 329 h 658"/>
                <a:gd name="T48" fmla="*/ 649 w 658"/>
                <a:gd name="T49" fmla="*/ 385 h 658"/>
                <a:gd name="T50" fmla="*/ 4 w 658"/>
                <a:gd name="T51" fmla="*/ 275 h 658"/>
                <a:gd name="T52" fmla="*/ 4 w 658"/>
                <a:gd name="T53" fmla="*/ 329 h 658"/>
                <a:gd name="T54" fmla="*/ 0 w 658"/>
                <a:gd name="T55" fmla="*/ 332 h 658"/>
                <a:gd name="T56" fmla="*/ 632 w 658"/>
                <a:gd name="T57" fmla="*/ 213 h 658"/>
                <a:gd name="T58" fmla="*/ 652 w 658"/>
                <a:gd name="T59" fmla="*/ 266 h 658"/>
                <a:gd name="T60" fmla="*/ 632 w 658"/>
                <a:gd name="T61" fmla="*/ 213 h 658"/>
                <a:gd name="T62" fmla="*/ 42 w 658"/>
                <a:gd name="T63" fmla="*/ 167 h 658"/>
                <a:gd name="T64" fmla="*/ 23 w 658"/>
                <a:gd name="T65" fmla="*/ 221 h 658"/>
                <a:gd name="T66" fmla="*/ 574 w 658"/>
                <a:gd name="T67" fmla="*/ 117 h 658"/>
                <a:gd name="T68" fmla="*/ 612 w 658"/>
                <a:gd name="T69" fmla="*/ 160 h 658"/>
                <a:gd name="T70" fmla="*/ 574 w 658"/>
                <a:gd name="T71" fmla="*/ 117 h 658"/>
                <a:gd name="T72" fmla="*/ 78 w 658"/>
                <a:gd name="T73" fmla="*/ 123 h 658"/>
                <a:gd name="T74" fmla="*/ 75 w 658"/>
                <a:gd name="T75" fmla="*/ 120 h 658"/>
                <a:gd name="T76" fmla="*/ 118 w 658"/>
                <a:gd name="T77" fmla="*/ 83 h 658"/>
                <a:gd name="T78" fmla="*/ 75 w 658"/>
                <a:gd name="T79" fmla="*/ 120 h 658"/>
                <a:gd name="T80" fmla="*/ 490 w 658"/>
                <a:gd name="T81" fmla="*/ 41 h 658"/>
                <a:gd name="T82" fmla="*/ 534 w 658"/>
                <a:gd name="T83" fmla="*/ 77 h 658"/>
                <a:gd name="T84" fmla="*/ 161 w 658"/>
                <a:gd name="T85" fmla="*/ 46 h 658"/>
                <a:gd name="T86" fmla="*/ 214 w 658"/>
                <a:gd name="T87" fmla="*/ 25 h 658"/>
                <a:gd name="T88" fmla="*/ 161 w 658"/>
                <a:gd name="T89" fmla="*/ 46 h 658"/>
                <a:gd name="T90" fmla="*/ 382 w 658"/>
                <a:gd name="T91" fmla="*/ 4 h 658"/>
                <a:gd name="T92" fmla="*/ 436 w 658"/>
                <a:gd name="T93" fmla="*/ 22 h 658"/>
                <a:gd name="T94" fmla="*/ 268 w 658"/>
                <a:gd name="T95" fmla="*/ 5 h 658"/>
                <a:gd name="T96" fmla="*/ 325 w 658"/>
                <a:gd name="T97" fmla="*/ 4 h 658"/>
                <a:gd name="T98" fmla="*/ 268 w 658"/>
                <a:gd name="T99" fmla="*/ 5 h 6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8"/>
                <a:gd name="T151" fmla="*/ 0 h 658"/>
                <a:gd name="T152" fmla="*/ 658 w 658"/>
                <a:gd name="T153" fmla="*/ 658 h 6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8" h="658">
                  <a:moveTo>
                    <a:pt x="330" y="653"/>
                  </a:moveTo>
                  <a:cubicBezTo>
                    <a:pt x="350" y="653"/>
                    <a:pt x="368" y="652"/>
                    <a:pt x="387" y="648"/>
                  </a:cubicBezTo>
                  <a:cubicBezTo>
                    <a:pt x="387" y="653"/>
                    <a:pt x="387" y="653"/>
                    <a:pt x="387" y="653"/>
                  </a:cubicBezTo>
                  <a:cubicBezTo>
                    <a:pt x="369" y="656"/>
                    <a:pt x="350" y="658"/>
                    <a:pt x="330" y="658"/>
                  </a:cubicBezTo>
                  <a:cubicBezTo>
                    <a:pt x="330" y="653"/>
                    <a:pt x="330" y="653"/>
                    <a:pt x="330" y="653"/>
                  </a:cubicBezTo>
                  <a:moveTo>
                    <a:pt x="218" y="639"/>
                  </a:moveTo>
                  <a:cubicBezTo>
                    <a:pt x="220" y="635"/>
                    <a:pt x="220" y="635"/>
                    <a:pt x="220" y="635"/>
                  </a:cubicBezTo>
                  <a:cubicBezTo>
                    <a:pt x="237" y="641"/>
                    <a:pt x="255" y="646"/>
                    <a:pt x="274" y="649"/>
                  </a:cubicBezTo>
                  <a:cubicBezTo>
                    <a:pt x="273" y="653"/>
                    <a:pt x="273" y="653"/>
                    <a:pt x="273" y="653"/>
                  </a:cubicBezTo>
                  <a:cubicBezTo>
                    <a:pt x="254" y="650"/>
                    <a:pt x="236" y="645"/>
                    <a:pt x="218" y="639"/>
                  </a:cubicBezTo>
                  <a:moveTo>
                    <a:pt x="441" y="634"/>
                  </a:moveTo>
                  <a:cubicBezTo>
                    <a:pt x="459" y="627"/>
                    <a:pt x="476" y="619"/>
                    <a:pt x="492" y="610"/>
                  </a:cubicBezTo>
                  <a:cubicBezTo>
                    <a:pt x="494" y="614"/>
                    <a:pt x="494" y="614"/>
                    <a:pt x="494" y="614"/>
                  </a:cubicBezTo>
                  <a:cubicBezTo>
                    <a:pt x="478" y="623"/>
                    <a:pt x="461" y="631"/>
                    <a:pt x="443" y="638"/>
                  </a:cubicBezTo>
                  <a:cubicBezTo>
                    <a:pt x="441" y="634"/>
                    <a:pt x="441" y="634"/>
                    <a:pt x="441" y="634"/>
                  </a:cubicBezTo>
                  <a:moveTo>
                    <a:pt x="119" y="582"/>
                  </a:moveTo>
                  <a:cubicBezTo>
                    <a:pt x="122" y="579"/>
                    <a:pt x="122" y="579"/>
                    <a:pt x="122" y="579"/>
                  </a:cubicBezTo>
                  <a:cubicBezTo>
                    <a:pt x="136" y="591"/>
                    <a:pt x="152" y="602"/>
                    <a:pt x="168" y="611"/>
                  </a:cubicBezTo>
                  <a:cubicBezTo>
                    <a:pt x="166" y="615"/>
                    <a:pt x="166" y="615"/>
                    <a:pt x="166" y="615"/>
                  </a:cubicBezTo>
                  <a:cubicBezTo>
                    <a:pt x="149" y="606"/>
                    <a:pt x="134" y="595"/>
                    <a:pt x="119" y="582"/>
                  </a:cubicBezTo>
                  <a:moveTo>
                    <a:pt x="538" y="577"/>
                  </a:moveTo>
                  <a:cubicBezTo>
                    <a:pt x="553" y="565"/>
                    <a:pt x="566" y="552"/>
                    <a:pt x="578" y="537"/>
                  </a:cubicBezTo>
                  <a:cubicBezTo>
                    <a:pt x="582" y="540"/>
                    <a:pt x="582" y="540"/>
                    <a:pt x="582" y="540"/>
                  </a:cubicBezTo>
                  <a:cubicBezTo>
                    <a:pt x="569" y="555"/>
                    <a:pt x="556" y="568"/>
                    <a:pt x="541" y="581"/>
                  </a:cubicBezTo>
                  <a:cubicBezTo>
                    <a:pt x="538" y="577"/>
                    <a:pt x="538" y="577"/>
                    <a:pt x="538" y="577"/>
                  </a:cubicBezTo>
                  <a:moveTo>
                    <a:pt x="45" y="496"/>
                  </a:moveTo>
                  <a:cubicBezTo>
                    <a:pt x="49" y="493"/>
                    <a:pt x="49" y="493"/>
                    <a:pt x="49" y="493"/>
                  </a:cubicBezTo>
                  <a:cubicBezTo>
                    <a:pt x="59" y="510"/>
                    <a:pt x="70" y="525"/>
                    <a:pt x="82" y="539"/>
                  </a:cubicBezTo>
                  <a:cubicBezTo>
                    <a:pt x="78" y="542"/>
                    <a:pt x="78" y="542"/>
                    <a:pt x="78" y="542"/>
                  </a:cubicBezTo>
                  <a:cubicBezTo>
                    <a:pt x="66" y="528"/>
                    <a:pt x="55" y="512"/>
                    <a:pt x="45" y="496"/>
                  </a:cubicBezTo>
                  <a:moveTo>
                    <a:pt x="578" y="537"/>
                  </a:moveTo>
                  <a:cubicBezTo>
                    <a:pt x="578" y="537"/>
                    <a:pt x="578" y="537"/>
                    <a:pt x="578" y="537"/>
                  </a:cubicBezTo>
                  <a:cubicBezTo>
                    <a:pt x="578" y="537"/>
                    <a:pt x="578" y="537"/>
                    <a:pt x="578" y="537"/>
                  </a:cubicBezTo>
                  <a:moveTo>
                    <a:pt x="610" y="491"/>
                  </a:moveTo>
                  <a:cubicBezTo>
                    <a:pt x="620" y="475"/>
                    <a:pt x="628" y="457"/>
                    <a:pt x="634" y="440"/>
                  </a:cubicBezTo>
                  <a:cubicBezTo>
                    <a:pt x="639" y="441"/>
                    <a:pt x="639" y="441"/>
                    <a:pt x="639" y="441"/>
                  </a:cubicBezTo>
                  <a:cubicBezTo>
                    <a:pt x="632" y="459"/>
                    <a:pt x="624" y="477"/>
                    <a:pt x="614" y="493"/>
                  </a:cubicBezTo>
                  <a:cubicBezTo>
                    <a:pt x="610" y="491"/>
                    <a:pt x="610" y="491"/>
                    <a:pt x="610" y="491"/>
                  </a:cubicBezTo>
                  <a:moveTo>
                    <a:pt x="5" y="389"/>
                  </a:moveTo>
                  <a:cubicBezTo>
                    <a:pt x="10" y="388"/>
                    <a:pt x="10" y="388"/>
                    <a:pt x="10" y="388"/>
                  </a:cubicBezTo>
                  <a:cubicBezTo>
                    <a:pt x="13" y="407"/>
                    <a:pt x="18" y="425"/>
                    <a:pt x="25" y="442"/>
                  </a:cubicBezTo>
                  <a:cubicBezTo>
                    <a:pt x="20" y="444"/>
                    <a:pt x="20" y="444"/>
                    <a:pt x="20" y="444"/>
                  </a:cubicBezTo>
                  <a:cubicBezTo>
                    <a:pt x="14" y="426"/>
                    <a:pt x="9" y="408"/>
                    <a:pt x="5" y="389"/>
                  </a:cubicBezTo>
                  <a:moveTo>
                    <a:pt x="649" y="385"/>
                  </a:moveTo>
                  <a:cubicBezTo>
                    <a:pt x="652" y="367"/>
                    <a:pt x="653" y="348"/>
                    <a:pt x="653" y="329"/>
                  </a:cubicBezTo>
                  <a:cubicBezTo>
                    <a:pt x="653" y="327"/>
                    <a:pt x="653" y="325"/>
                    <a:pt x="653" y="323"/>
                  </a:cubicBezTo>
                  <a:cubicBezTo>
                    <a:pt x="658" y="323"/>
                    <a:pt x="658" y="323"/>
                    <a:pt x="658" y="323"/>
                  </a:cubicBezTo>
                  <a:cubicBezTo>
                    <a:pt x="658" y="325"/>
                    <a:pt x="658" y="327"/>
                    <a:pt x="658" y="329"/>
                  </a:cubicBezTo>
                  <a:cubicBezTo>
                    <a:pt x="658" y="348"/>
                    <a:pt x="657" y="367"/>
                    <a:pt x="653" y="386"/>
                  </a:cubicBezTo>
                  <a:cubicBezTo>
                    <a:pt x="649" y="385"/>
                    <a:pt x="649" y="385"/>
                    <a:pt x="649" y="385"/>
                  </a:cubicBezTo>
                  <a:moveTo>
                    <a:pt x="0" y="329"/>
                  </a:moveTo>
                  <a:cubicBezTo>
                    <a:pt x="0" y="310"/>
                    <a:pt x="1" y="292"/>
                    <a:pt x="4" y="275"/>
                  </a:cubicBezTo>
                  <a:cubicBezTo>
                    <a:pt x="9" y="276"/>
                    <a:pt x="9" y="276"/>
                    <a:pt x="9" y="276"/>
                  </a:cubicBezTo>
                  <a:cubicBezTo>
                    <a:pt x="6" y="293"/>
                    <a:pt x="4" y="311"/>
                    <a:pt x="4" y="329"/>
                  </a:cubicBezTo>
                  <a:cubicBezTo>
                    <a:pt x="4" y="330"/>
                    <a:pt x="4" y="331"/>
                    <a:pt x="4" y="332"/>
                  </a:cubicBezTo>
                  <a:cubicBezTo>
                    <a:pt x="0" y="332"/>
                    <a:pt x="0" y="332"/>
                    <a:pt x="0" y="332"/>
                  </a:cubicBezTo>
                  <a:cubicBezTo>
                    <a:pt x="0" y="331"/>
                    <a:pt x="0" y="330"/>
                    <a:pt x="0" y="329"/>
                  </a:cubicBezTo>
                  <a:moveTo>
                    <a:pt x="632" y="213"/>
                  </a:moveTo>
                  <a:cubicBezTo>
                    <a:pt x="637" y="211"/>
                    <a:pt x="637" y="211"/>
                    <a:pt x="637" y="211"/>
                  </a:cubicBezTo>
                  <a:cubicBezTo>
                    <a:pt x="643" y="229"/>
                    <a:pt x="649" y="247"/>
                    <a:pt x="652" y="266"/>
                  </a:cubicBezTo>
                  <a:cubicBezTo>
                    <a:pt x="648" y="267"/>
                    <a:pt x="648" y="267"/>
                    <a:pt x="648" y="267"/>
                  </a:cubicBezTo>
                  <a:cubicBezTo>
                    <a:pt x="644" y="249"/>
                    <a:pt x="639" y="230"/>
                    <a:pt x="632" y="213"/>
                  </a:cubicBezTo>
                  <a:moveTo>
                    <a:pt x="18" y="219"/>
                  </a:moveTo>
                  <a:cubicBezTo>
                    <a:pt x="25" y="201"/>
                    <a:pt x="33" y="184"/>
                    <a:pt x="42" y="167"/>
                  </a:cubicBezTo>
                  <a:cubicBezTo>
                    <a:pt x="46" y="169"/>
                    <a:pt x="46" y="169"/>
                    <a:pt x="46" y="169"/>
                  </a:cubicBezTo>
                  <a:cubicBezTo>
                    <a:pt x="37" y="186"/>
                    <a:pt x="29" y="203"/>
                    <a:pt x="23" y="221"/>
                  </a:cubicBezTo>
                  <a:cubicBezTo>
                    <a:pt x="18" y="219"/>
                    <a:pt x="18" y="219"/>
                    <a:pt x="18" y="219"/>
                  </a:cubicBezTo>
                  <a:moveTo>
                    <a:pt x="574" y="117"/>
                  </a:moveTo>
                  <a:cubicBezTo>
                    <a:pt x="578" y="113"/>
                    <a:pt x="578" y="113"/>
                    <a:pt x="578" y="113"/>
                  </a:cubicBezTo>
                  <a:cubicBezTo>
                    <a:pt x="590" y="128"/>
                    <a:pt x="602" y="143"/>
                    <a:pt x="612" y="160"/>
                  </a:cubicBezTo>
                  <a:cubicBezTo>
                    <a:pt x="607" y="162"/>
                    <a:pt x="607" y="162"/>
                    <a:pt x="607" y="162"/>
                  </a:cubicBezTo>
                  <a:cubicBezTo>
                    <a:pt x="598" y="146"/>
                    <a:pt x="587" y="131"/>
                    <a:pt x="574" y="117"/>
                  </a:cubicBezTo>
                  <a:moveTo>
                    <a:pt x="78" y="123"/>
                  </a:moveTo>
                  <a:cubicBezTo>
                    <a:pt x="78" y="123"/>
                    <a:pt x="78" y="123"/>
                    <a:pt x="78" y="123"/>
                  </a:cubicBezTo>
                  <a:cubicBezTo>
                    <a:pt x="78" y="123"/>
                    <a:pt x="78" y="123"/>
                    <a:pt x="78" y="123"/>
                  </a:cubicBezTo>
                  <a:moveTo>
                    <a:pt x="75" y="120"/>
                  </a:moveTo>
                  <a:cubicBezTo>
                    <a:pt x="87" y="105"/>
                    <a:pt x="100" y="92"/>
                    <a:pt x="115" y="79"/>
                  </a:cubicBezTo>
                  <a:cubicBezTo>
                    <a:pt x="118" y="83"/>
                    <a:pt x="118" y="83"/>
                    <a:pt x="118" y="83"/>
                  </a:cubicBezTo>
                  <a:cubicBezTo>
                    <a:pt x="103" y="95"/>
                    <a:pt x="90" y="108"/>
                    <a:pt x="78" y="123"/>
                  </a:cubicBezTo>
                  <a:cubicBezTo>
                    <a:pt x="75" y="120"/>
                    <a:pt x="75" y="120"/>
                    <a:pt x="75" y="120"/>
                  </a:cubicBezTo>
                  <a:moveTo>
                    <a:pt x="487" y="46"/>
                  </a:moveTo>
                  <a:cubicBezTo>
                    <a:pt x="490" y="41"/>
                    <a:pt x="490" y="41"/>
                    <a:pt x="490" y="41"/>
                  </a:cubicBezTo>
                  <a:cubicBezTo>
                    <a:pt x="506" y="51"/>
                    <a:pt x="522" y="62"/>
                    <a:pt x="537" y="74"/>
                  </a:cubicBezTo>
                  <a:cubicBezTo>
                    <a:pt x="534" y="77"/>
                    <a:pt x="534" y="77"/>
                    <a:pt x="534" y="77"/>
                  </a:cubicBezTo>
                  <a:cubicBezTo>
                    <a:pt x="519" y="65"/>
                    <a:pt x="504" y="55"/>
                    <a:pt x="487" y="46"/>
                  </a:cubicBezTo>
                  <a:moveTo>
                    <a:pt x="161" y="46"/>
                  </a:moveTo>
                  <a:cubicBezTo>
                    <a:pt x="177" y="36"/>
                    <a:pt x="195" y="28"/>
                    <a:pt x="213" y="21"/>
                  </a:cubicBezTo>
                  <a:cubicBezTo>
                    <a:pt x="214" y="25"/>
                    <a:pt x="214" y="25"/>
                    <a:pt x="214" y="25"/>
                  </a:cubicBezTo>
                  <a:cubicBezTo>
                    <a:pt x="197" y="32"/>
                    <a:pt x="180" y="40"/>
                    <a:pt x="164" y="50"/>
                  </a:cubicBezTo>
                  <a:cubicBezTo>
                    <a:pt x="161" y="46"/>
                    <a:pt x="161" y="46"/>
                    <a:pt x="161" y="46"/>
                  </a:cubicBezTo>
                  <a:moveTo>
                    <a:pt x="381" y="9"/>
                  </a:moveTo>
                  <a:cubicBezTo>
                    <a:pt x="382" y="4"/>
                    <a:pt x="382" y="4"/>
                    <a:pt x="382" y="4"/>
                  </a:cubicBezTo>
                  <a:cubicBezTo>
                    <a:pt x="401" y="7"/>
                    <a:pt x="419" y="12"/>
                    <a:pt x="437" y="18"/>
                  </a:cubicBezTo>
                  <a:cubicBezTo>
                    <a:pt x="436" y="22"/>
                    <a:pt x="436" y="22"/>
                    <a:pt x="436" y="22"/>
                  </a:cubicBezTo>
                  <a:cubicBezTo>
                    <a:pt x="418" y="16"/>
                    <a:pt x="400" y="12"/>
                    <a:pt x="381" y="9"/>
                  </a:cubicBezTo>
                  <a:moveTo>
                    <a:pt x="268" y="5"/>
                  </a:moveTo>
                  <a:cubicBezTo>
                    <a:pt x="286" y="2"/>
                    <a:pt x="305" y="0"/>
                    <a:pt x="325" y="0"/>
                  </a:cubicBezTo>
                  <a:cubicBezTo>
                    <a:pt x="325" y="4"/>
                    <a:pt x="325" y="4"/>
                    <a:pt x="325" y="4"/>
                  </a:cubicBezTo>
                  <a:cubicBezTo>
                    <a:pt x="306" y="5"/>
                    <a:pt x="287" y="7"/>
                    <a:pt x="269" y="10"/>
                  </a:cubicBezTo>
                  <a:cubicBezTo>
                    <a:pt x="268" y="5"/>
                    <a:pt x="268" y="5"/>
                    <a:pt x="268" y="5"/>
                  </a:cubicBezTo>
                </a:path>
              </a:pathLst>
            </a:custGeom>
            <a:solidFill>
              <a:srgbClr val="C00000"/>
            </a:solidFill>
            <a:ln>
              <a:solidFill>
                <a:schemeClr val="accent1"/>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dirty="0">
                <a:solidFill>
                  <a:srgbClr val="C00000"/>
                </a:solidFill>
                <a:sym typeface="宋体" panose="02010600030101010101" pitchFamily="2" charset="-122"/>
              </a:endParaRPr>
            </a:p>
          </p:txBody>
        </p:sp>
        <p:sp>
          <p:nvSpPr>
            <p:cNvPr id="52" name="Freeform 12"/>
            <p:cNvSpPr>
              <a:spLocks noEditPoints="1" noChangeArrowheads="1"/>
            </p:cNvSpPr>
            <p:nvPr/>
          </p:nvSpPr>
          <p:spPr bwMode="auto">
            <a:xfrm>
              <a:off x="1427783" y="2478385"/>
              <a:ext cx="792162" cy="107950"/>
            </a:xfrm>
            <a:custGeom>
              <a:avLst/>
              <a:gdLst>
                <a:gd name="T0" fmla="*/ 366 w 368"/>
                <a:gd name="T1" fmla="*/ 22 h 50"/>
                <a:gd name="T2" fmla="*/ 315 w 368"/>
                <a:gd name="T3" fmla="*/ 46 h 50"/>
                <a:gd name="T4" fmla="*/ 317 w 368"/>
                <a:gd name="T5" fmla="*/ 50 h 50"/>
                <a:gd name="T6" fmla="*/ 368 w 368"/>
                <a:gd name="T7" fmla="*/ 26 h 50"/>
                <a:gd name="T8" fmla="*/ 366 w 368"/>
                <a:gd name="T9" fmla="*/ 22 h 50"/>
                <a:gd name="T10" fmla="*/ 8 w 368"/>
                <a:gd name="T11" fmla="*/ 0 h 50"/>
                <a:gd name="T12" fmla="*/ 0 w 368"/>
                <a:gd name="T13" fmla="*/ 0 h 50"/>
                <a:gd name="T14" fmla="*/ 40 w 368"/>
                <a:gd name="T15" fmla="*/ 27 h 50"/>
                <a:gd name="T16" fmla="*/ 42 w 368"/>
                <a:gd name="T17" fmla="*/ 23 h 50"/>
                <a:gd name="T18" fmla="*/ 8 w 368"/>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50"/>
                <a:gd name="T32" fmla="*/ 368 w 36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50">
                  <a:moveTo>
                    <a:pt x="366" y="22"/>
                  </a:moveTo>
                  <a:cubicBezTo>
                    <a:pt x="350" y="31"/>
                    <a:pt x="333" y="39"/>
                    <a:pt x="315" y="46"/>
                  </a:cubicBezTo>
                  <a:cubicBezTo>
                    <a:pt x="317" y="50"/>
                    <a:pt x="317" y="50"/>
                    <a:pt x="317" y="50"/>
                  </a:cubicBezTo>
                  <a:cubicBezTo>
                    <a:pt x="335" y="43"/>
                    <a:pt x="352" y="35"/>
                    <a:pt x="368" y="26"/>
                  </a:cubicBezTo>
                  <a:cubicBezTo>
                    <a:pt x="366" y="22"/>
                    <a:pt x="366" y="22"/>
                    <a:pt x="366" y="22"/>
                  </a:cubicBezTo>
                  <a:moveTo>
                    <a:pt x="8" y="0"/>
                  </a:moveTo>
                  <a:cubicBezTo>
                    <a:pt x="0" y="0"/>
                    <a:pt x="0" y="0"/>
                    <a:pt x="0" y="0"/>
                  </a:cubicBezTo>
                  <a:cubicBezTo>
                    <a:pt x="13" y="10"/>
                    <a:pt x="26" y="19"/>
                    <a:pt x="40" y="27"/>
                  </a:cubicBezTo>
                  <a:cubicBezTo>
                    <a:pt x="42" y="23"/>
                    <a:pt x="42" y="23"/>
                    <a:pt x="42" y="23"/>
                  </a:cubicBezTo>
                  <a:cubicBezTo>
                    <a:pt x="30" y="16"/>
                    <a:pt x="19" y="9"/>
                    <a:pt x="8" y="0"/>
                  </a:cubicBezTo>
                </a:path>
              </a:pathLst>
            </a:custGeom>
            <a:solidFill>
              <a:srgbClr val="F83003"/>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dirty="0">
                <a:solidFill>
                  <a:srgbClr val="C00000"/>
                </a:solidFill>
                <a:sym typeface="宋体" panose="02010600030101010101" pitchFamily="2" charset="-122"/>
              </a:endParaRPr>
            </a:p>
          </p:txBody>
        </p:sp>
        <p:sp>
          <p:nvSpPr>
            <p:cNvPr id="53" name="TextBox 682"/>
            <p:cNvSpPr>
              <a:spLocks noChangeArrowheads="1"/>
            </p:cNvSpPr>
            <p:nvPr/>
          </p:nvSpPr>
          <p:spPr bwMode="auto">
            <a:xfrm>
              <a:off x="1419845" y="1703685"/>
              <a:ext cx="534028" cy="39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000" b="1" dirty="0">
                  <a:solidFill>
                    <a:schemeClr val="tx1">
                      <a:lumMod val="65000"/>
                      <a:lumOff val="35000"/>
                    </a:schemeClr>
                  </a:solidFill>
                  <a:latin typeface="方正中等线简体" pitchFamily="2" charset="-122"/>
                  <a:ea typeface="方正中等线简体" pitchFamily="2" charset="-122"/>
                </a:rPr>
                <a:t>8</a:t>
              </a:r>
              <a:r>
                <a:rPr lang="en-US" sz="1600" b="1" dirty="0">
                  <a:solidFill>
                    <a:schemeClr val="tx1">
                      <a:lumMod val="65000"/>
                      <a:lumOff val="35000"/>
                    </a:schemeClr>
                  </a:solidFill>
                  <a:latin typeface="方正中等线简体" pitchFamily="2" charset="-122"/>
                  <a:ea typeface="方正中等线简体" pitchFamily="2" charset="-122"/>
                </a:rPr>
                <a:t>%</a:t>
              </a:r>
              <a:endParaRPr lang="zh-CN" altLang="en-US" sz="1600" b="1" dirty="0">
                <a:solidFill>
                  <a:schemeClr val="tx1">
                    <a:lumMod val="65000"/>
                    <a:lumOff val="35000"/>
                  </a:schemeClr>
                </a:solidFill>
                <a:latin typeface="方正中等线简体" pitchFamily="2" charset="-122"/>
                <a:ea typeface="方正中等线简体" pitchFamily="2" charset="-122"/>
              </a:endParaRPr>
            </a:p>
          </p:txBody>
        </p:sp>
      </p:grpSp>
      <p:grpSp>
        <p:nvGrpSpPr>
          <p:cNvPr id="4" name="组合 53"/>
          <p:cNvGrpSpPr/>
          <p:nvPr/>
        </p:nvGrpSpPr>
        <p:grpSpPr>
          <a:xfrm>
            <a:off x="4782729" y="1234399"/>
            <a:ext cx="1643063" cy="1414654"/>
            <a:chOff x="4782729" y="1233785"/>
            <a:chExt cx="1643063" cy="1414463"/>
          </a:xfrm>
        </p:grpSpPr>
        <p:sp>
          <p:nvSpPr>
            <p:cNvPr id="55" name="Freeform 636"/>
            <p:cNvSpPr>
              <a:spLocks noChangeArrowheads="1"/>
            </p:cNvSpPr>
            <p:nvPr/>
          </p:nvSpPr>
          <p:spPr bwMode="auto">
            <a:xfrm>
              <a:off x="5170079" y="1325860"/>
              <a:ext cx="1049338" cy="615950"/>
            </a:xfrm>
            <a:custGeom>
              <a:avLst/>
              <a:gdLst>
                <a:gd name="T0" fmla="*/ 404 w 488"/>
                <a:gd name="T1" fmla="*/ 84 h 286"/>
                <a:gd name="T2" fmla="*/ 202 w 488"/>
                <a:gd name="T3" fmla="*/ 0 h 286"/>
                <a:gd name="T4" fmla="*/ 0 w 488"/>
                <a:gd name="T5" fmla="*/ 84 h 286"/>
                <a:gd name="T6" fmla="*/ 202 w 488"/>
                <a:gd name="T7" fmla="*/ 286 h 286"/>
                <a:gd name="T8" fmla="*/ 488 w 488"/>
                <a:gd name="T9" fmla="*/ 286 h 286"/>
                <a:gd name="T10" fmla="*/ 404 w 488"/>
                <a:gd name="T11" fmla="*/ 84 h 286"/>
                <a:gd name="T12" fmla="*/ 0 60000 65536"/>
                <a:gd name="T13" fmla="*/ 0 60000 65536"/>
                <a:gd name="T14" fmla="*/ 0 60000 65536"/>
                <a:gd name="T15" fmla="*/ 0 60000 65536"/>
                <a:gd name="T16" fmla="*/ 0 60000 65536"/>
                <a:gd name="T17" fmla="*/ 0 60000 65536"/>
                <a:gd name="T18" fmla="*/ 0 w 488"/>
                <a:gd name="T19" fmla="*/ 0 h 286"/>
                <a:gd name="T20" fmla="*/ 488 w 488"/>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488" h="286">
                  <a:moveTo>
                    <a:pt x="404" y="84"/>
                  </a:moveTo>
                  <a:cubicBezTo>
                    <a:pt x="352" y="32"/>
                    <a:pt x="281" y="0"/>
                    <a:pt x="202" y="0"/>
                  </a:cubicBezTo>
                  <a:cubicBezTo>
                    <a:pt x="123" y="0"/>
                    <a:pt x="52" y="32"/>
                    <a:pt x="0" y="84"/>
                  </a:cubicBezTo>
                  <a:cubicBezTo>
                    <a:pt x="202" y="286"/>
                    <a:pt x="202" y="286"/>
                    <a:pt x="202" y="286"/>
                  </a:cubicBezTo>
                  <a:cubicBezTo>
                    <a:pt x="488" y="286"/>
                    <a:pt x="488" y="286"/>
                    <a:pt x="488" y="286"/>
                  </a:cubicBezTo>
                  <a:cubicBezTo>
                    <a:pt x="488" y="207"/>
                    <a:pt x="456" y="135"/>
                    <a:pt x="404" y="84"/>
                  </a:cubicBezTo>
                </a:path>
              </a:pathLst>
            </a:custGeom>
            <a:solidFill>
              <a:srgbClr val="7C7B3A"/>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C00000"/>
                </a:solidFill>
                <a:sym typeface="宋体" panose="02010600030101010101" pitchFamily="2" charset="-122"/>
              </a:endParaRPr>
            </a:p>
          </p:txBody>
        </p:sp>
        <p:sp>
          <p:nvSpPr>
            <p:cNvPr id="56" name="Freeform 637"/>
            <p:cNvSpPr>
              <a:spLocks noChangeArrowheads="1"/>
            </p:cNvSpPr>
            <p:nvPr/>
          </p:nvSpPr>
          <p:spPr bwMode="auto">
            <a:xfrm>
              <a:off x="5170079" y="1325860"/>
              <a:ext cx="1049338" cy="615950"/>
            </a:xfrm>
            <a:custGeom>
              <a:avLst/>
              <a:gdLst>
                <a:gd name="T0" fmla="*/ 202 w 488"/>
                <a:gd name="T1" fmla="*/ 0 h 286"/>
                <a:gd name="T2" fmla="*/ 0 w 488"/>
                <a:gd name="T3" fmla="*/ 84 h 286"/>
                <a:gd name="T4" fmla="*/ 202 w 488"/>
                <a:gd name="T5" fmla="*/ 286 h 286"/>
                <a:gd name="T6" fmla="*/ 488 w 488"/>
                <a:gd name="T7" fmla="*/ 286 h 286"/>
                <a:gd name="T8" fmla="*/ 488 w 488"/>
                <a:gd name="T9" fmla="*/ 286 h 286"/>
                <a:gd name="T10" fmla="*/ 404 w 488"/>
                <a:gd name="T11" fmla="*/ 84 h 286"/>
                <a:gd name="T12" fmla="*/ 202 w 488"/>
                <a:gd name="T13" fmla="*/ 0 h 286"/>
                <a:gd name="T14" fmla="*/ 0 60000 65536"/>
                <a:gd name="T15" fmla="*/ 0 60000 65536"/>
                <a:gd name="T16" fmla="*/ 0 60000 65536"/>
                <a:gd name="T17" fmla="*/ 0 60000 65536"/>
                <a:gd name="T18" fmla="*/ 0 60000 65536"/>
                <a:gd name="T19" fmla="*/ 0 60000 65536"/>
                <a:gd name="T20" fmla="*/ 0 60000 65536"/>
                <a:gd name="T21" fmla="*/ 0 w 488"/>
                <a:gd name="T22" fmla="*/ 0 h 286"/>
                <a:gd name="T23" fmla="*/ 488 w 488"/>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8" h="286">
                  <a:moveTo>
                    <a:pt x="202" y="0"/>
                  </a:moveTo>
                  <a:cubicBezTo>
                    <a:pt x="123" y="0"/>
                    <a:pt x="52" y="32"/>
                    <a:pt x="0" y="84"/>
                  </a:cubicBezTo>
                  <a:cubicBezTo>
                    <a:pt x="202" y="286"/>
                    <a:pt x="202" y="286"/>
                    <a:pt x="202" y="286"/>
                  </a:cubicBezTo>
                  <a:cubicBezTo>
                    <a:pt x="488" y="286"/>
                    <a:pt x="488" y="286"/>
                    <a:pt x="488" y="286"/>
                  </a:cubicBezTo>
                  <a:cubicBezTo>
                    <a:pt x="488" y="286"/>
                    <a:pt x="488" y="286"/>
                    <a:pt x="488" y="286"/>
                  </a:cubicBezTo>
                  <a:cubicBezTo>
                    <a:pt x="488" y="207"/>
                    <a:pt x="456" y="135"/>
                    <a:pt x="404" y="84"/>
                  </a:cubicBezTo>
                  <a:cubicBezTo>
                    <a:pt x="352" y="32"/>
                    <a:pt x="281" y="0"/>
                    <a:pt x="202" y="0"/>
                  </a:cubicBezTo>
                </a:path>
              </a:pathLst>
            </a:cu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dirty="0">
                <a:solidFill>
                  <a:srgbClr val="C00000"/>
                </a:solidFill>
                <a:sym typeface="宋体" panose="02010600030101010101" pitchFamily="2" charset="-122"/>
              </a:endParaRPr>
            </a:p>
          </p:txBody>
        </p:sp>
        <p:sp>
          <p:nvSpPr>
            <p:cNvPr id="57" name="Freeform 638"/>
            <p:cNvSpPr>
              <a:spLocks noChangeArrowheads="1"/>
            </p:cNvSpPr>
            <p:nvPr/>
          </p:nvSpPr>
          <p:spPr bwMode="auto">
            <a:xfrm>
              <a:off x="4989104" y="1506835"/>
              <a:ext cx="1230313" cy="1049338"/>
            </a:xfrm>
            <a:custGeom>
              <a:avLst/>
              <a:gdLst>
                <a:gd name="T0" fmla="*/ 286 w 572"/>
                <a:gd name="T1" fmla="*/ 202 h 488"/>
                <a:gd name="T2" fmla="*/ 84 w 572"/>
                <a:gd name="T3" fmla="*/ 0 h 488"/>
                <a:gd name="T4" fmla="*/ 0 w 572"/>
                <a:gd name="T5" fmla="*/ 202 h 488"/>
                <a:gd name="T6" fmla="*/ 84 w 572"/>
                <a:gd name="T7" fmla="*/ 404 h 488"/>
                <a:gd name="T8" fmla="*/ 286 w 572"/>
                <a:gd name="T9" fmla="*/ 488 h 488"/>
                <a:gd name="T10" fmla="*/ 488 w 572"/>
                <a:gd name="T11" fmla="*/ 404 h 488"/>
                <a:gd name="T12" fmla="*/ 572 w 572"/>
                <a:gd name="T13" fmla="*/ 202 h 488"/>
                <a:gd name="T14" fmla="*/ 286 w 572"/>
                <a:gd name="T15" fmla="*/ 202 h 488"/>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88"/>
                <a:gd name="T26" fmla="*/ 572 w 572"/>
                <a:gd name="T27" fmla="*/ 488 h 4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88">
                  <a:moveTo>
                    <a:pt x="286" y="202"/>
                  </a:moveTo>
                  <a:cubicBezTo>
                    <a:pt x="84" y="0"/>
                    <a:pt x="84" y="0"/>
                    <a:pt x="84" y="0"/>
                  </a:cubicBezTo>
                  <a:cubicBezTo>
                    <a:pt x="32" y="51"/>
                    <a:pt x="0" y="123"/>
                    <a:pt x="0" y="202"/>
                  </a:cubicBezTo>
                  <a:cubicBezTo>
                    <a:pt x="0" y="281"/>
                    <a:pt x="32" y="352"/>
                    <a:pt x="84" y="404"/>
                  </a:cubicBezTo>
                  <a:cubicBezTo>
                    <a:pt x="136" y="456"/>
                    <a:pt x="207" y="488"/>
                    <a:pt x="286" y="488"/>
                  </a:cubicBezTo>
                  <a:cubicBezTo>
                    <a:pt x="365" y="488"/>
                    <a:pt x="436" y="456"/>
                    <a:pt x="488" y="404"/>
                  </a:cubicBezTo>
                  <a:cubicBezTo>
                    <a:pt x="540" y="352"/>
                    <a:pt x="572" y="281"/>
                    <a:pt x="572" y="202"/>
                  </a:cubicBezTo>
                  <a:cubicBezTo>
                    <a:pt x="286" y="202"/>
                    <a:pt x="286" y="202"/>
                    <a:pt x="286" y="202"/>
                  </a:cubicBezTo>
                </a:path>
              </a:pathLst>
            </a:custGeom>
            <a:solidFill>
              <a:srgbClr val="D8D8D8"/>
            </a:solidFill>
            <a:ln w="9525" cmpd="sng">
              <a:solidFill>
                <a:srgbClr val="D8D8D8"/>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dirty="0">
                <a:solidFill>
                  <a:srgbClr val="C00000"/>
                </a:solidFill>
                <a:sym typeface="宋体" panose="02010600030101010101" pitchFamily="2" charset="-122"/>
              </a:endParaRPr>
            </a:p>
          </p:txBody>
        </p:sp>
        <p:sp>
          <p:nvSpPr>
            <p:cNvPr id="58" name="Freeform 639"/>
            <p:cNvSpPr>
              <a:spLocks noEditPoints="1" noChangeArrowheads="1"/>
            </p:cNvSpPr>
            <p:nvPr/>
          </p:nvSpPr>
          <p:spPr bwMode="auto">
            <a:xfrm>
              <a:off x="4897029" y="1233785"/>
              <a:ext cx="1416050" cy="1414463"/>
            </a:xfrm>
            <a:custGeom>
              <a:avLst/>
              <a:gdLst>
                <a:gd name="T0" fmla="*/ 387 w 658"/>
                <a:gd name="T1" fmla="*/ 648 h 658"/>
                <a:gd name="T2" fmla="*/ 330 w 658"/>
                <a:gd name="T3" fmla="*/ 658 h 658"/>
                <a:gd name="T4" fmla="*/ 218 w 658"/>
                <a:gd name="T5" fmla="*/ 639 h 658"/>
                <a:gd name="T6" fmla="*/ 274 w 658"/>
                <a:gd name="T7" fmla="*/ 649 h 658"/>
                <a:gd name="T8" fmla="*/ 218 w 658"/>
                <a:gd name="T9" fmla="*/ 639 h 658"/>
                <a:gd name="T10" fmla="*/ 492 w 658"/>
                <a:gd name="T11" fmla="*/ 609 h 658"/>
                <a:gd name="T12" fmla="*/ 443 w 658"/>
                <a:gd name="T13" fmla="*/ 638 h 658"/>
                <a:gd name="T14" fmla="*/ 119 w 658"/>
                <a:gd name="T15" fmla="*/ 582 h 658"/>
                <a:gd name="T16" fmla="*/ 168 w 658"/>
                <a:gd name="T17" fmla="*/ 611 h 658"/>
                <a:gd name="T18" fmla="*/ 119 w 658"/>
                <a:gd name="T19" fmla="*/ 582 h 658"/>
                <a:gd name="T20" fmla="*/ 578 w 658"/>
                <a:gd name="T21" fmla="*/ 537 h 658"/>
                <a:gd name="T22" fmla="*/ 541 w 658"/>
                <a:gd name="T23" fmla="*/ 581 h 658"/>
                <a:gd name="T24" fmla="*/ 45 w 658"/>
                <a:gd name="T25" fmla="*/ 496 h 658"/>
                <a:gd name="T26" fmla="*/ 82 w 658"/>
                <a:gd name="T27" fmla="*/ 539 h 658"/>
                <a:gd name="T28" fmla="*/ 45 w 658"/>
                <a:gd name="T29" fmla="*/ 496 h 658"/>
                <a:gd name="T30" fmla="*/ 578 w 658"/>
                <a:gd name="T31" fmla="*/ 537 h 658"/>
                <a:gd name="T32" fmla="*/ 610 w 658"/>
                <a:gd name="T33" fmla="*/ 491 h 658"/>
                <a:gd name="T34" fmla="*/ 639 w 658"/>
                <a:gd name="T35" fmla="*/ 441 h 658"/>
                <a:gd name="T36" fmla="*/ 610 w 658"/>
                <a:gd name="T37" fmla="*/ 491 h 658"/>
                <a:gd name="T38" fmla="*/ 10 w 658"/>
                <a:gd name="T39" fmla="*/ 388 h 658"/>
                <a:gd name="T40" fmla="*/ 20 w 658"/>
                <a:gd name="T41" fmla="*/ 444 h 658"/>
                <a:gd name="T42" fmla="*/ 649 w 658"/>
                <a:gd name="T43" fmla="*/ 385 h 658"/>
                <a:gd name="T44" fmla="*/ 653 w 658"/>
                <a:gd name="T45" fmla="*/ 323 h 658"/>
                <a:gd name="T46" fmla="*/ 658 w 658"/>
                <a:gd name="T47" fmla="*/ 329 h 658"/>
                <a:gd name="T48" fmla="*/ 649 w 658"/>
                <a:gd name="T49" fmla="*/ 385 h 658"/>
                <a:gd name="T50" fmla="*/ 4 w 658"/>
                <a:gd name="T51" fmla="*/ 275 h 658"/>
                <a:gd name="T52" fmla="*/ 4 w 658"/>
                <a:gd name="T53" fmla="*/ 329 h 658"/>
                <a:gd name="T54" fmla="*/ 0 w 658"/>
                <a:gd name="T55" fmla="*/ 332 h 658"/>
                <a:gd name="T56" fmla="*/ 632 w 658"/>
                <a:gd name="T57" fmla="*/ 213 h 658"/>
                <a:gd name="T58" fmla="*/ 652 w 658"/>
                <a:gd name="T59" fmla="*/ 266 h 658"/>
                <a:gd name="T60" fmla="*/ 632 w 658"/>
                <a:gd name="T61" fmla="*/ 213 h 658"/>
                <a:gd name="T62" fmla="*/ 42 w 658"/>
                <a:gd name="T63" fmla="*/ 167 h 658"/>
                <a:gd name="T64" fmla="*/ 23 w 658"/>
                <a:gd name="T65" fmla="*/ 221 h 658"/>
                <a:gd name="T66" fmla="*/ 574 w 658"/>
                <a:gd name="T67" fmla="*/ 117 h 658"/>
                <a:gd name="T68" fmla="*/ 612 w 658"/>
                <a:gd name="T69" fmla="*/ 160 h 658"/>
                <a:gd name="T70" fmla="*/ 574 w 658"/>
                <a:gd name="T71" fmla="*/ 117 h 658"/>
                <a:gd name="T72" fmla="*/ 78 w 658"/>
                <a:gd name="T73" fmla="*/ 123 h 658"/>
                <a:gd name="T74" fmla="*/ 75 w 658"/>
                <a:gd name="T75" fmla="*/ 120 h 658"/>
                <a:gd name="T76" fmla="*/ 118 w 658"/>
                <a:gd name="T77" fmla="*/ 83 h 658"/>
                <a:gd name="T78" fmla="*/ 75 w 658"/>
                <a:gd name="T79" fmla="*/ 120 h 658"/>
                <a:gd name="T80" fmla="*/ 490 w 658"/>
                <a:gd name="T81" fmla="*/ 41 h 658"/>
                <a:gd name="T82" fmla="*/ 534 w 658"/>
                <a:gd name="T83" fmla="*/ 77 h 658"/>
                <a:gd name="T84" fmla="*/ 161 w 658"/>
                <a:gd name="T85" fmla="*/ 46 h 658"/>
                <a:gd name="T86" fmla="*/ 214 w 658"/>
                <a:gd name="T87" fmla="*/ 25 h 658"/>
                <a:gd name="T88" fmla="*/ 161 w 658"/>
                <a:gd name="T89" fmla="*/ 46 h 658"/>
                <a:gd name="T90" fmla="*/ 382 w 658"/>
                <a:gd name="T91" fmla="*/ 4 h 658"/>
                <a:gd name="T92" fmla="*/ 436 w 658"/>
                <a:gd name="T93" fmla="*/ 22 h 658"/>
                <a:gd name="T94" fmla="*/ 268 w 658"/>
                <a:gd name="T95" fmla="*/ 5 h 658"/>
                <a:gd name="T96" fmla="*/ 325 w 658"/>
                <a:gd name="T97" fmla="*/ 4 h 658"/>
                <a:gd name="T98" fmla="*/ 268 w 658"/>
                <a:gd name="T99" fmla="*/ 5 h 6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8"/>
                <a:gd name="T151" fmla="*/ 0 h 658"/>
                <a:gd name="T152" fmla="*/ 658 w 658"/>
                <a:gd name="T153" fmla="*/ 658 h 6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8" h="658">
                  <a:moveTo>
                    <a:pt x="330" y="653"/>
                  </a:moveTo>
                  <a:cubicBezTo>
                    <a:pt x="350" y="653"/>
                    <a:pt x="368" y="652"/>
                    <a:pt x="387" y="648"/>
                  </a:cubicBezTo>
                  <a:cubicBezTo>
                    <a:pt x="387" y="653"/>
                    <a:pt x="387" y="653"/>
                    <a:pt x="387" y="653"/>
                  </a:cubicBezTo>
                  <a:cubicBezTo>
                    <a:pt x="369" y="656"/>
                    <a:pt x="350" y="658"/>
                    <a:pt x="330" y="658"/>
                  </a:cubicBezTo>
                  <a:cubicBezTo>
                    <a:pt x="330" y="653"/>
                    <a:pt x="330" y="653"/>
                    <a:pt x="330" y="653"/>
                  </a:cubicBezTo>
                  <a:moveTo>
                    <a:pt x="218" y="639"/>
                  </a:moveTo>
                  <a:cubicBezTo>
                    <a:pt x="220" y="634"/>
                    <a:pt x="220" y="634"/>
                    <a:pt x="220" y="634"/>
                  </a:cubicBezTo>
                  <a:cubicBezTo>
                    <a:pt x="237" y="641"/>
                    <a:pt x="255" y="646"/>
                    <a:pt x="274" y="649"/>
                  </a:cubicBezTo>
                  <a:cubicBezTo>
                    <a:pt x="273" y="653"/>
                    <a:pt x="273" y="653"/>
                    <a:pt x="273" y="653"/>
                  </a:cubicBezTo>
                  <a:cubicBezTo>
                    <a:pt x="254" y="650"/>
                    <a:pt x="236" y="645"/>
                    <a:pt x="218" y="639"/>
                  </a:cubicBezTo>
                  <a:moveTo>
                    <a:pt x="441" y="633"/>
                  </a:moveTo>
                  <a:cubicBezTo>
                    <a:pt x="459" y="627"/>
                    <a:pt x="476" y="619"/>
                    <a:pt x="492" y="609"/>
                  </a:cubicBezTo>
                  <a:cubicBezTo>
                    <a:pt x="494" y="614"/>
                    <a:pt x="494" y="614"/>
                    <a:pt x="494" y="614"/>
                  </a:cubicBezTo>
                  <a:cubicBezTo>
                    <a:pt x="478" y="623"/>
                    <a:pt x="461" y="631"/>
                    <a:pt x="443" y="638"/>
                  </a:cubicBezTo>
                  <a:cubicBezTo>
                    <a:pt x="441" y="633"/>
                    <a:pt x="441" y="633"/>
                    <a:pt x="441" y="633"/>
                  </a:cubicBezTo>
                  <a:moveTo>
                    <a:pt x="119" y="582"/>
                  </a:moveTo>
                  <a:cubicBezTo>
                    <a:pt x="122" y="579"/>
                    <a:pt x="122" y="579"/>
                    <a:pt x="122" y="579"/>
                  </a:cubicBezTo>
                  <a:cubicBezTo>
                    <a:pt x="136" y="591"/>
                    <a:pt x="152" y="601"/>
                    <a:pt x="168" y="611"/>
                  </a:cubicBezTo>
                  <a:cubicBezTo>
                    <a:pt x="166" y="615"/>
                    <a:pt x="166" y="615"/>
                    <a:pt x="166" y="615"/>
                  </a:cubicBezTo>
                  <a:cubicBezTo>
                    <a:pt x="149" y="605"/>
                    <a:pt x="134" y="595"/>
                    <a:pt x="119" y="582"/>
                  </a:cubicBezTo>
                  <a:moveTo>
                    <a:pt x="538" y="577"/>
                  </a:moveTo>
                  <a:cubicBezTo>
                    <a:pt x="553" y="565"/>
                    <a:pt x="566" y="551"/>
                    <a:pt x="578" y="537"/>
                  </a:cubicBezTo>
                  <a:cubicBezTo>
                    <a:pt x="582" y="540"/>
                    <a:pt x="582" y="540"/>
                    <a:pt x="582" y="540"/>
                  </a:cubicBezTo>
                  <a:cubicBezTo>
                    <a:pt x="569" y="555"/>
                    <a:pt x="556" y="568"/>
                    <a:pt x="541" y="581"/>
                  </a:cubicBezTo>
                  <a:cubicBezTo>
                    <a:pt x="538" y="577"/>
                    <a:pt x="538" y="577"/>
                    <a:pt x="538" y="577"/>
                  </a:cubicBezTo>
                  <a:moveTo>
                    <a:pt x="45" y="496"/>
                  </a:moveTo>
                  <a:cubicBezTo>
                    <a:pt x="49" y="493"/>
                    <a:pt x="49" y="493"/>
                    <a:pt x="49" y="493"/>
                  </a:cubicBezTo>
                  <a:cubicBezTo>
                    <a:pt x="59" y="509"/>
                    <a:pt x="70" y="525"/>
                    <a:pt x="82" y="539"/>
                  </a:cubicBezTo>
                  <a:cubicBezTo>
                    <a:pt x="78" y="542"/>
                    <a:pt x="78" y="542"/>
                    <a:pt x="78" y="542"/>
                  </a:cubicBezTo>
                  <a:cubicBezTo>
                    <a:pt x="66" y="528"/>
                    <a:pt x="55" y="512"/>
                    <a:pt x="45" y="496"/>
                  </a:cubicBezTo>
                  <a:moveTo>
                    <a:pt x="578" y="537"/>
                  </a:moveTo>
                  <a:cubicBezTo>
                    <a:pt x="578" y="537"/>
                    <a:pt x="578" y="537"/>
                    <a:pt x="578" y="537"/>
                  </a:cubicBezTo>
                  <a:cubicBezTo>
                    <a:pt x="578" y="537"/>
                    <a:pt x="578" y="537"/>
                    <a:pt x="578" y="537"/>
                  </a:cubicBezTo>
                  <a:moveTo>
                    <a:pt x="610" y="491"/>
                  </a:moveTo>
                  <a:cubicBezTo>
                    <a:pt x="620" y="475"/>
                    <a:pt x="628" y="457"/>
                    <a:pt x="634" y="440"/>
                  </a:cubicBezTo>
                  <a:cubicBezTo>
                    <a:pt x="639" y="441"/>
                    <a:pt x="639" y="441"/>
                    <a:pt x="639" y="441"/>
                  </a:cubicBezTo>
                  <a:cubicBezTo>
                    <a:pt x="632" y="459"/>
                    <a:pt x="624" y="477"/>
                    <a:pt x="614" y="493"/>
                  </a:cubicBezTo>
                  <a:cubicBezTo>
                    <a:pt x="610" y="491"/>
                    <a:pt x="610" y="491"/>
                    <a:pt x="610" y="491"/>
                  </a:cubicBezTo>
                  <a:moveTo>
                    <a:pt x="5" y="389"/>
                  </a:moveTo>
                  <a:cubicBezTo>
                    <a:pt x="10" y="388"/>
                    <a:pt x="10" y="388"/>
                    <a:pt x="10" y="388"/>
                  </a:cubicBezTo>
                  <a:cubicBezTo>
                    <a:pt x="13" y="407"/>
                    <a:pt x="18" y="425"/>
                    <a:pt x="25" y="442"/>
                  </a:cubicBezTo>
                  <a:cubicBezTo>
                    <a:pt x="20" y="444"/>
                    <a:pt x="20" y="444"/>
                    <a:pt x="20" y="444"/>
                  </a:cubicBezTo>
                  <a:cubicBezTo>
                    <a:pt x="14" y="426"/>
                    <a:pt x="9" y="408"/>
                    <a:pt x="5" y="389"/>
                  </a:cubicBezTo>
                  <a:moveTo>
                    <a:pt x="649" y="385"/>
                  </a:moveTo>
                  <a:cubicBezTo>
                    <a:pt x="652" y="367"/>
                    <a:pt x="653" y="348"/>
                    <a:pt x="653" y="329"/>
                  </a:cubicBezTo>
                  <a:cubicBezTo>
                    <a:pt x="653" y="327"/>
                    <a:pt x="653" y="325"/>
                    <a:pt x="653" y="323"/>
                  </a:cubicBezTo>
                  <a:cubicBezTo>
                    <a:pt x="658" y="323"/>
                    <a:pt x="658" y="323"/>
                    <a:pt x="658" y="323"/>
                  </a:cubicBezTo>
                  <a:cubicBezTo>
                    <a:pt x="658" y="325"/>
                    <a:pt x="658" y="327"/>
                    <a:pt x="658" y="329"/>
                  </a:cubicBezTo>
                  <a:cubicBezTo>
                    <a:pt x="658" y="348"/>
                    <a:pt x="657" y="367"/>
                    <a:pt x="653" y="386"/>
                  </a:cubicBezTo>
                  <a:cubicBezTo>
                    <a:pt x="649" y="385"/>
                    <a:pt x="649" y="385"/>
                    <a:pt x="649" y="385"/>
                  </a:cubicBezTo>
                  <a:moveTo>
                    <a:pt x="0" y="329"/>
                  </a:moveTo>
                  <a:cubicBezTo>
                    <a:pt x="0" y="310"/>
                    <a:pt x="1" y="292"/>
                    <a:pt x="4" y="275"/>
                  </a:cubicBezTo>
                  <a:cubicBezTo>
                    <a:pt x="9" y="275"/>
                    <a:pt x="9" y="275"/>
                    <a:pt x="9" y="275"/>
                  </a:cubicBezTo>
                  <a:cubicBezTo>
                    <a:pt x="6" y="293"/>
                    <a:pt x="4" y="311"/>
                    <a:pt x="4" y="329"/>
                  </a:cubicBezTo>
                  <a:cubicBezTo>
                    <a:pt x="4" y="330"/>
                    <a:pt x="4" y="331"/>
                    <a:pt x="4" y="332"/>
                  </a:cubicBezTo>
                  <a:cubicBezTo>
                    <a:pt x="0" y="332"/>
                    <a:pt x="0" y="332"/>
                    <a:pt x="0" y="332"/>
                  </a:cubicBezTo>
                  <a:cubicBezTo>
                    <a:pt x="0" y="331"/>
                    <a:pt x="0" y="330"/>
                    <a:pt x="0" y="329"/>
                  </a:cubicBezTo>
                  <a:moveTo>
                    <a:pt x="632" y="213"/>
                  </a:moveTo>
                  <a:cubicBezTo>
                    <a:pt x="637" y="211"/>
                    <a:pt x="637" y="211"/>
                    <a:pt x="637" y="211"/>
                  </a:cubicBezTo>
                  <a:cubicBezTo>
                    <a:pt x="643" y="229"/>
                    <a:pt x="649" y="247"/>
                    <a:pt x="652" y="266"/>
                  </a:cubicBezTo>
                  <a:cubicBezTo>
                    <a:pt x="648" y="267"/>
                    <a:pt x="648" y="267"/>
                    <a:pt x="648" y="267"/>
                  </a:cubicBezTo>
                  <a:cubicBezTo>
                    <a:pt x="644" y="248"/>
                    <a:pt x="639" y="230"/>
                    <a:pt x="632" y="213"/>
                  </a:cubicBezTo>
                  <a:moveTo>
                    <a:pt x="18" y="219"/>
                  </a:moveTo>
                  <a:cubicBezTo>
                    <a:pt x="25" y="201"/>
                    <a:pt x="33" y="184"/>
                    <a:pt x="42" y="167"/>
                  </a:cubicBezTo>
                  <a:cubicBezTo>
                    <a:pt x="46" y="169"/>
                    <a:pt x="46" y="169"/>
                    <a:pt x="46" y="169"/>
                  </a:cubicBezTo>
                  <a:cubicBezTo>
                    <a:pt x="37" y="186"/>
                    <a:pt x="29" y="203"/>
                    <a:pt x="23" y="221"/>
                  </a:cubicBezTo>
                  <a:cubicBezTo>
                    <a:pt x="18" y="219"/>
                    <a:pt x="18" y="219"/>
                    <a:pt x="18" y="219"/>
                  </a:cubicBezTo>
                  <a:moveTo>
                    <a:pt x="574" y="117"/>
                  </a:moveTo>
                  <a:cubicBezTo>
                    <a:pt x="578" y="113"/>
                    <a:pt x="578" y="113"/>
                    <a:pt x="578" y="113"/>
                  </a:cubicBezTo>
                  <a:cubicBezTo>
                    <a:pt x="590" y="128"/>
                    <a:pt x="602" y="143"/>
                    <a:pt x="612" y="160"/>
                  </a:cubicBezTo>
                  <a:cubicBezTo>
                    <a:pt x="607" y="162"/>
                    <a:pt x="607" y="162"/>
                    <a:pt x="607" y="162"/>
                  </a:cubicBezTo>
                  <a:cubicBezTo>
                    <a:pt x="598" y="146"/>
                    <a:pt x="587" y="131"/>
                    <a:pt x="574" y="117"/>
                  </a:cubicBezTo>
                  <a:moveTo>
                    <a:pt x="78" y="123"/>
                  </a:moveTo>
                  <a:cubicBezTo>
                    <a:pt x="78" y="123"/>
                    <a:pt x="78" y="123"/>
                    <a:pt x="78" y="123"/>
                  </a:cubicBezTo>
                  <a:cubicBezTo>
                    <a:pt x="78" y="123"/>
                    <a:pt x="78" y="123"/>
                    <a:pt x="78" y="123"/>
                  </a:cubicBezTo>
                  <a:moveTo>
                    <a:pt x="75" y="120"/>
                  </a:moveTo>
                  <a:cubicBezTo>
                    <a:pt x="87" y="105"/>
                    <a:pt x="100" y="91"/>
                    <a:pt x="115" y="79"/>
                  </a:cubicBezTo>
                  <a:cubicBezTo>
                    <a:pt x="118" y="83"/>
                    <a:pt x="118" y="83"/>
                    <a:pt x="118" y="83"/>
                  </a:cubicBezTo>
                  <a:cubicBezTo>
                    <a:pt x="103" y="95"/>
                    <a:pt x="90" y="108"/>
                    <a:pt x="78" y="123"/>
                  </a:cubicBezTo>
                  <a:cubicBezTo>
                    <a:pt x="75" y="120"/>
                    <a:pt x="75" y="120"/>
                    <a:pt x="75" y="120"/>
                  </a:cubicBezTo>
                  <a:moveTo>
                    <a:pt x="487" y="46"/>
                  </a:moveTo>
                  <a:cubicBezTo>
                    <a:pt x="490" y="41"/>
                    <a:pt x="490" y="41"/>
                    <a:pt x="490" y="41"/>
                  </a:cubicBezTo>
                  <a:cubicBezTo>
                    <a:pt x="506" y="51"/>
                    <a:pt x="522" y="61"/>
                    <a:pt x="537" y="74"/>
                  </a:cubicBezTo>
                  <a:cubicBezTo>
                    <a:pt x="534" y="77"/>
                    <a:pt x="534" y="77"/>
                    <a:pt x="534" y="77"/>
                  </a:cubicBezTo>
                  <a:cubicBezTo>
                    <a:pt x="519" y="65"/>
                    <a:pt x="504" y="55"/>
                    <a:pt x="487" y="46"/>
                  </a:cubicBezTo>
                  <a:moveTo>
                    <a:pt x="161" y="46"/>
                  </a:moveTo>
                  <a:cubicBezTo>
                    <a:pt x="177" y="36"/>
                    <a:pt x="195" y="28"/>
                    <a:pt x="213" y="21"/>
                  </a:cubicBezTo>
                  <a:cubicBezTo>
                    <a:pt x="214" y="25"/>
                    <a:pt x="214" y="25"/>
                    <a:pt x="214" y="25"/>
                  </a:cubicBezTo>
                  <a:cubicBezTo>
                    <a:pt x="197" y="32"/>
                    <a:pt x="180" y="40"/>
                    <a:pt x="164" y="50"/>
                  </a:cubicBezTo>
                  <a:cubicBezTo>
                    <a:pt x="161" y="46"/>
                    <a:pt x="161" y="46"/>
                    <a:pt x="161" y="46"/>
                  </a:cubicBezTo>
                  <a:moveTo>
                    <a:pt x="381" y="8"/>
                  </a:moveTo>
                  <a:cubicBezTo>
                    <a:pt x="382" y="4"/>
                    <a:pt x="382" y="4"/>
                    <a:pt x="382" y="4"/>
                  </a:cubicBezTo>
                  <a:cubicBezTo>
                    <a:pt x="401" y="7"/>
                    <a:pt x="419" y="12"/>
                    <a:pt x="437" y="18"/>
                  </a:cubicBezTo>
                  <a:cubicBezTo>
                    <a:pt x="436" y="22"/>
                    <a:pt x="436" y="22"/>
                    <a:pt x="436" y="22"/>
                  </a:cubicBezTo>
                  <a:cubicBezTo>
                    <a:pt x="418" y="16"/>
                    <a:pt x="400" y="12"/>
                    <a:pt x="381" y="8"/>
                  </a:cubicBezTo>
                  <a:moveTo>
                    <a:pt x="268" y="5"/>
                  </a:moveTo>
                  <a:cubicBezTo>
                    <a:pt x="286" y="2"/>
                    <a:pt x="305" y="0"/>
                    <a:pt x="325" y="0"/>
                  </a:cubicBezTo>
                  <a:cubicBezTo>
                    <a:pt x="325" y="4"/>
                    <a:pt x="325" y="4"/>
                    <a:pt x="325" y="4"/>
                  </a:cubicBezTo>
                  <a:cubicBezTo>
                    <a:pt x="306" y="5"/>
                    <a:pt x="287" y="7"/>
                    <a:pt x="269" y="10"/>
                  </a:cubicBezTo>
                  <a:cubicBezTo>
                    <a:pt x="268" y="5"/>
                    <a:pt x="268" y="5"/>
                    <a:pt x="268" y="5"/>
                  </a:cubicBezTo>
                </a:path>
              </a:pathLst>
            </a:custGeom>
            <a:solidFill>
              <a:srgbClr val="C00000"/>
            </a:solidFill>
            <a:ln>
              <a:solidFill>
                <a:schemeClr val="accent2"/>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C00000"/>
                </a:solidFill>
                <a:sym typeface="宋体" panose="02010600030101010101" pitchFamily="2" charset="-122"/>
              </a:endParaRPr>
            </a:p>
          </p:txBody>
        </p:sp>
        <p:sp>
          <p:nvSpPr>
            <p:cNvPr id="59" name="Freeform 642"/>
            <p:cNvSpPr>
              <a:spLocks noEditPoints="1" noChangeArrowheads="1"/>
            </p:cNvSpPr>
            <p:nvPr/>
          </p:nvSpPr>
          <p:spPr bwMode="auto">
            <a:xfrm>
              <a:off x="5166904" y="2497435"/>
              <a:ext cx="793750" cy="107950"/>
            </a:xfrm>
            <a:custGeom>
              <a:avLst/>
              <a:gdLst>
                <a:gd name="T0" fmla="*/ 366 w 368"/>
                <a:gd name="T1" fmla="*/ 21 h 50"/>
                <a:gd name="T2" fmla="*/ 315 w 368"/>
                <a:gd name="T3" fmla="*/ 45 h 50"/>
                <a:gd name="T4" fmla="*/ 317 w 368"/>
                <a:gd name="T5" fmla="*/ 50 h 50"/>
                <a:gd name="T6" fmla="*/ 368 w 368"/>
                <a:gd name="T7" fmla="*/ 26 h 50"/>
                <a:gd name="T8" fmla="*/ 366 w 368"/>
                <a:gd name="T9" fmla="*/ 21 h 50"/>
                <a:gd name="T10" fmla="*/ 8 w 368"/>
                <a:gd name="T11" fmla="*/ 0 h 50"/>
                <a:gd name="T12" fmla="*/ 0 w 368"/>
                <a:gd name="T13" fmla="*/ 0 h 50"/>
                <a:gd name="T14" fmla="*/ 40 w 368"/>
                <a:gd name="T15" fmla="*/ 27 h 50"/>
                <a:gd name="T16" fmla="*/ 42 w 368"/>
                <a:gd name="T17" fmla="*/ 23 h 50"/>
                <a:gd name="T18" fmla="*/ 8 w 368"/>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50"/>
                <a:gd name="T32" fmla="*/ 368 w 36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50">
                  <a:moveTo>
                    <a:pt x="366" y="21"/>
                  </a:moveTo>
                  <a:cubicBezTo>
                    <a:pt x="350" y="31"/>
                    <a:pt x="333" y="39"/>
                    <a:pt x="315" y="45"/>
                  </a:cubicBezTo>
                  <a:cubicBezTo>
                    <a:pt x="317" y="50"/>
                    <a:pt x="317" y="50"/>
                    <a:pt x="317" y="50"/>
                  </a:cubicBezTo>
                  <a:cubicBezTo>
                    <a:pt x="335" y="43"/>
                    <a:pt x="352" y="35"/>
                    <a:pt x="368" y="26"/>
                  </a:cubicBezTo>
                  <a:cubicBezTo>
                    <a:pt x="366" y="21"/>
                    <a:pt x="366" y="21"/>
                    <a:pt x="366" y="21"/>
                  </a:cubicBezTo>
                  <a:moveTo>
                    <a:pt x="8" y="0"/>
                  </a:moveTo>
                  <a:cubicBezTo>
                    <a:pt x="0" y="0"/>
                    <a:pt x="0" y="0"/>
                    <a:pt x="0" y="0"/>
                  </a:cubicBezTo>
                  <a:cubicBezTo>
                    <a:pt x="13" y="10"/>
                    <a:pt x="26" y="19"/>
                    <a:pt x="40" y="27"/>
                  </a:cubicBezTo>
                  <a:cubicBezTo>
                    <a:pt x="42" y="23"/>
                    <a:pt x="42" y="23"/>
                    <a:pt x="42" y="23"/>
                  </a:cubicBezTo>
                  <a:cubicBezTo>
                    <a:pt x="30" y="16"/>
                    <a:pt x="19" y="8"/>
                    <a:pt x="8" y="0"/>
                  </a:cubicBezTo>
                </a:path>
              </a:pathLst>
            </a:custGeom>
            <a:solidFill>
              <a:srgbClr val="EBAC07"/>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dirty="0">
                <a:solidFill>
                  <a:srgbClr val="C00000"/>
                </a:solidFill>
                <a:sym typeface="宋体" panose="02010600030101010101" pitchFamily="2" charset="-122"/>
              </a:endParaRPr>
            </a:p>
          </p:txBody>
        </p:sp>
        <p:sp>
          <p:nvSpPr>
            <p:cNvPr id="60" name="Freeform 644"/>
            <p:cNvSpPr>
              <a:spLocks noChangeArrowheads="1"/>
            </p:cNvSpPr>
            <p:nvPr/>
          </p:nvSpPr>
          <p:spPr bwMode="auto">
            <a:xfrm>
              <a:off x="4782729" y="2221210"/>
              <a:ext cx="1643063" cy="123825"/>
            </a:xfrm>
            <a:custGeom>
              <a:avLst/>
              <a:gdLst>
                <a:gd name="T0" fmla="*/ 1804 w 1804"/>
                <a:gd name="T1" fmla="*/ 0 h 137"/>
                <a:gd name="T2" fmla="*/ 0 w 1804"/>
                <a:gd name="T3" fmla="*/ 0 h 137"/>
                <a:gd name="T4" fmla="*/ 0 w 1804"/>
                <a:gd name="T5" fmla="*/ 137 h 137"/>
                <a:gd name="T6" fmla="*/ 1755 w 1804"/>
                <a:gd name="T7" fmla="*/ 137 h 137"/>
                <a:gd name="T8" fmla="*/ 1804 w 1804"/>
                <a:gd name="T9" fmla="*/ 0 h 137"/>
                <a:gd name="T10" fmla="*/ 0 60000 65536"/>
                <a:gd name="T11" fmla="*/ 0 60000 65536"/>
                <a:gd name="T12" fmla="*/ 0 60000 65536"/>
                <a:gd name="T13" fmla="*/ 0 60000 65536"/>
                <a:gd name="T14" fmla="*/ 0 60000 65536"/>
                <a:gd name="T15" fmla="*/ 0 w 1804"/>
                <a:gd name="T16" fmla="*/ 0 h 137"/>
                <a:gd name="T17" fmla="*/ 1804 w 1804"/>
                <a:gd name="T18" fmla="*/ 137 h 137"/>
              </a:gdLst>
              <a:ahLst/>
              <a:cxnLst>
                <a:cxn ang="T10">
                  <a:pos x="T0" y="T1"/>
                </a:cxn>
                <a:cxn ang="T11">
                  <a:pos x="T2" y="T3"/>
                </a:cxn>
                <a:cxn ang="T12">
                  <a:pos x="T4" y="T5"/>
                </a:cxn>
                <a:cxn ang="T13">
                  <a:pos x="T6" y="T7"/>
                </a:cxn>
                <a:cxn ang="T14">
                  <a:pos x="T8" y="T9"/>
                </a:cxn>
              </a:cxnLst>
              <a:rect l="T15" t="T16" r="T17" b="T18"/>
              <a:pathLst>
                <a:path w="1804" h="137">
                  <a:moveTo>
                    <a:pt x="1804" y="0"/>
                  </a:moveTo>
                  <a:lnTo>
                    <a:pt x="0" y="0"/>
                  </a:lnTo>
                  <a:lnTo>
                    <a:pt x="0" y="137"/>
                  </a:lnTo>
                  <a:lnTo>
                    <a:pt x="1755" y="137"/>
                  </a:lnTo>
                  <a:lnTo>
                    <a:pt x="18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C00000"/>
                </a:solidFill>
                <a:sym typeface="宋体" panose="02010600030101010101" pitchFamily="2" charset="-122"/>
              </a:endParaRPr>
            </a:p>
          </p:txBody>
        </p:sp>
        <p:sp>
          <p:nvSpPr>
            <p:cNvPr id="61" name="Freeform 646"/>
            <p:cNvSpPr>
              <a:spLocks noChangeArrowheads="1"/>
            </p:cNvSpPr>
            <p:nvPr/>
          </p:nvSpPr>
          <p:spPr bwMode="auto">
            <a:xfrm>
              <a:off x="4782729" y="2345035"/>
              <a:ext cx="1643063" cy="152400"/>
            </a:xfrm>
            <a:custGeom>
              <a:avLst/>
              <a:gdLst>
                <a:gd name="T0" fmla="*/ 1755 w 1804"/>
                <a:gd name="T1" fmla="*/ 0 h 168"/>
                <a:gd name="T2" fmla="*/ 0 w 1804"/>
                <a:gd name="T3" fmla="*/ 0 h 168"/>
                <a:gd name="T4" fmla="*/ 0 w 1804"/>
                <a:gd name="T5" fmla="*/ 168 h 168"/>
                <a:gd name="T6" fmla="*/ 1804 w 1804"/>
                <a:gd name="T7" fmla="*/ 168 h 168"/>
                <a:gd name="T8" fmla="*/ 1752 w 1804"/>
                <a:gd name="T9" fmla="*/ 12 h 168"/>
                <a:gd name="T10" fmla="*/ 1755 w 1804"/>
                <a:gd name="T11" fmla="*/ 0 h 168"/>
                <a:gd name="T12" fmla="*/ 0 60000 65536"/>
                <a:gd name="T13" fmla="*/ 0 60000 65536"/>
                <a:gd name="T14" fmla="*/ 0 60000 65536"/>
                <a:gd name="T15" fmla="*/ 0 60000 65536"/>
                <a:gd name="T16" fmla="*/ 0 60000 65536"/>
                <a:gd name="T17" fmla="*/ 0 60000 65536"/>
                <a:gd name="T18" fmla="*/ 0 w 1804"/>
                <a:gd name="T19" fmla="*/ 0 h 168"/>
                <a:gd name="T20" fmla="*/ 1804 w 1804"/>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804" h="168">
                  <a:moveTo>
                    <a:pt x="1755" y="0"/>
                  </a:moveTo>
                  <a:lnTo>
                    <a:pt x="0" y="0"/>
                  </a:lnTo>
                  <a:lnTo>
                    <a:pt x="0" y="168"/>
                  </a:lnTo>
                  <a:lnTo>
                    <a:pt x="1804" y="168"/>
                  </a:lnTo>
                  <a:lnTo>
                    <a:pt x="1752" y="12"/>
                  </a:lnTo>
                  <a:lnTo>
                    <a:pt x="17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C00000"/>
                </a:solidFill>
                <a:sym typeface="宋体" panose="02010600030101010101" pitchFamily="2" charset="-122"/>
              </a:endParaRPr>
            </a:p>
          </p:txBody>
        </p:sp>
        <p:sp>
          <p:nvSpPr>
            <p:cNvPr id="62" name="TextBox 682"/>
            <p:cNvSpPr>
              <a:spLocks noChangeArrowheads="1"/>
            </p:cNvSpPr>
            <p:nvPr/>
          </p:nvSpPr>
          <p:spPr bwMode="auto">
            <a:xfrm>
              <a:off x="5087529" y="1859260"/>
              <a:ext cx="692698" cy="39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000" b="1" dirty="0">
                  <a:solidFill>
                    <a:schemeClr val="tx1">
                      <a:lumMod val="65000"/>
                      <a:lumOff val="35000"/>
                    </a:schemeClr>
                  </a:solidFill>
                  <a:latin typeface="方正中等线简体" pitchFamily="2" charset="-122"/>
                  <a:ea typeface="方正中等线简体" pitchFamily="2" charset="-122"/>
                </a:rPr>
                <a:t>40</a:t>
              </a:r>
              <a:r>
                <a:rPr lang="en-US" sz="1600" b="1" dirty="0">
                  <a:solidFill>
                    <a:schemeClr val="tx1">
                      <a:lumMod val="65000"/>
                      <a:lumOff val="35000"/>
                    </a:schemeClr>
                  </a:solidFill>
                  <a:latin typeface="方正中等线简体" pitchFamily="2" charset="-122"/>
                  <a:ea typeface="方正中等线简体" pitchFamily="2" charset="-122"/>
                </a:rPr>
                <a:t>%</a:t>
              </a:r>
              <a:endParaRPr lang="zh-CN" altLang="en-US" sz="1600" b="1" dirty="0">
                <a:solidFill>
                  <a:schemeClr val="tx1">
                    <a:lumMod val="65000"/>
                    <a:lumOff val="35000"/>
                  </a:schemeClr>
                </a:solidFill>
                <a:latin typeface="方正中等线简体" pitchFamily="2" charset="-122"/>
                <a:ea typeface="方正中等线简体" pitchFamily="2" charset="-122"/>
              </a:endParaRPr>
            </a:p>
          </p:txBody>
        </p:sp>
      </p:grpSp>
      <p:grpSp>
        <p:nvGrpSpPr>
          <p:cNvPr id="5" name="组合 62"/>
          <p:cNvGrpSpPr/>
          <p:nvPr/>
        </p:nvGrpSpPr>
        <p:grpSpPr>
          <a:xfrm>
            <a:off x="1145208" y="2992756"/>
            <a:ext cx="1414462" cy="1416241"/>
            <a:chOff x="1145208" y="2991904"/>
            <a:chExt cx="1414462" cy="1416050"/>
          </a:xfrm>
        </p:grpSpPr>
        <p:sp>
          <p:nvSpPr>
            <p:cNvPr id="64" name="Freeform 964"/>
            <p:cNvSpPr>
              <a:spLocks noChangeArrowheads="1"/>
            </p:cNvSpPr>
            <p:nvPr/>
          </p:nvSpPr>
          <p:spPr bwMode="auto">
            <a:xfrm>
              <a:off x="1853233" y="3085567"/>
              <a:ext cx="614362" cy="614362"/>
            </a:xfrm>
            <a:custGeom>
              <a:avLst/>
              <a:gdLst>
                <a:gd name="T0" fmla="*/ 202 w 286"/>
                <a:gd name="T1" fmla="*/ 84 h 286"/>
                <a:gd name="T2" fmla="*/ 0 w 286"/>
                <a:gd name="T3" fmla="*/ 0 h 286"/>
                <a:gd name="T4" fmla="*/ 0 w 286"/>
                <a:gd name="T5" fmla="*/ 286 h 286"/>
                <a:gd name="T6" fmla="*/ 286 w 286"/>
                <a:gd name="T7" fmla="*/ 286 h 286"/>
                <a:gd name="T8" fmla="*/ 202 w 286"/>
                <a:gd name="T9" fmla="*/ 84 h 286"/>
                <a:gd name="T10" fmla="*/ 0 60000 65536"/>
                <a:gd name="T11" fmla="*/ 0 60000 65536"/>
                <a:gd name="T12" fmla="*/ 0 60000 65536"/>
                <a:gd name="T13" fmla="*/ 0 60000 65536"/>
                <a:gd name="T14" fmla="*/ 0 60000 65536"/>
                <a:gd name="T15" fmla="*/ 0 w 286"/>
                <a:gd name="T16" fmla="*/ 0 h 286"/>
                <a:gd name="T17" fmla="*/ 286 w 286"/>
                <a:gd name="T18" fmla="*/ 286 h 286"/>
              </a:gdLst>
              <a:ahLst/>
              <a:cxnLst>
                <a:cxn ang="T10">
                  <a:pos x="T0" y="T1"/>
                </a:cxn>
                <a:cxn ang="T11">
                  <a:pos x="T2" y="T3"/>
                </a:cxn>
                <a:cxn ang="T12">
                  <a:pos x="T4" y="T5"/>
                </a:cxn>
                <a:cxn ang="T13">
                  <a:pos x="T6" y="T7"/>
                </a:cxn>
                <a:cxn ang="T14">
                  <a:pos x="T8" y="T9"/>
                </a:cxn>
              </a:cxnLst>
              <a:rect l="T15" t="T16" r="T17" b="T18"/>
              <a:pathLst>
                <a:path w="286" h="286">
                  <a:moveTo>
                    <a:pt x="202" y="84"/>
                  </a:moveTo>
                  <a:cubicBezTo>
                    <a:pt x="150" y="32"/>
                    <a:pt x="79" y="0"/>
                    <a:pt x="0" y="0"/>
                  </a:cubicBezTo>
                  <a:cubicBezTo>
                    <a:pt x="0" y="286"/>
                    <a:pt x="0" y="286"/>
                    <a:pt x="0" y="286"/>
                  </a:cubicBezTo>
                  <a:cubicBezTo>
                    <a:pt x="286" y="286"/>
                    <a:pt x="286" y="286"/>
                    <a:pt x="286" y="286"/>
                  </a:cubicBezTo>
                  <a:cubicBezTo>
                    <a:pt x="286" y="207"/>
                    <a:pt x="254" y="135"/>
                    <a:pt x="202" y="84"/>
                  </a:cubicBezTo>
                </a:path>
              </a:pathLst>
            </a:custGeom>
            <a:solidFill>
              <a:srgbClr val="95161D"/>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C00000"/>
                </a:solidFill>
                <a:sym typeface="宋体" panose="02010600030101010101" pitchFamily="2" charset="-122"/>
              </a:endParaRPr>
            </a:p>
          </p:txBody>
        </p:sp>
        <p:sp>
          <p:nvSpPr>
            <p:cNvPr id="65" name="Freeform 965"/>
            <p:cNvSpPr>
              <a:spLocks noChangeArrowheads="1"/>
            </p:cNvSpPr>
            <p:nvPr/>
          </p:nvSpPr>
          <p:spPr bwMode="auto">
            <a:xfrm>
              <a:off x="1853233" y="3085567"/>
              <a:ext cx="614362" cy="614362"/>
            </a:xfrm>
            <a:custGeom>
              <a:avLst/>
              <a:gdLst>
                <a:gd name="T0" fmla="*/ 0 w 286"/>
                <a:gd name="T1" fmla="*/ 0 h 286"/>
                <a:gd name="T2" fmla="*/ 0 w 286"/>
                <a:gd name="T3" fmla="*/ 286 h 286"/>
                <a:gd name="T4" fmla="*/ 286 w 286"/>
                <a:gd name="T5" fmla="*/ 286 h 286"/>
                <a:gd name="T6" fmla="*/ 286 w 286"/>
                <a:gd name="T7" fmla="*/ 286 h 286"/>
                <a:gd name="T8" fmla="*/ 202 w 286"/>
                <a:gd name="T9" fmla="*/ 84 h 286"/>
                <a:gd name="T10" fmla="*/ 0 w 286"/>
                <a:gd name="T11" fmla="*/ 0 h 286"/>
                <a:gd name="T12" fmla="*/ 0 60000 65536"/>
                <a:gd name="T13" fmla="*/ 0 60000 65536"/>
                <a:gd name="T14" fmla="*/ 0 60000 65536"/>
                <a:gd name="T15" fmla="*/ 0 60000 65536"/>
                <a:gd name="T16" fmla="*/ 0 60000 65536"/>
                <a:gd name="T17" fmla="*/ 0 60000 65536"/>
                <a:gd name="T18" fmla="*/ 0 w 286"/>
                <a:gd name="T19" fmla="*/ 0 h 286"/>
                <a:gd name="T20" fmla="*/ 286 w 286"/>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286" h="286">
                  <a:moveTo>
                    <a:pt x="0" y="0"/>
                  </a:moveTo>
                  <a:cubicBezTo>
                    <a:pt x="0" y="286"/>
                    <a:pt x="0" y="286"/>
                    <a:pt x="0" y="286"/>
                  </a:cubicBezTo>
                  <a:cubicBezTo>
                    <a:pt x="286" y="286"/>
                    <a:pt x="286" y="286"/>
                    <a:pt x="286" y="286"/>
                  </a:cubicBezTo>
                  <a:cubicBezTo>
                    <a:pt x="286" y="286"/>
                    <a:pt x="286" y="286"/>
                    <a:pt x="286" y="286"/>
                  </a:cubicBezTo>
                  <a:cubicBezTo>
                    <a:pt x="286" y="207"/>
                    <a:pt x="254" y="135"/>
                    <a:pt x="202" y="84"/>
                  </a:cubicBezTo>
                  <a:cubicBezTo>
                    <a:pt x="150" y="32"/>
                    <a:pt x="79" y="0"/>
                    <a:pt x="0" y="0"/>
                  </a:cubicBezTo>
                </a:path>
              </a:pathLst>
            </a:cu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dirty="0">
                <a:solidFill>
                  <a:srgbClr val="C00000"/>
                </a:solidFill>
                <a:sym typeface="宋体" panose="02010600030101010101" pitchFamily="2" charset="-122"/>
              </a:endParaRPr>
            </a:p>
          </p:txBody>
        </p:sp>
        <p:sp>
          <p:nvSpPr>
            <p:cNvPr id="66" name="Freeform 966"/>
            <p:cNvSpPr>
              <a:spLocks noChangeArrowheads="1"/>
            </p:cNvSpPr>
            <p:nvPr/>
          </p:nvSpPr>
          <p:spPr bwMode="auto">
            <a:xfrm>
              <a:off x="1237283" y="3085567"/>
              <a:ext cx="1230312" cy="1230312"/>
            </a:xfrm>
            <a:custGeom>
              <a:avLst/>
              <a:gdLst>
                <a:gd name="T0" fmla="*/ 286 w 572"/>
                <a:gd name="T1" fmla="*/ 286 h 572"/>
                <a:gd name="T2" fmla="*/ 286 w 572"/>
                <a:gd name="T3" fmla="*/ 0 h 572"/>
                <a:gd name="T4" fmla="*/ 84 w 572"/>
                <a:gd name="T5" fmla="*/ 84 h 572"/>
                <a:gd name="T6" fmla="*/ 0 w 572"/>
                <a:gd name="T7" fmla="*/ 286 h 572"/>
                <a:gd name="T8" fmla="*/ 84 w 572"/>
                <a:gd name="T9" fmla="*/ 488 h 572"/>
                <a:gd name="T10" fmla="*/ 286 w 572"/>
                <a:gd name="T11" fmla="*/ 572 h 572"/>
                <a:gd name="T12" fmla="*/ 488 w 572"/>
                <a:gd name="T13" fmla="*/ 488 h 572"/>
                <a:gd name="T14" fmla="*/ 572 w 572"/>
                <a:gd name="T15" fmla="*/ 286 h 572"/>
                <a:gd name="T16" fmla="*/ 286 w 572"/>
                <a:gd name="T17" fmla="*/ 286 h 5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2"/>
                <a:gd name="T28" fmla="*/ 0 h 572"/>
                <a:gd name="T29" fmla="*/ 572 w 572"/>
                <a:gd name="T30" fmla="*/ 572 h 5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2" h="572">
                  <a:moveTo>
                    <a:pt x="286" y="286"/>
                  </a:moveTo>
                  <a:cubicBezTo>
                    <a:pt x="286" y="0"/>
                    <a:pt x="286" y="0"/>
                    <a:pt x="286" y="0"/>
                  </a:cubicBezTo>
                  <a:cubicBezTo>
                    <a:pt x="207" y="0"/>
                    <a:pt x="136" y="32"/>
                    <a:pt x="84" y="84"/>
                  </a:cubicBezTo>
                  <a:cubicBezTo>
                    <a:pt x="32" y="135"/>
                    <a:pt x="0" y="207"/>
                    <a:pt x="0" y="286"/>
                  </a:cubicBezTo>
                  <a:cubicBezTo>
                    <a:pt x="0" y="365"/>
                    <a:pt x="32" y="436"/>
                    <a:pt x="84" y="488"/>
                  </a:cubicBezTo>
                  <a:cubicBezTo>
                    <a:pt x="136" y="540"/>
                    <a:pt x="207" y="572"/>
                    <a:pt x="286" y="572"/>
                  </a:cubicBezTo>
                  <a:cubicBezTo>
                    <a:pt x="365" y="572"/>
                    <a:pt x="436" y="540"/>
                    <a:pt x="488" y="488"/>
                  </a:cubicBezTo>
                  <a:cubicBezTo>
                    <a:pt x="540" y="436"/>
                    <a:pt x="572" y="365"/>
                    <a:pt x="572" y="286"/>
                  </a:cubicBezTo>
                  <a:cubicBezTo>
                    <a:pt x="286" y="286"/>
                    <a:pt x="286" y="286"/>
                    <a:pt x="286" y="286"/>
                  </a:cubicBezTo>
                </a:path>
              </a:pathLst>
            </a:custGeom>
            <a:solidFill>
              <a:srgbClr val="D8D8D8"/>
            </a:solidFill>
            <a:ln w="9525" cmpd="sng">
              <a:solidFill>
                <a:srgbClr val="D8D8D8"/>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dirty="0">
                <a:solidFill>
                  <a:srgbClr val="C00000"/>
                </a:solidFill>
                <a:sym typeface="宋体" panose="02010600030101010101" pitchFamily="2" charset="-122"/>
              </a:endParaRPr>
            </a:p>
          </p:txBody>
        </p:sp>
        <p:sp>
          <p:nvSpPr>
            <p:cNvPr id="67" name="Freeform 967"/>
            <p:cNvSpPr>
              <a:spLocks noEditPoints="1" noChangeArrowheads="1"/>
            </p:cNvSpPr>
            <p:nvPr/>
          </p:nvSpPr>
          <p:spPr bwMode="auto">
            <a:xfrm>
              <a:off x="1145208" y="2991904"/>
              <a:ext cx="1414462" cy="1416050"/>
            </a:xfrm>
            <a:custGeom>
              <a:avLst/>
              <a:gdLst>
                <a:gd name="T0" fmla="*/ 387 w 658"/>
                <a:gd name="T1" fmla="*/ 648 h 658"/>
                <a:gd name="T2" fmla="*/ 330 w 658"/>
                <a:gd name="T3" fmla="*/ 658 h 658"/>
                <a:gd name="T4" fmla="*/ 218 w 658"/>
                <a:gd name="T5" fmla="*/ 639 h 658"/>
                <a:gd name="T6" fmla="*/ 274 w 658"/>
                <a:gd name="T7" fmla="*/ 649 h 658"/>
                <a:gd name="T8" fmla="*/ 218 w 658"/>
                <a:gd name="T9" fmla="*/ 639 h 658"/>
                <a:gd name="T10" fmla="*/ 492 w 658"/>
                <a:gd name="T11" fmla="*/ 610 h 658"/>
                <a:gd name="T12" fmla="*/ 443 w 658"/>
                <a:gd name="T13" fmla="*/ 638 h 658"/>
                <a:gd name="T14" fmla="*/ 119 w 658"/>
                <a:gd name="T15" fmla="*/ 582 h 658"/>
                <a:gd name="T16" fmla="*/ 168 w 658"/>
                <a:gd name="T17" fmla="*/ 611 h 658"/>
                <a:gd name="T18" fmla="*/ 119 w 658"/>
                <a:gd name="T19" fmla="*/ 582 h 658"/>
                <a:gd name="T20" fmla="*/ 578 w 658"/>
                <a:gd name="T21" fmla="*/ 537 h 658"/>
                <a:gd name="T22" fmla="*/ 541 w 658"/>
                <a:gd name="T23" fmla="*/ 581 h 658"/>
                <a:gd name="T24" fmla="*/ 45 w 658"/>
                <a:gd name="T25" fmla="*/ 496 h 658"/>
                <a:gd name="T26" fmla="*/ 82 w 658"/>
                <a:gd name="T27" fmla="*/ 539 h 658"/>
                <a:gd name="T28" fmla="*/ 45 w 658"/>
                <a:gd name="T29" fmla="*/ 496 h 658"/>
                <a:gd name="T30" fmla="*/ 578 w 658"/>
                <a:gd name="T31" fmla="*/ 537 h 658"/>
                <a:gd name="T32" fmla="*/ 610 w 658"/>
                <a:gd name="T33" fmla="*/ 491 h 658"/>
                <a:gd name="T34" fmla="*/ 639 w 658"/>
                <a:gd name="T35" fmla="*/ 441 h 658"/>
                <a:gd name="T36" fmla="*/ 610 w 658"/>
                <a:gd name="T37" fmla="*/ 491 h 658"/>
                <a:gd name="T38" fmla="*/ 10 w 658"/>
                <a:gd name="T39" fmla="*/ 388 h 658"/>
                <a:gd name="T40" fmla="*/ 20 w 658"/>
                <a:gd name="T41" fmla="*/ 444 h 658"/>
                <a:gd name="T42" fmla="*/ 649 w 658"/>
                <a:gd name="T43" fmla="*/ 385 h 658"/>
                <a:gd name="T44" fmla="*/ 653 w 658"/>
                <a:gd name="T45" fmla="*/ 323 h 658"/>
                <a:gd name="T46" fmla="*/ 658 w 658"/>
                <a:gd name="T47" fmla="*/ 329 h 658"/>
                <a:gd name="T48" fmla="*/ 649 w 658"/>
                <a:gd name="T49" fmla="*/ 385 h 658"/>
                <a:gd name="T50" fmla="*/ 4 w 658"/>
                <a:gd name="T51" fmla="*/ 275 h 658"/>
                <a:gd name="T52" fmla="*/ 4 w 658"/>
                <a:gd name="T53" fmla="*/ 329 h 658"/>
                <a:gd name="T54" fmla="*/ 0 w 658"/>
                <a:gd name="T55" fmla="*/ 332 h 658"/>
                <a:gd name="T56" fmla="*/ 632 w 658"/>
                <a:gd name="T57" fmla="*/ 213 h 658"/>
                <a:gd name="T58" fmla="*/ 652 w 658"/>
                <a:gd name="T59" fmla="*/ 266 h 658"/>
                <a:gd name="T60" fmla="*/ 632 w 658"/>
                <a:gd name="T61" fmla="*/ 213 h 658"/>
                <a:gd name="T62" fmla="*/ 42 w 658"/>
                <a:gd name="T63" fmla="*/ 167 h 658"/>
                <a:gd name="T64" fmla="*/ 23 w 658"/>
                <a:gd name="T65" fmla="*/ 221 h 658"/>
                <a:gd name="T66" fmla="*/ 574 w 658"/>
                <a:gd name="T67" fmla="*/ 117 h 658"/>
                <a:gd name="T68" fmla="*/ 612 w 658"/>
                <a:gd name="T69" fmla="*/ 160 h 658"/>
                <a:gd name="T70" fmla="*/ 574 w 658"/>
                <a:gd name="T71" fmla="*/ 117 h 658"/>
                <a:gd name="T72" fmla="*/ 78 w 658"/>
                <a:gd name="T73" fmla="*/ 123 h 658"/>
                <a:gd name="T74" fmla="*/ 75 w 658"/>
                <a:gd name="T75" fmla="*/ 120 h 658"/>
                <a:gd name="T76" fmla="*/ 118 w 658"/>
                <a:gd name="T77" fmla="*/ 83 h 658"/>
                <a:gd name="T78" fmla="*/ 75 w 658"/>
                <a:gd name="T79" fmla="*/ 120 h 658"/>
                <a:gd name="T80" fmla="*/ 490 w 658"/>
                <a:gd name="T81" fmla="*/ 41 h 658"/>
                <a:gd name="T82" fmla="*/ 534 w 658"/>
                <a:gd name="T83" fmla="*/ 77 h 658"/>
                <a:gd name="T84" fmla="*/ 161 w 658"/>
                <a:gd name="T85" fmla="*/ 46 h 658"/>
                <a:gd name="T86" fmla="*/ 214 w 658"/>
                <a:gd name="T87" fmla="*/ 25 h 658"/>
                <a:gd name="T88" fmla="*/ 161 w 658"/>
                <a:gd name="T89" fmla="*/ 46 h 658"/>
                <a:gd name="T90" fmla="*/ 382 w 658"/>
                <a:gd name="T91" fmla="*/ 4 h 658"/>
                <a:gd name="T92" fmla="*/ 436 w 658"/>
                <a:gd name="T93" fmla="*/ 22 h 658"/>
                <a:gd name="T94" fmla="*/ 268 w 658"/>
                <a:gd name="T95" fmla="*/ 5 h 658"/>
                <a:gd name="T96" fmla="*/ 325 w 658"/>
                <a:gd name="T97" fmla="*/ 4 h 658"/>
                <a:gd name="T98" fmla="*/ 268 w 658"/>
                <a:gd name="T99" fmla="*/ 5 h 6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8"/>
                <a:gd name="T151" fmla="*/ 0 h 658"/>
                <a:gd name="T152" fmla="*/ 658 w 658"/>
                <a:gd name="T153" fmla="*/ 658 h 6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8" h="658">
                  <a:moveTo>
                    <a:pt x="330" y="653"/>
                  </a:moveTo>
                  <a:cubicBezTo>
                    <a:pt x="350" y="653"/>
                    <a:pt x="368" y="652"/>
                    <a:pt x="387" y="648"/>
                  </a:cubicBezTo>
                  <a:cubicBezTo>
                    <a:pt x="387" y="653"/>
                    <a:pt x="387" y="653"/>
                    <a:pt x="387" y="653"/>
                  </a:cubicBezTo>
                  <a:cubicBezTo>
                    <a:pt x="369" y="656"/>
                    <a:pt x="350" y="658"/>
                    <a:pt x="330" y="658"/>
                  </a:cubicBezTo>
                  <a:cubicBezTo>
                    <a:pt x="330" y="653"/>
                    <a:pt x="330" y="653"/>
                    <a:pt x="330" y="653"/>
                  </a:cubicBezTo>
                  <a:moveTo>
                    <a:pt x="218" y="639"/>
                  </a:moveTo>
                  <a:cubicBezTo>
                    <a:pt x="220" y="634"/>
                    <a:pt x="220" y="634"/>
                    <a:pt x="220" y="634"/>
                  </a:cubicBezTo>
                  <a:cubicBezTo>
                    <a:pt x="237" y="641"/>
                    <a:pt x="255" y="646"/>
                    <a:pt x="274" y="649"/>
                  </a:cubicBezTo>
                  <a:cubicBezTo>
                    <a:pt x="273" y="653"/>
                    <a:pt x="273" y="653"/>
                    <a:pt x="273" y="653"/>
                  </a:cubicBezTo>
                  <a:cubicBezTo>
                    <a:pt x="254" y="650"/>
                    <a:pt x="236" y="645"/>
                    <a:pt x="218" y="639"/>
                  </a:cubicBezTo>
                  <a:moveTo>
                    <a:pt x="441" y="634"/>
                  </a:moveTo>
                  <a:cubicBezTo>
                    <a:pt x="459" y="627"/>
                    <a:pt x="476" y="619"/>
                    <a:pt x="492" y="610"/>
                  </a:cubicBezTo>
                  <a:cubicBezTo>
                    <a:pt x="494" y="614"/>
                    <a:pt x="494" y="614"/>
                    <a:pt x="494" y="614"/>
                  </a:cubicBezTo>
                  <a:cubicBezTo>
                    <a:pt x="478" y="623"/>
                    <a:pt x="461" y="631"/>
                    <a:pt x="443" y="638"/>
                  </a:cubicBezTo>
                  <a:cubicBezTo>
                    <a:pt x="441" y="634"/>
                    <a:pt x="441" y="634"/>
                    <a:pt x="441" y="634"/>
                  </a:cubicBezTo>
                  <a:moveTo>
                    <a:pt x="119" y="582"/>
                  </a:moveTo>
                  <a:cubicBezTo>
                    <a:pt x="122" y="579"/>
                    <a:pt x="122" y="579"/>
                    <a:pt x="122" y="579"/>
                  </a:cubicBezTo>
                  <a:cubicBezTo>
                    <a:pt x="136" y="591"/>
                    <a:pt x="152" y="602"/>
                    <a:pt x="168" y="611"/>
                  </a:cubicBezTo>
                  <a:cubicBezTo>
                    <a:pt x="166" y="615"/>
                    <a:pt x="166" y="615"/>
                    <a:pt x="166" y="615"/>
                  </a:cubicBezTo>
                  <a:cubicBezTo>
                    <a:pt x="149" y="605"/>
                    <a:pt x="134" y="595"/>
                    <a:pt x="119" y="582"/>
                  </a:cubicBezTo>
                  <a:moveTo>
                    <a:pt x="538" y="577"/>
                  </a:moveTo>
                  <a:cubicBezTo>
                    <a:pt x="553" y="565"/>
                    <a:pt x="566" y="551"/>
                    <a:pt x="578" y="537"/>
                  </a:cubicBezTo>
                  <a:cubicBezTo>
                    <a:pt x="582" y="540"/>
                    <a:pt x="582" y="540"/>
                    <a:pt x="582" y="540"/>
                  </a:cubicBezTo>
                  <a:cubicBezTo>
                    <a:pt x="569" y="555"/>
                    <a:pt x="556" y="568"/>
                    <a:pt x="541" y="581"/>
                  </a:cubicBezTo>
                  <a:cubicBezTo>
                    <a:pt x="538" y="577"/>
                    <a:pt x="538" y="577"/>
                    <a:pt x="538" y="577"/>
                  </a:cubicBezTo>
                  <a:moveTo>
                    <a:pt x="45" y="496"/>
                  </a:moveTo>
                  <a:cubicBezTo>
                    <a:pt x="49" y="493"/>
                    <a:pt x="49" y="493"/>
                    <a:pt x="49" y="493"/>
                  </a:cubicBezTo>
                  <a:cubicBezTo>
                    <a:pt x="59" y="509"/>
                    <a:pt x="70" y="525"/>
                    <a:pt x="82" y="539"/>
                  </a:cubicBezTo>
                  <a:cubicBezTo>
                    <a:pt x="78" y="542"/>
                    <a:pt x="78" y="542"/>
                    <a:pt x="78" y="542"/>
                  </a:cubicBezTo>
                  <a:cubicBezTo>
                    <a:pt x="66" y="528"/>
                    <a:pt x="55" y="512"/>
                    <a:pt x="45" y="496"/>
                  </a:cubicBezTo>
                  <a:moveTo>
                    <a:pt x="578" y="537"/>
                  </a:moveTo>
                  <a:cubicBezTo>
                    <a:pt x="578" y="537"/>
                    <a:pt x="578" y="537"/>
                    <a:pt x="578" y="537"/>
                  </a:cubicBezTo>
                  <a:cubicBezTo>
                    <a:pt x="578" y="537"/>
                    <a:pt x="578" y="537"/>
                    <a:pt x="578" y="537"/>
                  </a:cubicBezTo>
                  <a:moveTo>
                    <a:pt x="610" y="491"/>
                  </a:moveTo>
                  <a:cubicBezTo>
                    <a:pt x="620" y="475"/>
                    <a:pt x="628" y="457"/>
                    <a:pt x="634" y="440"/>
                  </a:cubicBezTo>
                  <a:cubicBezTo>
                    <a:pt x="639" y="441"/>
                    <a:pt x="639" y="441"/>
                    <a:pt x="639" y="441"/>
                  </a:cubicBezTo>
                  <a:cubicBezTo>
                    <a:pt x="632" y="459"/>
                    <a:pt x="624" y="477"/>
                    <a:pt x="614" y="493"/>
                  </a:cubicBezTo>
                  <a:cubicBezTo>
                    <a:pt x="610" y="491"/>
                    <a:pt x="610" y="491"/>
                    <a:pt x="610" y="491"/>
                  </a:cubicBezTo>
                  <a:moveTo>
                    <a:pt x="5" y="389"/>
                  </a:moveTo>
                  <a:cubicBezTo>
                    <a:pt x="10" y="388"/>
                    <a:pt x="10" y="388"/>
                    <a:pt x="10" y="388"/>
                  </a:cubicBezTo>
                  <a:cubicBezTo>
                    <a:pt x="13" y="407"/>
                    <a:pt x="18" y="425"/>
                    <a:pt x="25" y="442"/>
                  </a:cubicBezTo>
                  <a:cubicBezTo>
                    <a:pt x="20" y="444"/>
                    <a:pt x="20" y="444"/>
                    <a:pt x="20" y="444"/>
                  </a:cubicBezTo>
                  <a:cubicBezTo>
                    <a:pt x="14" y="426"/>
                    <a:pt x="9" y="408"/>
                    <a:pt x="5" y="389"/>
                  </a:cubicBezTo>
                  <a:moveTo>
                    <a:pt x="649" y="385"/>
                  </a:moveTo>
                  <a:cubicBezTo>
                    <a:pt x="652" y="367"/>
                    <a:pt x="653" y="348"/>
                    <a:pt x="653" y="329"/>
                  </a:cubicBezTo>
                  <a:cubicBezTo>
                    <a:pt x="653" y="327"/>
                    <a:pt x="653" y="325"/>
                    <a:pt x="653" y="323"/>
                  </a:cubicBezTo>
                  <a:cubicBezTo>
                    <a:pt x="658" y="323"/>
                    <a:pt x="658" y="323"/>
                    <a:pt x="658" y="323"/>
                  </a:cubicBezTo>
                  <a:cubicBezTo>
                    <a:pt x="658" y="325"/>
                    <a:pt x="658" y="327"/>
                    <a:pt x="658" y="329"/>
                  </a:cubicBezTo>
                  <a:cubicBezTo>
                    <a:pt x="658" y="348"/>
                    <a:pt x="657" y="367"/>
                    <a:pt x="653" y="386"/>
                  </a:cubicBezTo>
                  <a:cubicBezTo>
                    <a:pt x="649" y="385"/>
                    <a:pt x="649" y="385"/>
                    <a:pt x="649" y="385"/>
                  </a:cubicBezTo>
                  <a:moveTo>
                    <a:pt x="0" y="329"/>
                  </a:moveTo>
                  <a:cubicBezTo>
                    <a:pt x="0" y="310"/>
                    <a:pt x="1" y="292"/>
                    <a:pt x="4" y="275"/>
                  </a:cubicBezTo>
                  <a:cubicBezTo>
                    <a:pt x="9" y="275"/>
                    <a:pt x="9" y="275"/>
                    <a:pt x="9" y="275"/>
                  </a:cubicBezTo>
                  <a:cubicBezTo>
                    <a:pt x="6" y="293"/>
                    <a:pt x="4" y="311"/>
                    <a:pt x="4" y="329"/>
                  </a:cubicBezTo>
                  <a:cubicBezTo>
                    <a:pt x="4" y="330"/>
                    <a:pt x="4" y="331"/>
                    <a:pt x="4" y="332"/>
                  </a:cubicBezTo>
                  <a:cubicBezTo>
                    <a:pt x="0" y="332"/>
                    <a:pt x="0" y="332"/>
                    <a:pt x="0" y="332"/>
                  </a:cubicBezTo>
                  <a:cubicBezTo>
                    <a:pt x="0" y="331"/>
                    <a:pt x="0" y="330"/>
                    <a:pt x="0" y="329"/>
                  </a:cubicBezTo>
                  <a:moveTo>
                    <a:pt x="632" y="213"/>
                  </a:moveTo>
                  <a:cubicBezTo>
                    <a:pt x="637" y="211"/>
                    <a:pt x="637" y="211"/>
                    <a:pt x="637" y="211"/>
                  </a:cubicBezTo>
                  <a:cubicBezTo>
                    <a:pt x="643" y="229"/>
                    <a:pt x="649" y="247"/>
                    <a:pt x="652" y="266"/>
                  </a:cubicBezTo>
                  <a:cubicBezTo>
                    <a:pt x="648" y="267"/>
                    <a:pt x="648" y="267"/>
                    <a:pt x="648" y="267"/>
                  </a:cubicBezTo>
                  <a:cubicBezTo>
                    <a:pt x="644" y="249"/>
                    <a:pt x="639" y="230"/>
                    <a:pt x="632" y="213"/>
                  </a:cubicBezTo>
                  <a:moveTo>
                    <a:pt x="18" y="219"/>
                  </a:moveTo>
                  <a:cubicBezTo>
                    <a:pt x="25" y="201"/>
                    <a:pt x="33" y="184"/>
                    <a:pt x="42" y="167"/>
                  </a:cubicBezTo>
                  <a:cubicBezTo>
                    <a:pt x="46" y="169"/>
                    <a:pt x="46" y="169"/>
                    <a:pt x="46" y="169"/>
                  </a:cubicBezTo>
                  <a:cubicBezTo>
                    <a:pt x="37" y="186"/>
                    <a:pt x="29" y="203"/>
                    <a:pt x="23" y="221"/>
                  </a:cubicBezTo>
                  <a:cubicBezTo>
                    <a:pt x="18" y="219"/>
                    <a:pt x="18" y="219"/>
                    <a:pt x="18" y="219"/>
                  </a:cubicBezTo>
                  <a:moveTo>
                    <a:pt x="574" y="117"/>
                  </a:moveTo>
                  <a:cubicBezTo>
                    <a:pt x="578" y="113"/>
                    <a:pt x="578" y="113"/>
                    <a:pt x="578" y="113"/>
                  </a:cubicBezTo>
                  <a:cubicBezTo>
                    <a:pt x="590" y="128"/>
                    <a:pt x="602" y="143"/>
                    <a:pt x="612" y="160"/>
                  </a:cubicBezTo>
                  <a:cubicBezTo>
                    <a:pt x="607" y="162"/>
                    <a:pt x="607" y="162"/>
                    <a:pt x="607" y="162"/>
                  </a:cubicBezTo>
                  <a:cubicBezTo>
                    <a:pt x="598" y="146"/>
                    <a:pt x="587" y="131"/>
                    <a:pt x="574" y="117"/>
                  </a:cubicBezTo>
                  <a:moveTo>
                    <a:pt x="78" y="123"/>
                  </a:moveTo>
                  <a:cubicBezTo>
                    <a:pt x="78" y="123"/>
                    <a:pt x="78" y="123"/>
                    <a:pt x="78" y="123"/>
                  </a:cubicBezTo>
                  <a:cubicBezTo>
                    <a:pt x="78" y="123"/>
                    <a:pt x="78" y="123"/>
                    <a:pt x="78" y="123"/>
                  </a:cubicBezTo>
                  <a:moveTo>
                    <a:pt x="75" y="120"/>
                  </a:moveTo>
                  <a:cubicBezTo>
                    <a:pt x="87" y="105"/>
                    <a:pt x="100" y="91"/>
                    <a:pt x="115" y="79"/>
                  </a:cubicBezTo>
                  <a:cubicBezTo>
                    <a:pt x="118" y="83"/>
                    <a:pt x="118" y="83"/>
                    <a:pt x="118" y="83"/>
                  </a:cubicBezTo>
                  <a:cubicBezTo>
                    <a:pt x="103" y="95"/>
                    <a:pt x="90" y="108"/>
                    <a:pt x="78" y="123"/>
                  </a:cubicBezTo>
                  <a:cubicBezTo>
                    <a:pt x="75" y="120"/>
                    <a:pt x="75" y="120"/>
                    <a:pt x="75" y="120"/>
                  </a:cubicBezTo>
                  <a:moveTo>
                    <a:pt x="487" y="46"/>
                  </a:moveTo>
                  <a:cubicBezTo>
                    <a:pt x="490" y="41"/>
                    <a:pt x="490" y="41"/>
                    <a:pt x="490" y="41"/>
                  </a:cubicBezTo>
                  <a:cubicBezTo>
                    <a:pt x="506" y="51"/>
                    <a:pt x="522" y="62"/>
                    <a:pt x="537" y="74"/>
                  </a:cubicBezTo>
                  <a:cubicBezTo>
                    <a:pt x="534" y="77"/>
                    <a:pt x="534" y="77"/>
                    <a:pt x="534" y="77"/>
                  </a:cubicBezTo>
                  <a:cubicBezTo>
                    <a:pt x="519" y="65"/>
                    <a:pt x="504" y="55"/>
                    <a:pt x="487" y="46"/>
                  </a:cubicBezTo>
                  <a:moveTo>
                    <a:pt x="161" y="46"/>
                  </a:moveTo>
                  <a:cubicBezTo>
                    <a:pt x="177" y="36"/>
                    <a:pt x="195" y="28"/>
                    <a:pt x="213" y="21"/>
                  </a:cubicBezTo>
                  <a:cubicBezTo>
                    <a:pt x="214" y="25"/>
                    <a:pt x="214" y="25"/>
                    <a:pt x="214" y="25"/>
                  </a:cubicBezTo>
                  <a:cubicBezTo>
                    <a:pt x="197" y="32"/>
                    <a:pt x="180" y="40"/>
                    <a:pt x="164" y="50"/>
                  </a:cubicBezTo>
                  <a:cubicBezTo>
                    <a:pt x="161" y="46"/>
                    <a:pt x="161" y="46"/>
                    <a:pt x="161" y="46"/>
                  </a:cubicBezTo>
                  <a:moveTo>
                    <a:pt x="381" y="9"/>
                  </a:moveTo>
                  <a:cubicBezTo>
                    <a:pt x="382" y="4"/>
                    <a:pt x="382" y="4"/>
                    <a:pt x="382" y="4"/>
                  </a:cubicBezTo>
                  <a:cubicBezTo>
                    <a:pt x="401" y="7"/>
                    <a:pt x="419" y="12"/>
                    <a:pt x="437" y="18"/>
                  </a:cubicBezTo>
                  <a:cubicBezTo>
                    <a:pt x="436" y="22"/>
                    <a:pt x="436" y="22"/>
                    <a:pt x="436" y="22"/>
                  </a:cubicBezTo>
                  <a:cubicBezTo>
                    <a:pt x="418" y="16"/>
                    <a:pt x="400" y="12"/>
                    <a:pt x="381" y="9"/>
                  </a:cubicBezTo>
                  <a:moveTo>
                    <a:pt x="268" y="5"/>
                  </a:moveTo>
                  <a:cubicBezTo>
                    <a:pt x="286" y="2"/>
                    <a:pt x="305" y="0"/>
                    <a:pt x="325" y="0"/>
                  </a:cubicBezTo>
                  <a:cubicBezTo>
                    <a:pt x="325" y="4"/>
                    <a:pt x="325" y="4"/>
                    <a:pt x="325" y="4"/>
                  </a:cubicBezTo>
                  <a:cubicBezTo>
                    <a:pt x="306" y="5"/>
                    <a:pt x="287" y="7"/>
                    <a:pt x="269" y="10"/>
                  </a:cubicBezTo>
                  <a:cubicBezTo>
                    <a:pt x="268" y="5"/>
                    <a:pt x="268" y="5"/>
                    <a:pt x="268" y="5"/>
                  </a:cubicBezTo>
                </a:path>
              </a:pathLst>
            </a:custGeom>
            <a:solidFill>
              <a:srgbClr val="C00000"/>
            </a:solidFill>
            <a:ln>
              <a:solidFill>
                <a:schemeClr val="accent3"/>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C00000"/>
                </a:solidFill>
                <a:sym typeface="宋体" panose="02010600030101010101" pitchFamily="2" charset="-122"/>
              </a:endParaRPr>
            </a:p>
          </p:txBody>
        </p:sp>
        <p:sp>
          <p:nvSpPr>
            <p:cNvPr id="68" name="Freeform 970"/>
            <p:cNvSpPr>
              <a:spLocks noEditPoints="1" noChangeArrowheads="1"/>
            </p:cNvSpPr>
            <p:nvPr/>
          </p:nvSpPr>
          <p:spPr bwMode="auto">
            <a:xfrm>
              <a:off x="1415083" y="4257142"/>
              <a:ext cx="792162" cy="107950"/>
            </a:xfrm>
            <a:custGeom>
              <a:avLst/>
              <a:gdLst>
                <a:gd name="T0" fmla="*/ 366 w 368"/>
                <a:gd name="T1" fmla="*/ 22 h 50"/>
                <a:gd name="T2" fmla="*/ 315 w 368"/>
                <a:gd name="T3" fmla="*/ 46 h 50"/>
                <a:gd name="T4" fmla="*/ 317 w 368"/>
                <a:gd name="T5" fmla="*/ 50 h 50"/>
                <a:gd name="T6" fmla="*/ 368 w 368"/>
                <a:gd name="T7" fmla="*/ 26 h 50"/>
                <a:gd name="T8" fmla="*/ 366 w 368"/>
                <a:gd name="T9" fmla="*/ 22 h 50"/>
                <a:gd name="T10" fmla="*/ 8 w 368"/>
                <a:gd name="T11" fmla="*/ 0 h 50"/>
                <a:gd name="T12" fmla="*/ 0 w 368"/>
                <a:gd name="T13" fmla="*/ 0 h 50"/>
                <a:gd name="T14" fmla="*/ 40 w 368"/>
                <a:gd name="T15" fmla="*/ 27 h 50"/>
                <a:gd name="T16" fmla="*/ 42 w 368"/>
                <a:gd name="T17" fmla="*/ 23 h 50"/>
                <a:gd name="T18" fmla="*/ 8 w 368"/>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50"/>
                <a:gd name="T32" fmla="*/ 368 w 368"/>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50">
                  <a:moveTo>
                    <a:pt x="366" y="22"/>
                  </a:moveTo>
                  <a:cubicBezTo>
                    <a:pt x="350" y="31"/>
                    <a:pt x="333" y="39"/>
                    <a:pt x="315" y="46"/>
                  </a:cubicBezTo>
                  <a:cubicBezTo>
                    <a:pt x="317" y="50"/>
                    <a:pt x="317" y="50"/>
                    <a:pt x="317" y="50"/>
                  </a:cubicBezTo>
                  <a:cubicBezTo>
                    <a:pt x="335" y="43"/>
                    <a:pt x="352" y="35"/>
                    <a:pt x="368" y="26"/>
                  </a:cubicBezTo>
                  <a:cubicBezTo>
                    <a:pt x="366" y="22"/>
                    <a:pt x="366" y="22"/>
                    <a:pt x="366" y="22"/>
                  </a:cubicBezTo>
                  <a:moveTo>
                    <a:pt x="8" y="0"/>
                  </a:moveTo>
                  <a:cubicBezTo>
                    <a:pt x="0" y="0"/>
                    <a:pt x="0" y="0"/>
                    <a:pt x="0" y="0"/>
                  </a:cubicBezTo>
                  <a:cubicBezTo>
                    <a:pt x="13" y="10"/>
                    <a:pt x="26" y="19"/>
                    <a:pt x="40" y="27"/>
                  </a:cubicBezTo>
                  <a:cubicBezTo>
                    <a:pt x="42" y="23"/>
                    <a:pt x="42" y="23"/>
                    <a:pt x="42" y="23"/>
                  </a:cubicBezTo>
                  <a:cubicBezTo>
                    <a:pt x="30" y="16"/>
                    <a:pt x="19" y="8"/>
                    <a:pt x="8" y="0"/>
                  </a:cubicBezTo>
                </a:path>
              </a:pathLst>
            </a:custGeom>
            <a:solidFill>
              <a:srgbClr val="B8CE4A"/>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C00000"/>
                </a:solidFill>
                <a:sym typeface="宋体" panose="02010600030101010101" pitchFamily="2" charset="-122"/>
              </a:endParaRPr>
            </a:p>
          </p:txBody>
        </p:sp>
        <p:sp>
          <p:nvSpPr>
            <p:cNvPr id="69" name="TextBox 682"/>
            <p:cNvSpPr>
              <a:spLocks noChangeArrowheads="1"/>
            </p:cNvSpPr>
            <p:nvPr/>
          </p:nvSpPr>
          <p:spPr bwMode="auto">
            <a:xfrm>
              <a:off x="1291258" y="3607854"/>
              <a:ext cx="692698" cy="39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000" b="1" dirty="0">
                  <a:solidFill>
                    <a:schemeClr val="tx1">
                      <a:lumMod val="65000"/>
                      <a:lumOff val="35000"/>
                    </a:schemeClr>
                  </a:solidFill>
                  <a:latin typeface="方正中等线简体" pitchFamily="2" charset="-122"/>
                  <a:ea typeface="方正中等线简体" pitchFamily="2" charset="-122"/>
                </a:rPr>
                <a:t>25</a:t>
              </a:r>
              <a:r>
                <a:rPr lang="en-US" sz="1600" b="1" dirty="0">
                  <a:solidFill>
                    <a:schemeClr val="tx1">
                      <a:lumMod val="65000"/>
                      <a:lumOff val="35000"/>
                    </a:schemeClr>
                  </a:solidFill>
                  <a:latin typeface="方正中等线简体" pitchFamily="2" charset="-122"/>
                  <a:ea typeface="方正中等线简体" pitchFamily="2" charset="-122"/>
                </a:rPr>
                <a:t>%</a:t>
              </a:r>
              <a:endParaRPr lang="zh-CN" altLang="en-US" sz="2000" b="1" dirty="0">
                <a:solidFill>
                  <a:schemeClr val="tx1">
                    <a:lumMod val="65000"/>
                    <a:lumOff val="35000"/>
                  </a:schemeClr>
                </a:solidFill>
                <a:latin typeface="方正中等线简体" pitchFamily="2" charset="-122"/>
                <a:ea typeface="方正中等线简体" pitchFamily="2" charset="-122"/>
              </a:endParaRPr>
            </a:p>
          </p:txBody>
        </p:sp>
      </p:grpSp>
      <p:grpSp>
        <p:nvGrpSpPr>
          <p:cNvPr id="6" name="组合 69"/>
          <p:cNvGrpSpPr/>
          <p:nvPr/>
        </p:nvGrpSpPr>
        <p:grpSpPr>
          <a:xfrm>
            <a:off x="4977992" y="2992756"/>
            <a:ext cx="1414462" cy="1416241"/>
            <a:chOff x="4977992" y="2991904"/>
            <a:chExt cx="1414462" cy="1416050"/>
          </a:xfrm>
        </p:grpSpPr>
        <p:sp>
          <p:nvSpPr>
            <p:cNvPr id="71" name="Freeform 964"/>
            <p:cNvSpPr>
              <a:spLocks noChangeArrowheads="1"/>
            </p:cNvSpPr>
            <p:nvPr/>
          </p:nvSpPr>
          <p:spPr bwMode="auto">
            <a:xfrm>
              <a:off x="5686017" y="3085567"/>
              <a:ext cx="614362" cy="614362"/>
            </a:xfrm>
            <a:custGeom>
              <a:avLst/>
              <a:gdLst>
                <a:gd name="T0" fmla="*/ 202 w 286"/>
                <a:gd name="T1" fmla="*/ 84 h 286"/>
                <a:gd name="T2" fmla="*/ 0 w 286"/>
                <a:gd name="T3" fmla="*/ 0 h 286"/>
                <a:gd name="T4" fmla="*/ 0 w 286"/>
                <a:gd name="T5" fmla="*/ 286 h 286"/>
                <a:gd name="T6" fmla="*/ 286 w 286"/>
                <a:gd name="T7" fmla="*/ 286 h 286"/>
                <a:gd name="T8" fmla="*/ 202 w 286"/>
                <a:gd name="T9" fmla="*/ 84 h 286"/>
                <a:gd name="T10" fmla="*/ 0 60000 65536"/>
                <a:gd name="T11" fmla="*/ 0 60000 65536"/>
                <a:gd name="T12" fmla="*/ 0 60000 65536"/>
                <a:gd name="T13" fmla="*/ 0 60000 65536"/>
                <a:gd name="T14" fmla="*/ 0 60000 65536"/>
                <a:gd name="T15" fmla="*/ 0 w 286"/>
                <a:gd name="T16" fmla="*/ 0 h 286"/>
                <a:gd name="T17" fmla="*/ 286 w 286"/>
                <a:gd name="T18" fmla="*/ 286 h 286"/>
              </a:gdLst>
              <a:ahLst/>
              <a:cxnLst>
                <a:cxn ang="T10">
                  <a:pos x="T0" y="T1"/>
                </a:cxn>
                <a:cxn ang="T11">
                  <a:pos x="T2" y="T3"/>
                </a:cxn>
                <a:cxn ang="T12">
                  <a:pos x="T4" y="T5"/>
                </a:cxn>
                <a:cxn ang="T13">
                  <a:pos x="T6" y="T7"/>
                </a:cxn>
                <a:cxn ang="T14">
                  <a:pos x="T8" y="T9"/>
                </a:cxn>
              </a:cxnLst>
              <a:rect l="T15" t="T16" r="T17" b="T18"/>
              <a:pathLst>
                <a:path w="286" h="286">
                  <a:moveTo>
                    <a:pt x="202" y="84"/>
                  </a:moveTo>
                  <a:cubicBezTo>
                    <a:pt x="150" y="32"/>
                    <a:pt x="79" y="0"/>
                    <a:pt x="0" y="0"/>
                  </a:cubicBezTo>
                  <a:cubicBezTo>
                    <a:pt x="0" y="286"/>
                    <a:pt x="0" y="286"/>
                    <a:pt x="0" y="286"/>
                  </a:cubicBezTo>
                  <a:cubicBezTo>
                    <a:pt x="286" y="286"/>
                    <a:pt x="286" y="286"/>
                    <a:pt x="286" y="286"/>
                  </a:cubicBezTo>
                  <a:cubicBezTo>
                    <a:pt x="286" y="207"/>
                    <a:pt x="254" y="135"/>
                    <a:pt x="202" y="84"/>
                  </a:cubicBezTo>
                </a:path>
              </a:pathLst>
            </a:custGeom>
            <a:solidFill>
              <a:srgbClr val="95161D"/>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C00000"/>
                </a:solidFill>
                <a:sym typeface="宋体" panose="02010600030101010101" pitchFamily="2" charset="-122"/>
              </a:endParaRPr>
            </a:p>
          </p:txBody>
        </p:sp>
        <p:sp>
          <p:nvSpPr>
            <p:cNvPr id="72" name="Freeform 965"/>
            <p:cNvSpPr>
              <a:spLocks noChangeArrowheads="1"/>
            </p:cNvSpPr>
            <p:nvPr/>
          </p:nvSpPr>
          <p:spPr bwMode="auto">
            <a:xfrm>
              <a:off x="5686017" y="3085567"/>
              <a:ext cx="614362" cy="614362"/>
            </a:xfrm>
            <a:custGeom>
              <a:avLst/>
              <a:gdLst>
                <a:gd name="T0" fmla="*/ 0 w 286"/>
                <a:gd name="T1" fmla="*/ 0 h 286"/>
                <a:gd name="T2" fmla="*/ 0 w 286"/>
                <a:gd name="T3" fmla="*/ 286 h 286"/>
                <a:gd name="T4" fmla="*/ 286 w 286"/>
                <a:gd name="T5" fmla="*/ 286 h 286"/>
                <a:gd name="T6" fmla="*/ 286 w 286"/>
                <a:gd name="T7" fmla="*/ 286 h 286"/>
                <a:gd name="T8" fmla="*/ 202 w 286"/>
                <a:gd name="T9" fmla="*/ 84 h 286"/>
                <a:gd name="T10" fmla="*/ 0 w 286"/>
                <a:gd name="T11" fmla="*/ 0 h 286"/>
                <a:gd name="T12" fmla="*/ 0 60000 65536"/>
                <a:gd name="T13" fmla="*/ 0 60000 65536"/>
                <a:gd name="T14" fmla="*/ 0 60000 65536"/>
                <a:gd name="T15" fmla="*/ 0 60000 65536"/>
                <a:gd name="T16" fmla="*/ 0 60000 65536"/>
                <a:gd name="T17" fmla="*/ 0 60000 65536"/>
                <a:gd name="T18" fmla="*/ 0 w 286"/>
                <a:gd name="T19" fmla="*/ 0 h 286"/>
                <a:gd name="T20" fmla="*/ 286 w 286"/>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286" h="286">
                  <a:moveTo>
                    <a:pt x="0" y="0"/>
                  </a:moveTo>
                  <a:cubicBezTo>
                    <a:pt x="0" y="286"/>
                    <a:pt x="0" y="286"/>
                    <a:pt x="0" y="286"/>
                  </a:cubicBezTo>
                  <a:cubicBezTo>
                    <a:pt x="286" y="286"/>
                    <a:pt x="286" y="286"/>
                    <a:pt x="286" y="286"/>
                  </a:cubicBezTo>
                  <a:cubicBezTo>
                    <a:pt x="286" y="286"/>
                    <a:pt x="286" y="286"/>
                    <a:pt x="286" y="286"/>
                  </a:cubicBezTo>
                  <a:cubicBezTo>
                    <a:pt x="286" y="207"/>
                    <a:pt x="254" y="135"/>
                    <a:pt x="202" y="84"/>
                  </a:cubicBezTo>
                  <a:cubicBezTo>
                    <a:pt x="150" y="32"/>
                    <a:pt x="79" y="0"/>
                    <a:pt x="0" y="0"/>
                  </a:cubicBezTo>
                </a:path>
              </a:pathLst>
            </a:cu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dirty="0">
                <a:solidFill>
                  <a:srgbClr val="C00000"/>
                </a:solidFill>
                <a:sym typeface="宋体" panose="02010600030101010101" pitchFamily="2" charset="-122"/>
              </a:endParaRPr>
            </a:p>
          </p:txBody>
        </p:sp>
        <p:sp>
          <p:nvSpPr>
            <p:cNvPr id="73" name="Freeform 966"/>
            <p:cNvSpPr>
              <a:spLocks noChangeArrowheads="1"/>
            </p:cNvSpPr>
            <p:nvPr/>
          </p:nvSpPr>
          <p:spPr bwMode="auto">
            <a:xfrm>
              <a:off x="5070067" y="3085567"/>
              <a:ext cx="1230312" cy="1230312"/>
            </a:xfrm>
            <a:custGeom>
              <a:avLst/>
              <a:gdLst>
                <a:gd name="T0" fmla="*/ 286 w 572"/>
                <a:gd name="T1" fmla="*/ 286 h 572"/>
                <a:gd name="T2" fmla="*/ 286 w 572"/>
                <a:gd name="T3" fmla="*/ 0 h 572"/>
                <a:gd name="T4" fmla="*/ 84 w 572"/>
                <a:gd name="T5" fmla="*/ 84 h 572"/>
                <a:gd name="T6" fmla="*/ 0 w 572"/>
                <a:gd name="T7" fmla="*/ 286 h 572"/>
                <a:gd name="T8" fmla="*/ 84 w 572"/>
                <a:gd name="T9" fmla="*/ 488 h 572"/>
                <a:gd name="T10" fmla="*/ 286 w 572"/>
                <a:gd name="T11" fmla="*/ 572 h 572"/>
                <a:gd name="T12" fmla="*/ 488 w 572"/>
                <a:gd name="T13" fmla="*/ 488 h 572"/>
                <a:gd name="T14" fmla="*/ 572 w 572"/>
                <a:gd name="T15" fmla="*/ 286 h 572"/>
                <a:gd name="T16" fmla="*/ 286 w 572"/>
                <a:gd name="T17" fmla="*/ 286 h 5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2"/>
                <a:gd name="T28" fmla="*/ 0 h 572"/>
                <a:gd name="T29" fmla="*/ 572 w 572"/>
                <a:gd name="T30" fmla="*/ 572 h 5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2" h="572">
                  <a:moveTo>
                    <a:pt x="286" y="286"/>
                  </a:moveTo>
                  <a:cubicBezTo>
                    <a:pt x="286" y="0"/>
                    <a:pt x="286" y="0"/>
                    <a:pt x="286" y="0"/>
                  </a:cubicBezTo>
                  <a:cubicBezTo>
                    <a:pt x="207" y="0"/>
                    <a:pt x="136" y="32"/>
                    <a:pt x="84" y="84"/>
                  </a:cubicBezTo>
                  <a:cubicBezTo>
                    <a:pt x="32" y="135"/>
                    <a:pt x="0" y="207"/>
                    <a:pt x="0" y="286"/>
                  </a:cubicBezTo>
                  <a:cubicBezTo>
                    <a:pt x="0" y="365"/>
                    <a:pt x="32" y="436"/>
                    <a:pt x="84" y="488"/>
                  </a:cubicBezTo>
                  <a:cubicBezTo>
                    <a:pt x="136" y="540"/>
                    <a:pt x="207" y="572"/>
                    <a:pt x="286" y="572"/>
                  </a:cubicBezTo>
                  <a:cubicBezTo>
                    <a:pt x="365" y="572"/>
                    <a:pt x="436" y="540"/>
                    <a:pt x="488" y="488"/>
                  </a:cubicBezTo>
                  <a:cubicBezTo>
                    <a:pt x="540" y="436"/>
                    <a:pt x="572" y="365"/>
                    <a:pt x="572" y="286"/>
                  </a:cubicBezTo>
                  <a:cubicBezTo>
                    <a:pt x="286" y="286"/>
                    <a:pt x="286" y="286"/>
                    <a:pt x="286" y="286"/>
                  </a:cubicBezTo>
                </a:path>
              </a:pathLst>
            </a:custGeom>
            <a:solidFill>
              <a:srgbClr val="D8D8D8"/>
            </a:solidFill>
            <a:ln w="9525" cmpd="sng">
              <a:solidFill>
                <a:srgbClr val="D8D8D8"/>
              </a:solidFill>
              <a:beve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dirty="0">
                <a:solidFill>
                  <a:srgbClr val="C00000"/>
                </a:solidFill>
                <a:sym typeface="宋体" panose="02010600030101010101" pitchFamily="2" charset="-122"/>
              </a:endParaRPr>
            </a:p>
          </p:txBody>
        </p:sp>
        <p:sp>
          <p:nvSpPr>
            <p:cNvPr id="74" name="Freeform 967"/>
            <p:cNvSpPr>
              <a:spLocks noEditPoints="1" noChangeArrowheads="1"/>
            </p:cNvSpPr>
            <p:nvPr/>
          </p:nvSpPr>
          <p:spPr bwMode="auto">
            <a:xfrm>
              <a:off x="4977992" y="2991904"/>
              <a:ext cx="1414462" cy="1416050"/>
            </a:xfrm>
            <a:custGeom>
              <a:avLst/>
              <a:gdLst>
                <a:gd name="T0" fmla="*/ 387 w 658"/>
                <a:gd name="T1" fmla="*/ 648 h 658"/>
                <a:gd name="T2" fmla="*/ 330 w 658"/>
                <a:gd name="T3" fmla="*/ 658 h 658"/>
                <a:gd name="T4" fmla="*/ 218 w 658"/>
                <a:gd name="T5" fmla="*/ 639 h 658"/>
                <a:gd name="T6" fmla="*/ 274 w 658"/>
                <a:gd name="T7" fmla="*/ 649 h 658"/>
                <a:gd name="T8" fmla="*/ 218 w 658"/>
                <a:gd name="T9" fmla="*/ 639 h 658"/>
                <a:gd name="T10" fmla="*/ 492 w 658"/>
                <a:gd name="T11" fmla="*/ 610 h 658"/>
                <a:gd name="T12" fmla="*/ 443 w 658"/>
                <a:gd name="T13" fmla="*/ 638 h 658"/>
                <a:gd name="T14" fmla="*/ 119 w 658"/>
                <a:gd name="T15" fmla="*/ 582 h 658"/>
                <a:gd name="T16" fmla="*/ 168 w 658"/>
                <a:gd name="T17" fmla="*/ 611 h 658"/>
                <a:gd name="T18" fmla="*/ 119 w 658"/>
                <a:gd name="T19" fmla="*/ 582 h 658"/>
                <a:gd name="T20" fmla="*/ 578 w 658"/>
                <a:gd name="T21" fmla="*/ 537 h 658"/>
                <a:gd name="T22" fmla="*/ 541 w 658"/>
                <a:gd name="T23" fmla="*/ 581 h 658"/>
                <a:gd name="T24" fmla="*/ 45 w 658"/>
                <a:gd name="T25" fmla="*/ 496 h 658"/>
                <a:gd name="T26" fmla="*/ 82 w 658"/>
                <a:gd name="T27" fmla="*/ 539 h 658"/>
                <a:gd name="T28" fmla="*/ 45 w 658"/>
                <a:gd name="T29" fmla="*/ 496 h 658"/>
                <a:gd name="T30" fmla="*/ 578 w 658"/>
                <a:gd name="T31" fmla="*/ 537 h 658"/>
                <a:gd name="T32" fmla="*/ 610 w 658"/>
                <a:gd name="T33" fmla="*/ 491 h 658"/>
                <a:gd name="T34" fmla="*/ 639 w 658"/>
                <a:gd name="T35" fmla="*/ 441 h 658"/>
                <a:gd name="T36" fmla="*/ 610 w 658"/>
                <a:gd name="T37" fmla="*/ 491 h 658"/>
                <a:gd name="T38" fmla="*/ 10 w 658"/>
                <a:gd name="T39" fmla="*/ 388 h 658"/>
                <a:gd name="T40" fmla="*/ 20 w 658"/>
                <a:gd name="T41" fmla="*/ 444 h 658"/>
                <a:gd name="T42" fmla="*/ 649 w 658"/>
                <a:gd name="T43" fmla="*/ 385 h 658"/>
                <a:gd name="T44" fmla="*/ 653 w 658"/>
                <a:gd name="T45" fmla="*/ 323 h 658"/>
                <a:gd name="T46" fmla="*/ 658 w 658"/>
                <a:gd name="T47" fmla="*/ 329 h 658"/>
                <a:gd name="T48" fmla="*/ 649 w 658"/>
                <a:gd name="T49" fmla="*/ 385 h 658"/>
                <a:gd name="T50" fmla="*/ 4 w 658"/>
                <a:gd name="T51" fmla="*/ 275 h 658"/>
                <a:gd name="T52" fmla="*/ 4 w 658"/>
                <a:gd name="T53" fmla="*/ 329 h 658"/>
                <a:gd name="T54" fmla="*/ 0 w 658"/>
                <a:gd name="T55" fmla="*/ 332 h 658"/>
                <a:gd name="T56" fmla="*/ 632 w 658"/>
                <a:gd name="T57" fmla="*/ 213 h 658"/>
                <a:gd name="T58" fmla="*/ 652 w 658"/>
                <a:gd name="T59" fmla="*/ 266 h 658"/>
                <a:gd name="T60" fmla="*/ 632 w 658"/>
                <a:gd name="T61" fmla="*/ 213 h 658"/>
                <a:gd name="T62" fmla="*/ 42 w 658"/>
                <a:gd name="T63" fmla="*/ 167 h 658"/>
                <a:gd name="T64" fmla="*/ 23 w 658"/>
                <a:gd name="T65" fmla="*/ 221 h 658"/>
                <a:gd name="T66" fmla="*/ 574 w 658"/>
                <a:gd name="T67" fmla="*/ 117 h 658"/>
                <a:gd name="T68" fmla="*/ 612 w 658"/>
                <a:gd name="T69" fmla="*/ 160 h 658"/>
                <a:gd name="T70" fmla="*/ 574 w 658"/>
                <a:gd name="T71" fmla="*/ 117 h 658"/>
                <a:gd name="T72" fmla="*/ 78 w 658"/>
                <a:gd name="T73" fmla="*/ 123 h 658"/>
                <a:gd name="T74" fmla="*/ 75 w 658"/>
                <a:gd name="T75" fmla="*/ 120 h 658"/>
                <a:gd name="T76" fmla="*/ 118 w 658"/>
                <a:gd name="T77" fmla="*/ 83 h 658"/>
                <a:gd name="T78" fmla="*/ 75 w 658"/>
                <a:gd name="T79" fmla="*/ 120 h 658"/>
                <a:gd name="T80" fmla="*/ 490 w 658"/>
                <a:gd name="T81" fmla="*/ 41 h 658"/>
                <a:gd name="T82" fmla="*/ 534 w 658"/>
                <a:gd name="T83" fmla="*/ 77 h 658"/>
                <a:gd name="T84" fmla="*/ 161 w 658"/>
                <a:gd name="T85" fmla="*/ 46 h 658"/>
                <a:gd name="T86" fmla="*/ 214 w 658"/>
                <a:gd name="T87" fmla="*/ 25 h 658"/>
                <a:gd name="T88" fmla="*/ 161 w 658"/>
                <a:gd name="T89" fmla="*/ 46 h 658"/>
                <a:gd name="T90" fmla="*/ 382 w 658"/>
                <a:gd name="T91" fmla="*/ 4 h 658"/>
                <a:gd name="T92" fmla="*/ 436 w 658"/>
                <a:gd name="T93" fmla="*/ 22 h 658"/>
                <a:gd name="T94" fmla="*/ 268 w 658"/>
                <a:gd name="T95" fmla="*/ 5 h 658"/>
                <a:gd name="T96" fmla="*/ 325 w 658"/>
                <a:gd name="T97" fmla="*/ 4 h 658"/>
                <a:gd name="T98" fmla="*/ 268 w 658"/>
                <a:gd name="T99" fmla="*/ 5 h 6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8"/>
                <a:gd name="T151" fmla="*/ 0 h 658"/>
                <a:gd name="T152" fmla="*/ 658 w 658"/>
                <a:gd name="T153" fmla="*/ 658 h 6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8" h="658">
                  <a:moveTo>
                    <a:pt x="330" y="653"/>
                  </a:moveTo>
                  <a:cubicBezTo>
                    <a:pt x="350" y="653"/>
                    <a:pt x="368" y="652"/>
                    <a:pt x="387" y="648"/>
                  </a:cubicBezTo>
                  <a:cubicBezTo>
                    <a:pt x="387" y="653"/>
                    <a:pt x="387" y="653"/>
                    <a:pt x="387" y="653"/>
                  </a:cubicBezTo>
                  <a:cubicBezTo>
                    <a:pt x="369" y="656"/>
                    <a:pt x="350" y="658"/>
                    <a:pt x="330" y="658"/>
                  </a:cubicBezTo>
                  <a:cubicBezTo>
                    <a:pt x="330" y="653"/>
                    <a:pt x="330" y="653"/>
                    <a:pt x="330" y="653"/>
                  </a:cubicBezTo>
                  <a:moveTo>
                    <a:pt x="218" y="639"/>
                  </a:moveTo>
                  <a:cubicBezTo>
                    <a:pt x="220" y="634"/>
                    <a:pt x="220" y="634"/>
                    <a:pt x="220" y="634"/>
                  </a:cubicBezTo>
                  <a:cubicBezTo>
                    <a:pt x="237" y="641"/>
                    <a:pt x="255" y="646"/>
                    <a:pt x="274" y="649"/>
                  </a:cubicBezTo>
                  <a:cubicBezTo>
                    <a:pt x="273" y="653"/>
                    <a:pt x="273" y="653"/>
                    <a:pt x="273" y="653"/>
                  </a:cubicBezTo>
                  <a:cubicBezTo>
                    <a:pt x="254" y="650"/>
                    <a:pt x="236" y="645"/>
                    <a:pt x="218" y="639"/>
                  </a:cubicBezTo>
                  <a:moveTo>
                    <a:pt x="441" y="634"/>
                  </a:moveTo>
                  <a:cubicBezTo>
                    <a:pt x="459" y="627"/>
                    <a:pt x="476" y="619"/>
                    <a:pt x="492" y="610"/>
                  </a:cubicBezTo>
                  <a:cubicBezTo>
                    <a:pt x="494" y="614"/>
                    <a:pt x="494" y="614"/>
                    <a:pt x="494" y="614"/>
                  </a:cubicBezTo>
                  <a:cubicBezTo>
                    <a:pt x="478" y="623"/>
                    <a:pt x="461" y="631"/>
                    <a:pt x="443" y="638"/>
                  </a:cubicBezTo>
                  <a:cubicBezTo>
                    <a:pt x="441" y="634"/>
                    <a:pt x="441" y="634"/>
                    <a:pt x="441" y="634"/>
                  </a:cubicBezTo>
                  <a:moveTo>
                    <a:pt x="119" y="582"/>
                  </a:moveTo>
                  <a:cubicBezTo>
                    <a:pt x="122" y="579"/>
                    <a:pt x="122" y="579"/>
                    <a:pt x="122" y="579"/>
                  </a:cubicBezTo>
                  <a:cubicBezTo>
                    <a:pt x="136" y="591"/>
                    <a:pt x="152" y="602"/>
                    <a:pt x="168" y="611"/>
                  </a:cubicBezTo>
                  <a:cubicBezTo>
                    <a:pt x="166" y="615"/>
                    <a:pt x="166" y="615"/>
                    <a:pt x="166" y="615"/>
                  </a:cubicBezTo>
                  <a:cubicBezTo>
                    <a:pt x="149" y="605"/>
                    <a:pt x="134" y="595"/>
                    <a:pt x="119" y="582"/>
                  </a:cubicBezTo>
                  <a:moveTo>
                    <a:pt x="538" y="577"/>
                  </a:moveTo>
                  <a:cubicBezTo>
                    <a:pt x="553" y="565"/>
                    <a:pt x="566" y="551"/>
                    <a:pt x="578" y="537"/>
                  </a:cubicBezTo>
                  <a:cubicBezTo>
                    <a:pt x="582" y="540"/>
                    <a:pt x="582" y="540"/>
                    <a:pt x="582" y="540"/>
                  </a:cubicBezTo>
                  <a:cubicBezTo>
                    <a:pt x="569" y="555"/>
                    <a:pt x="556" y="568"/>
                    <a:pt x="541" y="581"/>
                  </a:cubicBezTo>
                  <a:cubicBezTo>
                    <a:pt x="538" y="577"/>
                    <a:pt x="538" y="577"/>
                    <a:pt x="538" y="577"/>
                  </a:cubicBezTo>
                  <a:moveTo>
                    <a:pt x="45" y="496"/>
                  </a:moveTo>
                  <a:cubicBezTo>
                    <a:pt x="49" y="493"/>
                    <a:pt x="49" y="493"/>
                    <a:pt x="49" y="493"/>
                  </a:cubicBezTo>
                  <a:cubicBezTo>
                    <a:pt x="59" y="509"/>
                    <a:pt x="70" y="525"/>
                    <a:pt x="82" y="539"/>
                  </a:cubicBezTo>
                  <a:cubicBezTo>
                    <a:pt x="78" y="542"/>
                    <a:pt x="78" y="542"/>
                    <a:pt x="78" y="542"/>
                  </a:cubicBezTo>
                  <a:cubicBezTo>
                    <a:pt x="66" y="528"/>
                    <a:pt x="55" y="512"/>
                    <a:pt x="45" y="496"/>
                  </a:cubicBezTo>
                  <a:moveTo>
                    <a:pt x="578" y="537"/>
                  </a:moveTo>
                  <a:cubicBezTo>
                    <a:pt x="578" y="537"/>
                    <a:pt x="578" y="537"/>
                    <a:pt x="578" y="537"/>
                  </a:cubicBezTo>
                  <a:cubicBezTo>
                    <a:pt x="578" y="537"/>
                    <a:pt x="578" y="537"/>
                    <a:pt x="578" y="537"/>
                  </a:cubicBezTo>
                  <a:moveTo>
                    <a:pt x="610" y="491"/>
                  </a:moveTo>
                  <a:cubicBezTo>
                    <a:pt x="620" y="475"/>
                    <a:pt x="628" y="457"/>
                    <a:pt x="634" y="440"/>
                  </a:cubicBezTo>
                  <a:cubicBezTo>
                    <a:pt x="639" y="441"/>
                    <a:pt x="639" y="441"/>
                    <a:pt x="639" y="441"/>
                  </a:cubicBezTo>
                  <a:cubicBezTo>
                    <a:pt x="632" y="459"/>
                    <a:pt x="624" y="477"/>
                    <a:pt x="614" y="493"/>
                  </a:cubicBezTo>
                  <a:cubicBezTo>
                    <a:pt x="610" y="491"/>
                    <a:pt x="610" y="491"/>
                    <a:pt x="610" y="491"/>
                  </a:cubicBezTo>
                  <a:moveTo>
                    <a:pt x="5" y="389"/>
                  </a:moveTo>
                  <a:cubicBezTo>
                    <a:pt x="10" y="388"/>
                    <a:pt x="10" y="388"/>
                    <a:pt x="10" y="388"/>
                  </a:cubicBezTo>
                  <a:cubicBezTo>
                    <a:pt x="13" y="407"/>
                    <a:pt x="18" y="425"/>
                    <a:pt x="25" y="442"/>
                  </a:cubicBezTo>
                  <a:cubicBezTo>
                    <a:pt x="20" y="444"/>
                    <a:pt x="20" y="444"/>
                    <a:pt x="20" y="444"/>
                  </a:cubicBezTo>
                  <a:cubicBezTo>
                    <a:pt x="14" y="426"/>
                    <a:pt x="9" y="408"/>
                    <a:pt x="5" y="389"/>
                  </a:cubicBezTo>
                  <a:moveTo>
                    <a:pt x="649" y="385"/>
                  </a:moveTo>
                  <a:cubicBezTo>
                    <a:pt x="652" y="367"/>
                    <a:pt x="653" y="348"/>
                    <a:pt x="653" y="329"/>
                  </a:cubicBezTo>
                  <a:cubicBezTo>
                    <a:pt x="653" y="327"/>
                    <a:pt x="653" y="325"/>
                    <a:pt x="653" y="323"/>
                  </a:cubicBezTo>
                  <a:cubicBezTo>
                    <a:pt x="658" y="323"/>
                    <a:pt x="658" y="323"/>
                    <a:pt x="658" y="323"/>
                  </a:cubicBezTo>
                  <a:cubicBezTo>
                    <a:pt x="658" y="325"/>
                    <a:pt x="658" y="327"/>
                    <a:pt x="658" y="329"/>
                  </a:cubicBezTo>
                  <a:cubicBezTo>
                    <a:pt x="658" y="348"/>
                    <a:pt x="657" y="367"/>
                    <a:pt x="653" y="386"/>
                  </a:cubicBezTo>
                  <a:cubicBezTo>
                    <a:pt x="649" y="385"/>
                    <a:pt x="649" y="385"/>
                    <a:pt x="649" y="385"/>
                  </a:cubicBezTo>
                  <a:moveTo>
                    <a:pt x="0" y="329"/>
                  </a:moveTo>
                  <a:cubicBezTo>
                    <a:pt x="0" y="310"/>
                    <a:pt x="1" y="292"/>
                    <a:pt x="4" y="275"/>
                  </a:cubicBezTo>
                  <a:cubicBezTo>
                    <a:pt x="9" y="275"/>
                    <a:pt x="9" y="275"/>
                    <a:pt x="9" y="275"/>
                  </a:cubicBezTo>
                  <a:cubicBezTo>
                    <a:pt x="6" y="293"/>
                    <a:pt x="4" y="311"/>
                    <a:pt x="4" y="329"/>
                  </a:cubicBezTo>
                  <a:cubicBezTo>
                    <a:pt x="4" y="330"/>
                    <a:pt x="4" y="331"/>
                    <a:pt x="4" y="332"/>
                  </a:cubicBezTo>
                  <a:cubicBezTo>
                    <a:pt x="0" y="332"/>
                    <a:pt x="0" y="332"/>
                    <a:pt x="0" y="332"/>
                  </a:cubicBezTo>
                  <a:cubicBezTo>
                    <a:pt x="0" y="331"/>
                    <a:pt x="0" y="330"/>
                    <a:pt x="0" y="329"/>
                  </a:cubicBezTo>
                  <a:moveTo>
                    <a:pt x="632" y="213"/>
                  </a:moveTo>
                  <a:cubicBezTo>
                    <a:pt x="637" y="211"/>
                    <a:pt x="637" y="211"/>
                    <a:pt x="637" y="211"/>
                  </a:cubicBezTo>
                  <a:cubicBezTo>
                    <a:pt x="643" y="229"/>
                    <a:pt x="649" y="247"/>
                    <a:pt x="652" y="266"/>
                  </a:cubicBezTo>
                  <a:cubicBezTo>
                    <a:pt x="648" y="267"/>
                    <a:pt x="648" y="267"/>
                    <a:pt x="648" y="267"/>
                  </a:cubicBezTo>
                  <a:cubicBezTo>
                    <a:pt x="644" y="249"/>
                    <a:pt x="639" y="230"/>
                    <a:pt x="632" y="213"/>
                  </a:cubicBezTo>
                  <a:moveTo>
                    <a:pt x="18" y="219"/>
                  </a:moveTo>
                  <a:cubicBezTo>
                    <a:pt x="25" y="201"/>
                    <a:pt x="33" y="184"/>
                    <a:pt x="42" y="167"/>
                  </a:cubicBezTo>
                  <a:cubicBezTo>
                    <a:pt x="46" y="169"/>
                    <a:pt x="46" y="169"/>
                    <a:pt x="46" y="169"/>
                  </a:cubicBezTo>
                  <a:cubicBezTo>
                    <a:pt x="37" y="186"/>
                    <a:pt x="29" y="203"/>
                    <a:pt x="23" y="221"/>
                  </a:cubicBezTo>
                  <a:cubicBezTo>
                    <a:pt x="18" y="219"/>
                    <a:pt x="18" y="219"/>
                    <a:pt x="18" y="219"/>
                  </a:cubicBezTo>
                  <a:moveTo>
                    <a:pt x="574" y="117"/>
                  </a:moveTo>
                  <a:cubicBezTo>
                    <a:pt x="578" y="113"/>
                    <a:pt x="578" y="113"/>
                    <a:pt x="578" y="113"/>
                  </a:cubicBezTo>
                  <a:cubicBezTo>
                    <a:pt x="590" y="128"/>
                    <a:pt x="602" y="143"/>
                    <a:pt x="612" y="160"/>
                  </a:cubicBezTo>
                  <a:cubicBezTo>
                    <a:pt x="607" y="162"/>
                    <a:pt x="607" y="162"/>
                    <a:pt x="607" y="162"/>
                  </a:cubicBezTo>
                  <a:cubicBezTo>
                    <a:pt x="598" y="146"/>
                    <a:pt x="587" y="131"/>
                    <a:pt x="574" y="117"/>
                  </a:cubicBezTo>
                  <a:moveTo>
                    <a:pt x="78" y="123"/>
                  </a:moveTo>
                  <a:cubicBezTo>
                    <a:pt x="78" y="123"/>
                    <a:pt x="78" y="123"/>
                    <a:pt x="78" y="123"/>
                  </a:cubicBezTo>
                  <a:cubicBezTo>
                    <a:pt x="78" y="123"/>
                    <a:pt x="78" y="123"/>
                    <a:pt x="78" y="123"/>
                  </a:cubicBezTo>
                  <a:moveTo>
                    <a:pt x="75" y="120"/>
                  </a:moveTo>
                  <a:cubicBezTo>
                    <a:pt x="87" y="105"/>
                    <a:pt x="100" y="91"/>
                    <a:pt x="115" y="79"/>
                  </a:cubicBezTo>
                  <a:cubicBezTo>
                    <a:pt x="118" y="83"/>
                    <a:pt x="118" y="83"/>
                    <a:pt x="118" y="83"/>
                  </a:cubicBezTo>
                  <a:cubicBezTo>
                    <a:pt x="103" y="95"/>
                    <a:pt x="90" y="108"/>
                    <a:pt x="78" y="123"/>
                  </a:cubicBezTo>
                  <a:cubicBezTo>
                    <a:pt x="75" y="120"/>
                    <a:pt x="75" y="120"/>
                    <a:pt x="75" y="120"/>
                  </a:cubicBezTo>
                  <a:moveTo>
                    <a:pt x="487" y="46"/>
                  </a:moveTo>
                  <a:cubicBezTo>
                    <a:pt x="490" y="41"/>
                    <a:pt x="490" y="41"/>
                    <a:pt x="490" y="41"/>
                  </a:cubicBezTo>
                  <a:cubicBezTo>
                    <a:pt x="506" y="51"/>
                    <a:pt x="522" y="62"/>
                    <a:pt x="537" y="74"/>
                  </a:cubicBezTo>
                  <a:cubicBezTo>
                    <a:pt x="534" y="77"/>
                    <a:pt x="534" y="77"/>
                    <a:pt x="534" y="77"/>
                  </a:cubicBezTo>
                  <a:cubicBezTo>
                    <a:pt x="519" y="65"/>
                    <a:pt x="504" y="55"/>
                    <a:pt x="487" y="46"/>
                  </a:cubicBezTo>
                  <a:moveTo>
                    <a:pt x="161" y="46"/>
                  </a:moveTo>
                  <a:cubicBezTo>
                    <a:pt x="177" y="36"/>
                    <a:pt x="195" y="28"/>
                    <a:pt x="213" y="21"/>
                  </a:cubicBezTo>
                  <a:cubicBezTo>
                    <a:pt x="214" y="25"/>
                    <a:pt x="214" y="25"/>
                    <a:pt x="214" y="25"/>
                  </a:cubicBezTo>
                  <a:cubicBezTo>
                    <a:pt x="197" y="32"/>
                    <a:pt x="180" y="40"/>
                    <a:pt x="164" y="50"/>
                  </a:cubicBezTo>
                  <a:cubicBezTo>
                    <a:pt x="161" y="46"/>
                    <a:pt x="161" y="46"/>
                    <a:pt x="161" y="46"/>
                  </a:cubicBezTo>
                  <a:moveTo>
                    <a:pt x="381" y="9"/>
                  </a:moveTo>
                  <a:cubicBezTo>
                    <a:pt x="382" y="4"/>
                    <a:pt x="382" y="4"/>
                    <a:pt x="382" y="4"/>
                  </a:cubicBezTo>
                  <a:cubicBezTo>
                    <a:pt x="401" y="7"/>
                    <a:pt x="419" y="12"/>
                    <a:pt x="437" y="18"/>
                  </a:cubicBezTo>
                  <a:cubicBezTo>
                    <a:pt x="436" y="22"/>
                    <a:pt x="436" y="22"/>
                    <a:pt x="436" y="22"/>
                  </a:cubicBezTo>
                  <a:cubicBezTo>
                    <a:pt x="418" y="16"/>
                    <a:pt x="400" y="12"/>
                    <a:pt x="381" y="9"/>
                  </a:cubicBezTo>
                  <a:moveTo>
                    <a:pt x="268" y="5"/>
                  </a:moveTo>
                  <a:cubicBezTo>
                    <a:pt x="286" y="2"/>
                    <a:pt x="305" y="0"/>
                    <a:pt x="325" y="0"/>
                  </a:cubicBezTo>
                  <a:cubicBezTo>
                    <a:pt x="325" y="4"/>
                    <a:pt x="325" y="4"/>
                    <a:pt x="325" y="4"/>
                  </a:cubicBezTo>
                  <a:cubicBezTo>
                    <a:pt x="306" y="5"/>
                    <a:pt x="287" y="7"/>
                    <a:pt x="269" y="10"/>
                  </a:cubicBezTo>
                  <a:cubicBezTo>
                    <a:pt x="268" y="5"/>
                    <a:pt x="268" y="5"/>
                    <a:pt x="268" y="5"/>
                  </a:cubicBezTo>
                </a:path>
              </a:pathLst>
            </a:custGeom>
            <a:solidFill>
              <a:srgbClr val="C00000"/>
            </a:solidFill>
            <a:ln>
              <a:solidFill>
                <a:schemeClr val="accent4"/>
              </a:solid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dirty="0">
                <a:solidFill>
                  <a:srgbClr val="C00000"/>
                </a:solidFill>
                <a:sym typeface="宋体" panose="02010600030101010101" pitchFamily="2" charset="-122"/>
              </a:endParaRPr>
            </a:p>
          </p:txBody>
        </p:sp>
        <p:sp>
          <p:nvSpPr>
            <p:cNvPr id="75" name="TextBox 682"/>
            <p:cNvSpPr>
              <a:spLocks noChangeArrowheads="1"/>
            </p:cNvSpPr>
            <p:nvPr/>
          </p:nvSpPr>
          <p:spPr bwMode="auto">
            <a:xfrm>
              <a:off x="5087529" y="3587217"/>
              <a:ext cx="692698" cy="39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sz="2000" b="1" dirty="0">
                  <a:solidFill>
                    <a:schemeClr val="tx1">
                      <a:lumMod val="65000"/>
                      <a:lumOff val="35000"/>
                    </a:schemeClr>
                  </a:solidFill>
                  <a:latin typeface="方正中等线简体" pitchFamily="2" charset="-122"/>
                  <a:ea typeface="方正中等线简体" pitchFamily="2" charset="-122"/>
                </a:rPr>
                <a:t>25</a:t>
              </a:r>
              <a:r>
                <a:rPr lang="en-US" sz="1600" b="1" dirty="0">
                  <a:solidFill>
                    <a:schemeClr val="tx1">
                      <a:lumMod val="65000"/>
                      <a:lumOff val="35000"/>
                    </a:schemeClr>
                  </a:solidFill>
                  <a:latin typeface="方正中等线简体" pitchFamily="2" charset="-122"/>
                  <a:ea typeface="方正中等线简体" pitchFamily="2" charset="-122"/>
                </a:rPr>
                <a:t>%</a:t>
              </a:r>
              <a:endParaRPr lang="zh-CN" altLang="en-US" sz="1600" b="1" dirty="0">
                <a:solidFill>
                  <a:schemeClr val="tx1">
                    <a:lumMod val="65000"/>
                    <a:lumOff val="35000"/>
                  </a:schemeClr>
                </a:solidFill>
                <a:latin typeface="方正中等线简体" pitchFamily="2" charset="-122"/>
                <a:ea typeface="方正中等线简体"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5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26" presetClass="emph" presetSubtype="0" fill="hold" nodeType="afterEffect">
                                  <p:stCondLst>
                                    <p:cond delay="0"/>
                                  </p:stCondLst>
                                  <p:childTnLst>
                                    <p:animEffect transition="out" filter="fade">
                                      <p:cBhvr>
                                        <p:cTn id="35" dur="500" tmFilter="0, 0; .2, .5; .8, .5; 1, 0"/>
                                        <p:tgtEl>
                                          <p:spTgt spid="3"/>
                                        </p:tgtEl>
                                      </p:cBhvr>
                                    </p:animEffect>
                                    <p:animScale>
                                      <p:cBhvr>
                                        <p:cTn id="36" dur="250" autoRev="1" fill="hold"/>
                                        <p:tgtEl>
                                          <p:spTgt spid="3"/>
                                        </p:tgtEl>
                                      </p:cBhvr>
                                      <p:by x="105000" y="105000"/>
                                    </p:animScale>
                                  </p:childTnLst>
                                </p:cTn>
                              </p:par>
                              <p:par>
                                <p:cTn id="37" presetID="26" presetClass="emph" presetSubtype="0" fill="hold" nodeType="withEffect">
                                  <p:stCondLst>
                                    <p:cond delay="250"/>
                                  </p:stCondLst>
                                  <p:childTnLst>
                                    <p:animEffect transition="out" filter="fade">
                                      <p:cBhvr>
                                        <p:cTn id="38" dur="500" tmFilter="0, 0; .2, .5; .8, .5; 1, 0"/>
                                        <p:tgtEl>
                                          <p:spTgt spid="6"/>
                                        </p:tgtEl>
                                      </p:cBhvr>
                                    </p:animEffect>
                                    <p:animScale>
                                      <p:cBhvr>
                                        <p:cTn id="39" dur="250" autoRev="1" fill="hold"/>
                                        <p:tgtEl>
                                          <p:spTgt spid="6"/>
                                        </p:tgtEl>
                                      </p:cBhvr>
                                      <p:by x="105000" y="105000"/>
                                    </p:animScale>
                                  </p:childTnLst>
                                </p:cTn>
                              </p:par>
                              <p:par>
                                <p:cTn id="40" presetID="26" presetClass="emph" presetSubtype="0" fill="hold" nodeType="withEffect">
                                  <p:stCondLst>
                                    <p:cond delay="50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par>
                                <p:cTn id="43" presetID="26" presetClass="emph" presetSubtype="0" fill="hold" nodeType="withEffect">
                                  <p:stCondLst>
                                    <p:cond delay="750"/>
                                  </p:stCondLst>
                                  <p:childTnLst>
                                    <p:animEffect transition="out" filter="fade">
                                      <p:cBhvr>
                                        <p:cTn id="44" dur="500" tmFilter="0, 0; .2, .5; .8, .5; 1, 0"/>
                                        <p:tgtEl>
                                          <p:spTgt spid="5"/>
                                        </p:tgtEl>
                                      </p:cBhvr>
                                    </p:animEffect>
                                    <p:animScale>
                                      <p:cBhvr>
                                        <p:cTn id="45" dur="250" autoRev="1" fill="hold"/>
                                        <p:tgtEl>
                                          <p:spTgt spid="5"/>
                                        </p:tgtEl>
                                      </p:cBhvr>
                                      <p:by x="105000" y="105000"/>
                                    </p:animScale>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0"/>
                                        </p:tgtEl>
                                        <p:attrNameLst>
                                          <p:attrName>ppt_y</p:attrName>
                                        </p:attrNameLst>
                                      </p:cBhvr>
                                      <p:tavLst>
                                        <p:tav tm="0">
                                          <p:val>
                                            <p:strVal val="#ppt_y"/>
                                          </p:val>
                                        </p:tav>
                                        <p:tav tm="100000">
                                          <p:val>
                                            <p:strVal val="#ppt_y"/>
                                          </p:val>
                                        </p:tav>
                                      </p:tavLst>
                                    </p:anim>
                                    <p:anim calcmode="lin" valueType="num">
                                      <p:cBhvr>
                                        <p:cTn id="68"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40"/>
                                        </p:tgtEl>
                                      </p:cBhvr>
                                    </p:animEffect>
                                  </p:childTnLst>
                                </p:cTn>
                              </p:par>
                            </p:childTnLst>
                          </p:cTn>
                        </p:par>
                        <p:par>
                          <p:cTn id="71" fill="hold">
                            <p:stCondLst>
                              <p:cond delay="56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42"/>
                                        </p:tgtEl>
                                        <p:attrNameLst>
                                          <p:attrName>ppt_y</p:attrName>
                                        </p:attrNameLst>
                                      </p:cBhvr>
                                      <p:tavLst>
                                        <p:tav tm="0">
                                          <p:val>
                                            <p:strVal val="#ppt_y"/>
                                          </p:val>
                                        </p:tav>
                                        <p:tav tm="100000">
                                          <p:val>
                                            <p:strVal val="#ppt_y"/>
                                          </p:val>
                                        </p:tav>
                                      </p:tavLst>
                                    </p:anim>
                                    <p:anim calcmode="lin" valueType="num">
                                      <p:cBhvr>
                                        <p:cTn id="76"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42"/>
                                        </p:tgtEl>
                                      </p:cBhvr>
                                    </p:animEffect>
                                  </p:childTnLst>
                                </p:cTn>
                              </p:par>
                            </p:childTnLst>
                          </p:cTn>
                        </p:par>
                        <p:par>
                          <p:cTn id="79" fill="hold">
                            <p:stCondLst>
                              <p:cond delay="88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44"/>
                                        </p:tgtEl>
                                        <p:attrNameLst>
                                          <p:attrName>style.visibility</p:attrName>
                                        </p:attrNameLst>
                                      </p:cBhvr>
                                      <p:to>
                                        <p:strVal val="visible"/>
                                      </p:to>
                                    </p:set>
                                    <p:anim calcmode="lin" valueType="num">
                                      <p:cBhvr>
                                        <p:cTn id="82"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44"/>
                                        </p:tgtEl>
                                        <p:attrNameLst>
                                          <p:attrName>ppt_y</p:attrName>
                                        </p:attrNameLst>
                                      </p:cBhvr>
                                      <p:tavLst>
                                        <p:tav tm="0">
                                          <p:val>
                                            <p:strVal val="#ppt_y"/>
                                          </p:val>
                                        </p:tav>
                                        <p:tav tm="100000">
                                          <p:val>
                                            <p:strVal val="#ppt_y"/>
                                          </p:val>
                                        </p:tav>
                                      </p:tavLst>
                                    </p:anim>
                                    <p:anim calcmode="lin" valueType="num">
                                      <p:cBhvr>
                                        <p:cTn id="84"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44"/>
                                        </p:tgtEl>
                                      </p:cBhvr>
                                    </p:animEffect>
                                  </p:childTnLst>
                                </p:cTn>
                              </p:par>
                            </p:childTnLst>
                          </p:cTn>
                        </p:par>
                        <p:par>
                          <p:cTn id="87" fill="hold">
                            <p:stCondLst>
                              <p:cond delay="1195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46"/>
                                        </p:tgtEl>
                                        <p:attrNameLst>
                                          <p:attrName>style.visibility</p:attrName>
                                        </p:attrNameLst>
                                      </p:cBhvr>
                                      <p:to>
                                        <p:strVal val="visible"/>
                                      </p:to>
                                    </p:set>
                                    <p:anim calcmode="lin" valueType="num">
                                      <p:cBhvr>
                                        <p:cTn id="90"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46"/>
                                        </p:tgtEl>
                                        <p:attrNameLst>
                                          <p:attrName>ppt_y</p:attrName>
                                        </p:attrNameLst>
                                      </p:cBhvr>
                                      <p:tavLst>
                                        <p:tav tm="0">
                                          <p:val>
                                            <p:strVal val="#ppt_y"/>
                                          </p:val>
                                        </p:tav>
                                        <p:tav tm="100000">
                                          <p:val>
                                            <p:strVal val="#ppt_y"/>
                                          </p:val>
                                        </p:tav>
                                      </p:tavLst>
                                    </p:anim>
                                    <p:anim calcmode="lin" valueType="num">
                                      <p:cBhvr>
                                        <p:cTn id="92"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
          <p:cNvGrpSpPr/>
          <p:nvPr/>
        </p:nvGrpSpPr>
        <p:grpSpPr bwMode="auto">
          <a:xfrm>
            <a:off x="4565650" y="1111847"/>
            <a:ext cx="2051050" cy="2051327"/>
            <a:chOff x="2089906" y="627534"/>
            <a:chExt cx="2522250" cy="2522250"/>
          </a:xfrm>
        </p:grpSpPr>
        <p:sp>
          <p:nvSpPr>
            <p:cNvPr id="12" name="弦形 11"/>
            <p:cNvSpPr/>
            <p:nvPr/>
          </p:nvSpPr>
          <p:spPr>
            <a:xfrm>
              <a:off x="2089906" y="627534"/>
              <a:ext cx="2522250" cy="2522250"/>
            </a:xfrm>
            <a:prstGeom prst="chord">
              <a:avLst>
                <a:gd name="adj1" fmla="val 10807732"/>
                <a:gd name="adj2" fmla="val 21589343"/>
              </a:avLst>
            </a:prstGeom>
            <a:solidFill>
              <a:schemeClr val="accent3"/>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13" name="弦形 12"/>
            <p:cNvSpPr/>
            <p:nvPr/>
          </p:nvSpPr>
          <p:spPr>
            <a:xfrm>
              <a:off x="2097715" y="953553"/>
              <a:ext cx="1911210" cy="1911209"/>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grpSp>
      <p:cxnSp>
        <p:nvCxnSpPr>
          <p:cNvPr id="14" name="直接连接符 13"/>
          <p:cNvCxnSpPr>
            <a:cxnSpLocks noChangeShapeType="1"/>
          </p:cNvCxnSpPr>
          <p:nvPr/>
        </p:nvCxnSpPr>
        <p:spPr bwMode="auto">
          <a:xfrm>
            <a:off x="4562476" y="2232773"/>
            <a:ext cx="3394075"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a:off x="4573588"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4799013"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a:off x="5024438"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a:off x="5248275"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5473700"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5699125"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1" name="直接连接符 20"/>
          <p:cNvCxnSpPr>
            <a:cxnSpLocks noChangeShapeType="1"/>
          </p:cNvCxnSpPr>
          <p:nvPr/>
        </p:nvCxnSpPr>
        <p:spPr bwMode="auto">
          <a:xfrm>
            <a:off x="5922963"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2" name="直接连接符 21"/>
          <p:cNvCxnSpPr>
            <a:cxnSpLocks noChangeShapeType="1"/>
          </p:cNvCxnSpPr>
          <p:nvPr/>
        </p:nvCxnSpPr>
        <p:spPr bwMode="auto">
          <a:xfrm>
            <a:off x="6148388"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3" name="直接连接符 22"/>
          <p:cNvCxnSpPr>
            <a:cxnSpLocks noChangeShapeType="1"/>
          </p:cNvCxnSpPr>
          <p:nvPr/>
        </p:nvCxnSpPr>
        <p:spPr bwMode="auto">
          <a:xfrm>
            <a:off x="6373813"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4" name="直接连接符 23"/>
          <p:cNvCxnSpPr>
            <a:cxnSpLocks noChangeShapeType="1"/>
          </p:cNvCxnSpPr>
          <p:nvPr/>
        </p:nvCxnSpPr>
        <p:spPr bwMode="auto">
          <a:xfrm>
            <a:off x="6599238"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5" name="直接连接符 24"/>
          <p:cNvCxnSpPr>
            <a:cxnSpLocks noChangeShapeType="1"/>
          </p:cNvCxnSpPr>
          <p:nvPr/>
        </p:nvCxnSpPr>
        <p:spPr bwMode="auto">
          <a:xfrm>
            <a:off x="6823075"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6" name="直接连接符 25"/>
          <p:cNvCxnSpPr>
            <a:cxnSpLocks noChangeShapeType="1"/>
          </p:cNvCxnSpPr>
          <p:nvPr/>
        </p:nvCxnSpPr>
        <p:spPr bwMode="auto">
          <a:xfrm>
            <a:off x="7048500"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7" name="直接连接符 26"/>
          <p:cNvCxnSpPr>
            <a:cxnSpLocks noChangeShapeType="1"/>
          </p:cNvCxnSpPr>
          <p:nvPr/>
        </p:nvCxnSpPr>
        <p:spPr bwMode="auto">
          <a:xfrm>
            <a:off x="7273925"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8" name="直接连接符 27"/>
          <p:cNvCxnSpPr>
            <a:cxnSpLocks noChangeShapeType="1"/>
          </p:cNvCxnSpPr>
          <p:nvPr/>
        </p:nvCxnSpPr>
        <p:spPr bwMode="auto">
          <a:xfrm>
            <a:off x="7497763"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9" name="直接连接符 28"/>
          <p:cNvCxnSpPr>
            <a:cxnSpLocks noChangeShapeType="1"/>
          </p:cNvCxnSpPr>
          <p:nvPr/>
        </p:nvCxnSpPr>
        <p:spPr bwMode="auto">
          <a:xfrm>
            <a:off x="7723188"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0" name="直接连接符 29"/>
          <p:cNvCxnSpPr>
            <a:cxnSpLocks noChangeShapeType="1"/>
          </p:cNvCxnSpPr>
          <p:nvPr/>
        </p:nvCxnSpPr>
        <p:spPr bwMode="auto">
          <a:xfrm>
            <a:off x="7948613" y="2281994"/>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4" name="组合 30"/>
          <p:cNvGrpSpPr/>
          <p:nvPr/>
        </p:nvGrpSpPr>
        <p:grpSpPr bwMode="auto">
          <a:xfrm>
            <a:off x="4419601" y="2458228"/>
            <a:ext cx="293688" cy="301258"/>
            <a:chOff x="1909886" y="2283718"/>
            <a:chExt cx="360040" cy="370676"/>
          </a:xfrm>
        </p:grpSpPr>
        <p:grpSp>
          <p:nvGrpSpPr>
            <p:cNvPr id="5" name="组合 31"/>
            <p:cNvGrpSpPr/>
            <p:nvPr/>
          </p:nvGrpSpPr>
          <p:grpSpPr>
            <a:xfrm>
              <a:off x="1909886" y="2283718"/>
              <a:ext cx="360040" cy="328199"/>
              <a:chOff x="3851920" y="3051135"/>
              <a:chExt cx="360040" cy="328199"/>
            </a:xfrm>
            <a:solidFill>
              <a:srgbClr val="EB7513"/>
            </a:solidFill>
          </p:grpSpPr>
          <p:sp>
            <p:nvSpPr>
              <p:cNvPr id="34" name="矩形 33"/>
              <p:cNvSpPr/>
              <p:nvPr/>
            </p:nvSpPr>
            <p:spPr>
              <a:xfrm>
                <a:off x="3851920" y="3147814"/>
                <a:ext cx="360040" cy="231520"/>
              </a:xfrm>
              <a:prstGeom prst="rect">
                <a:avLst/>
              </a:prstGeom>
              <a:solidFill>
                <a:schemeClr val="accent2"/>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35" name="等腰三角形 34"/>
              <p:cNvSpPr/>
              <p:nvPr/>
            </p:nvSpPr>
            <p:spPr>
              <a:xfrm>
                <a:off x="3949859" y="3051135"/>
                <a:ext cx="175664" cy="151434"/>
              </a:xfrm>
              <a:prstGeom prst="triangle">
                <a:avLst/>
              </a:prstGeom>
              <a:solidFill>
                <a:schemeClr val="accent2"/>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grpSp>
        <p:sp>
          <p:nvSpPr>
            <p:cNvPr id="33" name="Text Box 11"/>
            <p:cNvSpPr txBox="1">
              <a:spLocks noChangeArrowheads="1"/>
            </p:cNvSpPr>
            <p:nvPr/>
          </p:nvSpPr>
          <p:spPr bwMode="auto">
            <a:xfrm>
              <a:off x="1917671" y="2332558"/>
              <a:ext cx="352255" cy="32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100" kern="0" dirty="0">
                  <a:solidFill>
                    <a:sysClr val="window" lastClr="FFFFFF"/>
                  </a:solidFill>
                  <a:latin typeface="微软雅黑" panose="020B0503020204020204" pitchFamily="34" charset="-122"/>
                  <a:ea typeface="微软雅黑" panose="020B0503020204020204" pitchFamily="34" charset="-122"/>
                </a:rPr>
                <a:t>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6" name="组合 35"/>
          <p:cNvGrpSpPr/>
          <p:nvPr/>
        </p:nvGrpSpPr>
        <p:grpSpPr bwMode="auto">
          <a:xfrm>
            <a:off x="6402388" y="2458232"/>
            <a:ext cx="368300" cy="301259"/>
            <a:chOff x="1850500" y="2283718"/>
            <a:chExt cx="454290" cy="369646"/>
          </a:xfrm>
        </p:grpSpPr>
        <p:grpSp>
          <p:nvGrpSpPr>
            <p:cNvPr id="7" name="组合 36"/>
            <p:cNvGrpSpPr/>
            <p:nvPr/>
          </p:nvGrpSpPr>
          <p:grpSpPr>
            <a:xfrm>
              <a:off x="1909886" y="2283718"/>
              <a:ext cx="360040" cy="328199"/>
              <a:chOff x="3851920" y="3051135"/>
              <a:chExt cx="360040" cy="328199"/>
            </a:xfrm>
            <a:solidFill>
              <a:srgbClr val="EB7513"/>
            </a:solidFill>
          </p:grpSpPr>
          <p:sp>
            <p:nvSpPr>
              <p:cNvPr id="39" name="矩形 38"/>
              <p:cNvSpPr/>
              <p:nvPr/>
            </p:nvSpPr>
            <p:spPr>
              <a:xfrm>
                <a:off x="3851920" y="3147814"/>
                <a:ext cx="360040" cy="231520"/>
              </a:xfrm>
              <a:prstGeom prst="rect">
                <a:avLst/>
              </a:prstGeom>
              <a:solidFill>
                <a:schemeClr val="accent2"/>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40" name="等腰三角形 39"/>
              <p:cNvSpPr/>
              <p:nvPr/>
            </p:nvSpPr>
            <p:spPr>
              <a:xfrm>
                <a:off x="3949859" y="3051135"/>
                <a:ext cx="175664" cy="151434"/>
              </a:xfrm>
              <a:prstGeom prst="triangle">
                <a:avLst/>
              </a:prstGeom>
              <a:solidFill>
                <a:schemeClr val="accent2"/>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grpSp>
        <p:sp>
          <p:nvSpPr>
            <p:cNvPr id="38" name="Text Box 11"/>
            <p:cNvSpPr txBox="1">
              <a:spLocks noChangeArrowheads="1"/>
            </p:cNvSpPr>
            <p:nvPr/>
          </p:nvSpPr>
          <p:spPr bwMode="auto">
            <a:xfrm>
              <a:off x="1850500" y="2332422"/>
              <a:ext cx="454290" cy="32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100" kern="0" dirty="0">
                  <a:solidFill>
                    <a:sysClr val="window" lastClr="FFFFFF"/>
                  </a:solidFill>
                  <a:latin typeface="微软雅黑" panose="020B0503020204020204" pitchFamily="34" charset="-122"/>
                  <a:ea typeface="微软雅黑" panose="020B0503020204020204" pitchFamily="34" charset="-122"/>
                </a:rPr>
                <a:t>90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8" name="组合 40"/>
          <p:cNvGrpSpPr/>
          <p:nvPr/>
        </p:nvGrpSpPr>
        <p:grpSpPr bwMode="auto">
          <a:xfrm>
            <a:off x="5967413" y="2458231"/>
            <a:ext cx="371476" cy="285872"/>
            <a:chOff x="1867654" y="2283718"/>
            <a:chExt cx="456673" cy="351745"/>
          </a:xfrm>
        </p:grpSpPr>
        <p:grpSp>
          <p:nvGrpSpPr>
            <p:cNvPr id="9" name="组合 41"/>
            <p:cNvGrpSpPr/>
            <p:nvPr/>
          </p:nvGrpSpPr>
          <p:grpSpPr>
            <a:xfrm>
              <a:off x="1909886" y="2283718"/>
              <a:ext cx="360040" cy="328199"/>
              <a:chOff x="3851920" y="3051135"/>
              <a:chExt cx="360040" cy="328199"/>
            </a:xfrm>
            <a:solidFill>
              <a:srgbClr val="EB7513"/>
            </a:solidFill>
          </p:grpSpPr>
          <p:sp>
            <p:nvSpPr>
              <p:cNvPr id="44" name="矩形 43"/>
              <p:cNvSpPr/>
              <p:nvPr/>
            </p:nvSpPr>
            <p:spPr>
              <a:xfrm>
                <a:off x="3851920" y="3147814"/>
                <a:ext cx="360040" cy="231520"/>
              </a:xfrm>
              <a:prstGeom prst="rect">
                <a:avLst/>
              </a:prstGeom>
              <a:solidFill>
                <a:schemeClr val="accent2"/>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51" name="等腰三角形 50"/>
              <p:cNvSpPr/>
              <p:nvPr/>
            </p:nvSpPr>
            <p:spPr>
              <a:xfrm>
                <a:off x="3949859" y="3051135"/>
                <a:ext cx="175664" cy="151434"/>
              </a:xfrm>
              <a:prstGeom prst="triangle">
                <a:avLst/>
              </a:prstGeom>
              <a:solidFill>
                <a:schemeClr val="accent2"/>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grpSp>
        <p:sp>
          <p:nvSpPr>
            <p:cNvPr id="43" name="Text Box 11"/>
            <p:cNvSpPr txBox="1">
              <a:spLocks noChangeArrowheads="1"/>
            </p:cNvSpPr>
            <p:nvPr/>
          </p:nvSpPr>
          <p:spPr bwMode="auto">
            <a:xfrm>
              <a:off x="1867654" y="2332558"/>
              <a:ext cx="456673" cy="30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000" kern="0" dirty="0">
                  <a:solidFill>
                    <a:sysClr val="window" lastClr="FFFFFF"/>
                  </a:solidFill>
                  <a:latin typeface="微软雅黑" panose="020B0503020204020204" pitchFamily="34" charset="-122"/>
                  <a:ea typeface="微软雅黑" panose="020B0503020204020204" pitchFamily="34" charset="-122"/>
                </a:rPr>
                <a:t>70</a:t>
              </a:r>
              <a:endParaRPr lang="zh-CN" altLang="en-US" sz="10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10" name="组合 52"/>
          <p:cNvGrpSpPr/>
          <p:nvPr/>
        </p:nvGrpSpPr>
        <p:grpSpPr bwMode="auto">
          <a:xfrm>
            <a:off x="4581525" y="2912315"/>
            <a:ext cx="2022475" cy="2037038"/>
            <a:chOff x="2103459" y="644423"/>
            <a:chExt cx="2488171" cy="2505361"/>
          </a:xfrm>
        </p:grpSpPr>
        <p:sp>
          <p:nvSpPr>
            <p:cNvPr id="54" name="弦形 53"/>
            <p:cNvSpPr/>
            <p:nvPr/>
          </p:nvSpPr>
          <p:spPr>
            <a:xfrm>
              <a:off x="2103459" y="644423"/>
              <a:ext cx="2488171" cy="2505361"/>
            </a:xfrm>
            <a:prstGeom prst="chord">
              <a:avLst>
                <a:gd name="adj1" fmla="val 10807732"/>
                <a:gd name="adj2" fmla="val 21589343"/>
              </a:avLst>
            </a:prstGeom>
            <a:solidFill>
              <a:schemeClr val="accent2"/>
            </a:solidFill>
            <a:ln w="25400" cap="flat" cmpd="sng" algn="ctr">
              <a:noFill/>
              <a:prstDash val="solid"/>
            </a:ln>
            <a:effectLst/>
          </p:spPr>
          <p:txBody>
            <a:bodyPr anchor="ctr"/>
            <a:lstStyle/>
            <a:p>
              <a:pPr algn="ctr">
                <a:defRPr/>
              </a:pPr>
              <a:endParaRPr lang="zh-CN" altLang="en-US" kern="0" dirty="0">
                <a:solidFill>
                  <a:sysClr val="windowText" lastClr="000000"/>
                </a:solidFill>
                <a:latin typeface="Calibri" panose="020F0502020204030204"/>
                <a:ea typeface="宋体" panose="02010600030101010101" pitchFamily="2" charset="-122"/>
              </a:endParaRPr>
            </a:p>
          </p:txBody>
        </p:sp>
        <p:sp>
          <p:nvSpPr>
            <p:cNvPr id="55" name="弦形 54"/>
            <p:cNvSpPr/>
            <p:nvPr/>
          </p:nvSpPr>
          <p:spPr>
            <a:xfrm>
              <a:off x="2113225" y="1378652"/>
              <a:ext cx="1093702" cy="1058383"/>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grpSp>
      <p:cxnSp>
        <p:nvCxnSpPr>
          <p:cNvPr id="56" name="直接连接符 55"/>
          <p:cNvCxnSpPr>
            <a:cxnSpLocks noChangeShapeType="1"/>
          </p:cNvCxnSpPr>
          <p:nvPr/>
        </p:nvCxnSpPr>
        <p:spPr bwMode="auto">
          <a:xfrm>
            <a:off x="4562476" y="4015777"/>
            <a:ext cx="3394075"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7" name="直接连接符 56"/>
          <p:cNvCxnSpPr>
            <a:cxnSpLocks noChangeShapeType="1"/>
          </p:cNvCxnSpPr>
          <p:nvPr/>
        </p:nvCxnSpPr>
        <p:spPr bwMode="auto">
          <a:xfrm>
            <a:off x="4573588"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8" name="直接连接符 57"/>
          <p:cNvCxnSpPr>
            <a:cxnSpLocks noChangeShapeType="1"/>
          </p:cNvCxnSpPr>
          <p:nvPr/>
        </p:nvCxnSpPr>
        <p:spPr bwMode="auto">
          <a:xfrm>
            <a:off x="4799013"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9" name="直接连接符 58"/>
          <p:cNvCxnSpPr>
            <a:cxnSpLocks noChangeShapeType="1"/>
          </p:cNvCxnSpPr>
          <p:nvPr/>
        </p:nvCxnSpPr>
        <p:spPr bwMode="auto">
          <a:xfrm>
            <a:off x="5024438"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0" name="直接连接符 59"/>
          <p:cNvCxnSpPr>
            <a:cxnSpLocks noChangeShapeType="1"/>
          </p:cNvCxnSpPr>
          <p:nvPr/>
        </p:nvCxnSpPr>
        <p:spPr bwMode="auto">
          <a:xfrm>
            <a:off x="5248275"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1" name="直接连接符 60"/>
          <p:cNvCxnSpPr>
            <a:cxnSpLocks noChangeShapeType="1"/>
          </p:cNvCxnSpPr>
          <p:nvPr/>
        </p:nvCxnSpPr>
        <p:spPr bwMode="auto">
          <a:xfrm>
            <a:off x="5473700"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2" name="直接连接符 61"/>
          <p:cNvCxnSpPr>
            <a:cxnSpLocks noChangeShapeType="1"/>
          </p:cNvCxnSpPr>
          <p:nvPr/>
        </p:nvCxnSpPr>
        <p:spPr bwMode="auto">
          <a:xfrm>
            <a:off x="5699125"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3" name="直接连接符 62"/>
          <p:cNvCxnSpPr>
            <a:cxnSpLocks noChangeShapeType="1"/>
          </p:cNvCxnSpPr>
          <p:nvPr/>
        </p:nvCxnSpPr>
        <p:spPr bwMode="auto">
          <a:xfrm>
            <a:off x="5922963"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4" name="直接连接符 63"/>
          <p:cNvCxnSpPr>
            <a:cxnSpLocks noChangeShapeType="1"/>
          </p:cNvCxnSpPr>
          <p:nvPr/>
        </p:nvCxnSpPr>
        <p:spPr bwMode="auto">
          <a:xfrm>
            <a:off x="6148388"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5" name="直接连接符 64"/>
          <p:cNvCxnSpPr>
            <a:cxnSpLocks noChangeShapeType="1"/>
          </p:cNvCxnSpPr>
          <p:nvPr/>
        </p:nvCxnSpPr>
        <p:spPr bwMode="auto">
          <a:xfrm>
            <a:off x="6373813"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6" name="直接连接符 65"/>
          <p:cNvCxnSpPr>
            <a:cxnSpLocks noChangeShapeType="1"/>
          </p:cNvCxnSpPr>
          <p:nvPr/>
        </p:nvCxnSpPr>
        <p:spPr bwMode="auto">
          <a:xfrm>
            <a:off x="6599238"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7" name="直接连接符 66"/>
          <p:cNvCxnSpPr>
            <a:cxnSpLocks noChangeShapeType="1"/>
          </p:cNvCxnSpPr>
          <p:nvPr/>
        </p:nvCxnSpPr>
        <p:spPr bwMode="auto">
          <a:xfrm>
            <a:off x="6823075"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8" name="直接连接符 67"/>
          <p:cNvCxnSpPr>
            <a:cxnSpLocks noChangeShapeType="1"/>
          </p:cNvCxnSpPr>
          <p:nvPr/>
        </p:nvCxnSpPr>
        <p:spPr bwMode="auto">
          <a:xfrm>
            <a:off x="7048500"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9" name="直接连接符 68"/>
          <p:cNvCxnSpPr>
            <a:cxnSpLocks noChangeShapeType="1"/>
          </p:cNvCxnSpPr>
          <p:nvPr/>
        </p:nvCxnSpPr>
        <p:spPr bwMode="auto">
          <a:xfrm>
            <a:off x="7273925"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0" name="直接连接符 69"/>
          <p:cNvCxnSpPr>
            <a:cxnSpLocks noChangeShapeType="1"/>
          </p:cNvCxnSpPr>
          <p:nvPr/>
        </p:nvCxnSpPr>
        <p:spPr bwMode="auto">
          <a:xfrm>
            <a:off x="7497763"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1" name="直接连接符 70"/>
          <p:cNvCxnSpPr>
            <a:cxnSpLocks noChangeShapeType="1"/>
          </p:cNvCxnSpPr>
          <p:nvPr/>
        </p:nvCxnSpPr>
        <p:spPr bwMode="auto">
          <a:xfrm>
            <a:off x="7723188"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2" name="直接连接符 71"/>
          <p:cNvCxnSpPr>
            <a:cxnSpLocks noChangeShapeType="1"/>
          </p:cNvCxnSpPr>
          <p:nvPr/>
        </p:nvCxnSpPr>
        <p:spPr bwMode="auto">
          <a:xfrm>
            <a:off x="7948613" y="4064996"/>
            <a:ext cx="0" cy="117491"/>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11" name="组合 72"/>
          <p:cNvGrpSpPr/>
          <p:nvPr/>
        </p:nvGrpSpPr>
        <p:grpSpPr bwMode="auto">
          <a:xfrm>
            <a:off x="4419601" y="4245996"/>
            <a:ext cx="293688" cy="301259"/>
            <a:chOff x="1909886" y="2283718"/>
            <a:chExt cx="360040" cy="370677"/>
          </a:xfrm>
        </p:grpSpPr>
        <p:grpSp>
          <p:nvGrpSpPr>
            <p:cNvPr id="31" name="组合 73"/>
            <p:cNvGrpSpPr/>
            <p:nvPr/>
          </p:nvGrpSpPr>
          <p:grpSpPr>
            <a:xfrm>
              <a:off x="1909886" y="2283718"/>
              <a:ext cx="360040" cy="328199"/>
              <a:chOff x="3851920" y="3051135"/>
              <a:chExt cx="360040" cy="328199"/>
            </a:xfrm>
            <a:solidFill>
              <a:srgbClr val="EB7513"/>
            </a:solidFill>
          </p:grpSpPr>
          <p:sp>
            <p:nvSpPr>
              <p:cNvPr id="76" name="矩形 75"/>
              <p:cNvSpPr/>
              <p:nvPr/>
            </p:nvSpPr>
            <p:spPr>
              <a:xfrm>
                <a:off x="3851920" y="3147814"/>
                <a:ext cx="360040" cy="231520"/>
              </a:xfrm>
              <a:prstGeom prst="rect">
                <a:avLst/>
              </a:prstGeom>
              <a:solidFill>
                <a:schemeClr val="accent1"/>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77" name="等腰三角形 76"/>
              <p:cNvSpPr/>
              <p:nvPr/>
            </p:nvSpPr>
            <p:spPr>
              <a:xfrm>
                <a:off x="3949859" y="3051135"/>
                <a:ext cx="175664" cy="151434"/>
              </a:xfrm>
              <a:prstGeom prst="triangle">
                <a:avLst/>
              </a:prstGeom>
              <a:solidFill>
                <a:schemeClr val="accent1"/>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grpSp>
        <p:sp>
          <p:nvSpPr>
            <p:cNvPr id="75" name="Text Box 11"/>
            <p:cNvSpPr txBox="1">
              <a:spLocks noChangeArrowheads="1"/>
            </p:cNvSpPr>
            <p:nvPr/>
          </p:nvSpPr>
          <p:spPr bwMode="auto">
            <a:xfrm>
              <a:off x="1917671" y="2332558"/>
              <a:ext cx="352255" cy="32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100" kern="0" dirty="0">
                  <a:solidFill>
                    <a:sysClr val="window" lastClr="FFFFFF"/>
                  </a:solidFill>
                  <a:latin typeface="微软雅黑" panose="020B0503020204020204" pitchFamily="34" charset="-122"/>
                  <a:ea typeface="微软雅黑" panose="020B0503020204020204" pitchFamily="34" charset="-122"/>
                </a:rPr>
                <a:t>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2" name="组合 77"/>
          <p:cNvGrpSpPr/>
          <p:nvPr/>
        </p:nvGrpSpPr>
        <p:grpSpPr bwMode="auto">
          <a:xfrm>
            <a:off x="6402388" y="4245995"/>
            <a:ext cx="368300" cy="301258"/>
            <a:chOff x="1850500" y="2283718"/>
            <a:chExt cx="454290" cy="371847"/>
          </a:xfrm>
        </p:grpSpPr>
        <p:grpSp>
          <p:nvGrpSpPr>
            <p:cNvPr id="36" name="组合 78"/>
            <p:cNvGrpSpPr/>
            <p:nvPr/>
          </p:nvGrpSpPr>
          <p:grpSpPr>
            <a:xfrm>
              <a:off x="1909886" y="2283718"/>
              <a:ext cx="360040" cy="328199"/>
              <a:chOff x="3851920" y="3051135"/>
              <a:chExt cx="360040" cy="328199"/>
            </a:xfrm>
            <a:solidFill>
              <a:srgbClr val="EB7513"/>
            </a:solidFill>
          </p:grpSpPr>
          <p:sp>
            <p:nvSpPr>
              <p:cNvPr id="81" name="矩形 80"/>
              <p:cNvSpPr/>
              <p:nvPr/>
            </p:nvSpPr>
            <p:spPr>
              <a:xfrm>
                <a:off x="3851920" y="3147814"/>
                <a:ext cx="360040" cy="231520"/>
              </a:xfrm>
              <a:prstGeom prst="rect">
                <a:avLst/>
              </a:prstGeom>
              <a:solidFill>
                <a:schemeClr val="accent1"/>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82" name="等腰三角形 81"/>
              <p:cNvSpPr/>
              <p:nvPr/>
            </p:nvSpPr>
            <p:spPr>
              <a:xfrm>
                <a:off x="3949859" y="3051135"/>
                <a:ext cx="175664" cy="151434"/>
              </a:xfrm>
              <a:prstGeom prst="triangle">
                <a:avLst/>
              </a:prstGeom>
              <a:solidFill>
                <a:schemeClr val="accent1"/>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grpSp>
        <p:sp>
          <p:nvSpPr>
            <p:cNvPr id="80" name="Text Box 11"/>
            <p:cNvSpPr txBox="1">
              <a:spLocks noChangeArrowheads="1"/>
            </p:cNvSpPr>
            <p:nvPr/>
          </p:nvSpPr>
          <p:spPr bwMode="auto">
            <a:xfrm>
              <a:off x="1850500" y="2332712"/>
              <a:ext cx="454290" cy="32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100" kern="0" dirty="0">
                  <a:solidFill>
                    <a:sysClr val="window" lastClr="FFFFFF"/>
                  </a:solidFill>
                  <a:latin typeface="微软雅黑" panose="020B0503020204020204" pitchFamily="34" charset="-122"/>
                  <a:ea typeface="微软雅黑" panose="020B0503020204020204" pitchFamily="34" charset="-122"/>
                </a:rPr>
                <a:t>90</a:t>
              </a: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7" name="组合 82"/>
          <p:cNvGrpSpPr/>
          <p:nvPr/>
        </p:nvGrpSpPr>
        <p:grpSpPr bwMode="auto">
          <a:xfrm>
            <a:off x="5287963" y="4226945"/>
            <a:ext cx="371476" cy="325477"/>
            <a:chOff x="1867650" y="2283718"/>
            <a:chExt cx="456672" cy="400893"/>
          </a:xfrm>
        </p:grpSpPr>
        <p:grpSp>
          <p:nvGrpSpPr>
            <p:cNvPr id="41" name="组合 83"/>
            <p:cNvGrpSpPr/>
            <p:nvPr/>
          </p:nvGrpSpPr>
          <p:grpSpPr>
            <a:xfrm>
              <a:off x="1909886" y="2283718"/>
              <a:ext cx="360040" cy="328199"/>
              <a:chOff x="3851920" y="3051135"/>
              <a:chExt cx="360040" cy="328199"/>
            </a:xfrm>
            <a:solidFill>
              <a:srgbClr val="EB7513"/>
            </a:solidFill>
          </p:grpSpPr>
          <p:sp>
            <p:nvSpPr>
              <p:cNvPr id="86" name="矩形 85"/>
              <p:cNvSpPr/>
              <p:nvPr/>
            </p:nvSpPr>
            <p:spPr>
              <a:xfrm>
                <a:off x="3851920" y="3147814"/>
                <a:ext cx="360040" cy="231520"/>
              </a:xfrm>
              <a:prstGeom prst="rect">
                <a:avLst/>
              </a:prstGeom>
              <a:grp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87" name="等腰三角形 86"/>
              <p:cNvSpPr/>
              <p:nvPr/>
            </p:nvSpPr>
            <p:spPr>
              <a:xfrm>
                <a:off x="3949859" y="3051135"/>
                <a:ext cx="175664" cy="151434"/>
              </a:xfrm>
              <a:prstGeom prst="triangle">
                <a:avLst/>
              </a:prstGeom>
              <a:solidFill>
                <a:schemeClr val="accent1"/>
              </a:solidFill>
              <a:ln w="25400" cap="flat" cmpd="sng" algn="ctr">
                <a:noFill/>
                <a:prstDash val="solid"/>
              </a:ln>
              <a:effectLst/>
            </p:spPr>
            <p:txBody>
              <a:bodyPr anchor="ctr"/>
              <a:lstStyle/>
              <a:p>
                <a:pPr algn="ctr">
                  <a:defRPr/>
                </a:pPr>
                <a:endParaRPr lang="zh-CN" altLang="en-US" kern="0" dirty="0">
                  <a:solidFill>
                    <a:sysClr val="window" lastClr="FFFFFF"/>
                  </a:solidFill>
                  <a:latin typeface="Calibri" panose="020F0502020204030204"/>
                  <a:ea typeface="宋体" panose="02010600030101010101" pitchFamily="2" charset="-122"/>
                </a:endParaRPr>
              </a:p>
            </p:txBody>
          </p:sp>
        </p:grpSp>
        <p:sp>
          <p:nvSpPr>
            <p:cNvPr id="85" name="Text Box 11"/>
            <p:cNvSpPr txBox="1">
              <a:spLocks noChangeArrowheads="1"/>
            </p:cNvSpPr>
            <p:nvPr/>
          </p:nvSpPr>
          <p:spPr bwMode="auto">
            <a:xfrm>
              <a:off x="1867650" y="2381495"/>
              <a:ext cx="456672" cy="30311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000" kern="0" dirty="0">
                  <a:solidFill>
                    <a:sysClr val="window" lastClr="FFFFFF"/>
                  </a:solidFill>
                  <a:latin typeface="微软雅黑" panose="020B0503020204020204" pitchFamily="34" charset="-122"/>
                  <a:ea typeface="微软雅黑" panose="020B0503020204020204" pitchFamily="34" charset="-122"/>
                </a:rPr>
                <a:t>40</a:t>
              </a:r>
              <a:endParaRPr lang="zh-CN" altLang="en-US" sz="1000"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88" name="Text Box 11"/>
          <p:cNvSpPr txBox="1">
            <a:spLocks noChangeArrowheads="1"/>
          </p:cNvSpPr>
          <p:nvPr/>
        </p:nvSpPr>
        <p:spPr bwMode="auto">
          <a:xfrm>
            <a:off x="900113" y="1917887"/>
            <a:ext cx="2874962" cy="133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2" tIns="45721" rIns="91442" bIns="45721">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设计的发展存在着一个时代价值观的问题，即什么是设计？为什么而设计？围绕这个问题，不同的时期就会形成不同的设计面貌。</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对于多元化的今天，如何找到设计自身的演绎趋势，符合现代社会的发展，这就需要设计师赋予设计以生命，给予设计以人性化的体验。</a:t>
            </a:r>
            <a:endParaRPr lang="en-US" altLang="zh-CN" sz="900" dirty="0">
              <a:solidFill>
                <a:schemeClr val="tx1">
                  <a:lumMod val="50000"/>
                  <a:lumOff val="50000"/>
                </a:schemeClr>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 fill="hold"/>
                                        <p:tgtEl>
                                          <p:spTgt spid="30"/>
                                        </p:tgtEl>
                                        <p:attrNameLst>
                                          <p:attrName>ppt_x</p:attrName>
                                        </p:attrNameLst>
                                      </p:cBhvr>
                                      <p:tavLst>
                                        <p:tav tm="0">
                                          <p:val>
                                            <p:strVal val="0-#ppt_w/2"/>
                                          </p:val>
                                        </p:tav>
                                        <p:tav tm="100000">
                                          <p:val>
                                            <p:strVal val="#ppt_x"/>
                                          </p:val>
                                        </p:tav>
                                      </p:tavLst>
                                    </p:anim>
                                    <p:anim calcmode="lin" valueType="num">
                                      <p:cBhvr additive="base">
                                        <p:cTn id="12" dur="1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100" fill="hold"/>
                                        <p:tgtEl>
                                          <p:spTgt spid="29"/>
                                        </p:tgtEl>
                                        <p:attrNameLst>
                                          <p:attrName>ppt_x</p:attrName>
                                        </p:attrNameLst>
                                      </p:cBhvr>
                                      <p:tavLst>
                                        <p:tav tm="0">
                                          <p:val>
                                            <p:strVal val="0-#ppt_w/2"/>
                                          </p:val>
                                        </p:tav>
                                        <p:tav tm="100000">
                                          <p:val>
                                            <p:strVal val="#ppt_x"/>
                                          </p:val>
                                        </p:tav>
                                      </p:tavLst>
                                    </p:anim>
                                    <p:anim calcmode="lin" valueType="num">
                                      <p:cBhvr additive="base">
                                        <p:cTn id="17" dur="100" fill="hold"/>
                                        <p:tgtEl>
                                          <p:spTgt spid="2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100" fill="hold"/>
                                        <p:tgtEl>
                                          <p:spTgt spid="28"/>
                                        </p:tgtEl>
                                        <p:attrNameLst>
                                          <p:attrName>ppt_x</p:attrName>
                                        </p:attrNameLst>
                                      </p:cBhvr>
                                      <p:tavLst>
                                        <p:tav tm="0">
                                          <p:val>
                                            <p:strVal val="0-#ppt_w/2"/>
                                          </p:val>
                                        </p:tav>
                                        <p:tav tm="100000">
                                          <p:val>
                                            <p:strVal val="#ppt_x"/>
                                          </p:val>
                                        </p:tav>
                                      </p:tavLst>
                                    </p:anim>
                                    <p:anim calcmode="lin" valueType="num">
                                      <p:cBhvr additive="base">
                                        <p:cTn id="22" dur="100" fill="hold"/>
                                        <p:tgtEl>
                                          <p:spTgt spid="2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00" fill="hold"/>
                                        <p:tgtEl>
                                          <p:spTgt spid="27"/>
                                        </p:tgtEl>
                                        <p:attrNameLst>
                                          <p:attrName>ppt_x</p:attrName>
                                        </p:attrNameLst>
                                      </p:cBhvr>
                                      <p:tavLst>
                                        <p:tav tm="0">
                                          <p:val>
                                            <p:strVal val="0-#ppt_w/2"/>
                                          </p:val>
                                        </p:tav>
                                        <p:tav tm="100000">
                                          <p:val>
                                            <p:strVal val="#ppt_x"/>
                                          </p:val>
                                        </p:tav>
                                      </p:tavLst>
                                    </p:anim>
                                    <p:anim calcmode="lin" valueType="num">
                                      <p:cBhvr additive="base">
                                        <p:cTn id="27" dur="10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 fill="hold"/>
                                        <p:tgtEl>
                                          <p:spTgt spid="26"/>
                                        </p:tgtEl>
                                        <p:attrNameLst>
                                          <p:attrName>ppt_x</p:attrName>
                                        </p:attrNameLst>
                                      </p:cBhvr>
                                      <p:tavLst>
                                        <p:tav tm="0">
                                          <p:val>
                                            <p:strVal val="0-#ppt_w/2"/>
                                          </p:val>
                                        </p:tav>
                                        <p:tav tm="100000">
                                          <p:val>
                                            <p:strVal val="#ppt_x"/>
                                          </p:val>
                                        </p:tav>
                                      </p:tavLst>
                                    </p:anim>
                                    <p:anim calcmode="lin" valueType="num">
                                      <p:cBhvr additive="base">
                                        <p:cTn id="32" dur="100" fill="hold"/>
                                        <p:tgtEl>
                                          <p:spTgt spid="2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 fill="hold"/>
                                        <p:tgtEl>
                                          <p:spTgt spid="25"/>
                                        </p:tgtEl>
                                        <p:attrNameLst>
                                          <p:attrName>ppt_x</p:attrName>
                                        </p:attrNameLst>
                                      </p:cBhvr>
                                      <p:tavLst>
                                        <p:tav tm="0">
                                          <p:val>
                                            <p:strVal val="0-#ppt_w/2"/>
                                          </p:val>
                                        </p:tav>
                                        <p:tav tm="100000">
                                          <p:val>
                                            <p:strVal val="#ppt_x"/>
                                          </p:val>
                                        </p:tav>
                                      </p:tavLst>
                                    </p:anim>
                                    <p:anim calcmode="lin" valueType="num">
                                      <p:cBhvr additive="base">
                                        <p:cTn id="37" dur="100" fill="hold"/>
                                        <p:tgtEl>
                                          <p:spTgt spid="25"/>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100" fill="hold"/>
                                        <p:tgtEl>
                                          <p:spTgt spid="24"/>
                                        </p:tgtEl>
                                        <p:attrNameLst>
                                          <p:attrName>ppt_x</p:attrName>
                                        </p:attrNameLst>
                                      </p:cBhvr>
                                      <p:tavLst>
                                        <p:tav tm="0">
                                          <p:val>
                                            <p:strVal val="0-#ppt_w/2"/>
                                          </p:val>
                                        </p:tav>
                                        <p:tav tm="100000">
                                          <p:val>
                                            <p:strVal val="#ppt_x"/>
                                          </p:val>
                                        </p:tav>
                                      </p:tavLst>
                                    </p:anim>
                                    <p:anim calcmode="lin" valueType="num">
                                      <p:cBhvr additive="base">
                                        <p:cTn id="42" dur="100" fill="hold"/>
                                        <p:tgtEl>
                                          <p:spTgt spid="2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100" fill="hold"/>
                                        <p:tgtEl>
                                          <p:spTgt spid="23"/>
                                        </p:tgtEl>
                                        <p:attrNameLst>
                                          <p:attrName>ppt_x</p:attrName>
                                        </p:attrNameLst>
                                      </p:cBhvr>
                                      <p:tavLst>
                                        <p:tav tm="0">
                                          <p:val>
                                            <p:strVal val="0-#ppt_w/2"/>
                                          </p:val>
                                        </p:tav>
                                        <p:tav tm="100000">
                                          <p:val>
                                            <p:strVal val="#ppt_x"/>
                                          </p:val>
                                        </p:tav>
                                      </p:tavLst>
                                    </p:anim>
                                    <p:anim calcmode="lin" valueType="num">
                                      <p:cBhvr additive="base">
                                        <p:cTn id="47" dur="100" fill="hold"/>
                                        <p:tgtEl>
                                          <p:spTgt spid="2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 fill="hold"/>
                                        <p:tgtEl>
                                          <p:spTgt spid="22"/>
                                        </p:tgtEl>
                                        <p:attrNameLst>
                                          <p:attrName>ppt_x</p:attrName>
                                        </p:attrNameLst>
                                      </p:cBhvr>
                                      <p:tavLst>
                                        <p:tav tm="0">
                                          <p:val>
                                            <p:strVal val="0-#ppt_w/2"/>
                                          </p:val>
                                        </p:tav>
                                        <p:tav tm="100000">
                                          <p:val>
                                            <p:strVal val="#ppt_x"/>
                                          </p:val>
                                        </p:tav>
                                      </p:tavLst>
                                    </p:anim>
                                    <p:anim calcmode="lin" valueType="num">
                                      <p:cBhvr additive="base">
                                        <p:cTn id="52" dur="1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100" fill="hold"/>
                                        <p:tgtEl>
                                          <p:spTgt spid="21"/>
                                        </p:tgtEl>
                                        <p:attrNameLst>
                                          <p:attrName>ppt_x</p:attrName>
                                        </p:attrNameLst>
                                      </p:cBhvr>
                                      <p:tavLst>
                                        <p:tav tm="0">
                                          <p:val>
                                            <p:strVal val="0-#ppt_w/2"/>
                                          </p:val>
                                        </p:tav>
                                        <p:tav tm="100000">
                                          <p:val>
                                            <p:strVal val="#ppt_x"/>
                                          </p:val>
                                        </p:tav>
                                      </p:tavLst>
                                    </p:anim>
                                    <p:anim calcmode="lin" valueType="num">
                                      <p:cBhvr additive="base">
                                        <p:cTn id="57" dur="1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100" fill="hold"/>
                                        <p:tgtEl>
                                          <p:spTgt spid="20"/>
                                        </p:tgtEl>
                                        <p:attrNameLst>
                                          <p:attrName>ppt_x</p:attrName>
                                        </p:attrNameLst>
                                      </p:cBhvr>
                                      <p:tavLst>
                                        <p:tav tm="0">
                                          <p:val>
                                            <p:strVal val="0-#ppt_w/2"/>
                                          </p:val>
                                        </p:tav>
                                        <p:tav tm="100000">
                                          <p:val>
                                            <p:strVal val="#ppt_x"/>
                                          </p:val>
                                        </p:tav>
                                      </p:tavLst>
                                    </p:anim>
                                    <p:anim calcmode="lin" valueType="num">
                                      <p:cBhvr additive="base">
                                        <p:cTn id="62" dur="100" fill="hold"/>
                                        <p:tgtEl>
                                          <p:spTgt spid="20"/>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100" fill="hold"/>
                                        <p:tgtEl>
                                          <p:spTgt spid="19"/>
                                        </p:tgtEl>
                                        <p:attrNameLst>
                                          <p:attrName>ppt_x</p:attrName>
                                        </p:attrNameLst>
                                      </p:cBhvr>
                                      <p:tavLst>
                                        <p:tav tm="0">
                                          <p:val>
                                            <p:strVal val="0-#ppt_w/2"/>
                                          </p:val>
                                        </p:tav>
                                        <p:tav tm="100000">
                                          <p:val>
                                            <p:strVal val="#ppt_x"/>
                                          </p:val>
                                        </p:tav>
                                      </p:tavLst>
                                    </p:anim>
                                    <p:anim calcmode="lin" valueType="num">
                                      <p:cBhvr additive="base">
                                        <p:cTn id="67" dur="100" fill="hold"/>
                                        <p:tgtEl>
                                          <p:spTgt spid="19"/>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8"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100" fill="hold"/>
                                        <p:tgtEl>
                                          <p:spTgt spid="18"/>
                                        </p:tgtEl>
                                        <p:attrNameLst>
                                          <p:attrName>ppt_x</p:attrName>
                                        </p:attrNameLst>
                                      </p:cBhvr>
                                      <p:tavLst>
                                        <p:tav tm="0">
                                          <p:val>
                                            <p:strVal val="0-#ppt_w/2"/>
                                          </p:val>
                                        </p:tav>
                                        <p:tav tm="100000">
                                          <p:val>
                                            <p:strVal val="#ppt_x"/>
                                          </p:val>
                                        </p:tav>
                                      </p:tavLst>
                                    </p:anim>
                                    <p:anim calcmode="lin" valueType="num">
                                      <p:cBhvr additive="base">
                                        <p:cTn id="72" dur="1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8"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100" fill="hold"/>
                                        <p:tgtEl>
                                          <p:spTgt spid="17"/>
                                        </p:tgtEl>
                                        <p:attrNameLst>
                                          <p:attrName>ppt_x</p:attrName>
                                        </p:attrNameLst>
                                      </p:cBhvr>
                                      <p:tavLst>
                                        <p:tav tm="0">
                                          <p:val>
                                            <p:strVal val="0-#ppt_w/2"/>
                                          </p:val>
                                        </p:tav>
                                        <p:tav tm="100000">
                                          <p:val>
                                            <p:strVal val="#ppt_x"/>
                                          </p:val>
                                        </p:tav>
                                      </p:tavLst>
                                    </p:anim>
                                    <p:anim calcmode="lin" valueType="num">
                                      <p:cBhvr additive="base">
                                        <p:cTn id="77" dur="100" fill="hold"/>
                                        <p:tgtEl>
                                          <p:spTgt spid="17"/>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2" presetClass="entr" presetSubtype="8"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100" fill="hold"/>
                                        <p:tgtEl>
                                          <p:spTgt spid="16"/>
                                        </p:tgtEl>
                                        <p:attrNameLst>
                                          <p:attrName>ppt_x</p:attrName>
                                        </p:attrNameLst>
                                      </p:cBhvr>
                                      <p:tavLst>
                                        <p:tav tm="0">
                                          <p:val>
                                            <p:strVal val="0-#ppt_w/2"/>
                                          </p:val>
                                        </p:tav>
                                        <p:tav tm="100000">
                                          <p:val>
                                            <p:strVal val="#ppt_x"/>
                                          </p:val>
                                        </p:tav>
                                      </p:tavLst>
                                    </p:anim>
                                    <p:anim calcmode="lin" valueType="num">
                                      <p:cBhvr additive="base">
                                        <p:cTn id="82" dur="100" fill="hold"/>
                                        <p:tgtEl>
                                          <p:spTgt spid="16"/>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2" presetClass="entr" presetSubtype="8" fill="hold"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100" fill="hold"/>
                                        <p:tgtEl>
                                          <p:spTgt spid="15"/>
                                        </p:tgtEl>
                                        <p:attrNameLst>
                                          <p:attrName>ppt_x</p:attrName>
                                        </p:attrNameLst>
                                      </p:cBhvr>
                                      <p:tavLst>
                                        <p:tav tm="0">
                                          <p:val>
                                            <p:strVal val="0-#ppt_w/2"/>
                                          </p:val>
                                        </p:tav>
                                        <p:tav tm="100000">
                                          <p:val>
                                            <p:strVal val="#ppt_x"/>
                                          </p:val>
                                        </p:tav>
                                      </p:tavLst>
                                    </p:anim>
                                    <p:anim calcmode="lin" valueType="num">
                                      <p:cBhvr additive="base">
                                        <p:cTn id="87" dur="100" fill="hold"/>
                                        <p:tgtEl>
                                          <p:spTgt spid="15"/>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8"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left)">
                                      <p:cBhvr>
                                        <p:cTn id="91" dur="500"/>
                                        <p:tgtEl>
                                          <p:spTgt spid="3"/>
                                        </p:tgtEl>
                                      </p:cBhvr>
                                    </p:animEffect>
                                  </p:childTnLst>
                                </p:cTn>
                              </p:par>
                            </p:childTnLst>
                          </p:cTn>
                        </p:par>
                        <p:par>
                          <p:cTn id="92" fill="hold">
                            <p:stCondLst>
                              <p:cond delay="9000"/>
                            </p:stCondLst>
                            <p:childTnLst>
                              <p:par>
                                <p:cTn id="93" presetID="42" presetClass="entr" presetSubtype="0"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fade">
                                      <p:cBhvr>
                                        <p:cTn id="95" dur="200"/>
                                        <p:tgtEl>
                                          <p:spTgt spid="4"/>
                                        </p:tgtEl>
                                      </p:cBhvr>
                                    </p:animEffect>
                                    <p:anim calcmode="lin" valueType="num">
                                      <p:cBhvr>
                                        <p:cTn id="96" dur="200" fill="hold"/>
                                        <p:tgtEl>
                                          <p:spTgt spid="4"/>
                                        </p:tgtEl>
                                        <p:attrNameLst>
                                          <p:attrName>ppt_x</p:attrName>
                                        </p:attrNameLst>
                                      </p:cBhvr>
                                      <p:tavLst>
                                        <p:tav tm="0">
                                          <p:val>
                                            <p:strVal val="#ppt_x"/>
                                          </p:val>
                                        </p:tav>
                                        <p:tav tm="100000">
                                          <p:val>
                                            <p:strVal val="#ppt_x"/>
                                          </p:val>
                                        </p:tav>
                                      </p:tavLst>
                                    </p:anim>
                                    <p:anim calcmode="lin" valueType="num">
                                      <p:cBhvr>
                                        <p:cTn id="97" dur="200" fill="hold"/>
                                        <p:tgtEl>
                                          <p:spTgt spid="4"/>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 presetClass="entr" presetSubtype="2" fill="hold" nodeType="afterEffect">
                                  <p:stCondLst>
                                    <p:cond delay="0"/>
                                  </p:stCondLst>
                                  <p:childTnLst>
                                    <p:set>
                                      <p:cBhvr>
                                        <p:cTn id="100" dur="1" fill="hold">
                                          <p:stCondLst>
                                            <p:cond delay="0"/>
                                          </p:stCondLst>
                                        </p:cTn>
                                        <p:tgtEl>
                                          <p:spTgt spid="8"/>
                                        </p:tgtEl>
                                        <p:attrNameLst>
                                          <p:attrName>style.visibility</p:attrName>
                                        </p:attrNameLst>
                                      </p:cBhvr>
                                      <p:to>
                                        <p:strVal val="visible"/>
                                      </p:to>
                                    </p:set>
                                    <p:anim calcmode="lin" valueType="num">
                                      <p:cBhvr additive="base">
                                        <p:cTn id="101" dur="200" fill="hold"/>
                                        <p:tgtEl>
                                          <p:spTgt spid="8"/>
                                        </p:tgtEl>
                                        <p:attrNameLst>
                                          <p:attrName>ppt_x</p:attrName>
                                        </p:attrNameLst>
                                      </p:cBhvr>
                                      <p:tavLst>
                                        <p:tav tm="0">
                                          <p:val>
                                            <p:strVal val="1+#ppt_w/2"/>
                                          </p:val>
                                        </p:tav>
                                        <p:tav tm="100000">
                                          <p:val>
                                            <p:strVal val="#ppt_x"/>
                                          </p:val>
                                        </p:tav>
                                      </p:tavLst>
                                    </p:anim>
                                    <p:anim calcmode="lin" valueType="num">
                                      <p:cBhvr additive="base">
                                        <p:cTn id="102" dur="200" fill="hold"/>
                                        <p:tgtEl>
                                          <p:spTgt spid="8"/>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2" presetClass="entr" presetSubtype="2"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additive="base">
                                        <p:cTn id="106" dur="200" fill="hold"/>
                                        <p:tgtEl>
                                          <p:spTgt spid="6"/>
                                        </p:tgtEl>
                                        <p:attrNameLst>
                                          <p:attrName>ppt_x</p:attrName>
                                        </p:attrNameLst>
                                      </p:cBhvr>
                                      <p:tavLst>
                                        <p:tav tm="0">
                                          <p:val>
                                            <p:strVal val="1+#ppt_w/2"/>
                                          </p:val>
                                        </p:tav>
                                        <p:tav tm="100000">
                                          <p:val>
                                            <p:strVal val="#ppt_x"/>
                                          </p:val>
                                        </p:tav>
                                      </p:tavLst>
                                    </p:anim>
                                    <p:anim calcmode="lin" valueType="num">
                                      <p:cBhvr additive="base">
                                        <p:cTn id="107" dur="200" fill="hold"/>
                                        <p:tgtEl>
                                          <p:spTgt spid="6"/>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wipe(left)">
                                      <p:cBhvr>
                                        <p:cTn id="110" dur="500"/>
                                        <p:tgtEl>
                                          <p:spTgt spid="56"/>
                                        </p:tgtEl>
                                      </p:cBhvr>
                                    </p:animEffect>
                                  </p:childTnLst>
                                </p:cTn>
                              </p:par>
                            </p:childTnLst>
                          </p:cTn>
                        </p:par>
                        <p:par>
                          <p:cTn id="111" fill="hold">
                            <p:stCondLst>
                              <p:cond delay="10500"/>
                            </p:stCondLst>
                            <p:childTnLst>
                              <p:par>
                                <p:cTn id="112" presetID="2" presetClass="entr" presetSubtype="8"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additive="base">
                                        <p:cTn id="114" dur="100" fill="hold"/>
                                        <p:tgtEl>
                                          <p:spTgt spid="57"/>
                                        </p:tgtEl>
                                        <p:attrNameLst>
                                          <p:attrName>ppt_x</p:attrName>
                                        </p:attrNameLst>
                                      </p:cBhvr>
                                      <p:tavLst>
                                        <p:tav tm="0">
                                          <p:val>
                                            <p:strVal val="0-#ppt_w/2"/>
                                          </p:val>
                                        </p:tav>
                                        <p:tav tm="100000">
                                          <p:val>
                                            <p:strVal val="#ppt_x"/>
                                          </p:val>
                                        </p:tav>
                                      </p:tavLst>
                                    </p:anim>
                                    <p:anim calcmode="lin" valueType="num">
                                      <p:cBhvr additive="base">
                                        <p:cTn id="115" dur="100" fill="hold"/>
                                        <p:tgtEl>
                                          <p:spTgt spid="57"/>
                                        </p:tgtEl>
                                        <p:attrNameLst>
                                          <p:attrName>ppt_y</p:attrName>
                                        </p:attrNameLst>
                                      </p:cBhvr>
                                      <p:tavLst>
                                        <p:tav tm="0">
                                          <p:val>
                                            <p:strVal val="#ppt_y"/>
                                          </p:val>
                                        </p:tav>
                                        <p:tav tm="100000">
                                          <p:val>
                                            <p:strVal val="#ppt_y"/>
                                          </p:val>
                                        </p:tav>
                                      </p:tavLst>
                                    </p:anim>
                                  </p:childTnLst>
                                </p:cTn>
                              </p:par>
                            </p:childTnLst>
                          </p:cTn>
                        </p:par>
                        <p:par>
                          <p:cTn id="116" fill="hold">
                            <p:stCondLst>
                              <p:cond delay="11000"/>
                            </p:stCondLst>
                            <p:childTnLst>
                              <p:par>
                                <p:cTn id="117" presetID="2" presetClass="entr" presetSubtype="8" fill="hold" nodeType="afterEffect">
                                  <p:stCondLst>
                                    <p:cond delay="0"/>
                                  </p:stCondLst>
                                  <p:childTnLst>
                                    <p:set>
                                      <p:cBhvr>
                                        <p:cTn id="118" dur="1" fill="hold">
                                          <p:stCondLst>
                                            <p:cond delay="0"/>
                                          </p:stCondLst>
                                        </p:cTn>
                                        <p:tgtEl>
                                          <p:spTgt spid="58"/>
                                        </p:tgtEl>
                                        <p:attrNameLst>
                                          <p:attrName>style.visibility</p:attrName>
                                        </p:attrNameLst>
                                      </p:cBhvr>
                                      <p:to>
                                        <p:strVal val="visible"/>
                                      </p:to>
                                    </p:set>
                                    <p:anim calcmode="lin" valueType="num">
                                      <p:cBhvr additive="base">
                                        <p:cTn id="119" dur="100" fill="hold"/>
                                        <p:tgtEl>
                                          <p:spTgt spid="58"/>
                                        </p:tgtEl>
                                        <p:attrNameLst>
                                          <p:attrName>ppt_x</p:attrName>
                                        </p:attrNameLst>
                                      </p:cBhvr>
                                      <p:tavLst>
                                        <p:tav tm="0">
                                          <p:val>
                                            <p:strVal val="0-#ppt_w/2"/>
                                          </p:val>
                                        </p:tav>
                                        <p:tav tm="100000">
                                          <p:val>
                                            <p:strVal val="#ppt_x"/>
                                          </p:val>
                                        </p:tav>
                                      </p:tavLst>
                                    </p:anim>
                                    <p:anim calcmode="lin" valueType="num">
                                      <p:cBhvr additive="base">
                                        <p:cTn id="120" dur="100" fill="hold"/>
                                        <p:tgtEl>
                                          <p:spTgt spid="58"/>
                                        </p:tgtEl>
                                        <p:attrNameLst>
                                          <p:attrName>ppt_y</p:attrName>
                                        </p:attrNameLst>
                                      </p:cBhvr>
                                      <p:tavLst>
                                        <p:tav tm="0">
                                          <p:val>
                                            <p:strVal val="#ppt_y"/>
                                          </p:val>
                                        </p:tav>
                                        <p:tav tm="100000">
                                          <p:val>
                                            <p:strVal val="#ppt_y"/>
                                          </p:val>
                                        </p:tav>
                                      </p:tavLst>
                                    </p:anim>
                                  </p:childTnLst>
                                </p:cTn>
                              </p:par>
                            </p:childTnLst>
                          </p:cTn>
                        </p:par>
                        <p:par>
                          <p:cTn id="121" fill="hold">
                            <p:stCondLst>
                              <p:cond delay="11500"/>
                            </p:stCondLst>
                            <p:childTnLst>
                              <p:par>
                                <p:cTn id="122" presetID="2" presetClass="entr" presetSubtype="8" fill="hold" nodeType="afterEffect">
                                  <p:stCondLst>
                                    <p:cond delay="0"/>
                                  </p:stCondLst>
                                  <p:childTnLst>
                                    <p:set>
                                      <p:cBhvr>
                                        <p:cTn id="123" dur="1" fill="hold">
                                          <p:stCondLst>
                                            <p:cond delay="0"/>
                                          </p:stCondLst>
                                        </p:cTn>
                                        <p:tgtEl>
                                          <p:spTgt spid="59"/>
                                        </p:tgtEl>
                                        <p:attrNameLst>
                                          <p:attrName>style.visibility</p:attrName>
                                        </p:attrNameLst>
                                      </p:cBhvr>
                                      <p:to>
                                        <p:strVal val="visible"/>
                                      </p:to>
                                    </p:set>
                                    <p:anim calcmode="lin" valueType="num">
                                      <p:cBhvr additive="base">
                                        <p:cTn id="124" dur="100" fill="hold"/>
                                        <p:tgtEl>
                                          <p:spTgt spid="59"/>
                                        </p:tgtEl>
                                        <p:attrNameLst>
                                          <p:attrName>ppt_x</p:attrName>
                                        </p:attrNameLst>
                                      </p:cBhvr>
                                      <p:tavLst>
                                        <p:tav tm="0">
                                          <p:val>
                                            <p:strVal val="0-#ppt_w/2"/>
                                          </p:val>
                                        </p:tav>
                                        <p:tav tm="100000">
                                          <p:val>
                                            <p:strVal val="#ppt_x"/>
                                          </p:val>
                                        </p:tav>
                                      </p:tavLst>
                                    </p:anim>
                                    <p:anim calcmode="lin" valueType="num">
                                      <p:cBhvr additive="base">
                                        <p:cTn id="125" dur="100" fill="hold"/>
                                        <p:tgtEl>
                                          <p:spTgt spid="59"/>
                                        </p:tgtEl>
                                        <p:attrNameLst>
                                          <p:attrName>ppt_y</p:attrName>
                                        </p:attrNameLst>
                                      </p:cBhvr>
                                      <p:tavLst>
                                        <p:tav tm="0">
                                          <p:val>
                                            <p:strVal val="#ppt_y"/>
                                          </p:val>
                                        </p:tav>
                                        <p:tav tm="100000">
                                          <p:val>
                                            <p:strVal val="#ppt_y"/>
                                          </p:val>
                                        </p:tav>
                                      </p:tavLst>
                                    </p:anim>
                                  </p:childTnLst>
                                </p:cTn>
                              </p:par>
                            </p:childTnLst>
                          </p:cTn>
                        </p:par>
                        <p:par>
                          <p:cTn id="126" fill="hold">
                            <p:stCondLst>
                              <p:cond delay="12000"/>
                            </p:stCondLst>
                            <p:childTnLst>
                              <p:par>
                                <p:cTn id="127" presetID="2" presetClass="entr" presetSubtype="8" fill="hold" nodeType="afterEffect">
                                  <p:stCondLst>
                                    <p:cond delay="0"/>
                                  </p:stCondLst>
                                  <p:childTnLst>
                                    <p:set>
                                      <p:cBhvr>
                                        <p:cTn id="128" dur="1" fill="hold">
                                          <p:stCondLst>
                                            <p:cond delay="0"/>
                                          </p:stCondLst>
                                        </p:cTn>
                                        <p:tgtEl>
                                          <p:spTgt spid="60"/>
                                        </p:tgtEl>
                                        <p:attrNameLst>
                                          <p:attrName>style.visibility</p:attrName>
                                        </p:attrNameLst>
                                      </p:cBhvr>
                                      <p:to>
                                        <p:strVal val="visible"/>
                                      </p:to>
                                    </p:set>
                                    <p:anim calcmode="lin" valueType="num">
                                      <p:cBhvr additive="base">
                                        <p:cTn id="129" dur="100" fill="hold"/>
                                        <p:tgtEl>
                                          <p:spTgt spid="60"/>
                                        </p:tgtEl>
                                        <p:attrNameLst>
                                          <p:attrName>ppt_x</p:attrName>
                                        </p:attrNameLst>
                                      </p:cBhvr>
                                      <p:tavLst>
                                        <p:tav tm="0">
                                          <p:val>
                                            <p:strVal val="0-#ppt_w/2"/>
                                          </p:val>
                                        </p:tav>
                                        <p:tav tm="100000">
                                          <p:val>
                                            <p:strVal val="#ppt_x"/>
                                          </p:val>
                                        </p:tav>
                                      </p:tavLst>
                                    </p:anim>
                                    <p:anim calcmode="lin" valueType="num">
                                      <p:cBhvr additive="base">
                                        <p:cTn id="130" dur="100" fill="hold"/>
                                        <p:tgtEl>
                                          <p:spTgt spid="60"/>
                                        </p:tgtEl>
                                        <p:attrNameLst>
                                          <p:attrName>ppt_y</p:attrName>
                                        </p:attrNameLst>
                                      </p:cBhvr>
                                      <p:tavLst>
                                        <p:tav tm="0">
                                          <p:val>
                                            <p:strVal val="#ppt_y"/>
                                          </p:val>
                                        </p:tav>
                                        <p:tav tm="100000">
                                          <p:val>
                                            <p:strVal val="#ppt_y"/>
                                          </p:val>
                                        </p:tav>
                                      </p:tavLst>
                                    </p:anim>
                                  </p:childTnLst>
                                </p:cTn>
                              </p:par>
                            </p:childTnLst>
                          </p:cTn>
                        </p:par>
                        <p:par>
                          <p:cTn id="131" fill="hold">
                            <p:stCondLst>
                              <p:cond delay="12500"/>
                            </p:stCondLst>
                            <p:childTnLst>
                              <p:par>
                                <p:cTn id="132" presetID="2" presetClass="entr" presetSubtype="8" fill="hold" nodeType="afterEffect">
                                  <p:stCondLst>
                                    <p:cond delay="0"/>
                                  </p:stCondLst>
                                  <p:childTnLst>
                                    <p:set>
                                      <p:cBhvr>
                                        <p:cTn id="133" dur="1" fill="hold">
                                          <p:stCondLst>
                                            <p:cond delay="0"/>
                                          </p:stCondLst>
                                        </p:cTn>
                                        <p:tgtEl>
                                          <p:spTgt spid="61"/>
                                        </p:tgtEl>
                                        <p:attrNameLst>
                                          <p:attrName>style.visibility</p:attrName>
                                        </p:attrNameLst>
                                      </p:cBhvr>
                                      <p:to>
                                        <p:strVal val="visible"/>
                                      </p:to>
                                    </p:set>
                                    <p:anim calcmode="lin" valueType="num">
                                      <p:cBhvr additive="base">
                                        <p:cTn id="134" dur="100" fill="hold"/>
                                        <p:tgtEl>
                                          <p:spTgt spid="61"/>
                                        </p:tgtEl>
                                        <p:attrNameLst>
                                          <p:attrName>ppt_x</p:attrName>
                                        </p:attrNameLst>
                                      </p:cBhvr>
                                      <p:tavLst>
                                        <p:tav tm="0">
                                          <p:val>
                                            <p:strVal val="0-#ppt_w/2"/>
                                          </p:val>
                                        </p:tav>
                                        <p:tav tm="100000">
                                          <p:val>
                                            <p:strVal val="#ppt_x"/>
                                          </p:val>
                                        </p:tav>
                                      </p:tavLst>
                                    </p:anim>
                                    <p:anim calcmode="lin" valueType="num">
                                      <p:cBhvr additive="base">
                                        <p:cTn id="135" dur="100" fill="hold"/>
                                        <p:tgtEl>
                                          <p:spTgt spid="61"/>
                                        </p:tgtEl>
                                        <p:attrNameLst>
                                          <p:attrName>ppt_y</p:attrName>
                                        </p:attrNameLst>
                                      </p:cBhvr>
                                      <p:tavLst>
                                        <p:tav tm="0">
                                          <p:val>
                                            <p:strVal val="#ppt_y"/>
                                          </p:val>
                                        </p:tav>
                                        <p:tav tm="100000">
                                          <p:val>
                                            <p:strVal val="#ppt_y"/>
                                          </p:val>
                                        </p:tav>
                                      </p:tavLst>
                                    </p:anim>
                                  </p:childTnLst>
                                </p:cTn>
                              </p:par>
                            </p:childTnLst>
                          </p:cTn>
                        </p:par>
                        <p:par>
                          <p:cTn id="136" fill="hold">
                            <p:stCondLst>
                              <p:cond delay="13000"/>
                            </p:stCondLst>
                            <p:childTnLst>
                              <p:par>
                                <p:cTn id="137" presetID="2" presetClass="entr" presetSubtype="8" fill="hold"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additive="base">
                                        <p:cTn id="139" dur="100" fill="hold"/>
                                        <p:tgtEl>
                                          <p:spTgt spid="62"/>
                                        </p:tgtEl>
                                        <p:attrNameLst>
                                          <p:attrName>ppt_x</p:attrName>
                                        </p:attrNameLst>
                                      </p:cBhvr>
                                      <p:tavLst>
                                        <p:tav tm="0">
                                          <p:val>
                                            <p:strVal val="0-#ppt_w/2"/>
                                          </p:val>
                                        </p:tav>
                                        <p:tav tm="100000">
                                          <p:val>
                                            <p:strVal val="#ppt_x"/>
                                          </p:val>
                                        </p:tav>
                                      </p:tavLst>
                                    </p:anim>
                                    <p:anim calcmode="lin" valueType="num">
                                      <p:cBhvr additive="base">
                                        <p:cTn id="140" dur="100" fill="hold"/>
                                        <p:tgtEl>
                                          <p:spTgt spid="62"/>
                                        </p:tgtEl>
                                        <p:attrNameLst>
                                          <p:attrName>ppt_y</p:attrName>
                                        </p:attrNameLst>
                                      </p:cBhvr>
                                      <p:tavLst>
                                        <p:tav tm="0">
                                          <p:val>
                                            <p:strVal val="#ppt_y"/>
                                          </p:val>
                                        </p:tav>
                                        <p:tav tm="100000">
                                          <p:val>
                                            <p:strVal val="#ppt_y"/>
                                          </p:val>
                                        </p:tav>
                                      </p:tavLst>
                                    </p:anim>
                                  </p:childTnLst>
                                </p:cTn>
                              </p:par>
                            </p:childTnLst>
                          </p:cTn>
                        </p:par>
                        <p:par>
                          <p:cTn id="141" fill="hold">
                            <p:stCondLst>
                              <p:cond delay="13500"/>
                            </p:stCondLst>
                            <p:childTnLst>
                              <p:par>
                                <p:cTn id="142" presetID="2" presetClass="entr" presetSubtype="8" fill="hold" nodeType="afterEffect">
                                  <p:stCondLst>
                                    <p:cond delay="0"/>
                                  </p:stCondLst>
                                  <p:childTnLst>
                                    <p:set>
                                      <p:cBhvr>
                                        <p:cTn id="143" dur="1" fill="hold">
                                          <p:stCondLst>
                                            <p:cond delay="0"/>
                                          </p:stCondLst>
                                        </p:cTn>
                                        <p:tgtEl>
                                          <p:spTgt spid="63"/>
                                        </p:tgtEl>
                                        <p:attrNameLst>
                                          <p:attrName>style.visibility</p:attrName>
                                        </p:attrNameLst>
                                      </p:cBhvr>
                                      <p:to>
                                        <p:strVal val="visible"/>
                                      </p:to>
                                    </p:set>
                                    <p:anim calcmode="lin" valueType="num">
                                      <p:cBhvr additive="base">
                                        <p:cTn id="144" dur="100" fill="hold"/>
                                        <p:tgtEl>
                                          <p:spTgt spid="63"/>
                                        </p:tgtEl>
                                        <p:attrNameLst>
                                          <p:attrName>ppt_x</p:attrName>
                                        </p:attrNameLst>
                                      </p:cBhvr>
                                      <p:tavLst>
                                        <p:tav tm="0">
                                          <p:val>
                                            <p:strVal val="0-#ppt_w/2"/>
                                          </p:val>
                                        </p:tav>
                                        <p:tav tm="100000">
                                          <p:val>
                                            <p:strVal val="#ppt_x"/>
                                          </p:val>
                                        </p:tav>
                                      </p:tavLst>
                                    </p:anim>
                                    <p:anim calcmode="lin" valueType="num">
                                      <p:cBhvr additive="base">
                                        <p:cTn id="145" dur="100" fill="hold"/>
                                        <p:tgtEl>
                                          <p:spTgt spid="63"/>
                                        </p:tgtEl>
                                        <p:attrNameLst>
                                          <p:attrName>ppt_y</p:attrName>
                                        </p:attrNameLst>
                                      </p:cBhvr>
                                      <p:tavLst>
                                        <p:tav tm="0">
                                          <p:val>
                                            <p:strVal val="#ppt_y"/>
                                          </p:val>
                                        </p:tav>
                                        <p:tav tm="100000">
                                          <p:val>
                                            <p:strVal val="#ppt_y"/>
                                          </p:val>
                                        </p:tav>
                                      </p:tavLst>
                                    </p:anim>
                                  </p:childTnLst>
                                </p:cTn>
                              </p:par>
                            </p:childTnLst>
                          </p:cTn>
                        </p:par>
                        <p:par>
                          <p:cTn id="146" fill="hold">
                            <p:stCondLst>
                              <p:cond delay="14000"/>
                            </p:stCondLst>
                            <p:childTnLst>
                              <p:par>
                                <p:cTn id="147" presetID="2" presetClass="entr" presetSubtype="8" fill="hold" nodeType="afterEffect">
                                  <p:stCondLst>
                                    <p:cond delay="0"/>
                                  </p:stCondLst>
                                  <p:childTnLst>
                                    <p:set>
                                      <p:cBhvr>
                                        <p:cTn id="148" dur="1" fill="hold">
                                          <p:stCondLst>
                                            <p:cond delay="0"/>
                                          </p:stCondLst>
                                        </p:cTn>
                                        <p:tgtEl>
                                          <p:spTgt spid="64"/>
                                        </p:tgtEl>
                                        <p:attrNameLst>
                                          <p:attrName>style.visibility</p:attrName>
                                        </p:attrNameLst>
                                      </p:cBhvr>
                                      <p:to>
                                        <p:strVal val="visible"/>
                                      </p:to>
                                    </p:set>
                                    <p:anim calcmode="lin" valueType="num">
                                      <p:cBhvr additive="base">
                                        <p:cTn id="149" dur="100" fill="hold"/>
                                        <p:tgtEl>
                                          <p:spTgt spid="64"/>
                                        </p:tgtEl>
                                        <p:attrNameLst>
                                          <p:attrName>ppt_x</p:attrName>
                                        </p:attrNameLst>
                                      </p:cBhvr>
                                      <p:tavLst>
                                        <p:tav tm="0">
                                          <p:val>
                                            <p:strVal val="0-#ppt_w/2"/>
                                          </p:val>
                                        </p:tav>
                                        <p:tav tm="100000">
                                          <p:val>
                                            <p:strVal val="#ppt_x"/>
                                          </p:val>
                                        </p:tav>
                                      </p:tavLst>
                                    </p:anim>
                                    <p:anim calcmode="lin" valueType="num">
                                      <p:cBhvr additive="base">
                                        <p:cTn id="150" dur="100" fill="hold"/>
                                        <p:tgtEl>
                                          <p:spTgt spid="64"/>
                                        </p:tgtEl>
                                        <p:attrNameLst>
                                          <p:attrName>ppt_y</p:attrName>
                                        </p:attrNameLst>
                                      </p:cBhvr>
                                      <p:tavLst>
                                        <p:tav tm="0">
                                          <p:val>
                                            <p:strVal val="#ppt_y"/>
                                          </p:val>
                                        </p:tav>
                                        <p:tav tm="100000">
                                          <p:val>
                                            <p:strVal val="#ppt_y"/>
                                          </p:val>
                                        </p:tav>
                                      </p:tavLst>
                                    </p:anim>
                                  </p:childTnLst>
                                </p:cTn>
                              </p:par>
                            </p:childTnLst>
                          </p:cTn>
                        </p:par>
                        <p:par>
                          <p:cTn id="151" fill="hold">
                            <p:stCondLst>
                              <p:cond delay="14500"/>
                            </p:stCondLst>
                            <p:childTnLst>
                              <p:par>
                                <p:cTn id="152" presetID="2" presetClass="entr" presetSubtype="8" fill="hold" nodeType="afterEffect">
                                  <p:stCondLst>
                                    <p:cond delay="0"/>
                                  </p:stCondLst>
                                  <p:childTnLst>
                                    <p:set>
                                      <p:cBhvr>
                                        <p:cTn id="153" dur="1" fill="hold">
                                          <p:stCondLst>
                                            <p:cond delay="0"/>
                                          </p:stCondLst>
                                        </p:cTn>
                                        <p:tgtEl>
                                          <p:spTgt spid="65"/>
                                        </p:tgtEl>
                                        <p:attrNameLst>
                                          <p:attrName>style.visibility</p:attrName>
                                        </p:attrNameLst>
                                      </p:cBhvr>
                                      <p:to>
                                        <p:strVal val="visible"/>
                                      </p:to>
                                    </p:set>
                                    <p:anim calcmode="lin" valueType="num">
                                      <p:cBhvr additive="base">
                                        <p:cTn id="154" dur="100" fill="hold"/>
                                        <p:tgtEl>
                                          <p:spTgt spid="65"/>
                                        </p:tgtEl>
                                        <p:attrNameLst>
                                          <p:attrName>ppt_x</p:attrName>
                                        </p:attrNameLst>
                                      </p:cBhvr>
                                      <p:tavLst>
                                        <p:tav tm="0">
                                          <p:val>
                                            <p:strVal val="0-#ppt_w/2"/>
                                          </p:val>
                                        </p:tav>
                                        <p:tav tm="100000">
                                          <p:val>
                                            <p:strVal val="#ppt_x"/>
                                          </p:val>
                                        </p:tav>
                                      </p:tavLst>
                                    </p:anim>
                                    <p:anim calcmode="lin" valueType="num">
                                      <p:cBhvr additive="base">
                                        <p:cTn id="155" dur="100" fill="hold"/>
                                        <p:tgtEl>
                                          <p:spTgt spid="65"/>
                                        </p:tgtEl>
                                        <p:attrNameLst>
                                          <p:attrName>ppt_y</p:attrName>
                                        </p:attrNameLst>
                                      </p:cBhvr>
                                      <p:tavLst>
                                        <p:tav tm="0">
                                          <p:val>
                                            <p:strVal val="#ppt_y"/>
                                          </p:val>
                                        </p:tav>
                                        <p:tav tm="100000">
                                          <p:val>
                                            <p:strVal val="#ppt_y"/>
                                          </p:val>
                                        </p:tav>
                                      </p:tavLst>
                                    </p:anim>
                                  </p:childTnLst>
                                </p:cTn>
                              </p:par>
                            </p:childTnLst>
                          </p:cTn>
                        </p:par>
                        <p:par>
                          <p:cTn id="156" fill="hold">
                            <p:stCondLst>
                              <p:cond delay="15000"/>
                            </p:stCondLst>
                            <p:childTnLst>
                              <p:par>
                                <p:cTn id="157" presetID="2" presetClass="entr" presetSubtype="8" fill="hold" nodeType="afterEffect">
                                  <p:stCondLst>
                                    <p:cond delay="0"/>
                                  </p:stCondLst>
                                  <p:childTnLst>
                                    <p:set>
                                      <p:cBhvr>
                                        <p:cTn id="158" dur="1" fill="hold">
                                          <p:stCondLst>
                                            <p:cond delay="0"/>
                                          </p:stCondLst>
                                        </p:cTn>
                                        <p:tgtEl>
                                          <p:spTgt spid="66"/>
                                        </p:tgtEl>
                                        <p:attrNameLst>
                                          <p:attrName>style.visibility</p:attrName>
                                        </p:attrNameLst>
                                      </p:cBhvr>
                                      <p:to>
                                        <p:strVal val="visible"/>
                                      </p:to>
                                    </p:set>
                                    <p:anim calcmode="lin" valueType="num">
                                      <p:cBhvr additive="base">
                                        <p:cTn id="159" dur="100" fill="hold"/>
                                        <p:tgtEl>
                                          <p:spTgt spid="66"/>
                                        </p:tgtEl>
                                        <p:attrNameLst>
                                          <p:attrName>ppt_x</p:attrName>
                                        </p:attrNameLst>
                                      </p:cBhvr>
                                      <p:tavLst>
                                        <p:tav tm="0">
                                          <p:val>
                                            <p:strVal val="0-#ppt_w/2"/>
                                          </p:val>
                                        </p:tav>
                                        <p:tav tm="100000">
                                          <p:val>
                                            <p:strVal val="#ppt_x"/>
                                          </p:val>
                                        </p:tav>
                                      </p:tavLst>
                                    </p:anim>
                                    <p:anim calcmode="lin" valueType="num">
                                      <p:cBhvr additive="base">
                                        <p:cTn id="160" dur="100" fill="hold"/>
                                        <p:tgtEl>
                                          <p:spTgt spid="66"/>
                                        </p:tgtEl>
                                        <p:attrNameLst>
                                          <p:attrName>ppt_y</p:attrName>
                                        </p:attrNameLst>
                                      </p:cBhvr>
                                      <p:tavLst>
                                        <p:tav tm="0">
                                          <p:val>
                                            <p:strVal val="#ppt_y"/>
                                          </p:val>
                                        </p:tav>
                                        <p:tav tm="100000">
                                          <p:val>
                                            <p:strVal val="#ppt_y"/>
                                          </p:val>
                                        </p:tav>
                                      </p:tavLst>
                                    </p:anim>
                                  </p:childTnLst>
                                </p:cTn>
                              </p:par>
                            </p:childTnLst>
                          </p:cTn>
                        </p:par>
                        <p:par>
                          <p:cTn id="161" fill="hold">
                            <p:stCondLst>
                              <p:cond delay="15500"/>
                            </p:stCondLst>
                            <p:childTnLst>
                              <p:par>
                                <p:cTn id="162" presetID="2" presetClass="entr" presetSubtype="8" fill="hold"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additive="base">
                                        <p:cTn id="164" dur="100" fill="hold"/>
                                        <p:tgtEl>
                                          <p:spTgt spid="67"/>
                                        </p:tgtEl>
                                        <p:attrNameLst>
                                          <p:attrName>ppt_x</p:attrName>
                                        </p:attrNameLst>
                                      </p:cBhvr>
                                      <p:tavLst>
                                        <p:tav tm="0">
                                          <p:val>
                                            <p:strVal val="0-#ppt_w/2"/>
                                          </p:val>
                                        </p:tav>
                                        <p:tav tm="100000">
                                          <p:val>
                                            <p:strVal val="#ppt_x"/>
                                          </p:val>
                                        </p:tav>
                                      </p:tavLst>
                                    </p:anim>
                                    <p:anim calcmode="lin" valueType="num">
                                      <p:cBhvr additive="base">
                                        <p:cTn id="165" dur="100" fill="hold"/>
                                        <p:tgtEl>
                                          <p:spTgt spid="67"/>
                                        </p:tgtEl>
                                        <p:attrNameLst>
                                          <p:attrName>ppt_y</p:attrName>
                                        </p:attrNameLst>
                                      </p:cBhvr>
                                      <p:tavLst>
                                        <p:tav tm="0">
                                          <p:val>
                                            <p:strVal val="#ppt_y"/>
                                          </p:val>
                                        </p:tav>
                                        <p:tav tm="100000">
                                          <p:val>
                                            <p:strVal val="#ppt_y"/>
                                          </p:val>
                                        </p:tav>
                                      </p:tavLst>
                                    </p:anim>
                                  </p:childTnLst>
                                </p:cTn>
                              </p:par>
                            </p:childTnLst>
                          </p:cTn>
                        </p:par>
                        <p:par>
                          <p:cTn id="166" fill="hold">
                            <p:stCondLst>
                              <p:cond delay="16000"/>
                            </p:stCondLst>
                            <p:childTnLst>
                              <p:par>
                                <p:cTn id="167" presetID="2" presetClass="entr" presetSubtype="8" fill="hold" nodeType="afterEffect">
                                  <p:stCondLst>
                                    <p:cond delay="0"/>
                                  </p:stCondLst>
                                  <p:childTnLst>
                                    <p:set>
                                      <p:cBhvr>
                                        <p:cTn id="168" dur="1" fill="hold">
                                          <p:stCondLst>
                                            <p:cond delay="0"/>
                                          </p:stCondLst>
                                        </p:cTn>
                                        <p:tgtEl>
                                          <p:spTgt spid="68"/>
                                        </p:tgtEl>
                                        <p:attrNameLst>
                                          <p:attrName>style.visibility</p:attrName>
                                        </p:attrNameLst>
                                      </p:cBhvr>
                                      <p:to>
                                        <p:strVal val="visible"/>
                                      </p:to>
                                    </p:set>
                                    <p:anim calcmode="lin" valueType="num">
                                      <p:cBhvr additive="base">
                                        <p:cTn id="169" dur="100" fill="hold"/>
                                        <p:tgtEl>
                                          <p:spTgt spid="68"/>
                                        </p:tgtEl>
                                        <p:attrNameLst>
                                          <p:attrName>ppt_x</p:attrName>
                                        </p:attrNameLst>
                                      </p:cBhvr>
                                      <p:tavLst>
                                        <p:tav tm="0">
                                          <p:val>
                                            <p:strVal val="0-#ppt_w/2"/>
                                          </p:val>
                                        </p:tav>
                                        <p:tav tm="100000">
                                          <p:val>
                                            <p:strVal val="#ppt_x"/>
                                          </p:val>
                                        </p:tav>
                                      </p:tavLst>
                                    </p:anim>
                                    <p:anim calcmode="lin" valueType="num">
                                      <p:cBhvr additive="base">
                                        <p:cTn id="170" dur="100" fill="hold"/>
                                        <p:tgtEl>
                                          <p:spTgt spid="68"/>
                                        </p:tgtEl>
                                        <p:attrNameLst>
                                          <p:attrName>ppt_y</p:attrName>
                                        </p:attrNameLst>
                                      </p:cBhvr>
                                      <p:tavLst>
                                        <p:tav tm="0">
                                          <p:val>
                                            <p:strVal val="#ppt_y"/>
                                          </p:val>
                                        </p:tav>
                                        <p:tav tm="100000">
                                          <p:val>
                                            <p:strVal val="#ppt_y"/>
                                          </p:val>
                                        </p:tav>
                                      </p:tavLst>
                                    </p:anim>
                                  </p:childTnLst>
                                </p:cTn>
                              </p:par>
                            </p:childTnLst>
                          </p:cTn>
                        </p:par>
                        <p:par>
                          <p:cTn id="171" fill="hold">
                            <p:stCondLst>
                              <p:cond delay="16500"/>
                            </p:stCondLst>
                            <p:childTnLst>
                              <p:par>
                                <p:cTn id="172" presetID="2" presetClass="entr" presetSubtype="8" fill="hold" nodeType="afterEffect">
                                  <p:stCondLst>
                                    <p:cond delay="0"/>
                                  </p:stCondLst>
                                  <p:childTnLst>
                                    <p:set>
                                      <p:cBhvr>
                                        <p:cTn id="173" dur="1" fill="hold">
                                          <p:stCondLst>
                                            <p:cond delay="0"/>
                                          </p:stCondLst>
                                        </p:cTn>
                                        <p:tgtEl>
                                          <p:spTgt spid="69"/>
                                        </p:tgtEl>
                                        <p:attrNameLst>
                                          <p:attrName>style.visibility</p:attrName>
                                        </p:attrNameLst>
                                      </p:cBhvr>
                                      <p:to>
                                        <p:strVal val="visible"/>
                                      </p:to>
                                    </p:set>
                                    <p:anim calcmode="lin" valueType="num">
                                      <p:cBhvr additive="base">
                                        <p:cTn id="174" dur="100" fill="hold"/>
                                        <p:tgtEl>
                                          <p:spTgt spid="69"/>
                                        </p:tgtEl>
                                        <p:attrNameLst>
                                          <p:attrName>ppt_x</p:attrName>
                                        </p:attrNameLst>
                                      </p:cBhvr>
                                      <p:tavLst>
                                        <p:tav tm="0">
                                          <p:val>
                                            <p:strVal val="0-#ppt_w/2"/>
                                          </p:val>
                                        </p:tav>
                                        <p:tav tm="100000">
                                          <p:val>
                                            <p:strVal val="#ppt_x"/>
                                          </p:val>
                                        </p:tav>
                                      </p:tavLst>
                                    </p:anim>
                                    <p:anim calcmode="lin" valueType="num">
                                      <p:cBhvr additive="base">
                                        <p:cTn id="175" dur="100" fill="hold"/>
                                        <p:tgtEl>
                                          <p:spTgt spid="69"/>
                                        </p:tgtEl>
                                        <p:attrNameLst>
                                          <p:attrName>ppt_y</p:attrName>
                                        </p:attrNameLst>
                                      </p:cBhvr>
                                      <p:tavLst>
                                        <p:tav tm="0">
                                          <p:val>
                                            <p:strVal val="#ppt_y"/>
                                          </p:val>
                                        </p:tav>
                                        <p:tav tm="100000">
                                          <p:val>
                                            <p:strVal val="#ppt_y"/>
                                          </p:val>
                                        </p:tav>
                                      </p:tavLst>
                                    </p:anim>
                                  </p:childTnLst>
                                </p:cTn>
                              </p:par>
                            </p:childTnLst>
                          </p:cTn>
                        </p:par>
                        <p:par>
                          <p:cTn id="176" fill="hold">
                            <p:stCondLst>
                              <p:cond delay="17000"/>
                            </p:stCondLst>
                            <p:childTnLst>
                              <p:par>
                                <p:cTn id="177" presetID="2" presetClass="entr" presetSubtype="8" fill="hold" nodeType="afterEffect">
                                  <p:stCondLst>
                                    <p:cond delay="0"/>
                                  </p:stCondLst>
                                  <p:childTnLst>
                                    <p:set>
                                      <p:cBhvr>
                                        <p:cTn id="178" dur="1" fill="hold">
                                          <p:stCondLst>
                                            <p:cond delay="0"/>
                                          </p:stCondLst>
                                        </p:cTn>
                                        <p:tgtEl>
                                          <p:spTgt spid="70"/>
                                        </p:tgtEl>
                                        <p:attrNameLst>
                                          <p:attrName>style.visibility</p:attrName>
                                        </p:attrNameLst>
                                      </p:cBhvr>
                                      <p:to>
                                        <p:strVal val="visible"/>
                                      </p:to>
                                    </p:set>
                                    <p:anim calcmode="lin" valueType="num">
                                      <p:cBhvr additive="base">
                                        <p:cTn id="179" dur="100" fill="hold"/>
                                        <p:tgtEl>
                                          <p:spTgt spid="70"/>
                                        </p:tgtEl>
                                        <p:attrNameLst>
                                          <p:attrName>ppt_x</p:attrName>
                                        </p:attrNameLst>
                                      </p:cBhvr>
                                      <p:tavLst>
                                        <p:tav tm="0">
                                          <p:val>
                                            <p:strVal val="0-#ppt_w/2"/>
                                          </p:val>
                                        </p:tav>
                                        <p:tav tm="100000">
                                          <p:val>
                                            <p:strVal val="#ppt_x"/>
                                          </p:val>
                                        </p:tav>
                                      </p:tavLst>
                                    </p:anim>
                                    <p:anim calcmode="lin" valueType="num">
                                      <p:cBhvr additive="base">
                                        <p:cTn id="180" dur="100" fill="hold"/>
                                        <p:tgtEl>
                                          <p:spTgt spid="70"/>
                                        </p:tgtEl>
                                        <p:attrNameLst>
                                          <p:attrName>ppt_y</p:attrName>
                                        </p:attrNameLst>
                                      </p:cBhvr>
                                      <p:tavLst>
                                        <p:tav tm="0">
                                          <p:val>
                                            <p:strVal val="#ppt_y"/>
                                          </p:val>
                                        </p:tav>
                                        <p:tav tm="100000">
                                          <p:val>
                                            <p:strVal val="#ppt_y"/>
                                          </p:val>
                                        </p:tav>
                                      </p:tavLst>
                                    </p:anim>
                                  </p:childTnLst>
                                </p:cTn>
                              </p:par>
                            </p:childTnLst>
                          </p:cTn>
                        </p:par>
                        <p:par>
                          <p:cTn id="181" fill="hold">
                            <p:stCondLst>
                              <p:cond delay="17500"/>
                            </p:stCondLst>
                            <p:childTnLst>
                              <p:par>
                                <p:cTn id="182" presetID="2" presetClass="entr" presetSubtype="8" fill="hold" nodeType="afterEffect">
                                  <p:stCondLst>
                                    <p:cond delay="0"/>
                                  </p:stCondLst>
                                  <p:childTnLst>
                                    <p:set>
                                      <p:cBhvr>
                                        <p:cTn id="183" dur="1" fill="hold">
                                          <p:stCondLst>
                                            <p:cond delay="0"/>
                                          </p:stCondLst>
                                        </p:cTn>
                                        <p:tgtEl>
                                          <p:spTgt spid="71"/>
                                        </p:tgtEl>
                                        <p:attrNameLst>
                                          <p:attrName>style.visibility</p:attrName>
                                        </p:attrNameLst>
                                      </p:cBhvr>
                                      <p:to>
                                        <p:strVal val="visible"/>
                                      </p:to>
                                    </p:set>
                                    <p:anim calcmode="lin" valueType="num">
                                      <p:cBhvr additive="base">
                                        <p:cTn id="184" dur="100" fill="hold"/>
                                        <p:tgtEl>
                                          <p:spTgt spid="71"/>
                                        </p:tgtEl>
                                        <p:attrNameLst>
                                          <p:attrName>ppt_x</p:attrName>
                                        </p:attrNameLst>
                                      </p:cBhvr>
                                      <p:tavLst>
                                        <p:tav tm="0">
                                          <p:val>
                                            <p:strVal val="0-#ppt_w/2"/>
                                          </p:val>
                                        </p:tav>
                                        <p:tav tm="100000">
                                          <p:val>
                                            <p:strVal val="#ppt_x"/>
                                          </p:val>
                                        </p:tav>
                                      </p:tavLst>
                                    </p:anim>
                                    <p:anim calcmode="lin" valueType="num">
                                      <p:cBhvr additive="base">
                                        <p:cTn id="185" dur="100" fill="hold"/>
                                        <p:tgtEl>
                                          <p:spTgt spid="71"/>
                                        </p:tgtEl>
                                        <p:attrNameLst>
                                          <p:attrName>ppt_y</p:attrName>
                                        </p:attrNameLst>
                                      </p:cBhvr>
                                      <p:tavLst>
                                        <p:tav tm="0">
                                          <p:val>
                                            <p:strVal val="#ppt_y"/>
                                          </p:val>
                                        </p:tav>
                                        <p:tav tm="100000">
                                          <p:val>
                                            <p:strVal val="#ppt_y"/>
                                          </p:val>
                                        </p:tav>
                                      </p:tavLst>
                                    </p:anim>
                                  </p:childTnLst>
                                </p:cTn>
                              </p:par>
                            </p:childTnLst>
                          </p:cTn>
                        </p:par>
                        <p:par>
                          <p:cTn id="186" fill="hold">
                            <p:stCondLst>
                              <p:cond delay="18000"/>
                            </p:stCondLst>
                            <p:childTnLst>
                              <p:par>
                                <p:cTn id="187" presetID="2" presetClass="entr" presetSubtype="8" fill="hold" nodeType="afterEffect">
                                  <p:stCondLst>
                                    <p:cond delay="0"/>
                                  </p:stCondLst>
                                  <p:childTnLst>
                                    <p:set>
                                      <p:cBhvr>
                                        <p:cTn id="188" dur="1" fill="hold">
                                          <p:stCondLst>
                                            <p:cond delay="0"/>
                                          </p:stCondLst>
                                        </p:cTn>
                                        <p:tgtEl>
                                          <p:spTgt spid="72"/>
                                        </p:tgtEl>
                                        <p:attrNameLst>
                                          <p:attrName>style.visibility</p:attrName>
                                        </p:attrNameLst>
                                      </p:cBhvr>
                                      <p:to>
                                        <p:strVal val="visible"/>
                                      </p:to>
                                    </p:set>
                                    <p:anim calcmode="lin" valueType="num">
                                      <p:cBhvr additive="base">
                                        <p:cTn id="189" dur="100" fill="hold"/>
                                        <p:tgtEl>
                                          <p:spTgt spid="72"/>
                                        </p:tgtEl>
                                        <p:attrNameLst>
                                          <p:attrName>ppt_x</p:attrName>
                                        </p:attrNameLst>
                                      </p:cBhvr>
                                      <p:tavLst>
                                        <p:tav tm="0">
                                          <p:val>
                                            <p:strVal val="0-#ppt_w/2"/>
                                          </p:val>
                                        </p:tav>
                                        <p:tav tm="100000">
                                          <p:val>
                                            <p:strVal val="#ppt_x"/>
                                          </p:val>
                                        </p:tav>
                                      </p:tavLst>
                                    </p:anim>
                                    <p:anim calcmode="lin" valueType="num">
                                      <p:cBhvr additive="base">
                                        <p:cTn id="190" dur="100" fill="hold"/>
                                        <p:tgtEl>
                                          <p:spTgt spid="72"/>
                                        </p:tgtEl>
                                        <p:attrNameLst>
                                          <p:attrName>ppt_y</p:attrName>
                                        </p:attrNameLst>
                                      </p:cBhvr>
                                      <p:tavLst>
                                        <p:tav tm="0">
                                          <p:val>
                                            <p:strVal val="#ppt_y"/>
                                          </p:val>
                                        </p:tav>
                                        <p:tav tm="100000">
                                          <p:val>
                                            <p:strVal val="#ppt_y"/>
                                          </p:val>
                                        </p:tav>
                                      </p:tavLst>
                                    </p:anim>
                                  </p:childTnLst>
                                </p:cTn>
                              </p:par>
                            </p:childTnLst>
                          </p:cTn>
                        </p:par>
                        <p:par>
                          <p:cTn id="191" fill="hold">
                            <p:stCondLst>
                              <p:cond delay="18500"/>
                            </p:stCondLst>
                            <p:childTnLst>
                              <p:par>
                                <p:cTn id="192" presetID="22" presetClass="entr" presetSubtype="8" fill="hold" nodeType="afterEffect">
                                  <p:stCondLst>
                                    <p:cond delay="0"/>
                                  </p:stCondLst>
                                  <p:childTnLst>
                                    <p:set>
                                      <p:cBhvr>
                                        <p:cTn id="193" dur="1" fill="hold">
                                          <p:stCondLst>
                                            <p:cond delay="0"/>
                                          </p:stCondLst>
                                        </p:cTn>
                                        <p:tgtEl>
                                          <p:spTgt spid="10"/>
                                        </p:tgtEl>
                                        <p:attrNameLst>
                                          <p:attrName>style.visibility</p:attrName>
                                        </p:attrNameLst>
                                      </p:cBhvr>
                                      <p:to>
                                        <p:strVal val="visible"/>
                                      </p:to>
                                    </p:set>
                                    <p:animEffect transition="in" filter="wipe(left)">
                                      <p:cBhvr>
                                        <p:cTn id="194" dur="500"/>
                                        <p:tgtEl>
                                          <p:spTgt spid="10"/>
                                        </p:tgtEl>
                                      </p:cBhvr>
                                    </p:animEffect>
                                  </p:childTnLst>
                                </p:cTn>
                              </p:par>
                            </p:childTnLst>
                          </p:cTn>
                        </p:par>
                        <p:par>
                          <p:cTn id="195" fill="hold">
                            <p:stCondLst>
                              <p:cond delay="19000"/>
                            </p:stCondLst>
                            <p:childTnLst>
                              <p:par>
                                <p:cTn id="196" presetID="42" presetClass="entr" presetSubtype="0" fill="hold" nodeType="afterEffect">
                                  <p:stCondLst>
                                    <p:cond delay="0"/>
                                  </p:stCondLst>
                                  <p:childTnLst>
                                    <p:set>
                                      <p:cBhvr>
                                        <p:cTn id="197" dur="1" fill="hold">
                                          <p:stCondLst>
                                            <p:cond delay="0"/>
                                          </p:stCondLst>
                                        </p:cTn>
                                        <p:tgtEl>
                                          <p:spTgt spid="11"/>
                                        </p:tgtEl>
                                        <p:attrNameLst>
                                          <p:attrName>style.visibility</p:attrName>
                                        </p:attrNameLst>
                                      </p:cBhvr>
                                      <p:to>
                                        <p:strVal val="visible"/>
                                      </p:to>
                                    </p:set>
                                    <p:animEffect transition="in" filter="fade">
                                      <p:cBhvr>
                                        <p:cTn id="198" dur="200"/>
                                        <p:tgtEl>
                                          <p:spTgt spid="11"/>
                                        </p:tgtEl>
                                      </p:cBhvr>
                                    </p:animEffect>
                                    <p:anim calcmode="lin" valueType="num">
                                      <p:cBhvr>
                                        <p:cTn id="199" dur="200" fill="hold"/>
                                        <p:tgtEl>
                                          <p:spTgt spid="11"/>
                                        </p:tgtEl>
                                        <p:attrNameLst>
                                          <p:attrName>ppt_x</p:attrName>
                                        </p:attrNameLst>
                                      </p:cBhvr>
                                      <p:tavLst>
                                        <p:tav tm="0">
                                          <p:val>
                                            <p:strVal val="#ppt_x"/>
                                          </p:val>
                                        </p:tav>
                                        <p:tav tm="100000">
                                          <p:val>
                                            <p:strVal val="#ppt_x"/>
                                          </p:val>
                                        </p:tav>
                                      </p:tavLst>
                                    </p:anim>
                                    <p:anim calcmode="lin" valueType="num">
                                      <p:cBhvr>
                                        <p:cTn id="200" dur="200" fill="hold"/>
                                        <p:tgtEl>
                                          <p:spTgt spid="11"/>
                                        </p:tgtEl>
                                        <p:attrNameLst>
                                          <p:attrName>ppt_y</p:attrName>
                                        </p:attrNameLst>
                                      </p:cBhvr>
                                      <p:tavLst>
                                        <p:tav tm="0">
                                          <p:val>
                                            <p:strVal val="#ppt_y+.1"/>
                                          </p:val>
                                        </p:tav>
                                        <p:tav tm="100000">
                                          <p:val>
                                            <p:strVal val="#ppt_y"/>
                                          </p:val>
                                        </p:tav>
                                      </p:tavLst>
                                    </p:anim>
                                  </p:childTnLst>
                                </p:cTn>
                              </p:par>
                            </p:childTnLst>
                          </p:cTn>
                        </p:par>
                        <p:par>
                          <p:cTn id="201" fill="hold">
                            <p:stCondLst>
                              <p:cond delay="19500"/>
                            </p:stCondLst>
                            <p:childTnLst>
                              <p:par>
                                <p:cTn id="202" presetID="2" presetClass="entr" presetSubtype="2" fill="hold" nodeType="afterEffect">
                                  <p:stCondLst>
                                    <p:cond delay="0"/>
                                  </p:stCondLst>
                                  <p:childTnLst>
                                    <p:set>
                                      <p:cBhvr>
                                        <p:cTn id="203" dur="1" fill="hold">
                                          <p:stCondLst>
                                            <p:cond delay="0"/>
                                          </p:stCondLst>
                                        </p:cTn>
                                        <p:tgtEl>
                                          <p:spTgt spid="37"/>
                                        </p:tgtEl>
                                        <p:attrNameLst>
                                          <p:attrName>style.visibility</p:attrName>
                                        </p:attrNameLst>
                                      </p:cBhvr>
                                      <p:to>
                                        <p:strVal val="visible"/>
                                      </p:to>
                                    </p:set>
                                    <p:anim calcmode="lin" valueType="num">
                                      <p:cBhvr additive="base">
                                        <p:cTn id="204" dur="200" fill="hold"/>
                                        <p:tgtEl>
                                          <p:spTgt spid="37"/>
                                        </p:tgtEl>
                                        <p:attrNameLst>
                                          <p:attrName>ppt_x</p:attrName>
                                        </p:attrNameLst>
                                      </p:cBhvr>
                                      <p:tavLst>
                                        <p:tav tm="0">
                                          <p:val>
                                            <p:strVal val="1+#ppt_w/2"/>
                                          </p:val>
                                        </p:tav>
                                        <p:tav tm="100000">
                                          <p:val>
                                            <p:strVal val="#ppt_x"/>
                                          </p:val>
                                        </p:tav>
                                      </p:tavLst>
                                    </p:anim>
                                    <p:anim calcmode="lin" valueType="num">
                                      <p:cBhvr additive="base">
                                        <p:cTn id="205" dur="200" fill="hold"/>
                                        <p:tgtEl>
                                          <p:spTgt spid="37"/>
                                        </p:tgtEl>
                                        <p:attrNameLst>
                                          <p:attrName>ppt_y</p:attrName>
                                        </p:attrNameLst>
                                      </p:cBhvr>
                                      <p:tavLst>
                                        <p:tav tm="0">
                                          <p:val>
                                            <p:strVal val="#ppt_y"/>
                                          </p:val>
                                        </p:tav>
                                        <p:tav tm="100000">
                                          <p:val>
                                            <p:strVal val="#ppt_y"/>
                                          </p:val>
                                        </p:tav>
                                      </p:tavLst>
                                    </p:anim>
                                  </p:childTnLst>
                                </p:cTn>
                              </p:par>
                            </p:childTnLst>
                          </p:cTn>
                        </p:par>
                        <p:par>
                          <p:cTn id="206" fill="hold">
                            <p:stCondLst>
                              <p:cond delay="20000"/>
                            </p:stCondLst>
                            <p:childTnLst>
                              <p:par>
                                <p:cTn id="207" presetID="2" presetClass="entr" presetSubtype="2" fill="hold" nodeType="afterEffect">
                                  <p:stCondLst>
                                    <p:cond delay="0"/>
                                  </p:stCondLst>
                                  <p:childTnLst>
                                    <p:set>
                                      <p:cBhvr>
                                        <p:cTn id="208" dur="1" fill="hold">
                                          <p:stCondLst>
                                            <p:cond delay="0"/>
                                          </p:stCondLst>
                                        </p:cTn>
                                        <p:tgtEl>
                                          <p:spTgt spid="32"/>
                                        </p:tgtEl>
                                        <p:attrNameLst>
                                          <p:attrName>style.visibility</p:attrName>
                                        </p:attrNameLst>
                                      </p:cBhvr>
                                      <p:to>
                                        <p:strVal val="visible"/>
                                      </p:to>
                                    </p:set>
                                    <p:anim calcmode="lin" valueType="num">
                                      <p:cBhvr additive="base">
                                        <p:cTn id="209" dur="200" fill="hold"/>
                                        <p:tgtEl>
                                          <p:spTgt spid="32"/>
                                        </p:tgtEl>
                                        <p:attrNameLst>
                                          <p:attrName>ppt_x</p:attrName>
                                        </p:attrNameLst>
                                      </p:cBhvr>
                                      <p:tavLst>
                                        <p:tav tm="0">
                                          <p:val>
                                            <p:strVal val="1+#ppt_w/2"/>
                                          </p:val>
                                        </p:tav>
                                        <p:tav tm="100000">
                                          <p:val>
                                            <p:strVal val="#ppt_x"/>
                                          </p:val>
                                        </p:tav>
                                      </p:tavLst>
                                    </p:anim>
                                    <p:anim calcmode="lin" valueType="num">
                                      <p:cBhvr additive="base">
                                        <p:cTn id="210" dur="200" fill="hold"/>
                                        <p:tgtEl>
                                          <p:spTgt spid="32"/>
                                        </p:tgtEl>
                                        <p:attrNameLst>
                                          <p:attrName>ppt_y</p:attrName>
                                        </p:attrNameLst>
                                      </p:cBhvr>
                                      <p:tavLst>
                                        <p:tav tm="0">
                                          <p:val>
                                            <p:strVal val="#ppt_y"/>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88"/>
                                        </p:tgtEl>
                                        <p:attrNameLst>
                                          <p:attrName>style.visibility</p:attrName>
                                        </p:attrNameLst>
                                      </p:cBhvr>
                                      <p:to>
                                        <p:strVal val="visible"/>
                                      </p:to>
                                    </p:set>
                                    <p:animEffect transition="in" filter="fade">
                                      <p:cBhvr>
                                        <p:cTn id="213" dur="300"/>
                                        <p:tgtEl>
                                          <p:spTgt spid="88"/>
                                        </p:tgtEl>
                                      </p:cBhvr>
                                    </p:animEffect>
                                    <p:anim calcmode="lin" valueType="num">
                                      <p:cBhvr>
                                        <p:cTn id="214" dur="300" fill="hold"/>
                                        <p:tgtEl>
                                          <p:spTgt spid="88"/>
                                        </p:tgtEl>
                                        <p:attrNameLst>
                                          <p:attrName>ppt_x</p:attrName>
                                        </p:attrNameLst>
                                      </p:cBhvr>
                                      <p:tavLst>
                                        <p:tav tm="0">
                                          <p:val>
                                            <p:strVal val="#ppt_x"/>
                                          </p:val>
                                        </p:tav>
                                        <p:tav tm="100000">
                                          <p:val>
                                            <p:strVal val="#ppt_x"/>
                                          </p:val>
                                        </p:tav>
                                      </p:tavLst>
                                    </p:anim>
                                    <p:anim calcmode="lin" valueType="num">
                                      <p:cBhvr>
                                        <p:cTn id="215" dur="3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数据 8"/>
          <p:cNvSpPr/>
          <p:nvPr/>
        </p:nvSpPr>
        <p:spPr>
          <a:xfrm rot="16200000" flipH="1">
            <a:off x="990354" y="1386005"/>
            <a:ext cx="504055" cy="198774"/>
          </a:xfrm>
          <a:prstGeom prst="flowChartInputOutp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圆角矩形 9"/>
          <p:cNvSpPr/>
          <p:nvPr/>
        </p:nvSpPr>
        <p:spPr>
          <a:xfrm>
            <a:off x="1287010" y="1060376"/>
            <a:ext cx="3024336" cy="3600400"/>
          </a:xfrm>
          <a:prstGeom prst="roundRect">
            <a:avLst>
              <a:gd name="adj" fmla="val 6769"/>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五边形 10"/>
          <p:cNvSpPr/>
          <p:nvPr/>
        </p:nvSpPr>
        <p:spPr>
          <a:xfrm>
            <a:off x="1142995" y="1339874"/>
            <a:ext cx="2584057" cy="397547"/>
          </a:xfrm>
          <a:prstGeom prst="homePlate">
            <a:avLst>
              <a:gd name="adj" fmla="val 334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2"/>
          <p:cNvSpPr txBox="1"/>
          <p:nvPr/>
        </p:nvSpPr>
        <p:spPr>
          <a:xfrm>
            <a:off x="1575042" y="199648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sym typeface="微软雅黑" panose="020B0503020204020204" pitchFamily="34" charset="-122"/>
              </a:rPr>
              <a:t>观点一：</a:t>
            </a:r>
            <a:r>
              <a:rPr lang="zh-CN" altLang="en-US" sz="1200" dirty="0">
                <a:solidFill>
                  <a:srgbClr val="FFFFFF"/>
                </a:solidFill>
                <a:sym typeface="微软雅黑" panose="020B0503020204020204" pitchFamily="34" charset="-122"/>
              </a:rPr>
              <a:t>详写内容</a:t>
            </a:r>
            <a:r>
              <a:rPr lang="en-US" altLang="zh-CN" sz="1200" dirty="0">
                <a:solidFill>
                  <a:srgbClr val="FFFFFF"/>
                </a:solidFill>
                <a:sym typeface="微软雅黑" panose="020B0503020204020204" pitchFamily="34" charset="-122"/>
              </a:rPr>
              <a:t>……</a:t>
            </a:r>
            <a:r>
              <a:rPr lang="zh-CN" altLang="en-US" sz="1200" dirty="0">
                <a:solidFill>
                  <a:srgbClr val="FFFFFF"/>
                </a:solidFill>
                <a:sym typeface="微软雅黑" panose="020B0503020204020204" pitchFamily="34" charset="-122"/>
              </a:rPr>
              <a:t>点击输入本栏的具体文字，简明扼要的说明分项内容，此为概念图解，请根据您的具体内容酌情修改。</a:t>
            </a:r>
            <a:endParaRPr lang="en-US" altLang="zh-CN" sz="1200" dirty="0">
              <a:solidFill>
                <a:srgbClr val="FFFFFF"/>
              </a:solidFill>
              <a:sym typeface="微软雅黑" panose="020B0503020204020204" pitchFamily="34" charset="-122"/>
            </a:endParaRPr>
          </a:p>
        </p:txBody>
      </p:sp>
      <p:sp>
        <p:nvSpPr>
          <p:cNvPr id="14" name="TextBox 13"/>
          <p:cNvSpPr txBox="1"/>
          <p:nvPr/>
        </p:nvSpPr>
        <p:spPr>
          <a:xfrm>
            <a:off x="1507784" y="1406649"/>
            <a:ext cx="1699107" cy="215444"/>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b="0" dirty="0">
                <a:solidFill>
                  <a:schemeClr val="accent1"/>
                </a:solidFill>
                <a:sym typeface="微软雅黑" panose="020B0503020204020204" pitchFamily="34" charset="-122"/>
              </a:rPr>
              <a:t>添加标题内容</a:t>
            </a:r>
            <a:endParaRPr lang="zh-CN" altLang="en-US" b="0" dirty="0">
              <a:solidFill>
                <a:schemeClr val="accent1"/>
              </a:solidFill>
              <a:sym typeface="微软雅黑" panose="020B0503020204020204" pitchFamily="34" charset="-122"/>
            </a:endParaRPr>
          </a:p>
        </p:txBody>
      </p:sp>
      <p:sp>
        <p:nvSpPr>
          <p:cNvPr id="15" name="TextBox 14"/>
          <p:cNvSpPr txBox="1"/>
          <p:nvPr/>
        </p:nvSpPr>
        <p:spPr>
          <a:xfrm>
            <a:off x="1575042" y="2841800"/>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sym typeface="微软雅黑" panose="020B0503020204020204" pitchFamily="34" charset="-122"/>
              </a:rPr>
              <a:t>观点二：</a:t>
            </a:r>
            <a:r>
              <a:rPr lang="zh-CN" altLang="en-US" sz="1200" dirty="0">
                <a:solidFill>
                  <a:srgbClr val="FFFFFF"/>
                </a:solidFill>
                <a:sym typeface="微软雅黑" panose="020B0503020204020204" pitchFamily="34" charset="-122"/>
              </a:rPr>
              <a:t>详写内容</a:t>
            </a:r>
            <a:r>
              <a:rPr lang="en-US" altLang="zh-CN" sz="1200" dirty="0">
                <a:solidFill>
                  <a:srgbClr val="FFFFFF"/>
                </a:solidFill>
                <a:sym typeface="微软雅黑" panose="020B0503020204020204" pitchFamily="34" charset="-122"/>
              </a:rPr>
              <a:t>……</a:t>
            </a:r>
            <a:r>
              <a:rPr lang="zh-CN" altLang="en-US" sz="1200" dirty="0">
                <a:solidFill>
                  <a:srgbClr val="FFFFFF"/>
                </a:solidFill>
                <a:sym typeface="微软雅黑" panose="020B0503020204020204" pitchFamily="34" charset="-122"/>
              </a:rPr>
              <a:t>点击输入本栏的具体文字，简明扼要的说明分项内容，此为概念图解，请根据您的具体内容酌情修改。</a:t>
            </a:r>
            <a:endParaRPr lang="en-US" altLang="zh-CN" sz="1200" dirty="0">
              <a:solidFill>
                <a:srgbClr val="FFFFFF"/>
              </a:solidFill>
              <a:sym typeface="微软雅黑" panose="020B0503020204020204" pitchFamily="34" charset="-122"/>
            </a:endParaRPr>
          </a:p>
        </p:txBody>
      </p:sp>
      <p:sp>
        <p:nvSpPr>
          <p:cNvPr id="16" name="TextBox 15"/>
          <p:cNvSpPr txBox="1"/>
          <p:nvPr/>
        </p:nvSpPr>
        <p:spPr>
          <a:xfrm>
            <a:off x="1575042" y="370589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sym typeface="微软雅黑" panose="020B0503020204020204" pitchFamily="34" charset="-122"/>
              </a:rPr>
              <a:t>观点三：</a:t>
            </a:r>
            <a:r>
              <a:rPr lang="zh-CN" altLang="en-US" sz="1200" dirty="0">
                <a:solidFill>
                  <a:srgbClr val="FFFFFF"/>
                </a:solidFill>
                <a:sym typeface="微软雅黑" panose="020B0503020204020204" pitchFamily="34" charset="-122"/>
              </a:rPr>
              <a:t>详写内容</a:t>
            </a:r>
            <a:r>
              <a:rPr lang="en-US" altLang="zh-CN" sz="1200" dirty="0">
                <a:solidFill>
                  <a:srgbClr val="FFFFFF"/>
                </a:solidFill>
                <a:sym typeface="微软雅黑" panose="020B0503020204020204" pitchFamily="34" charset="-122"/>
              </a:rPr>
              <a:t>……</a:t>
            </a:r>
            <a:r>
              <a:rPr lang="zh-CN" altLang="en-US" sz="1200" dirty="0">
                <a:solidFill>
                  <a:srgbClr val="FFFFFF"/>
                </a:solidFill>
                <a:sym typeface="微软雅黑" panose="020B0503020204020204" pitchFamily="34" charset="-122"/>
              </a:rPr>
              <a:t>点击输入本栏的具体文字，简明扼要的说明分项内容，此为概念图解，请根据您的具体内容酌情修改。</a:t>
            </a:r>
            <a:endParaRPr lang="en-US" altLang="zh-CN" sz="1200" dirty="0">
              <a:solidFill>
                <a:srgbClr val="FFFFFF"/>
              </a:solidFill>
              <a:sym typeface="微软雅黑" panose="020B0503020204020204" pitchFamily="34" charset="-122"/>
            </a:endParaRPr>
          </a:p>
        </p:txBody>
      </p:sp>
      <p:sp>
        <p:nvSpPr>
          <p:cNvPr id="24" name="流程图: 数据 23"/>
          <p:cNvSpPr/>
          <p:nvPr/>
        </p:nvSpPr>
        <p:spPr>
          <a:xfrm rot="16200000" flipH="1">
            <a:off x="4662762" y="1386005"/>
            <a:ext cx="504055" cy="198774"/>
          </a:xfrm>
          <a:prstGeom prst="flowChartInputOutp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圆角矩形 24"/>
          <p:cNvSpPr/>
          <p:nvPr/>
        </p:nvSpPr>
        <p:spPr>
          <a:xfrm>
            <a:off x="4959418" y="1060376"/>
            <a:ext cx="3024336" cy="3600400"/>
          </a:xfrm>
          <a:prstGeom prst="roundRect">
            <a:avLst>
              <a:gd name="adj" fmla="val 6769"/>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五边形 25"/>
          <p:cNvSpPr/>
          <p:nvPr/>
        </p:nvSpPr>
        <p:spPr>
          <a:xfrm>
            <a:off x="4815403" y="1339874"/>
            <a:ext cx="2584057" cy="397547"/>
          </a:xfrm>
          <a:prstGeom prst="homePlate">
            <a:avLst>
              <a:gd name="adj" fmla="val 334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26"/>
          <p:cNvSpPr txBox="1"/>
          <p:nvPr/>
        </p:nvSpPr>
        <p:spPr>
          <a:xfrm>
            <a:off x="5247450" y="199648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sym typeface="微软雅黑" panose="020B0503020204020204" pitchFamily="34" charset="-122"/>
              </a:rPr>
              <a:t>结论一：</a:t>
            </a:r>
            <a:r>
              <a:rPr lang="zh-CN" altLang="en-US" sz="1200" dirty="0">
                <a:solidFill>
                  <a:srgbClr val="FFFFFF"/>
                </a:solidFill>
                <a:sym typeface="微软雅黑" panose="020B0503020204020204" pitchFamily="34" charset="-122"/>
              </a:rPr>
              <a:t>详写内容</a:t>
            </a:r>
            <a:r>
              <a:rPr lang="en-US" altLang="zh-CN" sz="1200" dirty="0">
                <a:solidFill>
                  <a:srgbClr val="FFFFFF"/>
                </a:solidFill>
                <a:sym typeface="微软雅黑" panose="020B0503020204020204" pitchFamily="34" charset="-122"/>
              </a:rPr>
              <a:t>……</a:t>
            </a:r>
            <a:r>
              <a:rPr lang="zh-CN" altLang="en-US" sz="1200" dirty="0">
                <a:solidFill>
                  <a:srgbClr val="FFFFFF"/>
                </a:solidFill>
                <a:sym typeface="微软雅黑" panose="020B0503020204020204" pitchFamily="34" charset="-122"/>
              </a:rPr>
              <a:t>点击输入本栏的具体文字，简明扼要的说明分项内容，此为概念图解，请根据您的具体内容酌情修改。</a:t>
            </a:r>
            <a:endParaRPr lang="en-US" altLang="zh-CN" sz="1200" dirty="0">
              <a:solidFill>
                <a:srgbClr val="FFFFFF"/>
              </a:solidFill>
              <a:sym typeface="微软雅黑" panose="020B0503020204020204" pitchFamily="34" charset="-122"/>
            </a:endParaRPr>
          </a:p>
        </p:txBody>
      </p:sp>
      <p:sp>
        <p:nvSpPr>
          <p:cNvPr id="28" name="TextBox 27"/>
          <p:cNvSpPr txBox="1"/>
          <p:nvPr/>
        </p:nvSpPr>
        <p:spPr>
          <a:xfrm>
            <a:off x="5180192" y="1406649"/>
            <a:ext cx="1699107" cy="215444"/>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b="0" dirty="0">
                <a:solidFill>
                  <a:schemeClr val="accent1"/>
                </a:solidFill>
                <a:sym typeface="微软雅黑" panose="020B0503020204020204" pitchFamily="34" charset="-122"/>
              </a:rPr>
              <a:t>添加标题内容</a:t>
            </a:r>
            <a:endParaRPr lang="zh-CN" altLang="en-US" b="0" dirty="0">
              <a:solidFill>
                <a:schemeClr val="accent1"/>
              </a:solidFill>
              <a:sym typeface="微软雅黑" panose="020B0503020204020204" pitchFamily="34" charset="-122"/>
            </a:endParaRPr>
          </a:p>
        </p:txBody>
      </p:sp>
      <p:sp>
        <p:nvSpPr>
          <p:cNvPr id="29" name="TextBox 28"/>
          <p:cNvSpPr txBox="1"/>
          <p:nvPr/>
        </p:nvSpPr>
        <p:spPr>
          <a:xfrm>
            <a:off x="5247450" y="2841800"/>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sym typeface="微软雅黑" panose="020B0503020204020204" pitchFamily="34" charset="-122"/>
              </a:rPr>
              <a:t>结论二：</a:t>
            </a:r>
            <a:r>
              <a:rPr lang="zh-CN" altLang="en-US" sz="1200" dirty="0">
                <a:solidFill>
                  <a:srgbClr val="FFFFFF"/>
                </a:solidFill>
                <a:sym typeface="微软雅黑" panose="020B0503020204020204" pitchFamily="34" charset="-122"/>
              </a:rPr>
              <a:t>详写内容</a:t>
            </a:r>
            <a:r>
              <a:rPr lang="en-US" altLang="zh-CN" sz="1200" dirty="0">
                <a:solidFill>
                  <a:srgbClr val="FFFFFF"/>
                </a:solidFill>
                <a:sym typeface="微软雅黑" panose="020B0503020204020204" pitchFamily="34" charset="-122"/>
              </a:rPr>
              <a:t>……</a:t>
            </a:r>
            <a:r>
              <a:rPr lang="zh-CN" altLang="en-US" sz="1200" dirty="0">
                <a:solidFill>
                  <a:srgbClr val="FFFFFF"/>
                </a:solidFill>
                <a:sym typeface="微软雅黑" panose="020B0503020204020204" pitchFamily="34" charset="-122"/>
              </a:rPr>
              <a:t>点击输入本栏的具体文字，简明扼要的说明分项内容，此为概念图解，请根据您的具体内容酌情修改。</a:t>
            </a:r>
            <a:endParaRPr lang="en-US" altLang="zh-CN" sz="1200" dirty="0">
              <a:solidFill>
                <a:srgbClr val="FFFFFF"/>
              </a:solidFill>
              <a:sym typeface="微软雅黑" panose="020B0503020204020204" pitchFamily="34" charset="-122"/>
            </a:endParaRPr>
          </a:p>
        </p:txBody>
      </p:sp>
      <p:sp>
        <p:nvSpPr>
          <p:cNvPr id="30" name="TextBox 29"/>
          <p:cNvSpPr txBox="1"/>
          <p:nvPr/>
        </p:nvSpPr>
        <p:spPr>
          <a:xfrm>
            <a:off x="5247450" y="370589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rgbClr val="FFFFFF"/>
                </a:solidFill>
                <a:sym typeface="微软雅黑" panose="020B0503020204020204" pitchFamily="34" charset="-122"/>
              </a:rPr>
              <a:t>结论三：</a:t>
            </a:r>
            <a:r>
              <a:rPr lang="zh-CN" altLang="en-US" sz="1200" dirty="0">
                <a:solidFill>
                  <a:srgbClr val="FFFFFF"/>
                </a:solidFill>
                <a:sym typeface="微软雅黑" panose="020B0503020204020204" pitchFamily="34" charset="-122"/>
              </a:rPr>
              <a:t>详写内容</a:t>
            </a:r>
            <a:r>
              <a:rPr lang="en-US" altLang="zh-CN" sz="1200" dirty="0">
                <a:solidFill>
                  <a:srgbClr val="FFFFFF"/>
                </a:solidFill>
                <a:sym typeface="微软雅黑" panose="020B0503020204020204" pitchFamily="34" charset="-122"/>
              </a:rPr>
              <a:t>……</a:t>
            </a:r>
            <a:r>
              <a:rPr lang="zh-CN" altLang="en-US" sz="1200" dirty="0">
                <a:solidFill>
                  <a:srgbClr val="FFFFFF"/>
                </a:solidFill>
                <a:sym typeface="微软雅黑" panose="020B0503020204020204" pitchFamily="34" charset="-122"/>
              </a:rPr>
              <a:t>点击输入本栏的具体文字，简明扼要的说明分项内容，此为概念图解，请根据您的具体内容酌情修改。</a:t>
            </a:r>
            <a:endParaRPr lang="en-US" altLang="zh-CN" sz="1200" dirty="0">
              <a:solidFill>
                <a:srgbClr val="FFFFFF"/>
              </a:solidFill>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right)">
                                      <p:cBhvr>
                                        <p:cTn id="36" dur="500"/>
                                        <p:tgtEl>
                                          <p:spTgt spid="24"/>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wipe(left)">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p:bldP spid="14" grpId="0"/>
      <p:bldP spid="15" grpId="0"/>
      <p:bldP spid="16" grpId="0"/>
      <p:bldP spid="24" grpId="0" animBg="1"/>
      <p:bldP spid="25" grpId="0" animBg="1"/>
      <p:bldP spid="26" grpId="0" animBg="1"/>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p:cNvGrpSpPr/>
          <p:nvPr/>
        </p:nvGrpSpPr>
        <p:grpSpPr>
          <a:xfrm>
            <a:off x="3315607" y="1484484"/>
            <a:ext cx="2512786" cy="2813330"/>
            <a:chOff x="7017067" y="1397890"/>
            <a:chExt cx="4519610" cy="5060182"/>
          </a:xfrm>
        </p:grpSpPr>
        <p:grpSp>
          <p:nvGrpSpPr>
            <p:cNvPr id="40" name="Group 4"/>
            <p:cNvGrpSpPr>
              <a:grpSpLocks noChangeAspect="1"/>
            </p:cNvGrpSpPr>
            <p:nvPr/>
          </p:nvGrpSpPr>
          <p:grpSpPr bwMode="auto">
            <a:xfrm>
              <a:off x="7017067" y="1397890"/>
              <a:ext cx="4519610" cy="5060182"/>
              <a:chOff x="4137" y="924"/>
              <a:chExt cx="2734" cy="3061"/>
            </a:xfrm>
          </p:grpSpPr>
          <p:sp>
            <p:nvSpPr>
              <p:cNvPr id="48" name="Oval 5"/>
              <p:cNvSpPr>
                <a:spLocks noChangeArrowheads="1"/>
              </p:cNvSpPr>
              <p:nvPr/>
            </p:nvSpPr>
            <p:spPr bwMode="auto">
              <a:xfrm>
                <a:off x="5008" y="1957"/>
                <a:ext cx="992" cy="994"/>
              </a:xfrm>
              <a:prstGeom prst="ellipse">
                <a:avLst/>
              </a:pr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49" name="Freeform 6"/>
              <p:cNvSpPr/>
              <p:nvPr/>
            </p:nvSpPr>
            <p:spPr bwMode="auto">
              <a:xfrm>
                <a:off x="4798" y="1009"/>
                <a:ext cx="838" cy="1063"/>
              </a:xfrm>
              <a:custGeom>
                <a:avLst/>
                <a:gdLst>
                  <a:gd name="T0" fmla="*/ 109 w 423"/>
                  <a:gd name="T1" fmla="*/ 537 h 537"/>
                  <a:gd name="T2" fmla="*/ 249 w 423"/>
                  <a:gd name="T3" fmla="*/ 0 h 537"/>
                  <a:gd name="T4" fmla="*/ 220 w 423"/>
                  <a:gd name="T5" fmla="*/ 182 h 537"/>
                  <a:gd name="T6" fmla="*/ 420 w 423"/>
                  <a:gd name="T7" fmla="*/ 235 h 537"/>
                  <a:gd name="T8" fmla="*/ 310 w 423"/>
                  <a:gd name="T9" fmla="*/ 419 h 537"/>
                  <a:gd name="T10" fmla="*/ 109 w 423"/>
                  <a:gd name="T11" fmla="*/ 537 h 537"/>
                </a:gdLst>
                <a:ahLst/>
                <a:cxnLst>
                  <a:cxn ang="0">
                    <a:pos x="T0" y="T1"/>
                  </a:cxn>
                  <a:cxn ang="0">
                    <a:pos x="T2" y="T3"/>
                  </a:cxn>
                  <a:cxn ang="0">
                    <a:pos x="T4" y="T5"/>
                  </a:cxn>
                  <a:cxn ang="0">
                    <a:pos x="T6" y="T7"/>
                  </a:cxn>
                  <a:cxn ang="0">
                    <a:pos x="T8" y="T9"/>
                  </a:cxn>
                  <a:cxn ang="0">
                    <a:pos x="T10" y="T11"/>
                  </a:cxn>
                </a:cxnLst>
                <a:rect l="0" t="0" r="r" b="b"/>
                <a:pathLst>
                  <a:path w="423" h="537">
                    <a:moveTo>
                      <a:pt x="109" y="537"/>
                    </a:moveTo>
                    <a:cubicBezTo>
                      <a:pt x="0" y="350"/>
                      <a:pt x="63" y="110"/>
                      <a:pt x="249" y="0"/>
                    </a:cubicBezTo>
                    <a:cubicBezTo>
                      <a:pt x="198" y="45"/>
                      <a:pt x="184" y="121"/>
                      <a:pt x="220" y="182"/>
                    </a:cubicBezTo>
                    <a:cubicBezTo>
                      <a:pt x="260" y="252"/>
                      <a:pt x="350" y="276"/>
                      <a:pt x="420" y="235"/>
                    </a:cubicBezTo>
                    <a:cubicBezTo>
                      <a:pt x="423" y="234"/>
                      <a:pt x="327" y="360"/>
                      <a:pt x="310" y="419"/>
                    </a:cubicBezTo>
                    <a:cubicBezTo>
                      <a:pt x="231" y="430"/>
                      <a:pt x="157" y="473"/>
                      <a:pt x="109" y="53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0" name="Freeform 7"/>
              <p:cNvSpPr/>
              <p:nvPr/>
            </p:nvSpPr>
            <p:spPr bwMode="auto">
              <a:xfrm>
                <a:off x="5184" y="924"/>
                <a:ext cx="600" cy="600"/>
              </a:xfrm>
              <a:custGeom>
                <a:avLst/>
                <a:gdLst>
                  <a:gd name="T0" fmla="*/ 85 w 303"/>
                  <a:gd name="T1" fmla="*/ 37 h 303"/>
                  <a:gd name="T2" fmla="*/ 266 w 303"/>
                  <a:gd name="T3" fmla="*/ 85 h 303"/>
                  <a:gd name="T4" fmla="*/ 218 w 303"/>
                  <a:gd name="T5" fmla="*/ 267 h 303"/>
                  <a:gd name="T6" fmla="*/ 37 w 303"/>
                  <a:gd name="T7" fmla="*/ 218 h 303"/>
                  <a:gd name="T8" fmla="*/ 85 w 303"/>
                  <a:gd name="T9" fmla="*/ 37 h 303"/>
                </a:gdLst>
                <a:ahLst/>
                <a:cxnLst>
                  <a:cxn ang="0">
                    <a:pos x="T0" y="T1"/>
                  </a:cxn>
                  <a:cxn ang="0">
                    <a:pos x="T2" y="T3"/>
                  </a:cxn>
                  <a:cxn ang="0">
                    <a:pos x="T4" y="T5"/>
                  </a:cxn>
                  <a:cxn ang="0">
                    <a:pos x="T6" y="T7"/>
                  </a:cxn>
                  <a:cxn ang="0">
                    <a:pos x="T8" y="T9"/>
                  </a:cxn>
                </a:cxnLst>
                <a:rect l="0" t="0" r="r" b="b"/>
                <a:pathLst>
                  <a:path w="303" h="303">
                    <a:moveTo>
                      <a:pt x="85" y="37"/>
                    </a:moveTo>
                    <a:cubicBezTo>
                      <a:pt x="149" y="0"/>
                      <a:pt x="230" y="22"/>
                      <a:pt x="266" y="85"/>
                    </a:cubicBezTo>
                    <a:cubicBezTo>
                      <a:pt x="303" y="149"/>
                      <a:pt x="281" y="230"/>
                      <a:pt x="218" y="267"/>
                    </a:cubicBezTo>
                    <a:cubicBezTo>
                      <a:pt x="154" y="303"/>
                      <a:pt x="73" y="282"/>
                      <a:pt x="37" y="218"/>
                    </a:cubicBezTo>
                    <a:cubicBezTo>
                      <a:pt x="0" y="155"/>
                      <a:pt x="22" y="73"/>
                      <a:pt x="85"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1" name="Freeform 8"/>
              <p:cNvSpPr/>
              <p:nvPr/>
            </p:nvSpPr>
            <p:spPr bwMode="auto">
              <a:xfrm>
                <a:off x="5600" y="1342"/>
                <a:ext cx="1065" cy="740"/>
              </a:xfrm>
              <a:custGeom>
                <a:avLst/>
                <a:gdLst>
                  <a:gd name="T0" fmla="*/ 0 w 538"/>
                  <a:gd name="T1" fmla="*/ 249 h 374"/>
                  <a:gd name="T2" fmla="*/ 538 w 538"/>
                  <a:gd name="T3" fmla="*/ 108 h 374"/>
                  <a:gd name="T4" fmla="*/ 365 w 538"/>
                  <a:gd name="T5" fmla="*/ 172 h 374"/>
                  <a:gd name="T6" fmla="*/ 416 w 538"/>
                  <a:gd name="T7" fmla="*/ 372 h 374"/>
                  <a:gd name="T8" fmla="*/ 202 w 538"/>
                  <a:gd name="T9" fmla="*/ 367 h 374"/>
                  <a:gd name="T10" fmla="*/ 0 w 538"/>
                  <a:gd name="T11" fmla="*/ 249 h 374"/>
                </a:gdLst>
                <a:ahLst/>
                <a:cxnLst>
                  <a:cxn ang="0">
                    <a:pos x="T0" y="T1"/>
                  </a:cxn>
                  <a:cxn ang="0">
                    <a:pos x="T2" y="T3"/>
                  </a:cxn>
                  <a:cxn ang="0">
                    <a:pos x="T4" y="T5"/>
                  </a:cxn>
                  <a:cxn ang="0">
                    <a:pos x="T6" y="T7"/>
                  </a:cxn>
                  <a:cxn ang="0">
                    <a:pos x="T8" y="T9"/>
                  </a:cxn>
                  <a:cxn ang="0">
                    <a:pos x="T10" y="T11"/>
                  </a:cxn>
                </a:cxnLst>
                <a:rect l="0" t="0" r="r" b="b"/>
                <a:pathLst>
                  <a:path w="538" h="374">
                    <a:moveTo>
                      <a:pt x="0" y="249"/>
                    </a:moveTo>
                    <a:cubicBezTo>
                      <a:pt x="111" y="62"/>
                      <a:pt x="351" y="0"/>
                      <a:pt x="538" y="108"/>
                    </a:cubicBezTo>
                    <a:cubicBezTo>
                      <a:pt x="474" y="86"/>
                      <a:pt x="401" y="111"/>
                      <a:pt x="365" y="172"/>
                    </a:cubicBezTo>
                    <a:cubicBezTo>
                      <a:pt x="323" y="241"/>
                      <a:pt x="346" y="331"/>
                      <a:pt x="416" y="372"/>
                    </a:cubicBezTo>
                    <a:cubicBezTo>
                      <a:pt x="419" y="374"/>
                      <a:pt x="262" y="352"/>
                      <a:pt x="202" y="367"/>
                    </a:cubicBezTo>
                    <a:cubicBezTo>
                      <a:pt x="154" y="303"/>
                      <a:pt x="80" y="260"/>
                      <a:pt x="0" y="24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2" name="Freeform 9"/>
              <p:cNvSpPr/>
              <p:nvPr/>
            </p:nvSpPr>
            <p:spPr bwMode="auto">
              <a:xfrm>
                <a:off x="6271" y="1530"/>
                <a:ext cx="600" cy="599"/>
              </a:xfrm>
              <a:custGeom>
                <a:avLst/>
                <a:gdLst>
                  <a:gd name="T0" fmla="*/ 219 w 303"/>
                  <a:gd name="T1" fmla="*/ 37 h 303"/>
                  <a:gd name="T2" fmla="*/ 266 w 303"/>
                  <a:gd name="T3" fmla="*/ 219 h 303"/>
                  <a:gd name="T4" fmla="*/ 84 w 303"/>
                  <a:gd name="T5" fmla="*/ 265 h 303"/>
                  <a:gd name="T6" fmla="*/ 37 w 303"/>
                  <a:gd name="T7" fmla="*/ 83 h 303"/>
                  <a:gd name="T8" fmla="*/ 219 w 303"/>
                  <a:gd name="T9" fmla="*/ 37 h 303"/>
                </a:gdLst>
                <a:ahLst/>
                <a:cxnLst>
                  <a:cxn ang="0">
                    <a:pos x="T0" y="T1"/>
                  </a:cxn>
                  <a:cxn ang="0">
                    <a:pos x="T2" y="T3"/>
                  </a:cxn>
                  <a:cxn ang="0">
                    <a:pos x="T4" y="T5"/>
                  </a:cxn>
                  <a:cxn ang="0">
                    <a:pos x="T6" y="T7"/>
                  </a:cxn>
                  <a:cxn ang="0">
                    <a:pos x="T8" y="T9"/>
                  </a:cxn>
                </a:cxnLst>
                <a:rect l="0" t="0" r="r" b="b"/>
                <a:pathLst>
                  <a:path w="303" h="303">
                    <a:moveTo>
                      <a:pt x="219" y="37"/>
                    </a:moveTo>
                    <a:cubicBezTo>
                      <a:pt x="282" y="74"/>
                      <a:pt x="303" y="156"/>
                      <a:pt x="266" y="219"/>
                    </a:cubicBezTo>
                    <a:cubicBezTo>
                      <a:pt x="228" y="282"/>
                      <a:pt x="147" y="303"/>
                      <a:pt x="84" y="265"/>
                    </a:cubicBezTo>
                    <a:cubicBezTo>
                      <a:pt x="21" y="228"/>
                      <a:pt x="0" y="147"/>
                      <a:pt x="37" y="83"/>
                    </a:cubicBezTo>
                    <a:cubicBezTo>
                      <a:pt x="75" y="20"/>
                      <a:pt x="156" y="0"/>
                      <a:pt x="219"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3" name="Freeform 10"/>
              <p:cNvSpPr/>
              <p:nvPr/>
            </p:nvSpPr>
            <p:spPr bwMode="auto">
              <a:xfrm>
                <a:off x="6089" y="2222"/>
                <a:ext cx="782" cy="839"/>
              </a:xfrm>
              <a:custGeom>
                <a:avLst/>
                <a:gdLst>
                  <a:gd name="T0" fmla="*/ 0 w 395"/>
                  <a:gd name="T1" fmla="*/ 0 h 424"/>
                  <a:gd name="T2" fmla="*/ 395 w 395"/>
                  <a:gd name="T3" fmla="*/ 390 h 424"/>
                  <a:gd name="T4" fmla="*/ 252 w 395"/>
                  <a:gd name="T5" fmla="*/ 274 h 424"/>
                  <a:gd name="T6" fmla="*/ 106 w 395"/>
                  <a:gd name="T7" fmla="*/ 420 h 424"/>
                  <a:gd name="T8" fmla="*/ 1 w 395"/>
                  <a:gd name="T9" fmla="*/ 233 h 424"/>
                  <a:gd name="T10" fmla="*/ 0 w 395"/>
                  <a:gd name="T11" fmla="*/ 0 h 424"/>
                </a:gdLst>
                <a:ahLst/>
                <a:cxnLst>
                  <a:cxn ang="0">
                    <a:pos x="T0" y="T1"/>
                  </a:cxn>
                  <a:cxn ang="0">
                    <a:pos x="T2" y="T3"/>
                  </a:cxn>
                  <a:cxn ang="0">
                    <a:pos x="T4" y="T5"/>
                  </a:cxn>
                  <a:cxn ang="0">
                    <a:pos x="T6" y="T7"/>
                  </a:cxn>
                  <a:cxn ang="0">
                    <a:pos x="T8" y="T9"/>
                  </a:cxn>
                  <a:cxn ang="0">
                    <a:pos x="T10" y="T11"/>
                  </a:cxn>
                </a:cxnLst>
                <a:rect l="0" t="0" r="r" b="b"/>
                <a:pathLst>
                  <a:path w="395" h="424">
                    <a:moveTo>
                      <a:pt x="0" y="0"/>
                    </a:moveTo>
                    <a:cubicBezTo>
                      <a:pt x="217" y="0"/>
                      <a:pt x="393" y="174"/>
                      <a:pt x="395" y="390"/>
                    </a:cubicBezTo>
                    <a:cubicBezTo>
                      <a:pt x="382" y="324"/>
                      <a:pt x="323" y="274"/>
                      <a:pt x="252" y="274"/>
                    </a:cubicBezTo>
                    <a:cubicBezTo>
                      <a:pt x="171" y="274"/>
                      <a:pt x="106" y="339"/>
                      <a:pt x="106" y="420"/>
                    </a:cubicBezTo>
                    <a:cubicBezTo>
                      <a:pt x="106" y="424"/>
                      <a:pt x="44" y="277"/>
                      <a:pt x="1" y="233"/>
                    </a:cubicBezTo>
                    <a:cubicBezTo>
                      <a:pt x="31" y="159"/>
                      <a:pt x="31" y="74"/>
                      <a:pt x="0"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4" name="Oval 11"/>
              <p:cNvSpPr>
                <a:spLocks noChangeArrowheads="1"/>
              </p:cNvSpPr>
              <p:nvPr/>
            </p:nvSpPr>
            <p:spPr bwMode="auto">
              <a:xfrm>
                <a:off x="6325" y="2790"/>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5" name="Freeform 12"/>
              <p:cNvSpPr/>
              <p:nvPr/>
            </p:nvSpPr>
            <p:spPr bwMode="auto">
              <a:xfrm>
                <a:off x="5372" y="2838"/>
                <a:ext cx="838" cy="1064"/>
              </a:xfrm>
              <a:custGeom>
                <a:avLst/>
                <a:gdLst>
                  <a:gd name="T0" fmla="*/ 314 w 423"/>
                  <a:gd name="T1" fmla="*/ 0 h 538"/>
                  <a:gd name="T2" fmla="*/ 174 w 423"/>
                  <a:gd name="T3" fmla="*/ 538 h 538"/>
                  <a:gd name="T4" fmla="*/ 203 w 423"/>
                  <a:gd name="T5" fmla="*/ 355 h 538"/>
                  <a:gd name="T6" fmla="*/ 3 w 423"/>
                  <a:gd name="T7" fmla="*/ 302 h 538"/>
                  <a:gd name="T8" fmla="*/ 113 w 423"/>
                  <a:gd name="T9" fmla="*/ 118 h 538"/>
                  <a:gd name="T10" fmla="*/ 314 w 423"/>
                  <a:gd name="T11" fmla="*/ 0 h 538"/>
                </a:gdLst>
                <a:ahLst/>
                <a:cxnLst>
                  <a:cxn ang="0">
                    <a:pos x="T0" y="T1"/>
                  </a:cxn>
                  <a:cxn ang="0">
                    <a:pos x="T2" y="T3"/>
                  </a:cxn>
                  <a:cxn ang="0">
                    <a:pos x="T4" y="T5"/>
                  </a:cxn>
                  <a:cxn ang="0">
                    <a:pos x="T6" y="T7"/>
                  </a:cxn>
                  <a:cxn ang="0">
                    <a:pos x="T8" y="T9"/>
                  </a:cxn>
                  <a:cxn ang="0">
                    <a:pos x="T10" y="T11"/>
                  </a:cxn>
                </a:cxnLst>
                <a:rect l="0" t="0" r="r" b="b"/>
                <a:pathLst>
                  <a:path w="423" h="538">
                    <a:moveTo>
                      <a:pt x="314" y="0"/>
                    </a:moveTo>
                    <a:cubicBezTo>
                      <a:pt x="423" y="188"/>
                      <a:pt x="360" y="427"/>
                      <a:pt x="174" y="538"/>
                    </a:cubicBezTo>
                    <a:cubicBezTo>
                      <a:pt x="225" y="492"/>
                      <a:pt x="239" y="416"/>
                      <a:pt x="203" y="355"/>
                    </a:cubicBezTo>
                    <a:cubicBezTo>
                      <a:pt x="163" y="285"/>
                      <a:pt x="73" y="261"/>
                      <a:pt x="3" y="302"/>
                    </a:cubicBezTo>
                    <a:cubicBezTo>
                      <a:pt x="0" y="304"/>
                      <a:pt x="96" y="177"/>
                      <a:pt x="113" y="118"/>
                    </a:cubicBezTo>
                    <a:cubicBezTo>
                      <a:pt x="192" y="107"/>
                      <a:pt x="266" y="64"/>
                      <a:pt x="314"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6" name="Freeform 13"/>
              <p:cNvSpPr/>
              <p:nvPr/>
            </p:nvSpPr>
            <p:spPr bwMode="auto">
              <a:xfrm>
                <a:off x="5224" y="3386"/>
                <a:ext cx="600" cy="599"/>
              </a:xfrm>
              <a:custGeom>
                <a:avLst/>
                <a:gdLst>
                  <a:gd name="T0" fmla="*/ 218 w 303"/>
                  <a:gd name="T1" fmla="*/ 266 h 303"/>
                  <a:gd name="T2" fmla="*/ 37 w 303"/>
                  <a:gd name="T3" fmla="*/ 218 h 303"/>
                  <a:gd name="T4" fmla="*/ 85 w 303"/>
                  <a:gd name="T5" fmla="*/ 36 h 303"/>
                  <a:gd name="T6" fmla="*/ 266 w 303"/>
                  <a:gd name="T7" fmla="*/ 85 h 303"/>
                  <a:gd name="T8" fmla="*/ 218 w 303"/>
                  <a:gd name="T9" fmla="*/ 266 h 303"/>
                </a:gdLst>
                <a:ahLst/>
                <a:cxnLst>
                  <a:cxn ang="0">
                    <a:pos x="T0" y="T1"/>
                  </a:cxn>
                  <a:cxn ang="0">
                    <a:pos x="T2" y="T3"/>
                  </a:cxn>
                  <a:cxn ang="0">
                    <a:pos x="T4" y="T5"/>
                  </a:cxn>
                  <a:cxn ang="0">
                    <a:pos x="T6" y="T7"/>
                  </a:cxn>
                  <a:cxn ang="0">
                    <a:pos x="T8" y="T9"/>
                  </a:cxn>
                </a:cxnLst>
                <a:rect l="0" t="0" r="r" b="b"/>
                <a:pathLst>
                  <a:path w="303" h="303">
                    <a:moveTo>
                      <a:pt x="218" y="266"/>
                    </a:moveTo>
                    <a:cubicBezTo>
                      <a:pt x="154" y="303"/>
                      <a:pt x="73" y="281"/>
                      <a:pt x="37" y="218"/>
                    </a:cubicBezTo>
                    <a:cubicBezTo>
                      <a:pt x="0" y="154"/>
                      <a:pt x="22" y="73"/>
                      <a:pt x="85" y="36"/>
                    </a:cubicBezTo>
                    <a:cubicBezTo>
                      <a:pt x="149" y="0"/>
                      <a:pt x="230" y="22"/>
                      <a:pt x="266" y="85"/>
                    </a:cubicBezTo>
                    <a:cubicBezTo>
                      <a:pt x="303" y="149"/>
                      <a:pt x="281" y="230"/>
                      <a:pt x="218"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7" name="Freeform 14"/>
              <p:cNvSpPr/>
              <p:nvPr/>
            </p:nvSpPr>
            <p:spPr bwMode="auto">
              <a:xfrm>
                <a:off x="4343" y="2828"/>
                <a:ext cx="1065" cy="740"/>
              </a:xfrm>
              <a:custGeom>
                <a:avLst/>
                <a:gdLst>
                  <a:gd name="T0" fmla="*/ 538 w 538"/>
                  <a:gd name="T1" fmla="*/ 125 h 374"/>
                  <a:gd name="T2" fmla="*/ 0 w 538"/>
                  <a:gd name="T3" fmla="*/ 266 h 374"/>
                  <a:gd name="T4" fmla="*/ 173 w 538"/>
                  <a:gd name="T5" fmla="*/ 203 h 374"/>
                  <a:gd name="T6" fmla="*/ 122 w 538"/>
                  <a:gd name="T7" fmla="*/ 2 h 374"/>
                  <a:gd name="T8" fmla="*/ 336 w 538"/>
                  <a:gd name="T9" fmla="*/ 7 h 374"/>
                  <a:gd name="T10" fmla="*/ 538 w 538"/>
                  <a:gd name="T11" fmla="*/ 125 h 374"/>
                </a:gdLst>
                <a:ahLst/>
                <a:cxnLst>
                  <a:cxn ang="0">
                    <a:pos x="T0" y="T1"/>
                  </a:cxn>
                  <a:cxn ang="0">
                    <a:pos x="T2" y="T3"/>
                  </a:cxn>
                  <a:cxn ang="0">
                    <a:pos x="T4" y="T5"/>
                  </a:cxn>
                  <a:cxn ang="0">
                    <a:pos x="T6" y="T7"/>
                  </a:cxn>
                  <a:cxn ang="0">
                    <a:pos x="T8" y="T9"/>
                  </a:cxn>
                  <a:cxn ang="0">
                    <a:pos x="T10" y="T11"/>
                  </a:cxn>
                </a:cxnLst>
                <a:rect l="0" t="0" r="r" b="b"/>
                <a:pathLst>
                  <a:path w="538" h="374">
                    <a:moveTo>
                      <a:pt x="538" y="125"/>
                    </a:moveTo>
                    <a:cubicBezTo>
                      <a:pt x="427" y="312"/>
                      <a:pt x="187" y="374"/>
                      <a:pt x="0" y="266"/>
                    </a:cubicBezTo>
                    <a:cubicBezTo>
                      <a:pt x="64" y="289"/>
                      <a:pt x="137" y="263"/>
                      <a:pt x="173" y="203"/>
                    </a:cubicBezTo>
                    <a:cubicBezTo>
                      <a:pt x="215" y="133"/>
                      <a:pt x="192" y="43"/>
                      <a:pt x="122" y="2"/>
                    </a:cubicBezTo>
                    <a:cubicBezTo>
                      <a:pt x="119" y="0"/>
                      <a:pt x="276" y="22"/>
                      <a:pt x="336" y="7"/>
                    </a:cubicBezTo>
                    <a:cubicBezTo>
                      <a:pt x="384" y="71"/>
                      <a:pt x="458" y="114"/>
                      <a:pt x="538" y="12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8" name="Freeform 15"/>
              <p:cNvSpPr/>
              <p:nvPr/>
            </p:nvSpPr>
            <p:spPr bwMode="auto">
              <a:xfrm>
                <a:off x="4137" y="2780"/>
                <a:ext cx="600" cy="602"/>
              </a:xfrm>
              <a:custGeom>
                <a:avLst/>
                <a:gdLst>
                  <a:gd name="T0" fmla="*/ 84 w 303"/>
                  <a:gd name="T1" fmla="*/ 266 h 304"/>
                  <a:gd name="T2" fmla="*/ 37 w 303"/>
                  <a:gd name="T3" fmla="*/ 84 h 304"/>
                  <a:gd name="T4" fmla="*/ 219 w 303"/>
                  <a:gd name="T5" fmla="*/ 38 h 304"/>
                  <a:gd name="T6" fmla="*/ 266 w 303"/>
                  <a:gd name="T7" fmla="*/ 220 h 304"/>
                  <a:gd name="T8" fmla="*/ 84 w 303"/>
                  <a:gd name="T9" fmla="*/ 266 h 304"/>
                </a:gdLst>
                <a:ahLst/>
                <a:cxnLst>
                  <a:cxn ang="0">
                    <a:pos x="T0" y="T1"/>
                  </a:cxn>
                  <a:cxn ang="0">
                    <a:pos x="T2" y="T3"/>
                  </a:cxn>
                  <a:cxn ang="0">
                    <a:pos x="T4" y="T5"/>
                  </a:cxn>
                  <a:cxn ang="0">
                    <a:pos x="T6" y="T7"/>
                  </a:cxn>
                  <a:cxn ang="0">
                    <a:pos x="T8" y="T9"/>
                  </a:cxn>
                </a:cxnLst>
                <a:rect l="0" t="0" r="r" b="b"/>
                <a:pathLst>
                  <a:path w="303" h="304">
                    <a:moveTo>
                      <a:pt x="84" y="266"/>
                    </a:moveTo>
                    <a:cubicBezTo>
                      <a:pt x="21" y="229"/>
                      <a:pt x="0" y="147"/>
                      <a:pt x="37" y="84"/>
                    </a:cubicBezTo>
                    <a:cubicBezTo>
                      <a:pt x="75" y="21"/>
                      <a:pt x="156" y="0"/>
                      <a:pt x="219" y="38"/>
                    </a:cubicBezTo>
                    <a:cubicBezTo>
                      <a:pt x="282" y="75"/>
                      <a:pt x="303" y="157"/>
                      <a:pt x="266" y="220"/>
                    </a:cubicBezTo>
                    <a:cubicBezTo>
                      <a:pt x="228" y="283"/>
                      <a:pt x="147" y="304"/>
                      <a:pt x="84" y="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59" name="Freeform 16"/>
              <p:cNvSpPr/>
              <p:nvPr/>
            </p:nvSpPr>
            <p:spPr bwMode="auto">
              <a:xfrm>
                <a:off x="4137" y="1850"/>
                <a:ext cx="782" cy="837"/>
              </a:xfrm>
              <a:custGeom>
                <a:avLst/>
                <a:gdLst>
                  <a:gd name="T0" fmla="*/ 395 w 395"/>
                  <a:gd name="T1" fmla="*/ 423 h 423"/>
                  <a:gd name="T2" fmla="*/ 0 w 395"/>
                  <a:gd name="T3" fmla="*/ 33 h 423"/>
                  <a:gd name="T4" fmla="*/ 143 w 395"/>
                  <a:gd name="T5" fmla="*/ 149 h 423"/>
                  <a:gd name="T6" fmla="*/ 289 w 395"/>
                  <a:gd name="T7" fmla="*/ 3 h 423"/>
                  <a:gd name="T8" fmla="*/ 394 w 395"/>
                  <a:gd name="T9" fmla="*/ 190 h 423"/>
                  <a:gd name="T10" fmla="*/ 395 w 395"/>
                  <a:gd name="T11" fmla="*/ 423 h 423"/>
                </a:gdLst>
                <a:ahLst/>
                <a:cxnLst>
                  <a:cxn ang="0">
                    <a:pos x="T0" y="T1"/>
                  </a:cxn>
                  <a:cxn ang="0">
                    <a:pos x="T2" y="T3"/>
                  </a:cxn>
                  <a:cxn ang="0">
                    <a:pos x="T4" y="T5"/>
                  </a:cxn>
                  <a:cxn ang="0">
                    <a:pos x="T6" y="T7"/>
                  </a:cxn>
                  <a:cxn ang="0">
                    <a:pos x="T8" y="T9"/>
                  </a:cxn>
                  <a:cxn ang="0">
                    <a:pos x="T10" y="T11"/>
                  </a:cxn>
                </a:cxnLst>
                <a:rect l="0" t="0" r="r" b="b"/>
                <a:pathLst>
                  <a:path w="395" h="423">
                    <a:moveTo>
                      <a:pt x="395" y="423"/>
                    </a:moveTo>
                    <a:cubicBezTo>
                      <a:pt x="179" y="423"/>
                      <a:pt x="3" y="249"/>
                      <a:pt x="0" y="33"/>
                    </a:cubicBezTo>
                    <a:cubicBezTo>
                      <a:pt x="13" y="100"/>
                      <a:pt x="72" y="149"/>
                      <a:pt x="143" y="149"/>
                    </a:cubicBezTo>
                    <a:cubicBezTo>
                      <a:pt x="224" y="149"/>
                      <a:pt x="289" y="84"/>
                      <a:pt x="289" y="3"/>
                    </a:cubicBezTo>
                    <a:cubicBezTo>
                      <a:pt x="289" y="0"/>
                      <a:pt x="351" y="146"/>
                      <a:pt x="394" y="190"/>
                    </a:cubicBezTo>
                    <a:cubicBezTo>
                      <a:pt x="364" y="264"/>
                      <a:pt x="364" y="349"/>
                      <a:pt x="395" y="423"/>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sp>
            <p:nvSpPr>
              <p:cNvPr id="60" name="Oval 17"/>
              <p:cNvSpPr>
                <a:spLocks noChangeArrowheads="1"/>
              </p:cNvSpPr>
              <p:nvPr/>
            </p:nvSpPr>
            <p:spPr bwMode="auto">
              <a:xfrm>
                <a:off x="4157" y="1593"/>
                <a:ext cx="526" cy="52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sz="1280"/>
              </a:p>
            </p:txBody>
          </p:sp>
        </p:grpSp>
        <p:sp>
          <p:nvSpPr>
            <p:cNvPr id="41" name="Shape 2543"/>
            <p:cNvSpPr/>
            <p:nvPr/>
          </p:nvSpPr>
          <p:spPr>
            <a:xfrm>
              <a:off x="7277938" y="2728206"/>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2" name="Shape 2620"/>
            <p:cNvSpPr/>
            <p:nvPr/>
          </p:nvSpPr>
          <p:spPr>
            <a:xfrm>
              <a:off x="9032603" y="1667847"/>
              <a:ext cx="422427" cy="384169"/>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3" name="Shape 2563"/>
            <p:cNvSpPr/>
            <p:nvPr/>
          </p:nvSpPr>
          <p:spPr>
            <a:xfrm>
              <a:off x="10857640" y="2683572"/>
              <a:ext cx="422427" cy="422427"/>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4" name="Shape 2619"/>
            <p:cNvSpPr/>
            <p:nvPr/>
          </p:nvSpPr>
          <p:spPr>
            <a:xfrm>
              <a:off x="10857640" y="4752446"/>
              <a:ext cx="422427" cy="422422"/>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5" name="Shape 2570"/>
            <p:cNvSpPr/>
            <p:nvPr/>
          </p:nvSpPr>
          <p:spPr>
            <a:xfrm>
              <a:off x="9098728" y="5756550"/>
              <a:ext cx="422427" cy="412828"/>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6" name="Shape 2631"/>
            <p:cNvSpPr/>
            <p:nvPr/>
          </p:nvSpPr>
          <p:spPr>
            <a:xfrm>
              <a:off x="7301793" y="4816239"/>
              <a:ext cx="422427" cy="345620"/>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sp>
          <p:nvSpPr>
            <p:cNvPr id="47" name="Shape 2540"/>
            <p:cNvSpPr/>
            <p:nvPr/>
          </p:nvSpPr>
          <p:spPr>
            <a:xfrm>
              <a:off x="8944180" y="3561394"/>
              <a:ext cx="731520" cy="73152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4283" tIns="14283" rIns="14283" bIns="14283"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latin typeface="Source Sans Pro Light" charset="0"/>
                <a:ea typeface="Source Sans Pro Light" charset="0"/>
                <a:cs typeface="Source Sans Pro Light" charset="0"/>
              </a:endParaRPr>
            </a:p>
          </p:txBody>
        </p:sp>
      </p:grpSp>
      <p:grpSp>
        <p:nvGrpSpPr>
          <p:cNvPr id="61" name="组合 60"/>
          <p:cNvGrpSpPr/>
          <p:nvPr/>
        </p:nvGrpSpPr>
        <p:grpSpPr>
          <a:xfrm>
            <a:off x="6186391" y="1569994"/>
            <a:ext cx="1975164" cy="766354"/>
            <a:chOff x="1088298" y="4213143"/>
            <a:chExt cx="2633697" cy="1021862"/>
          </a:xfrm>
        </p:grpSpPr>
        <p:sp>
          <p:nvSpPr>
            <p:cNvPr id="62" name="矩形 61"/>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rPr>
                <a:t>用户可以在投影仪或者计算机上进行演示也可以将演示</a:t>
              </a:r>
              <a:endParaRPr lang="zh-CN" altLang="en-US" sz="1050" dirty="0">
                <a:solidFill>
                  <a:schemeClr val="tx1">
                    <a:lumMod val="50000"/>
                    <a:lumOff val="50000"/>
                  </a:schemeClr>
                </a:solidFill>
              </a:endParaRPr>
            </a:p>
          </p:txBody>
        </p:sp>
        <p:sp>
          <p:nvSpPr>
            <p:cNvPr id="63" name="矩形 62"/>
            <p:cNvSpPr/>
            <p:nvPr/>
          </p:nvSpPr>
          <p:spPr>
            <a:xfrm>
              <a:off x="1088299" y="4213143"/>
              <a:ext cx="2241974" cy="438264"/>
            </a:xfrm>
            <a:prstGeom prst="rect">
              <a:avLst/>
            </a:prstGeom>
          </p:spPr>
          <p:txBody>
            <a:bodyPr wrap="square">
              <a:spAutoFit/>
              <a:scene3d>
                <a:camera prst="orthographicFront"/>
                <a:lightRig rig="threePt" dir="t"/>
              </a:scene3d>
              <a:sp3d contourW="6350"/>
            </a:bodyPr>
            <a:lstStyle/>
            <a:p>
              <a:pPr>
                <a:lnSpc>
                  <a:spcPct val="120000"/>
                </a:lnSpc>
              </a:pPr>
              <a:r>
                <a:rPr lang="zh-CN" altLang="en-US" sz="1280" b="1" dirty="0">
                  <a:solidFill>
                    <a:schemeClr val="tx1">
                      <a:lumMod val="65000"/>
                      <a:lumOff val="35000"/>
                    </a:schemeClr>
                  </a:solidFill>
                </a:rPr>
                <a:t>标题文字添加</a:t>
              </a:r>
              <a:endParaRPr lang="zh-CN" altLang="en-US" sz="1280" b="1" dirty="0">
                <a:solidFill>
                  <a:schemeClr val="tx1">
                    <a:lumMod val="65000"/>
                    <a:lumOff val="35000"/>
                  </a:schemeClr>
                </a:solidFill>
              </a:endParaRPr>
            </a:p>
          </p:txBody>
        </p:sp>
      </p:grpSp>
      <p:grpSp>
        <p:nvGrpSpPr>
          <p:cNvPr id="64" name="组合 63"/>
          <p:cNvGrpSpPr/>
          <p:nvPr/>
        </p:nvGrpSpPr>
        <p:grpSpPr>
          <a:xfrm>
            <a:off x="6186391" y="2518505"/>
            <a:ext cx="1975164" cy="766354"/>
            <a:chOff x="1088298" y="4213143"/>
            <a:chExt cx="2633697" cy="1021862"/>
          </a:xfrm>
        </p:grpSpPr>
        <p:sp>
          <p:nvSpPr>
            <p:cNvPr id="65" name="矩形 64"/>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rPr>
                <a:t>用户可以在投影仪或者计算机上进行演示也可以将演示</a:t>
              </a:r>
              <a:endParaRPr lang="zh-CN" altLang="en-US" sz="1050" dirty="0">
                <a:solidFill>
                  <a:schemeClr val="tx1">
                    <a:lumMod val="50000"/>
                    <a:lumOff val="50000"/>
                  </a:schemeClr>
                </a:solidFill>
              </a:endParaRPr>
            </a:p>
          </p:txBody>
        </p:sp>
        <p:sp>
          <p:nvSpPr>
            <p:cNvPr id="66" name="矩形 65"/>
            <p:cNvSpPr/>
            <p:nvPr/>
          </p:nvSpPr>
          <p:spPr>
            <a:xfrm>
              <a:off x="1088299" y="4213143"/>
              <a:ext cx="2241974" cy="438264"/>
            </a:xfrm>
            <a:prstGeom prst="rect">
              <a:avLst/>
            </a:prstGeom>
          </p:spPr>
          <p:txBody>
            <a:bodyPr wrap="square">
              <a:spAutoFit/>
              <a:scene3d>
                <a:camera prst="orthographicFront"/>
                <a:lightRig rig="threePt" dir="t"/>
              </a:scene3d>
              <a:sp3d contourW="6350"/>
            </a:bodyPr>
            <a:lstStyle/>
            <a:p>
              <a:pPr>
                <a:lnSpc>
                  <a:spcPct val="120000"/>
                </a:lnSpc>
              </a:pPr>
              <a:r>
                <a:rPr lang="zh-CN" altLang="en-US" sz="1280" b="1" dirty="0">
                  <a:solidFill>
                    <a:schemeClr val="tx1">
                      <a:lumMod val="65000"/>
                      <a:lumOff val="35000"/>
                    </a:schemeClr>
                  </a:solidFill>
                </a:rPr>
                <a:t>标题文字添加</a:t>
              </a:r>
              <a:endParaRPr lang="zh-CN" altLang="en-US" sz="1280" b="1" dirty="0">
                <a:solidFill>
                  <a:schemeClr val="tx1">
                    <a:lumMod val="65000"/>
                    <a:lumOff val="35000"/>
                  </a:schemeClr>
                </a:solidFill>
              </a:endParaRPr>
            </a:p>
          </p:txBody>
        </p:sp>
      </p:grpSp>
      <p:grpSp>
        <p:nvGrpSpPr>
          <p:cNvPr id="67" name="组合 66"/>
          <p:cNvGrpSpPr/>
          <p:nvPr/>
        </p:nvGrpSpPr>
        <p:grpSpPr>
          <a:xfrm>
            <a:off x="6186391" y="3467015"/>
            <a:ext cx="1975164" cy="766354"/>
            <a:chOff x="1088298" y="4213143"/>
            <a:chExt cx="2633697" cy="1021862"/>
          </a:xfrm>
        </p:grpSpPr>
        <p:sp>
          <p:nvSpPr>
            <p:cNvPr id="68" name="矩形 67"/>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nSpc>
                  <a:spcPct val="120000"/>
                </a:lnSpc>
              </a:pPr>
              <a:r>
                <a:rPr lang="zh-CN" altLang="en-US" sz="1050" dirty="0">
                  <a:solidFill>
                    <a:schemeClr val="tx1">
                      <a:lumMod val="50000"/>
                      <a:lumOff val="50000"/>
                    </a:schemeClr>
                  </a:solidFill>
                </a:rPr>
                <a:t>用户可以在投影仪或者计算机上进行演示也可以将演示</a:t>
              </a:r>
              <a:endParaRPr lang="zh-CN" altLang="en-US" sz="1050" dirty="0">
                <a:solidFill>
                  <a:schemeClr val="tx1">
                    <a:lumMod val="50000"/>
                    <a:lumOff val="50000"/>
                  </a:schemeClr>
                </a:solidFill>
              </a:endParaRPr>
            </a:p>
          </p:txBody>
        </p:sp>
        <p:sp>
          <p:nvSpPr>
            <p:cNvPr id="69" name="矩形 68"/>
            <p:cNvSpPr/>
            <p:nvPr/>
          </p:nvSpPr>
          <p:spPr>
            <a:xfrm>
              <a:off x="1088299" y="4213143"/>
              <a:ext cx="2241974" cy="438264"/>
            </a:xfrm>
            <a:prstGeom prst="rect">
              <a:avLst/>
            </a:prstGeom>
          </p:spPr>
          <p:txBody>
            <a:bodyPr wrap="square">
              <a:spAutoFit/>
              <a:scene3d>
                <a:camera prst="orthographicFront"/>
                <a:lightRig rig="threePt" dir="t"/>
              </a:scene3d>
              <a:sp3d contourW="6350"/>
            </a:bodyPr>
            <a:lstStyle/>
            <a:p>
              <a:pPr>
                <a:lnSpc>
                  <a:spcPct val="120000"/>
                </a:lnSpc>
              </a:pPr>
              <a:r>
                <a:rPr lang="zh-CN" altLang="en-US" sz="1280" b="1" dirty="0">
                  <a:solidFill>
                    <a:schemeClr val="tx1">
                      <a:lumMod val="65000"/>
                      <a:lumOff val="35000"/>
                    </a:schemeClr>
                  </a:solidFill>
                </a:rPr>
                <a:t>标题文字添加</a:t>
              </a:r>
              <a:endParaRPr lang="zh-CN" altLang="en-US" sz="1280" b="1" dirty="0">
                <a:solidFill>
                  <a:schemeClr val="tx1">
                    <a:lumMod val="65000"/>
                    <a:lumOff val="35000"/>
                  </a:schemeClr>
                </a:solidFill>
              </a:endParaRPr>
            </a:p>
          </p:txBody>
        </p:sp>
      </p:grpSp>
      <p:grpSp>
        <p:nvGrpSpPr>
          <p:cNvPr id="70" name="组合 69"/>
          <p:cNvGrpSpPr/>
          <p:nvPr/>
        </p:nvGrpSpPr>
        <p:grpSpPr>
          <a:xfrm>
            <a:off x="982447" y="1569994"/>
            <a:ext cx="1975164" cy="766354"/>
            <a:chOff x="1088298" y="4213143"/>
            <a:chExt cx="2633697" cy="1021862"/>
          </a:xfrm>
        </p:grpSpPr>
        <p:sp>
          <p:nvSpPr>
            <p:cNvPr id="71" name="矩形 70"/>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50000"/>
                      <a:lumOff val="50000"/>
                    </a:schemeClr>
                  </a:solidFill>
                </a:rPr>
                <a:t>用户可以在投影仪或者计算机上进行演示也可以将演示</a:t>
              </a:r>
              <a:endParaRPr lang="zh-CN" altLang="en-US" sz="1050" dirty="0">
                <a:solidFill>
                  <a:schemeClr val="tx1">
                    <a:lumMod val="50000"/>
                    <a:lumOff val="50000"/>
                  </a:schemeClr>
                </a:solidFill>
              </a:endParaRPr>
            </a:p>
          </p:txBody>
        </p:sp>
        <p:sp>
          <p:nvSpPr>
            <p:cNvPr id="72" name="矩形 71"/>
            <p:cNvSpPr/>
            <p:nvPr/>
          </p:nvSpPr>
          <p:spPr>
            <a:xfrm>
              <a:off x="1480021" y="4213143"/>
              <a:ext cx="2241974" cy="438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80" b="1" dirty="0">
                  <a:solidFill>
                    <a:schemeClr val="tx1">
                      <a:lumMod val="65000"/>
                      <a:lumOff val="35000"/>
                    </a:schemeClr>
                  </a:solidFill>
                </a:rPr>
                <a:t>标题文字添加</a:t>
              </a:r>
              <a:endParaRPr lang="zh-CN" altLang="en-US" sz="1280" b="1" dirty="0">
                <a:solidFill>
                  <a:schemeClr val="tx1">
                    <a:lumMod val="65000"/>
                    <a:lumOff val="35000"/>
                  </a:schemeClr>
                </a:solidFill>
              </a:endParaRPr>
            </a:p>
          </p:txBody>
        </p:sp>
      </p:grpSp>
      <p:grpSp>
        <p:nvGrpSpPr>
          <p:cNvPr id="73" name="组合 72"/>
          <p:cNvGrpSpPr/>
          <p:nvPr/>
        </p:nvGrpSpPr>
        <p:grpSpPr>
          <a:xfrm>
            <a:off x="982447" y="2518505"/>
            <a:ext cx="1975164" cy="766354"/>
            <a:chOff x="1088298" y="4213143"/>
            <a:chExt cx="2633697" cy="1021862"/>
          </a:xfrm>
        </p:grpSpPr>
        <p:sp>
          <p:nvSpPr>
            <p:cNvPr id="74" name="矩形 73"/>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50000"/>
                      <a:lumOff val="50000"/>
                    </a:schemeClr>
                  </a:solidFill>
                </a:rPr>
                <a:t>用户可以在投影仪或者计算机上进行演示也可以将演示</a:t>
              </a:r>
              <a:endParaRPr lang="zh-CN" altLang="en-US" sz="1050" dirty="0">
                <a:solidFill>
                  <a:schemeClr val="tx1">
                    <a:lumMod val="50000"/>
                    <a:lumOff val="50000"/>
                  </a:schemeClr>
                </a:solidFill>
              </a:endParaRPr>
            </a:p>
          </p:txBody>
        </p:sp>
        <p:sp>
          <p:nvSpPr>
            <p:cNvPr id="75" name="矩形 74"/>
            <p:cNvSpPr/>
            <p:nvPr/>
          </p:nvSpPr>
          <p:spPr>
            <a:xfrm>
              <a:off x="1480021" y="4213143"/>
              <a:ext cx="2241974" cy="438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80" b="1" dirty="0">
                  <a:solidFill>
                    <a:schemeClr val="tx1">
                      <a:lumMod val="65000"/>
                      <a:lumOff val="35000"/>
                    </a:schemeClr>
                  </a:solidFill>
                </a:rPr>
                <a:t>标题文字添加</a:t>
              </a:r>
              <a:endParaRPr lang="zh-CN" altLang="en-US" sz="1280" b="1" dirty="0">
                <a:solidFill>
                  <a:schemeClr val="tx1">
                    <a:lumMod val="65000"/>
                    <a:lumOff val="35000"/>
                  </a:schemeClr>
                </a:solidFill>
              </a:endParaRPr>
            </a:p>
          </p:txBody>
        </p:sp>
      </p:grpSp>
      <p:grpSp>
        <p:nvGrpSpPr>
          <p:cNvPr id="76" name="组合 75"/>
          <p:cNvGrpSpPr/>
          <p:nvPr/>
        </p:nvGrpSpPr>
        <p:grpSpPr>
          <a:xfrm>
            <a:off x="982447" y="3467015"/>
            <a:ext cx="1975164" cy="766354"/>
            <a:chOff x="1088298" y="4213143"/>
            <a:chExt cx="2633697" cy="1021862"/>
          </a:xfrm>
        </p:grpSpPr>
        <p:sp>
          <p:nvSpPr>
            <p:cNvPr id="77" name="矩形 76"/>
            <p:cNvSpPr/>
            <p:nvPr/>
          </p:nvSpPr>
          <p:spPr>
            <a:xfrm>
              <a:off x="1088298" y="4594795"/>
              <a:ext cx="2633697" cy="640210"/>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050" dirty="0">
                  <a:solidFill>
                    <a:schemeClr val="tx1">
                      <a:lumMod val="50000"/>
                      <a:lumOff val="50000"/>
                    </a:schemeClr>
                  </a:solidFill>
                </a:rPr>
                <a:t>用户可以在投影仪或者计算机上进行演示也可以将演示</a:t>
              </a:r>
              <a:endParaRPr lang="zh-CN" altLang="en-US" sz="1050" dirty="0">
                <a:solidFill>
                  <a:schemeClr val="tx1">
                    <a:lumMod val="50000"/>
                    <a:lumOff val="50000"/>
                  </a:schemeClr>
                </a:solidFill>
              </a:endParaRPr>
            </a:p>
          </p:txBody>
        </p:sp>
        <p:sp>
          <p:nvSpPr>
            <p:cNvPr id="78" name="矩形 77"/>
            <p:cNvSpPr/>
            <p:nvPr/>
          </p:nvSpPr>
          <p:spPr>
            <a:xfrm>
              <a:off x="1480021" y="4213143"/>
              <a:ext cx="2241974" cy="438264"/>
            </a:xfrm>
            <a:prstGeom prst="rect">
              <a:avLst/>
            </a:prstGeom>
          </p:spPr>
          <p:txBody>
            <a:bodyPr wrap="square">
              <a:spAutoFit/>
              <a:scene3d>
                <a:camera prst="orthographicFront"/>
                <a:lightRig rig="threePt" dir="t"/>
              </a:scene3d>
              <a:sp3d contourW="6350"/>
            </a:bodyPr>
            <a:lstStyle/>
            <a:p>
              <a:pPr algn="r">
                <a:lnSpc>
                  <a:spcPct val="120000"/>
                </a:lnSpc>
              </a:pPr>
              <a:r>
                <a:rPr lang="zh-CN" altLang="en-US" sz="1280" b="1" dirty="0">
                  <a:solidFill>
                    <a:schemeClr val="tx1">
                      <a:lumMod val="65000"/>
                      <a:lumOff val="35000"/>
                    </a:schemeClr>
                  </a:solidFill>
                </a:rPr>
                <a:t>标题文字添加</a:t>
              </a:r>
              <a:endParaRPr lang="zh-CN" altLang="en-US" sz="1280" b="1"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additive="base">
                                        <p:cTn id="14" dur="500" fill="hold"/>
                                        <p:tgtEl>
                                          <p:spTgt spid="70"/>
                                        </p:tgtEl>
                                        <p:attrNameLst>
                                          <p:attrName>ppt_x</p:attrName>
                                        </p:attrNameLst>
                                      </p:cBhvr>
                                      <p:tavLst>
                                        <p:tav tm="0">
                                          <p:val>
                                            <p:strVal val="#ppt_x"/>
                                          </p:val>
                                        </p:tav>
                                        <p:tav tm="100000">
                                          <p:val>
                                            <p:strVal val="#ppt_x"/>
                                          </p:val>
                                        </p:tav>
                                      </p:tavLst>
                                    </p:anim>
                                    <p:anim calcmode="lin" valueType="num">
                                      <p:cBhvr additive="base">
                                        <p:cTn id="15" dur="500" fill="hold"/>
                                        <p:tgtEl>
                                          <p:spTgt spid="7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ppt_x"/>
                                          </p:val>
                                        </p:tav>
                                        <p:tav tm="100000">
                                          <p:val>
                                            <p:strVal val="#ppt_x"/>
                                          </p:val>
                                        </p:tav>
                                      </p:tavLst>
                                    </p:anim>
                                    <p:anim calcmode="lin" valueType="num">
                                      <p:cBhvr additive="base">
                                        <p:cTn id="19" dur="500" fill="hold"/>
                                        <p:tgtEl>
                                          <p:spTgt spid="73"/>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ppt_x"/>
                                          </p:val>
                                        </p:tav>
                                        <p:tav tm="100000">
                                          <p:val>
                                            <p:strVal val="#ppt_x"/>
                                          </p:val>
                                        </p:tav>
                                      </p:tavLst>
                                    </p:anim>
                                    <p:anim calcmode="lin" valueType="num">
                                      <p:cBhvr additive="base">
                                        <p:cTn id="23" dur="500" fill="hold"/>
                                        <p:tgtEl>
                                          <p:spTgt spid="7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fill="hold"/>
                                        <p:tgtEl>
                                          <p:spTgt spid="61"/>
                                        </p:tgtEl>
                                        <p:attrNameLst>
                                          <p:attrName>ppt_x</p:attrName>
                                        </p:attrNameLst>
                                      </p:cBhvr>
                                      <p:tavLst>
                                        <p:tav tm="0">
                                          <p:val>
                                            <p:strVal val="#ppt_x"/>
                                          </p:val>
                                        </p:tav>
                                        <p:tav tm="100000">
                                          <p:val>
                                            <p:strVal val="#ppt_x"/>
                                          </p:val>
                                        </p:tav>
                                      </p:tavLst>
                                    </p:anim>
                                    <p:anim calcmode="lin" valueType="num">
                                      <p:cBhvr additive="base">
                                        <p:cTn id="27" dur="500" fill="hold"/>
                                        <p:tgtEl>
                                          <p:spTgt spid="6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ppt_x"/>
                                          </p:val>
                                        </p:tav>
                                        <p:tav tm="100000">
                                          <p:val>
                                            <p:strVal val="#ppt_x"/>
                                          </p:val>
                                        </p:tav>
                                      </p:tavLst>
                                    </p:anim>
                                    <p:anim calcmode="lin" valueType="num">
                                      <p:cBhvr additive="base">
                                        <p:cTn id="31" dur="500" fill="hold"/>
                                        <p:tgtEl>
                                          <p:spTgt spid="6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2" name="矩形 1"/>
          <p:cNvSpPr/>
          <p:nvPr/>
        </p:nvSpPr>
        <p:spPr>
          <a:xfrm>
            <a:off x="3239852" y="563230"/>
            <a:ext cx="3204356" cy="3132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361694" y="682334"/>
            <a:ext cx="2960672" cy="289414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59"/>
          <p:cNvSpPr>
            <a:spLocks noChangeArrowheads="1"/>
          </p:cNvSpPr>
          <p:nvPr/>
        </p:nvSpPr>
        <p:spPr bwMode="auto">
          <a:xfrm>
            <a:off x="3501674" y="1924472"/>
            <a:ext cx="290653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fontAlgn="base">
              <a:spcBef>
                <a:spcPct val="0"/>
              </a:spcBef>
              <a:spcAft>
                <a:spcPct val="0"/>
              </a:spcAft>
              <a:buNone/>
            </a:pPr>
            <a:r>
              <a:rPr lang="zh-CN" altLang="en-US" sz="3600" dirty="0">
                <a:solidFill>
                  <a:schemeClr val="accent1"/>
                </a:solidFill>
                <a:cs typeface="宋体" panose="02010600030101010101" pitchFamily="2" charset="-122"/>
              </a:rPr>
              <a:t>谢谢您的聆听</a:t>
            </a:r>
            <a:endParaRPr lang="en-US" altLang="zh-CN" sz="3600" dirty="0">
              <a:solidFill>
                <a:schemeClr val="accent1"/>
              </a:solidFill>
              <a:cs typeface="宋体" panose="02010600030101010101" pitchFamily="2" charset="-122"/>
            </a:endParaRPr>
          </a:p>
        </p:txBody>
      </p:sp>
      <p:sp>
        <p:nvSpPr>
          <p:cNvPr id="10" name="矩形 259"/>
          <p:cNvSpPr>
            <a:spLocks noChangeArrowheads="1"/>
          </p:cNvSpPr>
          <p:nvPr/>
        </p:nvSpPr>
        <p:spPr bwMode="auto">
          <a:xfrm>
            <a:off x="3059832" y="1252141"/>
            <a:ext cx="2956587" cy="615553"/>
          </a:xfrm>
          <a:prstGeom prst="rect">
            <a:avLst/>
          </a:prstGeom>
          <a:noFill/>
          <a:ln w="9525">
            <a:noFill/>
            <a:miter lim="800000"/>
          </a:ln>
          <a:effec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pPr>
            <a:r>
              <a:rPr lang="en-US" altLang="zh-CN" sz="4000" cap="all" dirty="0">
                <a:solidFill>
                  <a:schemeClr val="accent1"/>
                </a:solidFill>
                <a:latin typeface="Agency FB" panose="020B0503020202020204" pitchFamily="34" charset="0"/>
                <a:ea typeface="方正姚体" panose="02010601030101010101" pitchFamily="2" charset="-122"/>
                <a:cs typeface="Arial" panose="020B0604020202020204" pitchFamily="34" charset="0"/>
              </a:rPr>
              <a:t>POWERPOINT</a:t>
            </a:r>
            <a:endParaRPr lang="en-US" altLang="zh-CN" sz="4000" cap="all" dirty="0">
              <a:solidFill>
                <a:schemeClr val="accent1"/>
              </a:solidFill>
              <a:latin typeface="Agency FB" panose="020B0503020202020204" pitchFamily="34" charset="0"/>
              <a:ea typeface="方正姚体" panose="02010601030101010101" pitchFamily="2" charset="-122"/>
              <a:cs typeface="Arial" panose="020B0604020202020204" pitchFamily="34" charset="0"/>
            </a:endParaRPr>
          </a:p>
        </p:txBody>
      </p:sp>
      <p:sp>
        <p:nvSpPr>
          <p:cNvPr id="15" name="文本框 5"/>
          <p:cNvSpPr txBox="1"/>
          <p:nvPr/>
        </p:nvSpPr>
        <p:spPr>
          <a:xfrm>
            <a:off x="3336937" y="2851022"/>
            <a:ext cx="1355099" cy="251460"/>
          </a:xfrm>
          <a:prstGeom prst="rect">
            <a:avLst/>
          </a:prstGeom>
          <a:noFill/>
          <a:ln>
            <a:noFill/>
          </a:ln>
        </p:spPr>
        <p:txBody>
          <a:bodyPr wrap="square" lIns="91412" tIns="45706" rIns="91412" bIns="45706" rtlCol="0">
            <a:spAutoFit/>
          </a:bodyPr>
          <a:lstStyle/>
          <a:p>
            <a:pPr algn="ctr"/>
            <a:r>
              <a:rPr lang="zh-CN" altLang="zh-CN" sz="1050" dirty="0">
                <a:solidFill>
                  <a:schemeClr val="accent1"/>
                </a:solidFill>
                <a:latin typeface="锐字云字库美黑体1.0" panose="02010604000000000000" charset="-122"/>
                <a:ea typeface="锐字云字库美黑体1.0" panose="02010604000000000000" charset="-122"/>
              </a:rPr>
              <a:t>汇报人：</a:t>
            </a:r>
            <a:r>
              <a:rPr lang="en-US" altLang="zh-CN" sz="1050" dirty="0">
                <a:solidFill>
                  <a:schemeClr val="accent1"/>
                </a:solidFill>
                <a:latin typeface="锐字云字库美黑体1.0" panose="02010604000000000000" charset="-122"/>
                <a:ea typeface="锐字云字库美黑体1.0" panose="02010604000000000000" charset="-122"/>
              </a:rPr>
              <a:t>PPT</a:t>
            </a:r>
            <a:r>
              <a:rPr lang="zh-CN" altLang="en-US" sz="1050" dirty="0">
                <a:solidFill>
                  <a:schemeClr val="accent1"/>
                </a:solidFill>
                <a:latin typeface="锐字云字库美黑体1.0" panose="02010604000000000000" charset="-122"/>
                <a:ea typeface="锐字云字库美黑体1.0" panose="02010604000000000000" charset="-122"/>
              </a:rPr>
              <a:t>营</a:t>
            </a:r>
            <a:endParaRPr lang="zh-CN" altLang="en-US" sz="1050" dirty="0">
              <a:solidFill>
                <a:schemeClr val="accent1"/>
              </a:solidFill>
              <a:latin typeface="锐字云字库美黑体1.0" panose="02010604000000000000" charset="-122"/>
              <a:ea typeface="锐字云字库美黑体1.0" panose="02010604000000000000" charset="-122"/>
            </a:endParaRPr>
          </a:p>
        </p:txBody>
      </p:sp>
      <p:sp>
        <p:nvSpPr>
          <p:cNvPr id="16" name="文本框 5"/>
          <p:cNvSpPr txBox="1"/>
          <p:nvPr/>
        </p:nvSpPr>
        <p:spPr>
          <a:xfrm>
            <a:off x="4513045" y="2851022"/>
            <a:ext cx="1355099" cy="261582"/>
          </a:xfrm>
          <a:prstGeom prst="rect">
            <a:avLst/>
          </a:prstGeom>
          <a:noFill/>
          <a:ln>
            <a:noFill/>
          </a:ln>
        </p:spPr>
        <p:txBody>
          <a:bodyPr wrap="square" lIns="91412" tIns="45706" rIns="91412" bIns="45706" rtlCol="0">
            <a:spAutoFit/>
          </a:bodyPr>
          <a:lstStyle/>
          <a:p>
            <a:pPr algn="ctr"/>
            <a:r>
              <a:rPr lang="zh-CN" altLang="en-US" sz="1050" dirty="0">
                <a:solidFill>
                  <a:schemeClr val="accent1">
                    <a:lumMod val="75000"/>
                  </a:schemeClr>
                </a:solidFill>
                <a:latin typeface="锐字云字库美黑体1.0" panose="02010604000000000000" charset="-122"/>
                <a:ea typeface="锐字云字库美黑体1.0" panose="02010604000000000000" charset="-122"/>
              </a:rPr>
              <a:t>时间</a:t>
            </a:r>
            <a:r>
              <a:rPr lang="zh-CN" altLang="zh-CN" sz="1050" dirty="0">
                <a:solidFill>
                  <a:schemeClr val="accent1">
                    <a:lumMod val="75000"/>
                  </a:schemeClr>
                </a:solidFill>
                <a:latin typeface="锐字云字库美黑体1.0" panose="02010604000000000000" charset="-122"/>
                <a:ea typeface="锐字云字库美黑体1.0" panose="02010604000000000000" charset="-122"/>
              </a:rPr>
              <a:t>：</a:t>
            </a:r>
            <a:r>
              <a:rPr lang="en-US" altLang="zh-CN" sz="1050" dirty="0">
                <a:solidFill>
                  <a:schemeClr val="accent1">
                    <a:lumMod val="75000"/>
                  </a:schemeClr>
                </a:solidFill>
                <a:latin typeface="锐字云字库美黑体1.0" panose="02010604000000000000" charset="-122"/>
                <a:ea typeface="锐字云字库美黑体1.0" panose="02010604000000000000" charset="-122"/>
              </a:rPr>
              <a:t>2019x</a:t>
            </a:r>
            <a:r>
              <a:rPr lang="zh-CN" altLang="en-US" sz="1050" dirty="0">
                <a:solidFill>
                  <a:schemeClr val="accent1">
                    <a:lumMod val="75000"/>
                  </a:schemeClr>
                </a:solidFill>
                <a:latin typeface="锐字云字库美黑体1.0" panose="02010604000000000000" charset="-122"/>
                <a:ea typeface="锐字云字库美黑体1.0" panose="02010604000000000000" charset="-122"/>
              </a:rPr>
              <a:t>月</a:t>
            </a:r>
            <a:r>
              <a:rPr lang="en-US" altLang="zh-CN" sz="1050" dirty="0">
                <a:solidFill>
                  <a:schemeClr val="accent1">
                    <a:lumMod val="75000"/>
                  </a:schemeClr>
                </a:solidFill>
                <a:latin typeface="锐字云字库美黑体1.0" panose="02010604000000000000" charset="-122"/>
                <a:ea typeface="锐字云字库美黑体1.0" panose="02010604000000000000" charset="-122"/>
              </a:rPr>
              <a:t>x</a:t>
            </a:r>
            <a:r>
              <a:rPr lang="zh-CN" altLang="en-US" sz="1050" dirty="0">
                <a:solidFill>
                  <a:schemeClr val="accent1">
                    <a:lumMod val="75000"/>
                  </a:schemeClr>
                </a:solidFill>
                <a:latin typeface="锐字云字库美黑体1.0" panose="02010604000000000000" charset="-122"/>
                <a:ea typeface="锐字云字库美黑体1.0" panose="02010604000000000000" charset="-122"/>
              </a:rPr>
              <a:t>日</a:t>
            </a:r>
            <a:endParaRPr lang="zh-CN" altLang="zh-CN" sz="1050" dirty="0">
              <a:solidFill>
                <a:schemeClr val="accent1">
                  <a:lumMod val="75000"/>
                </a:schemeClr>
              </a:solidFill>
              <a:latin typeface="锐字云字库美黑体1.0" panose="02010604000000000000" charset="-122"/>
              <a:ea typeface="锐字云字库美黑体1.0" panose="02010604000000000000" charset="-122"/>
            </a:endParaRPr>
          </a:p>
        </p:txBody>
      </p:sp>
      <p:sp>
        <p:nvSpPr>
          <p:cNvPr id="17" name="Rectangle 12"/>
          <p:cNvSpPr>
            <a:spLocks noChangeArrowheads="1"/>
          </p:cNvSpPr>
          <p:nvPr/>
        </p:nvSpPr>
        <p:spPr bwMode="auto">
          <a:xfrm>
            <a:off x="3540124" y="2598676"/>
            <a:ext cx="26978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rPr>
              <a:t>WONDER DESIGN POWERPOINT TEMP</a:t>
            </a:r>
            <a:r>
              <a:rPr kumimoji="0" lang="en-US" altLang="zh-CN" sz="10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rPr>
              <a:t>LATE</a:t>
            </a:r>
            <a:endParaRPr kumimoji="0" lang="zh-CN" altLang="zh-CN" sz="1100" b="0" i="0" u="none" strike="noStrike" cap="none" normalizeH="0" baseline="0" dirty="0">
              <a:ln>
                <a:noFill/>
              </a:ln>
              <a:solidFill>
                <a:schemeClr val="tx1">
                  <a:lumMod val="65000"/>
                  <a:lumOff val="35000"/>
                </a:schemeClr>
              </a:solidFill>
              <a:effectLst/>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19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par>
                              <p:cTn id="35" fill="hold">
                                <p:stCondLst>
                                  <p:cond delay="24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
                                            </p:tgtEl>
                                            <p:attrNameLst>
                                              <p:attrName>ppt_y</p:attrName>
                                            </p:attrNameLst>
                                          </p:cBhvr>
                                          <p:tavLst>
                                            <p:tav tm="0">
                                              <p:val>
                                                <p:strVal val="#ppt_y"/>
                                              </p:val>
                                            </p:tav>
                                            <p:tav tm="100000">
                                              <p:val>
                                                <p:strVal val="#ppt_y"/>
                                              </p:val>
                                            </p:tav>
                                          </p:tavLst>
                                        </p:anim>
                                        <p:anim calcmode="lin" valueType="num">
                                          <p:cBhvr>
                                            <p:cTn id="4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
                                            </p:tgtEl>
                                          </p:cBhvr>
                                        </p:animEffect>
                                      </p:childTnLst>
                                    </p:cTn>
                                  </p:par>
                                </p:childTnLst>
                              </p:cTn>
                            </p:par>
                            <p:par>
                              <p:cTn id="43" fill="hold">
                                <p:stCondLst>
                                  <p:cond delay="3200"/>
                                </p:stCondLst>
                                <p:childTnLst>
                                  <p:par>
                                    <p:cTn id="44" presetID="26" presetClass="emph" presetSubtype="0" fill="hold" grpId="1" nodeType="afterEffect">
                                      <p:stCondLst>
                                        <p:cond delay="0"/>
                                      </p:stCondLst>
                                      <p:iterate type="lt">
                                        <p:tmPct val="0"/>
                                      </p:iterate>
                                      <p:childTnLst>
                                        <p:animEffect transition="out" filter="fade">
                                          <p:cBhvr>
                                            <p:cTn id="45" dur="500" tmFilter="0, 0; .2, .5; .8, .5; 1, 0"/>
                                            <p:tgtEl>
                                              <p:spTgt spid="5"/>
                                            </p:tgtEl>
                                          </p:cBhvr>
                                        </p:animEffect>
                                        <p:animScale>
                                          <p:cBhvr>
                                            <p:cTn id="46" dur="250" autoRev="1" fill="hold"/>
                                            <p:tgtEl>
                                              <p:spTgt spid="5"/>
                                            </p:tgtEl>
                                          </p:cBhvr>
                                          <p:by x="105000" y="105000"/>
                                        </p:animScale>
                                      </p:childTnLst>
                                    </p:cTn>
                                  </p:par>
                                </p:childTnLst>
                              </p:cTn>
                            </p:par>
                            <p:par>
                              <p:cTn id="47" fill="hold">
                                <p:stCondLst>
                                  <p:cond delay="3700"/>
                                </p:stCondLst>
                                <p:childTnLst>
                                  <p:par>
                                    <p:cTn id="48" presetID="2" presetClass="entr" presetSubtype="4" fill="hold" grpId="0" nodeType="afterEffect" p14:presetBounceEnd="60000">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14:bounceEnd="60000">
                                          <p:cBhvr additive="base">
                                            <p:cTn id="50" dur="75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51" dur="75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4700"/>
                                </p:stCondLst>
                                <p:childTnLst>
                                  <p:par>
                                    <p:cTn id="53" presetID="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par>
                              <p:cTn id="57" fill="hold">
                                <p:stCondLst>
                                  <p:cond delay="5200"/>
                                </p:stCondLst>
                                <p:childTnLst>
                                  <p:par>
                                    <p:cTn id="58" presetID="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0-#ppt_w/2"/>
                                              </p:val>
                                            </p:tav>
                                            <p:tav tm="100000">
                                              <p:val>
                                                <p:strVal val="#ppt_x"/>
                                              </p:val>
                                            </p:tav>
                                          </p:tavLst>
                                        </p:anim>
                                        <p:anim calcmode="lin" valueType="num">
                                          <p:cBhvr additive="base">
                                            <p:cTn id="6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5" grpId="0"/>
          <p:bldP spid="5" grpId="1"/>
          <p:bldP spid="10" grpId="0"/>
          <p:bldP spid="10" grpId="1"/>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19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par>
                              <p:cTn id="35" fill="hold">
                                <p:stCondLst>
                                  <p:cond delay="24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
                                            </p:tgtEl>
                                            <p:attrNameLst>
                                              <p:attrName>ppt_y</p:attrName>
                                            </p:attrNameLst>
                                          </p:cBhvr>
                                          <p:tavLst>
                                            <p:tav tm="0">
                                              <p:val>
                                                <p:strVal val="#ppt_y"/>
                                              </p:val>
                                            </p:tav>
                                            <p:tav tm="100000">
                                              <p:val>
                                                <p:strVal val="#ppt_y"/>
                                              </p:val>
                                            </p:tav>
                                          </p:tavLst>
                                        </p:anim>
                                        <p:anim calcmode="lin" valueType="num">
                                          <p:cBhvr>
                                            <p:cTn id="4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
                                            </p:tgtEl>
                                          </p:cBhvr>
                                        </p:animEffect>
                                      </p:childTnLst>
                                    </p:cTn>
                                  </p:par>
                                </p:childTnLst>
                              </p:cTn>
                            </p:par>
                            <p:par>
                              <p:cTn id="43" fill="hold">
                                <p:stCondLst>
                                  <p:cond delay="3200"/>
                                </p:stCondLst>
                                <p:childTnLst>
                                  <p:par>
                                    <p:cTn id="44" presetID="26" presetClass="emph" presetSubtype="0" fill="hold" grpId="1" nodeType="afterEffect">
                                      <p:stCondLst>
                                        <p:cond delay="0"/>
                                      </p:stCondLst>
                                      <p:iterate type="lt">
                                        <p:tmPct val="0"/>
                                      </p:iterate>
                                      <p:childTnLst>
                                        <p:animEffect transition="out" filter="fade">
                                          <p:cBhvr>
                                            <p:cTn id="45" dur="500" tmFilter="0, 0; .2, .5; .8, .5; 1, 0"/>
                                            <p:tgtEl>
                                              <p:spTgt spid="5"/>
                                            </p:tgtEl>
                                          </p:cBhvr>
                                        </p:animEffect>
                                        <p:animScale>
                                          <p:cBhvr>
                                            <p:cTn id="46" dur="250" autoRev="1" fill="hold"/>
                                            <p:tgtEl>
                                              <p:spTgt spid="5"/>
                                            </p:tgtEl>
                                          </p:cBhvr>
                                          <p:by x="105000" y="105000"/>
                                        </p:animScale>
                                      </p:childTnLst>
                                    </p:cTn>
                                  </p:par>
                                </p:childTnLst>
                              </p:cTn>
                            </p:par>
                            <p:par>
                              <p:cTn id="47" fill="hold">
                                <p:stCondLst>
                                  <p:cond delay="37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750" fill="hold"/>
                                            <p:tgtEl>
                                              <p:spTgt spid="17"/>
                                            </p:tgtEl>
                                            <p:attrNameLst>
                                              <p:attrName>ppt_x</p:attrName>
                                            </p:attrNameLst>
                                          </p:cBhvr>
                                          <p:tavLst>
                                            <p:tav tm="0">
                                              <p:val>
                                                <p:strVal val="#ppt_x"/>
                                              </p:val>
                                            </p:tav>
                                            <p:tav tm="100000">
                                              <p:val>
                                                <p:strVal val="#ppt_x"/>
                                              </p:val>
                                            </p:tav>
                                          </p:tavLst>
                                        </p:anim>
                                        <p:anim calcmode="lin" valueType="num">
                                          <p:cBhvr additive="base">
                                            <p:cTn id="51" dur="75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4700"/>
                                </p:stCondLst>
                                <p:childTnLst>
                                  <p:par>
                                    <p:cTn id="53" presetID="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par>
                              <p:cTn id="57" fill="hold">
                                <p:stCondLst>
                                  <p:cond delay="5200"/>
                                </p:stCondLst>
                                <p:childTnLst>
                                  <p:par>
                                    <p:cTn id="58" presetID="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0-#ppt_w/2"/>
                                              </p:val>
                                            </p:tav>
                                            <p:tav tm="100000">
                                              <p:val>
                                                <p:strVal val="#ppt_x"/>
                                              </p:val>
                                            </p:tav>
                                          </p:tavLst>
                                        </p:anim>
                                        <p:anim calcmode="lin" valueType="num">
                                          <p:cBhvr additive="base">
                                            <p:cTn id="6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5" grpId="0"/>
          <p:bldP spid="5" grpId="1"/>
          <p:bldP spid="10" grpId="0"/>
          <p:bldP spid="10" grpId="1"/>
          <p:bldP spid="15" grpId="0"/>
          <p:bldP spid="16" grpId="0"/>
          <p:bldP spid="1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6511"/>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矩形 6"/>
          <p:cNvSpPr/>
          <p:nvPr/>
        </p:nvSpPr>
        <p:spPr>
          <a:xfrm>
            <a:off x="476" y="1940878"/>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359" y="1050766"/>
            <a:ext cx="1878806" cy="571500"/>
          </a:xfrm>
          <a:prstGeom prst="rect">
            <a:avLst/>
          </a:prstGeom>
        </p:spPr>
      </p:pic>
      <p:sp>
        <p:nvSpPr>
          <p:cNvPr id="5" name="文本框 4"/>
          <p:cNvSpPr txBox="1"/>
          <p:nvPr/>
        </p:nvSpPr>
        <p:spPr>
          <a:xfrm>
            <a:off x="3150394" y="3101499"/>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103948" y="1708448"/>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210635" y="1761210"/>
            <a:ext cx="384439" cy="500137"/>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altLang="zh-CN" sz="2800" dirty="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矩形 15"/>
          <p:cNvSpPr>
            <a:spLocks noChangeArrowheads="1"/>
          </p:cNvSpPr>
          <p:nvPr/>
        </p:nvSpPr>
        <p:spPr bwMode="auto">
          <a:xfrm>
            <a:off x="3696704" y="2437093"/>
            <a:ext cx="1369606" cy="315471"/>
          </a:xfrm>
          <a:prstGeom prst="rect">
            <a:avLst/>
          </a:prstGeom>
          <a:noFill/>
          <a:ln w="9525">
            <a:noFill/>
            <a:miter lim="800000"/>
          </a:ln>
        </p:spPr>
        <p:txBody>
          <a:bodyPr wrap="none" lIns="68580" tIns="34290" rIns="68580" bIns="34290">
            <a:spAutoFit/>
          </a:bodyPr>
          <a:lstStyle/>
          <a:p>
            <a:pPr lvl="0"/>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年度工作概述</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18"/>
          <p:cNvSpPr>
            <a:spLocks noChangeArrowheads="1"/>
          </p:cNvSpPr>
          <p:nvPr/>
        </p:nvSpPr>
        <p:spPr bwMode="auto">
          <a:xfrm>
            <a:off x="2678756" y="2906758"/>
            <a:ext cx="3489722" cy="282963"/>
          </a:xfrm>
          <a:prstGeom prst="rect">
            <a:avLst/>
          </a:prstGeom>
          <a:noFill/>
          <a:ln w="9525">
            <a:noFill/>
            <a:miter lim="800000"/>
          </a:ln>
        </p:spPr>
        <p:txBody>
          <a:bodyPr lIns="0" tIns="0" rIns="0" bIns="0">
            <a:spAutoFit/>
          </a:bodyPr>
          <a:lstStyle/>
          <a:p>
            <a:pPr algn="ctr" defTabSz="911860">
              <a:lnSpc>
                <a:spcPct val="120000"/>
              </a:lnSpc>
              <a:spcBef>
                <a:spcPct val="20000"/>
              </a:spcBef>
            </a:pPr>
            <a:r>
              <a:rPr lang="zh-CN" altLang="en-US" sz="800" dirty="0">
                <a:solidFill>
                  <a:schemeClr val="bg1">
                    <a:lumMod val="7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800" dirty="0">
              <a:solidFill>
                <a:schemeClr val="bg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18"/>
          <p:cNvCxnSpPr>
            <a:cxnSpLocks noChangeShapeType="1"/>
          </p:cNvCxnSpPr>
          <p:nvPr/>
        </p:nvCxnSpPr>
        <p:spPr bwMode="auto">
          <a:xfrm>
            <a:off x="2621608" y="2851972"/>
            <a:ext cx="3514725" cy="0"/>
          </a:xfrm>
          <a:prstGeom prst="line">
            <a:avLst/>
          </a:prstGeom>
          <a:noFill/>
          <a:ln w="6350">
            <a:solidFill>
              <a:schemeClr val="accent3"/>
            </a:solidFill>
            <a:round/>
          </a:ln>
        </p:spPr>
      </p:cxn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7"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ppt_w/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116913" y="2352484"/>
            <a:ext cx="830046" cy="831633"/>
            <a:chOff x="1005742" y="1959743"/>
            <a:chExt cx="1189994" cy="1189994"/>
          </a:xfrm>
        </p:grpSpPr>
        <p:sp>
          <p:nvSpPr>
            <p:cNvPr id="3" name="椭圆 2"/>
            <p:cNvSpPr/>
            <p:nvPr/>
          </p:nvSpPr>
          <p:spPr>
            <a:xfrm>
              <a:off x="1060350" y="2014246"/>
              <a:ext cx="1080778" cy="1080987"/>
            </a:xfrm>
            <a:prstGeom prst="ellipse">
              <a:avLst/>
            </a:prstGeom>
            <a:solidFill>
              <a:schemeClr val="accent1"/>
            </a:solidFill>
            <a:ln w="25400" cap="flat" cmpd="sng" algn="ctr">
              <a:noFill/>
              <a:prstDash val="solid"/>
            </a:ln>
            <a:effectLst/>
          </p:spPr>
          <p:txBody>
            <a:bodyPr anchor="ctr"/>
            <a:lstStyle/>
            <a:p>
              <a:pPr algn="ctr">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a:defRPr/>
              </a:pPr>
              <a:r>
                <a:rPr lang="zh-CN" altLang="en-US" sz="1200" kern="0" dirty="0">
                  <a:solidFill>
                    <a:sysClr val="window" lastClr="FFFFFF"/>
                  </a:solidFill>
                  <a:latin typeface="Bodoni MT" panose="02070603080606020203"/>
                  <a:ea typeface="微软雅黑" panose="020B0503020204020204" pitchFamily="34" charset="-122"/>
                </a:rPr>
                <a:t>说明</a:t>
              </a:r>
              <a:endParaRPr lang="zh-CN" altLang="en-US" sz="1200" kern="0" dirty="0">
                <a:solidFill>
                  <a:sysClr val="window" lastClr="FFFFFF"/>
                </a:solidFill>
                <a:latin typeface="Bodoni MT" panose="02070603080606020203"/>
                <a:ea typeface="微软雅黑" panose="020B0503020204020204" pitchFamily="34" charset="-122"/>
              </a:endParaRPr>
            </a:p>
          </p:txBody>
        </p:sp>
        <p:sp>
          <p:nvSpPr>
            <p:cNvPr id="4" name="椭圆 3"/>
            <p:cNvSpPr/>
            <p:nvPr/>
          </p:nvSpPr>
          <p:spPr>
            <a:xfrm>
              <a:off x="1005742" y="1959743"/>
              <a:ext cx="1189994" cy="1189994"/>
            </a:xfrm>
            <a:prstGeom prst="ellipse">
              <a:avLst/>
            </a:prstGeom>
            <a:noFill/>
            <a:ln w="12700" cap="flat" cmpd="sng" algn="ctr">
              <a:solidFill>
                <a:schemeClr val="accent1"/>
              </a:solidFill>
              <a:prstDash val="solid"/>
            </a:ln>
            <a:effectLst/>
          </p:spPr>
          <p:txBody>
            <a:bodyPr anchor="ctr"/>
            <a:lstStyle/>
            <a:p>
              <a:pPr algn="ctr">
                <a:defRPr/>
              </a:pPr>
              <a:endParaRPr lang="zh-CN" altLang="en-US" sz="2400" kern="0">
                <a:solidFill>
                  <a:sysClr val="window" lastClr="FFFFFF"/>
                </a:solidFill>
                <a:latin typeface="Bodoni MT" panose="02070603080606020203"/>
                <a:ea typeface="微软雅黑" panose="020B0503020204020204" pitchFamily="34" charset="-122"/>
              </a:endParaRPr>
            </a:p>
          </p:txBody>
        </p:sp>
      </p:grpSp>
      <p:grpSp>
        <p:nvGrpSpPr>
          <p:cNvPr id="5" name="组合 4"/>
          <p:cNvGrpSpPr/>
          <p:nvPr/>
        </p:nvGrpSpPr>
        <p:grpSpPr bwMode="auto">
          <a:xfrm>
            <a:off x="2572271" y="1801766"/>
            <a:ext cx="831633" cy="830046"/>
            <a:chOff x="3750551" y="1408378"/>
            <a:chExt cx="1111514" cy="1111514"/>
          </a:xfrm>
        </p:grpSpPr>
        <p:sp>
          <p:nvSpPr>
            <p:cNvPr id="6" name="椭圆 5"/>
            <p:cNvSpPr/>
            <p:nvPr/>
          </p:nvSpPr>
          <p:spPr>
            <a:xfrm>
              <a:off x="3801460" y="1459384"/>
              <a:ext cx="1009696" cy="1009501"/>
            </a:xfrm>
            <a:prstGeom prst="ellipse">
              <a:avLst/>
            </a:prstGeom>
            <a:solidFill>
              <a:schemeClr val="accent2"/>
            </a:solidFill>
            <a:ln w="25400" cap="flat" cmpd="sng" algn="ctr">
              <a:noFill/>
              <a:prstDash val="solid"/>
            </a:ln>
            <a:effectLst/>
          </p:spPr>
          <p:txBody>
            <a:bodyPr anchor="ctr"/>
            <a:lstStyle/>
            <a:p>
              <a:pPr algn="ctr">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a:defRPr/>
              </a:pPr>
              <a:r>
                <a:rPr lang="zh-CN" altLang="en-US" sz="1200" kern="0" dirty="0">
                  <a:solidFill>
                    <a:sysClr val="window" lastClr="FFFFFF"/>
                  </a:solidFill>
                  <a:latin typeface="Bodoni MT" panose="02070603080606020203"/>
                  <a:ea typeface="微软雅黑" panose="020B0503020204020204" pitchFamily="34" charset="-122"/>
                </a:rPr>
                <a:t>说明</a:t>
              </a:r>
              <a:endParaRPr lang="zh-CN" altLang="en-US" sz="1200" kern="0" dirty="0">
                <a:solidFill>
                  <a:sysClr val="window" lastClr="FFFFFF"/>
                </a:solidFill>
                <a:latin typeface="Bodoni MT" panose="02070603080606020203"/>
                <a:ea typeface="微软雅黑" panose="020B0503020204020204" pitchFamily="34" charset="-122"/>
              </a:endParaRPr>
            </a:p>
          </p:txBody>
        </p:sp>
        <p:sp>
          <p:nvSpPr>
            <p:cNvPr id="7" name="椭圆 6"/>
            <p:cNvSpPr/>
            <p:nvPr/>
          </p:nvSpPr>
          <p:spPr>
            <a:xfrm>
              <a:off x="3750551" y="1408378"/>
              <a:ext cx="1111514" cy="1111514"/>
            </a:xfrm>
            <a:prstGeom prst="ellipse">
              <a:avLst/>
            </a:prstGeom>
            <a:noFill/>
            <a:ln w="12700" cap="flat" cmpd="sng" algn="ctr">
              <a:solidFill>
                <a:schemeClr val="accent2"/>
              </a:solidFill>
              <a:prstDash val="solid"/>
            </a:ln>
            <a:effectLst/>
          </p:spPr>
          <p:txBody>
            <a:bodyPr anchor="ctr"/>
            <a:lstStyle/>
            <a:p>
              <a:pPr algn="ctr">
                <a:defRPr/>
              </a:pPr>
              <a:endParaRPr lang="zh-CN" altLang="en-US" sz="2400" kern="0">
                <a:solidFill>
                  <a:sysClr val="window" lastClr="FFFFFF"/>
                </a:solidFill>
                <a:latin typeface="Bodoni MT" panose="02070603080606020203"/>
                <a:ea typeface="微软雅黑" panose="020B0503020204020204" pitchFamily="34" charset="-122"/>
              </a:endParaRPr>
            </a:p>
          </p:txBody>
        </p:sp>
      </p:grpSp>
      <p:grpSp>
        <p:nvGrpSpPr>
          <p:cNvPr id="8" name="组合 7"/>
          <p:cNvGrpSpPr/>
          <p:nvPr/>
        </p:nvGrpSpPr>
        <p:grpSpPr bwMode="auto">
          <a:xfrm>
            <a:off x="2572271" y="2977798"/>
            <a:ext cx="831633" cy="830047"/>
            <a:chOff x="1005742" y="1959742"/>
            <a:chExt cx="1189994" cy="1189994"/>
          </a:xfrm>
        </p:grpSpPr>
        <p:sp>
          <p:nvSpPr>
            <p:cNvPr id="9" name="椭圆 8"/>
            <p:cNvSpPr/>
            <p:nvPr/>
          </p:nvSpPr>
          <p:spPr>
            <a:xfrm>
              <a:off x="1060246" y="2014350"/>
              <a:ext cx="1080987" cy="1080779"/>
            </a:xfrm>
            <a:prstGeom prst="ellipse">
              <a:avLst/>
            </a:prstGeom>
            <a:solidFill>
              <a:schemeClr val="accent3"/>
            </a:solidFill>
            <a:ln w="25400" cap="flat" cmpd="sng" algn="ctr">
              <a:noFill/>
              <a:prstDash val="solid"/>
            </a:ln>
            <a:effectLst/>
          </p:spPr>
          <p:txBody>
            <a:bodyPr anchor="ctr"/>
            <a:lstStyle/>
            <a:p>
              <a:pPr algn="ctr">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a:defRPr/>
              </a:pPr>
              <a:r>
                <a:rPr lang="zh-CN" altLang="en-US" sz="1200" kern="0" dirty="0">
                  <a:solidFill>
                    <a:sysClr val="window" lastClr="FFFFFF"/>
                  </a:solidFill>
                  <a:latin typeface="Bodoni MT" panose="02070603080606020203"/>
                  <a:ea typeface="微软雅黑" panose="020B0503020204020204" pitchFamily="34" charset="-122"/>
                </a:rPr>
                <a:t>说明</a:t>
              </a:r>
              <a:endParaRPr lang="zh-CN" altLang="en-US" sz="1200" kern="0" dirty="0">
                <a:solidFill>
                  <a:sysClr val="window" lastClr="FFFFFF"/>
                </a:solidFill>
                <a:latin typeface="Bodoni MT" panose="02070603080606020203"/>
                <a:ea typeface="微软雅黑" panose="020B0503020204020204" pitchFamily="34" charset="-122"/>
              </a:endParaRPr>
            </a:p>
          </p:txBody>
        </p:sp>
        <p:sp>
          <p:nvSpPr>
            <p:cNvPr id="10" name="椭圆 9"/>
            <p:cNvSpPr/>
            <p:nvPr/>
          </p:nvSpPr>
          <p:spPr>
            <a:xfrm>
              <a:off x="1005742" y="1959742"/>
              <a:ext cx="1189994" cy="1189994"/>
            </a:xfrm>
            <a:prstGeom prst="ellipse">
              <a:avLst/>
            </a:prstGeom>
            <a:noFill/>
            <a:ln w="12700" cap="flat" cmpd="sng" algn="ctr">
              <a:solidFill>
                <a:schemeClr val="accent3"/>
              </a:solidFill>
              <a:prstDash val="solid"/>
            </a:ln>
            <a:effectLst/>
          </p:spPr>
          <p:txBody>
            <a:bodyPr anchor="ctr"/>
            <a:lstStyle/>
            <a:p>
              <a:pPr algn="ctr">
                <a:defRPr/>
              </a:pPr>
              <a:endParaRPr lang="zh-CN" altLang="en-US" sz="2400" kern="0">
                <a:solidFill>
                  <a:sysClr val="window" lastClr="FFFFFF"/>
                </a:solidFill>
                <a:latin typeface="Bodoni MT" panose="02070603080606020203"/>
                <a:ea typeface="微软雅黑" panose="020B0503020204020204" pitchFamily="34" charset="-122"/>
              </a:endParaRPr>
            </a:p>
          </p:txBody>
        </p:sp>
      </p:grpSp>
      <p:grpSp>
        <p:nvGrpSpPr>
          <p:cNvPr id="11" name="组合 10"/>
          <p:cNvGrpSpPr/>
          <p:nvPr/>
        </p:nvGrpSpPr>
        <p:grpSpPr bwMode="auto">
          <a:xfrm>
            <a:off x="4119681" y="1198673"/>
            <a:ext cx="830046" cy="831633"/>
            <a:chOff x="1005742" y="1959742"/>
            <a:chExt cx="1189994" cy="1189994"/>
          </a:xfrm>
        </p:grpSpPr>
        <p:sp>
          <p:nvSpPr>
            <p:cNvPr id="12" name="椭圆 11"/>
            <p:cNvSpPr/>
            <p:nvPr/>
          </p:nvSpPr>
          <p:spPr>
            <a:xfrm>
              <a:off x="1060350" y="2014246"/>
              <a:ext cx="1080778" cy="1080987"/>
            </a:xfrm>
            <a:prstGeom prst="ellipse">
              <a:avLst/>
            </a:prstGeom>
            <a:solidFill>
              <a:schemeClr val="accent4"/>
            </a:solidFill>
            <a:ln w="25400" cap="flat" cmpd="sng" algn="ctr">
              <a:noFill/>
              <a:prstDash val="solid"/>
            </a:ln>
            <a:effectLst/>
          </p:spPr>
          <p:txBody>
            <a:bodyPr anchor="ctr"/>
            <a:lstStyle/>
            <a:p>
              <a:pPr algn="ctr">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a:defRPr/>
              </a:pPr>
              <a:r>
                <a:rPr lang="zh-CN" altLang="en-US" sz="1200" kern="0" dirty="0">
                  <a:solidFill>
                    <a:sysClr val="window" lastClr="FFFFFF"/>
                  </a:solidFill>
                  <a:latin typeface="Bodoni MT" panose="02070603080606020203"/>
                  <a:ea typeface="微软雅黑" panose="020B0503020204020204" pitchFamily="34" charset="-122"/>
                </a:rPr>
                <a:t>说明</a:t>
              </a:r>
              <a:endParaRPr lang="zh-CN" altLang="en-US" sz="1200" kern="0" dirty="0">
                <a:solidFill>
                  <a:sysClr val="window" lastClr="FFFFFF"/>
                </a:solidFill>
                <a:latin typeface="Bodoni MT" panose="02070603080606020203"/>
                <a:ea typeface="微软雅黑" panose="020B0503020204020204" pitchFamily="34" charset="-122"/>
              </a:endParaRPr>
            </a:p>
          </p:txBody>
        </p:sp>
        <p:sp>
          <p:nvSpPr>
            <p:cNvPr id="13" name="椭圆 12"/>
            <p:cNvSpPr/>
            <p:nvPr/>
          </p:nvSpPr>
          <p:spPr>
            <a:xfrm>
              <a:off x="1005742" y="1959742"/>
              <a:ext cx="1189994" cy="1189994"/>
            </a:xfrm>
            <a:prstGeom prst="ellipse">
              <a:avLst/>
            </a:prstGeom>
            <a:noFill/>
            <a:ln w="12700" cap="flat" cmpd="sng" algn="ctr">
              <a:solidFill>
                <a:schemeClr val="accent4"/>
              </a:solidFill>
              <a:prstDash val="solid"/>
            </a:ln>
            <a:effectLst/>
          </p:spPr>
          <p:txBody>
            <a:bodyPr anchor="ctr"/>
            <a:lstStyle/>
            <a:p>
              <a:pPr algn="ctr">
                <a:defRPr/>
              </a:pPr>
              <a:endParaRPr lang="zh-CN" altLang="en-US" sz="2400" kern="0">
                <a:solidFill>
                  <a:sysClr val="window" lastClr="FFFFFF"/>
                </a:solidFill>
                <a:latin typeface="Bodoni MT" panose="02070603080606020203"/>
                <a:ea typeface="微软雅黑" panose="020B0503020204020204" pitchFamily="34" charset="-122"/>
              </a:endParaRPr>
            </a:p>
          </p:txBody>
        </p:sp>
      </p:grpSp>
      <p:grpSp>
        <p:nvGrpSpPr>
          <p:cNvPr id="14" name="组合 13"/>
          <p:cNvGrpSpPr/>
          <p:nvPr/>
        </p:nvGrpSpPr>
        <p:grpSpPr bwMode="auto">
          <a:xfrm>
            <a:off x="4129204" y="3614218"/>
            <a:ext cx="831633" cy="830046"/>
            <a:chOff x="1005742" y="2208327"/>
            <a:chExt cx="1189994" cy="1189994"/>
          </a:xfrm>
        </p:grpSpPr>
        <p:sp>
          <p:nvSpPr>
            <p:cNvPr id="15" name="椭圆 14"/>
            <p:cNvSpPr/>
            <p:nvPr/>
          </p:nvSpPr>
          <p:spPr>
            <a:xfrm>
              <a:off x="1060246" y="2262935"/>
              <a:ext cx="1080987" cy="1080778"/>
            </a:xfrm>
            <a:prstGeom prst="ellipse">
              <a:avLst/>
            </a:prstGeom>
            <a:solidFill>
              <a:schemeClr val="accent6"/>
            </a:solidFill>
            <a:ln w="25400" cap="flat" cmpd="sng" algn="ctr">
              <a:noFill/>
              <a:prstDash val="solid"/>
            </a:ln>
            <a:effectLst/>
          </p:spPr>
          <p:txBody>
            <a:bodyPr anchor="ctr"/>
            <a:lstStyle/>
            <a:p>
              <a:pPr algn="ctr">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a:defRPr/>
              </a:pPr>
              <a:r>
                <a:rPr lang="zh-CN" altLang="en-US" sz="1200" kern="0" dirty="0">
                  <a:solidFill>
                    <a:sysClr val="window" lastClr="FFFFFF"/>
                  </a:solidFill>
                  <a:latin typeface="Bodoni MT" panose="02070603080606020203"/>
                  <a:ea typeface="微软雅黑" panose="020B0503020204020204" pitchFamily="34" charset="-122"/>
                </a:rPr>
                <a:t>说明</a:t>
              </a:r>
              <a:endParaRPr lang="zh-CN" altLang="en-US" sz="1200" kern="0" dirty="0">
                <a:solidFill>
                  <a:sysClr val="window" lastClr="FFFFFF"/>
                </a:solidFill>
                <a:latin typeface="Bodoni MT" panose="02070603080606020203"/>
                <a:ea typeface="微软雅黑" panose="020B0503020204020204" pitchFamily="34" charset="-122"/>
              </a:endParaRPr>
            </a:p>
          </p:txBody>
        </p:sp>
        <p:sp>
          <p:nvSpPr>
            <p:cNvPr id="16" name="椭圆 15"/>
            <p:cNvSpPr/>
            <p:nvPr/>
          </p:nvSpPr>
          <p:spPr>
            <a:xfrm>
              <a:off x="1005742" y="2208327"/>
              <a:ext cx="1189994" cy="1189994"/>
            </a:xfrm>
            <a:prstGeom prst="ellipse">
              <a:avLst/>
            </a:prstGeom>
            <a:noFill/>
            <a:ln w="12700" cap="flat" cmpd="sng" algn="ctr">
              <a:solidFill>
                <a:schemeClr val="accent6"/>
              </a:solidFill>
              <a:prstDash val="solid"/>
            </a:ln>
            <a:effectLst/>
          </p:spPr>
          <p:txBody>
            <a:bodyPr anchor="ctr"/>
            <a:lstStyle/>
            <a:p>
              <a:pPr algn="ctr">
                <a:defRPr/>
              </a:pPr>
              <a:endParaRPr lang="zh-CN" altLang="en-US" sz="2400" kern="0">
                <a:solidFill>
                  <a:sysClr val="window" lastClr="FFFFFF"/>
                </a:solidFill>
                <a:latin typeface="Bodoni MT" panose="02070603080606020203"/>
                <a:ea typeface="微软雅黑" panose="020B0503020204020204" pitchFamily="34" charset="-122"/>
              </a:endParaRPr>
            </a:p>
          </p:txBody>
        </p:sp>
      </p:grpSp>
      <p:grpSp>
        <p:nvGrpSpPr>
          <p:cNvPr id="17" name="组合 16"/>
          <p:cNvGrpSpPr/>
          <p:nvPr/>
        </p:nvGrpSpPr>
        <p:grpSpPr bwMode="auto">
          <a:xfrm>
            <a:off x="4119681" y="2406447"/>
            <a:ext cx="830046" cy="830047"/>
            <a:chOff x="1005742" y="1959742"/>
            <a:chExt cx="1189994" cy="1189994"/>
          </a:xfrm>
        </p:grpSpPr>
        <p:sp>
          <p:nvSpPr>
            <p:cNvPr id="18" name="椭圆 17"/>
            <p:cNvSpPr/>
            <p:nvPr/>
          </p:nvSpPr>
          <p:spPr>
            <a:xfrm>
              <a:off x="1060350" y="2014350"/>
              <a:ext cx="1080778" cy="1080779"/>
            </a:xfrm>
            <a:prstGeom prst="ellipse">
              <a:avLst/>
            </a:prstGeom>
            <a:solidFill>
              <a:schemeClr val="accent5"/>
            </a:solidFill>
            <a:ln w="25400" cap="flat" cmpd="sng" algn="ctr">
              <a:noFill/>
              <a:prstDash val="solid"/>
            </a:ln>
            <a:effectLst/>
          </p:spPr>
          <p:txBody>
            <a:bodyPr anchor="ctr"/>
            <a:lstStyle/>
            <a:p>
              <a:pPr algn="ctr">
                <a:defRPr/>
              </a:pPr>
              <a:r>
                <a:rPr lang="zh-CN" altLang="en-US" sz="1200" kern="0" dirty="0">
                  <a:solidFill>
                    <a:sysClr val="window" lastClr="FFFFFF"/>
                  </a:solidFill>
                  <a:latin typeface="Bodoni MT" panose="02070603080606020203"/>
                  <a:ea typeface="微软雅黑" panose="020B0503020204020204" pitchFamily="34" charset="-122"/>
                </a:rPr>
                <a:t>内容</a:t>
              </a:r>
              <a:endParaRPr lang="en-US" altLang="zh-CN" sz="1200" kern="0" dirty="0">
                <a:solidFill>
                  <a:sysClr val="window" lastClr="FFFFFF"/>
                </a:solidFill>
                <a:latin typeface="Bodoni MT" panose="02070603080606020203"/>
                <a:ea typeface="微软雅黑" panose="020B0503020204020204" pitchFamily="34" charset="-122"/>
              </a:endParaRPr>
            </a:p>
            <a:p>
              <a:pPr algn="ctr">
                <a:defRPr/>
              </a:pPr>
              <a:r>
                <a:rPr lang="zh-CN" altLang="en-US" sz="1200" kern="0" dirty="0">
                  <a:solidFill>
                    <a:sysClr val="window" lastClr="FFFFFF"/>
                  </a:solidFill>
                  <a:latin typeface="Bodoni MT" panose="02070603080606020203"/>
                  <a:ea typeface="微软雅黑" panose="020B0503020204020204" pitchFamily="34" charset="-122"/>
                </a:rPr>
                <a:t>说明</a:t>
              </a:r>
              <a:endParaRPr lang="zh-CN" altLang="en-US" sz="1200" kern="0" dirty="0">
                <a:solidFill>
                  <a:sysClr val="window" lastClr="FFFFFF"/>
                </a:solidFill>
                <a:latin typeface="Bodoni MT" panose="02070603080606020203"/>
                <a:ea typeface="微软雅黑" panose="020B0503020204020204" pitchFamily="34" charset="-122"/>
              </a:endParaRPr>
            </a:p>
          </p:txBody>
        </p:sp>
        <p:sp>
          <p:nvSpPr>
            <p:cNvPr id="19" name="椭圆 18"/>
            <p:cNvSpPr/>
            <p:nvPr/>
          </p:nvSpPr>
          <p:spPr>
            <a:xfrm>
              <a:off x="1005742" y="1959742"/>
              <a:ext cx="1189994" cy="1189994"/>
            </a:xfrm>
            <a:prstGeom prst="ellipse">
              <a:avLst/>
            </a:prstGeom>
            <a:noFill/>
            <a:ln w="12700" cap="flat" cmpd="sng" algn="ctr">
              <a:solidFill>
                <a:schemeClr val="accent5"/>
              </a:solidFill>
              <a:prstDash val="solid"/>
            </a:ln>
            <a:effectLst/>
          </p:spPr>
          <p:txBody>
            <a:bodyPr anchor="ctr"/>
            <a:lstStyle/>
            <a:p>
              <a:pPr algn="ctr">
                <a:defRPr/>
              </a:pPr>
              <a:endParaRPr lang="zh-CN" altLang="en-US" sz="2400" kern="0">
                <a:solidFill>
                  <a:sysClr val="window" lastClr="FFFFFF"/>
                </a:solidFill>
                <a:latin typeface="Bodoni MT" panose="02070603080606020203"/>
                <a:ea typeface="微软雅黑" panose="020B0503020204020204" pitchFamily="34" charset="-122"/>
              </a:endParaRPr>
            </a:p>
          </p:txBody>
        </p:sp>
      </p:grpSp>
      <p:cxnSp>
        <p:nvCxnSpPr>
          <p:cNvPr id="20" name="直接连接符 19"/>
          <p:cNvCxnSpPr>
            <a:cxnSpLocks noChangeShapeType="1"/>
            <a:stCxn id="4" idx="7"/>
            <a:endCxn id="7" idx="2"/>
          </p:cNvCxnSpPr>
          <p:nvPr/>
        </p:nvCxnSpPr>
        <p:spPr bwMode="auto">
          <a:xfrm flipV="1">
            <a:off x="1824754" y="2217584"/>
            <a:ext cx="747518" cy="257108"/>
          </a:xfrm>
          <a:prstGeom prst="line">
            <a:avLst/>
          </a:prstGeom>
          <a:noFill/>
          <a:ln w="9525" algn="ctr">
            <a:solidFill>
              <a:schemeClr val="tx1">
                <a:lumMod val="65000"/>
                <a:lumOff val="35000"/>
              </a:schemeClr>
            </a:solidFill>
            <a:prstDash val="sysDot"/>
            <a:round/>
          </a:ln>
        </p:spPr>
      </p:cxnSp>
      <p:cxnSp>
        <p:nvCxnSpPr>
          <p:cNvPr id="21" name="直接连接符 20"/>
          <p:cNvCxnSpPr>
            <a:cxnSpLocks noChangeShapeType="1"/>
            <a:stCxn id="4" idx="5"/>
            <a:endCxn id="10" idx="2"/>
          </p:cNvCxnSpPr>
          <p:nvPr/>
        </p:nvCxnSpPr>
        <p:spPr bwMode="auto">
          <a:xfrm>
            <a:off x="1824754" y="3061912"/>
            <a:ext cx="747518" cy="330114"/>
          </a:xfrm>
          <a:prstGeom prst="line">
            <a:avLst/>
          </a:prstGeom>
          <a:noFill/>
          <a:ln w="9525" algn="ctr">
            <a:solidFill>
              <a:schemeClr val="tx1">
                <a:lumMod val="65000"/>
                <a:lumOff val="35000"/>
              </a:schemeClr>
            </a:solidFill>
            <a:prstDash val="sysDot"/>
            <a:round/>
          </a:ln>
        </p:spPr>
      </p:cxnSp>
      <p:cxnSp>
        <p:nvCxnSpPr>
          <p:cNvPr id="22" name="直接连接符 21"/>
          <p:cNvCxnSpPr>
            <a:cxnSpLocks noChangeShapeType="1"/>
            <a:stCxn id="10" idx="5"/>
            <a:endCxn id="16" idx="2"/>
          </p:cNvCxnSpPr>
          <p:nvPr/>
        </p:nvCxnSpPr>
        <p:spPr bwMode="auto">
          <a:xfrm>
            <a:off x="3281699" y="3685638"/>
            <a:ext cx="847505" cy="342811"/>
          </a:xfrm>
          <a:prstGeom prst="line">
            <a:avLst/>
          </a:prstGeom>
          <a:noFill/>
          <a:ln w="9525" algn="ctr">
            <a:solidFill>
              <a:schemeClr val="tx1">
                <a:lumMod val="65000"/>
                <a:lumOff val="35000"/>
              </a:schemeClr>
            </a:solidFill>
            <a:prstDash val="sysDot"/>
            <a:round/>
          </a:ln>
        </p:spPr>
      </p:cxnSp>
      <p:cxnSp>
        <p:nvCxnSpPr>
          <p:cNvPr id="23" name="直接连接符 22"/>
          <p:cNvCxnSpPr>
            <a:cxnSpLocks noChangeShapeType="1"/>
            <a:stCxn id="7" idx="7"/>
            <a:endCxn id="13" idx="2"/>
          </p:cNvCxnSpPr>
          <p:nvPr/>
        </p:nvCxnSpPr>
        <p:spPr bwMode="auto">
          <a:xfrm flipV="1">
            <a:off x="3281700" y="1614489"/>
            <a:ext cx="837982" cy="309482"/>
          </a:xfrm>
          <a:prstGeom prst="line">
            <a:avLst/>
          </a:prstGeom>
          <a:noFill/>
          <a:ln w="9525" algn="ctr">
            <a:solidFill>
              <a:schemeClr val="tx1">
                <a:lumMod val="65000"/>
                <a:lumOff val="35000"/>
              </a:schemeClr>
            </a:solidFill>
            <a:prstDash val="sysDot"/>
            <a:round/>
          </a:ln>
        </p:spPr>
      </p:cxnSp>
      <p:cxnSp>
        <p:nvCxnSpPr>
          <p:cNvPr id="24" name="直接连接符 23"/>
          <p:cNvCxnSpPr>
            <a:cxnSpLocks noChangeShapeType="1"/>
            <a:stCxn id="7" idx="6"/>
            <a:endCxn id="19" idx="1"/>
          </p:cNvCxnSpPr>
          <p:nvPr/>
        </p:nvCxnSpPr>
        <p:spPr bwMode="auto">
          <a:xfrm>
            <a:off x="3403904" y="2217584"/>
            <a:ext cx="836396" cy="311069"/>
          </a:xfrm>
          <a:prstGeom prst="line">
            <a:avLst/>
          </a:prstGeom>
          <a:noFill/>
          <a:ln w="9525" algn="ctr">
            <a:solidFill>
              <a:schemeClr val="tx1">
                <a:lumMod val="65000"/>
                <a:lumOff val="35000"/>
              </a:schemeClr>
            </a:solidFill>
            <a:prstDash val="sysDot"/>
            <a:round/>
          </a:ln>
        </p:spPr>
      </p:cxnSp>
      <p:cxnSp>
        <p:nvCxnSpPr>
          <p:cNvPr id="25" name="直接连接符 24"/>
          <p:cNvCxnSpPr>
            <a:cxnSpLocks noChangeShapeType="1"/>
            <a:stCxn id="10" idx="6"/>
            <a:endCxn id="19" idx="3"/>
          </p:cNvCxnSpPr>
          <p:nvPr/>
        </p:nvCxnSpPr>
        <p:spPr bwMode="auto">
          <a:xfrm flipV="1">
            <a:off x="3403904" y="3115874"/>
            <a:ext cx="836396" cy="276153"/>
          </a:xfrm>
          <a:prstGeom prst="line">
            <a:avLst/>
          </a:prstGeom>
          <a:noFill/>
          <a:ln w="9525" algn="ctr">
            <a:solidFill>
              <a:schemeClr val="tx1">
                <a:lumMod val="65000"/>
                <a:lumOff val="35000"/>
              </a:schemeClr>
            </a:solidFill>
            <a:prstDash val="sysDot"/>
            <a:round/>
          </a:ln>
        </p:spPr>
      </p:cxnSp>
      <p:sp>
        <p:nvSpPr>
          <p:cNvPr id="26" name="矩形 25"/>
          <p:cNvSpPr>
            <a:spLocks noChangeArrowheads="1"/>
          </p:cNvSpPr>
          <p:nvPr/>
        </p:nvSpPr>
        <p:spPr bwMode="auto">
          <a:xfrm>
            <a:off x="5284604" y="1448490"/>
            <a:ext cx="2742881" cy="456407"/>
          </a:xfrm>
          <a:prstGeom prst="rect">
            <a:avLst/>
          </a:prstGeom>
          <a:noFill/>
          <a:ln w="9525">
            <a:noFill/>
            <a:miter lim="800000"/>
          </a:ln>
        </p:spPr>
        <p:txBody>
          <a:bodyPr wrap="square">
            <a:spAutoFit/>
          </a:bodyPr>
          <a:lstStyle/>
          <a:p>
            <a:pPr algn="just">
              <a:lnSpc>
                <a:spcPts val="15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5284604" y="2626971"/>
            <a:ext cx="2742881" cy="456407"/>
          </a:xfrm>
          <a:prstGeom prst="rect">
            <a:avLst/>
          </a:prstGeom>
          <a:noFill/>
          <a:ln w="9525">
            <a:noFill/>
            <a:miter lim="800000"/>
          </a:ln>
        </p:spPr>
        <p:txBody>
          <a:bodyPr wrap="square">
            <a:spAutoFit/>
          </a:bodyPr>
          <a:lstStyle/>
          <a:p>
            <a:pPr algn="just">
              <a:lnSpc>
                <a:spcPts val="15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5284602" y="3806256"/>
            <a:ext cx="2670893" cy="456407"/>
          </a:xfrm>
          <a:prstGeom prst="rect">
            <a:avLst/>
          </a:prstGeom>
          <a:noFill/>
          <a:ln w="9525">
            <a:noFill/>
            <a:miter lim="800000"/>
          </a:ln>
        </p:spPr>
        <p:txBody>
          <a:bodyPr wrap="square">
            <a:spAutoFit/>
          </a:bodyPr>
          <a:lstStyle/>
          <a:p>
            <a:pPr algn="just">
              <a:lnSpc>
                <a:spcPts val="15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200"/>
                                  </p:stCondLst>
                                  <p:childTnLst>
                                    <p:animScale>
                                      <p:cBhvr>
                                        <p:cTn id="11" dur="2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 fill="hold"/>
                                        <p:tgtEl>
                                          <p:spTgt spid="5"/>
                                        </p:tgtEl>
                                        <p:attrNameLst>
                                          <p:attrName>ppt_w</p:attrName>
                                        </p:attrNameLst>
                                      </p:cBhvr>
                                      <p:tavLst>
                                        <p:tav tm="0">
                                          <p:val>
                                            <p:fltVal val="0"/>
                                          </p:val>
                                        </p:tav>
                                        <p:tav tm="100000">
                                          <p:val>
                                            <p:strVal val="#ppt_w"/>
                                          </p:val>
                                        </p:tav>
                                      </p:tavLst>
                                    </p:anim>
                                    <p:anim calcmode="lin" valueType="num">
                                      <p:cBhvr>
                                        <p:cTn id="23" dur="200" fill="hold"/>
                                        <p:tgtEl>
                                          <p:spTgt spid="5"/>
                                        </p:tgtEl>
                                        <p:attrNameLst>
                                          <p:attrName>ppt_h</p:attrName>
                                        </p:attrNameLst>
                                      </p:cBhvr>
                                      <p:tavLst>
                                        <p:tav tm="0">
                                          <p:val>
                                            <p:fltVal val="0"/>
                                          </p:val>
                                        </p:tav>
                                        <p:tav tm="100000">
                                          <p:val>
                                            <p:strVal val="#ppt_h"/>
                                          </p:val>
                                        </p:tav>
                                      </p:tavLst>
                                    </p:anim>
                                    <p:animEffect transition="in" filter="fade">
                                      <p:cBhvr>
                                        <p:cTn id="24" dur="200"/>
                                        <p:tgtEl>
                                          <p:spTgt spid="5"/>
                                        </p:tgtEl>
                                      </p:cBhvr>
                                    </p:animEffect>
                                  </p:childTnLst>
                                </p:cTn>
                              </p:par>
                              <p:par>
                                <p:cTn id="25" presetID="6" presetClass="emph" presetSubtype="0" autoRev="1" fill="hold" nodeType="withEffect">
                                  <p:stCondLst>
                                    <p:cond delay="200"/>
                                  </p:stCondLst>
                                  <p:childTnLst>
                                    <p:animScale>
                                      <p:cBhvr>
                                        <p:cTn id="26" dur="200" fill="hold"/>
                                        <p:tgtEl>
                                          <p:spTgt spid="5"/>
                                        </p:tgtEl>
                                      </p:cBhvr>
                                      <p:by x="130000" y="130000"/>
                                    </p:animScale>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 fill="hold"/>
                                        <p:tgtEl>
                                          <p:spTgt spid="8"/>
                                        </p:tgtEl>
                                        <p:attrNameLst>
                                          <p:attrName>ppt_w</p:attrName>
                                        </p:attrNameLst>
                                      </p:cBhvr>
                                      <p:tavLst>
                                        <p:tav tm="0">
                                          <p:val>
                                            <p:fltVal val="0"/>
                                          </p:val>
                                        </p:tav>
                                        <p:tav tm="100000">
                                          <p:val>
                                            <p:strVal val="#ppt_w"/>
                                          </p:val>
                                        </p:tav>
                                      </p:tavLst>
                                    </p:anim>
                                    <p:anim calcmode="lin" valueType="num">
                                      <p:cBhvr>
                                        <p:cTn id="31" dur="200" fill="hold"/>
                                        <p:tgtEl>
                                          <p:spTgt spid="8"/>
                                        </p:tgtEl>
                                        <p:attrNameLst>
                                          <p:attrName>ppt_h</p:attrName>
                                        </p:attrNameLst>
                                      </p:cBhvr>
                                      <p:tavLst>
                                        <p:tav tm="0">
                                          <p:val>
                                            <p:fltVal val="0"/>
                                          </p:val>
                                        </p:tav>
                                        <p:tav tm="100000">
                                          <p:val>
                                            <p:strVal val="#ppt_h"/>
                                          </p:val>
                                        </p:tav>
                                      </p:tavLst>
                                    </p:anim>
                                    <p:animEffect transition="in" filter="fade">
                                      <p:cBhvr>
                                        <p:cTn id="32" dur="200"/>
                                        <p:tgtEl>
                                          <p:spTgt spid="8"/>
                                        </p:tgtEl>
                                      </p:cBhvr>
                                    </p:animEffect>
                                  </p:childTnLst>
                                </p:cTn>
                              </p:par>
                              <p:par>
                                <p:cTn id="33" presetID="6" presetClass="emph" presetSubtype="0" autoRev="1" fill="hold" nodeType="withEffect">
                                  <p:stCondLst>
                                    <p:cond delay="200"/>
                                  </p:stCondLst>
                                  <p:childTnLst>
                                    <p:animScale>
                                      <p:cBhvr>
                                        <p:cTn id="34" dur="200" fill="hold"/>
                                        <p:tgtEl>
                                          <p:spTgt spid="8"/>
                                        </p:tgtEl>
                                      </p:cBhvr>
                                      <p:by x="130000" y="130000"/>
                                    </p:animScale>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2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200"/>
                                        <p:tgtEl>
                                          <p:spTgt spid="24"/>
                                        </p:tgtEl>
                                      </p:cBhvr>
                                    </p:animEffect>
                                  </p:childTnLst>
                                </p:cTn>
                              </p:par>
                              <p:par>
                                <p:cTn id="42" presetID="22" presetClass="entr" presetSubtype="8"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200"/>
                                        <p:tgtEl>
                                          <p:spTgt spid="25"/>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200"/>
                                        <p:tgtEl>
                                          <p:spTgt spid="22"/>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 fill="hold"/>
                                        <p:tgtEl>
                                          <p:spTgt spid="11"/>
                                        </p:tgtEl>
                                        <p:attrNameLst>
                                          <p:attrName>ppt_w</p:attrName>
                                        </p:attrNameLst>
                                      </p:cBhvr>
                                      <p:tavLst>
                                        <p:tav tm="0">
                                          <p:val>
                                            <p:fltVal val="0"/>
                                          </p:val>
                                        </p:tav>
                                        <p:tav tm="100000">
                                          <p:val>
                                            <p:strVal val="#ppt_w"/>
                                          </p:val>
                                        </p:tav>
                                      </p:tavLst>
                                    </p:anim>
                                    <p:anim calcmode="lin" valueType="num">
                                      <p:cBhvr>
                                        <p:cTn id="52" dur="200" fill="hold"/>
                                        <p:tgtEl>
                                          <p:spTgt spid="11"/>
                                        </p:tgtEl>
                                        <p:attrNameLst>
                                          <p:attrName>ppt_h</p:attrName>
                                        </p:attrNameLst>
                                      </p:cBhvr>
                                      <p:tavLst>
                                        <p:tav tm="0">
                                          <p:val>
                                            <p:fltVal val="0"/>
                                          </p:val>
                                        </p:tav>
                                        <p:tav tm="100000">
                                          <p:val>
                                            <p:strVal val="#ppt_h"/>
                                          </p:val>
                                        </p:tav>
                                      </p:tavLst>
                                    </p:anim>
                                    <p:animEffect transition="in" filter="fade">
                                      <p:cBhvr>
                                        <p:cTn id="53" dur="200"/>
                                        <p:tgtEl>
                                          <p:spTgt spid="11"/>
                                        </p:tgtEl>
                                      </p:cBhvr>
                                    </p:animEffect>
                                  </p:childTnLst>
                                </p:cTn>
                              </p:par>
                              <p:par>
                                <p:cTn id="54" presetID="6" presetClass="emph" presetSubtype="0" autoRev="1" fill="hold" nodeType="withEffect">
                                  <p:stCondLst>
                                    <p:cond delay="200"/>
                                  </p:stCondLst>
                                  <p:childTnLst>
                                    <p:animScale>
                                      <p:cBhvr>
                                        <p:cTn id="55" dur="200" fill="hold"/>
                                        <p:tgtEl>
                                          <p:spTgt spid="11"/>
                                        </p:tgtEl>
                                      </p:cBhvr>
                                      <p:by x="130000" y="130000"/>
                                    </p:animScale>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200" fill="hold"/>
                                        <p:tgtEl>
                                          <p:spTgt spid="17"/>
                                        </p:tgtEl>
                                        <p:attrNameLst>
                                          <p:attrName>ppt_w</p:attrName>
                                        </p:attrNameLst>
                                      </p:cBhvr>
                                      <p:tavLst>
                                        <p:tav tm="0">
                                          <p:val>
                                            <p:fltVal val="0"/>
                                          </p:val>
                                        </p:tav>
                                        <p:tav tm="100000">
                                          <p:val>
                                            <p:strVal val="#ppt_w"/>
                                          </p:val>
                                        </p:tav>
                                      </p:tavLst>
                                    </p:anim>
                                    <p:anim calcmode="lin" valueType="num">
                                      <p:cBhvr>
                                        <p:cTn id="60" dur="200" fill="hold"/>
                                        <p:tgtEl>
                                          <p:spTgt spid="17"/>
                                        </p:tgtEl>
                                        <p:attrNameLst>
                                          <p:attrName>ppt_h</p:attrName>
                                        </p:attrNameLst>
                                      </p:cBhvr>
                                      <p:tavLst>
                                        <p:tav tm="0">
                                          <p:val>
                                            <p:fltVal val="0"/>
                                          </p:val>
                                        </p:tav>
                                        <p:tav tm="100000">
                                          <p:val>
                                            <p:strVal val="#ppt_h"/>
                                          </p:val>
                                        </p:tav>
                                      </p:tavLst>
                                    </p:anim>
                                    <p:animEffect transition="in" filter="fade">
                                      <p:cBhvr>
                                        <p:cTn id="61" dur="200"/>
                                        <p:tgtEl>
                                          <p:spTgt spid="17"/>
                                        </p:tgtEl>
                                      </p:cBhvr>
                                    </p:animEffect>
                                  </p:childTnLst>
                                </p:cTn>
                              </p:par>
                              <p:par>
                                <p:cTn id="62" presetID="6" presetClass="emph" presetSubtype="0" autoRev="1" fill="hold" nodeType="withEffect">
                                  <p:stCondLst>
                                    <p:cond delay="200"/>
                                  </p:stCondLst>
                                  <p:childTnLst>
                                    <p:animScale>
                                      <p:cBhvr>
                                        <p:cTn id="63" dur="200" fill="hold"/>
                                        <p:tgtEl>
                                          <p:spTgt spid="17"/>
                                        </p:tgtEl>
                                      </p:cBhvr>
                                      <p:by x="130000" y="130000"/>
                                    </p:animScale>
                                  </p:childTnLst>
                                </p:cTn>
                              </p:par>
                            </p:childTnLst>
                          </p:cTn>
                        </p:par>
                        <p:par>
                          <p:cTn id="64" fill="hold">
                            <p:stCondLst>
                              <p:cond delay="3500"/>
                            </p:stCondLst>
                            <p:childTnLst>
                              <p:par>
                                <p:cTn id="65" presetID="53"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200" fill="hold"/>
                                        <p:tgtEl>
                                          <p:spTgt spid="14"/>
                                        </p:tgtEl>
                                        <p:attrNameLst>
                                          <p:attrName>ppt_w</p:attrName>
                                        </p:attrNameLst>
                                      </p:cBhvr>
                                      <p:tavLst>
                                        <p:tav tm="0">
                                          <p:val>
                                            <p:fltVal val="0"/>
                                          </p:val>
                                        </p:tav>
                                        <p:tav tm="100000">
                                          <p:val>
                                            <p:strVal val="#ppt_w"/>
                                          </p:val>
                                        </p:tav>
                                      </p:tavLst>
                                    </p:anim>
                                    <p:anim calcmode="lin" valueType="num">
                                      <p:cBhvr>
                                        <p:cTn id="68" dur="200" fill="hold"/>
                                        <p:tgtEl>
                                          <p:spTgt spid="14"/>
                                        </p:tgtEl>
                                        <p:attrNameLst>
                                          <p:attrName>ppt_h</p:attrName>
                                        </p:attrNameLst>
                                      </p:cBhvr>
                                      <p:tavLst>
                                        <p:tav tm="0">
                                          <p:val>
                                            <p:fltVal val="0"/>
                                          </p:val>
                                        </p:tav>
                                        <p:tav tm="100000">
                                          <p:val>
                                            <p:strVal val="#ppt_h"/>
                                          </p:val>
                                        </p:tav>
                                      </p:tavLst>
                                    </p:anim>
                                    <p:animEffect transition="in" filter="fade">
                                      <p:cBhvr>
                                        <p:cTn id="69" dur="200"/>
                                        <p:tgtEl>
                                          <p:spTgt spid="14"/>
                                        </p:tgtEl>
                                      </p:cBhvr>
                                    </p:animEffect>
                                  </p:childTnLst>
                                </p:cTn>
                              </p:par>
                              <p:par>
                                <p:cTn id="70" presetID="6" presetClass="emph" presetSubtype="0" autoRev="1" fill="hold" nodeType="withEffect">
                                  <p:stCondLst>
                                    <p:cond delay="200"/>
                                  </p:stCondLst>
                                  <p:childTnLst>
                                    <p:animScale>
                                      <p:cBhvr>
                                        <p:cTn id="71" dur="200" fill="hold"/>
                                        <p:tgtEl>
                                          <p:spTgt spid="14"/>
                                        </p:tgtEl>
                                      </p:cBhvr>
                                      <p:by x="130000" y="130000"/>
                                    </p:animScale>
                                  </p:childTnLst>
                                </p:cTn>
                              </p:par>
                            </p:childTnLst>
                          </p:cTn>
                        </p:par>
                        <p:par>
                          <p:cTn id="72" fill="hold">
                            <p:stCondLst>
                              <p:cond delay="4000"/>
                            </p:stCondLst>
                            <p:childTnLst>
                              <p:par>
                                <p:cTn id="73" presetID="1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300"/>
                                        <p:tgtEl>
                                          <p:spTgt spid="26"/>
                                        </p:tgtEl>
                                        <p:attrNameLst>
                                          <p:attrName>ppt_y</p:attrName>
                                        </p:attrNameLst>
                                      </p:cBhvr>
                                      <p:tavLst>
                                        <p:tav tm="0">
                                          <p:val>
                                            <p:strVal val="#ppt_y-#ppt_h*1.125000"/>
                                          </p:val>
                                        </p:tav>
                                        <p:tav tm="100000">
                                          <p:val>
                                            <p:strVal val="#ppt_y"/>
                                          </p:val>
                                        </p:tav>
                                      </p:tavLst>
                                    </p:anim>
                                    <p:animEffect transition="in" filter="wipe(down)">
                                      <p:cBhvr>
                                        <p:cTn id="76" dur="300"/>
                                        <p:tgtEl>
                                          <p:spTgt spid="26"/>
                                        </p:tgtEl>
                                      </p:cBhvr>
                                    </p:animEffect>
                                  </p:childTnLst>
                                </p:cTn>
                              </p:par>
                            </p:childTnLst>
                          </p:cTn>
                        </p:par>
                        <p:par>
                          <p:cTn id="77" fill="hold">
                            <p:stCondLst>
                              <p:cond delay="4500"/>
                            </p:stCondLst>
                            <p:childTnLst>
                              <p:par>
                                <p:cTn id="78" presetID="1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300"/>
                                        <p:tgtEl>
                                          <p:spTgt spid="27"/>
                                        </p:tgtEl>
                                        <p:attrNameLst>
                                          <p:attrName>ppt_y</p:attrName>
                                        </p:attrNameLst>
                                      </p:cBhvr>
                                      <p:tavLst>
                                        <p:tav tm="0">
                                          <p:val>
                                            <p:strVal val="#ppt_y-#ppt_h*1.125000"/>
                                          </p:val>
                                        </p:tav>
                                        <p:tav tm="100000">
                                          <p:val>
                                            <p:strVal val="#ppt_y"/>
                                          </p:val>
                                        </p:tav>
                                      </p:tavLst>
                                    </p:anim>
                                    <p:animEffect transition="in" filter="wipe(down)">
                                      <p:cBhvr>
                                        <p:cTn id="81" dur="300"/>
                                        <p:tgtEl>
                                          <p:spTgt spid="27"/>
                                        </p:tgtEl>
                                      </p:cBhvr>
                                    </p:animEffect>
                                  </p:childTnLst>
                                </p:cTn>
                              </p:par>
                            </p:childTnLst>
                          </p:cTn>
                        </p:par>
                        <p:par>
                          <p:cTn id="82" fill="hold">
                            <p:stCondLst>
                              <p:cond delay="5000"/>
                            </p:stCondLst>
                            <p:childTnLst>
                              <p:par>
                                <p:cTn id="83" presetID="12" presetClass="entr" presetSubtype="1"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300"/>
                                        <p:tgtEl>
                                          <p:spTgt spid="28"/>
                                        </p:tgtEl>
                                        <p:attrNameLst>
                                          <p:attrName>ppt_y</p:attrName>
                                        </p:attrNameLst>
                                      </p:cBhvr>
                                      <p:tavLst>
                                        <p:tav tm="0">
                                          <p:val>
                                            <p:strVal val="#ppt_y-#ppt_h*1.125000"/>
                                          </p:val>
                                        </p:tav>
                                        <p:tav tm="100000">
                                          <p:val>
                                            <p:strVal val="#ppt_y"/>
                                          </p:val>
                                        </p:tav>
                                      </p:tavLst>
                                    </p:anim>
                                    <p:animEffect transition="in" filter="wipe(down)">
                                      <p:cBhvr>
                                        <p:cTn id="86"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6301979" y="1423438"/>
            <a:ext cx="1746647" cy="531779"/>
            <a:chOff x="8657822" y="2704651"/>
            <a:chExt cx="2328423" cy="708102"/>
          </a:xfrm>
        </p:grpSpPr>
        <p:sp>
          <p:nvSpPr>
            <p:cNvPr id="5"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6" name="TextBox 5"/>
            <p:cNvSpPr txBox="1"/>
            <p:nvPr/>
          </p:nvSpPr>
          <p:spPr>
            <a:xfrm>
              <a:off x="8738769" y="3043973"/>
              <a:ext cx="2247476" cy="368780"/>
            </a:xfrm>
            <a:prstGeom prst="rect">
              <a:avLst/>
            </a:prstGeom>
            <a:noFill/>
          </p:spPr>
          <p:txBody>
            <a:bodyPr lIns="0" tIns="0" rIns="0" bIns="0">
              <a:spAutoFit/>
            </a:bodyPr>
            <a:lstStyle/>
            <a:p>
              <a:pPr defTabSz="1087755">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 name="Group 6"/>
          <p:cNvGrpSpPr/>
          <p:nvPr/>
        </p:nvGrpSpPr>
        <p:grpSpPr bwMode="auto">
          <a:xfrm>
            <a:off x="1150144" y="1423438"/>
            <a:ext cx="1712119" cy="531779"/>
            <a:chOff x="1586753" y="2220559"/>
            <a:chExt cx="2282697" cy="708102"/>
          </a:xfrm>
        </p:grpSpPr>
        <p:sp>
          <p:nvSpPr>
            <p:cNvPr id="8" name="Text Placeholder 2"/>
            <p:cNvSpPr txBox="1"/>
            <p:nvPr/>
          </p:nvSpPr>
          <p:spPr>
            <a:xfrm>
              <a:off x="1856613" y="222055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9" name="TextBox 8"/>
            <p:cNvSpPr txBox="1"/>
            <p:nvPr/>
          </p:nvSpPr>
          <p:spPr>
            <a:xfrm>
              <a:off x="1586753" y="2559881"/>
              <a:ext cx="2231899" cy="368780"/>
            </a:xfrm>
            <a:prstGeom prst="rect">
              <a:avLst/>
            </a:prstGeom>
            <a:noFill/>
          </p:spPr>
          <p:txBody>
            <a:bodyPr lIns="0" tIns="0" rIns="0" bIns="0">
              <a:spAutoFit/>
            </a:bodyPr>
            <a:lstStyle/>
            <a:p>
              <a:pPr algn="r" defTabSz="1087755">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10" name="Shape 4157"/>
          <p:cNvSpPr/>
          <p:nvPr/>
        </p:nvSpPr>
        <p:spPr bwMode="auto">
          <a:xfrm>
            <a:off x="2946797" y="1737804"/>
            <a:ext cx="951309" cy="902615"/>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68" tIns="34284" rIns="68568" bIns="34284"/>
          <a:lstStyle/>
          <a:p>
            <a:endParaRPr lang="zh-CN" altLang="en-US"/>
          </a:p>
        </p:txBody>
      </p:sp>
      <p:sp>
        <p:nvSpPr>
          <p:cNvPr id="11" name="Shape 4159"/>
          <p:cNvSpPr/>
          <p:nvPr/>
        </p:nvSpPr>
        <p:spPr bwMode="auto">
          <a:xfrm>
            <a:off x="5260182" y="1737804"/>
            <a:ext cx="952500" cy="902615"/>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68" tIns="34284" rIns="68568" bIns="34284"/>
          <a:lstStyle/>
          <a:p>
            <a:endParaRPr lang="zh-CN" altLang="en-US"/>
          </a:p>
        </p:txBody>
      </p:sp>
      <p:sp>
        <p:nvSpPr>
          <p:cNvPr id="12" name="Shape 4157"/>
          <p:cNvSpPr/>
          <p:nvPr/>
        </p:nvSpPr>
        <p:spPr bwMode="auto">
          <a:xfrm flipV="1">
            <a:off x="2946797" y="2640420"/>
            <a:ext cx="951309" cy="902615"/>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68" tIns="34284" rIns="68568" bIns="34284"/>
          <a:lstStyle/>
          <a:p>
            <a:endParaRPr lang="zh-CN" altLang="en-US"/>
          </a:p>
        </p:txBody>
      </p:sp>
      <p:sp>
        <p:nvSpPr>
          <p:cNvPr id="13" name="Shape 4159"/>
          <p:cNvSpPr/>
          <p:nvPr/>
        </p:nvSpPr>
        <p:spPr bwMode="auto">
          <a:xfrm flipV="1">
            <a:off x="5260182" y="2640420"/>
            <a:ext cx="952500" cy="902615"/>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68568" tIns="34284" rIns="68568" bIns="34284"/>
          <a:lstStyle/>
          <a:p>
            <a:endParaRPr lang="zh-CN" altLang="en-US"/>
          </a:p>
        </p:txBody>
      </p:sp>
      <p:grpSp>
        <p:nvGrpSpPr>
          <p:cNvPr id="4" name="Group 13"/>
          <p:cNvGrpSpPr/>
          <p:nvPr/>
        </p:nvGrpSpPr>
        <p:grpSpPr bwMode="auto">
          <a:xfrm>
            <a:off x="1150144" y="3231052"/>
            <a:ext cx="1712119" cy="531779"/>
            <a:chOff x="1586753" y="4952809"/>
            <a:chExt cx="2282697" cy="708102"/>
          </a:xfrm>
        </p:grpSpPr>
        <p:sp>
          <p:nvSpPr>
            <p:cNvPr id="15" name="Text Placeholder 2"/>
            <p:cNvSpPr txBox="1"/>
            <p:nvPr/>
          </p:nvSpPr>
          <p:spPr>
            <a:xfrm>
              <a:off x="1856613" y="495280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6" name="TextBox 15"/>
            <p:cNvSpPr txBox="1"/>
            <p:nvPr/>
          </p:nvSpPr>
          <p:spPr>
            <a:xfrm>
              <a:off x="1586753" y="5292131"/>
              <a:ext cx="2231899" cy="368780"/>
            </a:xfrm>
            <a:prstGeom prst="rect">
              <a:avLst/>
            </a:prstGeom>
            <a:noFill/>
          </p:spPr>
          <p:txBody>
            <a:bodyPr lIns="0" tIns="0" rIns="0" bIns="0">
              <a:spAutoFit/>
            </a:bodyPr>
            <a:lstStyle/>
            <a:p>
              <a:pPr algn="r" defTabSz="1087755">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7" name="Group 16"/>
          <p:cNvGrpSpPr/>
          <p:nvPr/>
        </p:nvGrpSpPr>
        <p:grpSpPr bwMode="auto">
          <a:xfrm>
            <a:off x="6301979" y="3231051"/>
            <a:ext cx="1746647" cy="531779"/>
            <a:chOff x="8657822" y="2704651"/>
            <a:chExt cx="2328423" cy="708102"/>
          </a:xfrm>
        </p:grpSpPr>
        <p:sp>
          <p:nvSpPr>
            <p:cNvPr id="18"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zh-CN" altLang="en-US"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dirty="0">
                <a:solidFill>
                  <a:schemeClr val="bg1">
                    <a:lumMod val="50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TextBox 18"/>
            <p:cNvSpPr txBox="1"/>
            <p:nvPr/>
          </p:nvSpPr>
          <p:spPr>
            <a:xfrm>
              <a:off x="8738769" y="3043973"/>
              <a:ext cx="2247476" cy="368780"/>
            </a:xfrm>
            <a:prstGeom prst="rect">
              <a:avLst/>
            </a:prstGeom>
            <a:noFill/>
          </p:spPr>
          <p:txBody>
            <a:bodyPr lIns="0" tIns="0" rIns="0" bIns="0">
              <a:spAutoFit/>
            </a:bodyPr>
            <a:lstStyle/>
            <a:p>
              <a:pPr defTabSz="1087755">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25610" name="Shape 1034"/>
          <p:cNvSpPr/>
          <p:nvPr/>
        </p:nvSpPr>
        <p:spPr bwMode="auto">
          <a:xfrm>
            <a:off x="4331495" y="2158152"/>
            <a:ext cx="115491" cy="88118"/>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0" tIns="28570" rIns="28570" bIns="28570" anchor="ctr"/>
          <a:lstStyle/>
          <a:p>
            <a:endParaRPr lang="zh-CN" altLang="en-US"/>
          </a:p>
        </p:txBody>
      </p:sp>
      <p:sp>
        <p:nvSpPr>
          <p:cNvPr id="25611" name="Shape 1035"/>
          <p:cNvSpPr/>
          <p:nvPr/>
        </p:nvSpPr>
        <p:spPr bwMode="auto">
          <a:xfrm>
            <a:off x="4451748" y="2396308"/>
            <a:ext cx="47625" cy="66684"/>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0" tIns="28570" rIns="28570" bIns="28570" anchor="ctr"/>
          <a:lstStyle/>
          <a:p>
            <a:endParaRPr lang="zh-CN" altLang="en-US"/>
          </a:p>
        </p:txBody>
      </p:sp>
      <p:sp>
        <p:nvSpPr>
          <p:cNvPr id="25612" name="Shape 1036"/>
          <p:cNvSpPr/>
          <p:nvPr/>
        </p:nvSpPr>
        <p:spPr bwMode="auto">
          <a:xfrm>
            <a:off x="4481514" y="2553491"/>
            <a:ext cx="20241" cy="57158"/>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8570" tIns="28570" rIns="28570" bIns="28570" anchor="ctr"/>
          <a:lstStyle/>
          <a:p>
            <a:endParaRPr lang="zh-CN" altLang="en-US"/>
          </a:p>
        </p:txBody>
      </p:sp>
      <p:grpSp>
        <p:nvGrpSpPr>
          <p:cNvPr id="14" name="Group 25"/>
          <p:cNvGrpSpPr/>
          <p:nvPr/>
        </p:nvGrpSpPr>
        <p:grpSpPr bwMode="auto">
          <a:xfrm>
            <a:off x="3996929" y="2028357"/>
            <a:ext cx="1163240" cy="1514680"/>
            <a:chOff x="4375152" y="1801285"/>
            <a:chExt cx="3651249" cy="4751916"/>
          </a:xfrm>
        </p:grpSpPr>
        <p:grpSp>
          <p:nvGrpSpPr>
            <p:cNvPr id="17" name="Group 26"/>
            <p:cNvGrpSpPr/>
            <p:nvPr/>
          </p:nvGrpSpPr>
          <p:grpSpPr bwMode="auto">
            <a:xfrm>
              <a:off x="4375152" y="1801285"/>
              <a:ext cx="3651249" cy="4751916"/>
              <a:chOff x="3281363" y="1350963"/>
              <a:chExt cx="2738437" cy="3563937"/>
            </a:xfrm>
          </p:grpSpPr>
          <p:sp>
            <p:nvSpPr>
              <p:cNvPr id="25625"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p>
                <a:endParaRPr lang="zh-CN" altLang="en-US"/>
              </a:p>
            </p:txBody>
          </p:sp>
          <p:sp>
            <p:nvSpPr>
              <p:cNvPr id="34" name="Freeform 5"/>
              <p:cNvSpPr/>
              <p:nvPr/>
            </p:nvSpPr>
            <p:spPr bwMode="auto">
              <a:xfrm>
                <a:off x="3514003" y="3225391"/>
                <a:ext cx="1269717" cy="1689509"/>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lIns="121899" tIns="60949" rIns="121899" bIns="60949"/>
              <a:lstStyle/>
              <a:p>
                <a:pPr defTabSz="685800">
                  <a:defRPr/>
                </a:pPr>
                <a:endParaRPr lang="en-US"/>
              </a:p>
            </p:txBody>
          </p:sp>
          <p:sp>
            <p:nvSpPr>
              <p:cNvPr id="35" name="Freeform 6"/>
              <p:cNvSpPr/>
              <p:nvPr/>
            </p:nvSpPr>
            <p:spPr bwMode="auto">
              <a:xfrm>
                <a:off x="4514641" y="3225391"/>
                <a:ext cx="1264109" cy="1689509"/>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lIns="121899" tIns="60949" rIns="121899" bIns="60949"/>
              <a:lstStyle/>
              <a:p>
                <a:pPr defTabSz="685800">
                  <a:defRPr/>
                </a:pPr>
                <a:endParaRPr lang="en-US"/>
              </a:p>
            </p:txBody>
          </p:sp>
          <p:sp>
            <p:nvSpPr>
              <p:cNvPr id="36" name="Freeform 7"/>
              <p:cNvSpPr>
                <a:spLocks noEditPoints="1"/>
              </p:cNvSpPr>
              <p:nvPr/>
            </p:nvSpPr>
            <p:spPr bwMode="auto">
              <a:xfrm>
                <a:off x="3284165" y="1350963"/>
                <a:ext cx="2735635" cy="273179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lIns="121899" tIns="60949" rIns="121899" bIns="60949"/>
              <a:lstStyle/>
              <a:p>
                <a:pPr defTabSz="685800">
                  <a:defRPr/>
                </a:pPr>
                <a:endParaRPr lang="en-US"/>
              </a:p>
            </p:txBody>
          </p:sp>
          <p:sp>
            <p:nvSpPr>
              <p:cNvPr id="37" name="Freeform 8"/>
              <p:cNvSpPr>
                <a:spLocks noEditPoints="1"/>
              </p:cNvSpPr>
              <p:nvPr/>
            </p:nvSpPr>
            <p:spPr bwMode="auto">
              <a:xfrm>
                <a:off x="3553244" y="1614336"/>
                <a:ext cx="2189069" cy="2188234"/>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lIns="121899" tIns="60949" rIns="121899" bIns="60949"/>
              <a:lstStyle/>
              <a:p>
                <a:pPr defTabSz="685800">
                  <a:defRPr/>
                </a:pPr>
                <a:endParaRPr lang="en-US"/>
              </a:p>
            </p:txBody>
          </p:sp>
          <p:sp>
            <p:nvSpPr>
              <p:cNvPr id="38" name="Freeform 9"/>
              <p:cNvSpPr>
                <a:spLocks noEditPoints="1"/>
              </p:cNvSpPr>
              <p:nvPr/>
            </p:nvSpPr>
            <p:spPr bwMode="auto">
              <a:xfrm>
                <a:off x="3648543" y="1706795"/>
                <a:ext cx="2001274" cy="2000512"/>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lIns="121899" tIns="60949" rIns="121899" bIns="60949"/>
              <a:lstStyle/>
              <a:p>
                <a:pPr defTabSz="685800">
                  <a:defRPr/>
                </a:pPr>
                <a:endParaRPr lang="en-US"/>
              </a:p>
            </p:txBody>
          </p:sp>
          <p:sp>
            <p:nvSpPr>
              <p:cNvPr id="25631" name="Freeform 10"/>
              <p:cNvSpPr/>
              <p:nvPr/>
            </p:nvSpPr>
            <p:spPr bwMode="auto">
              <a:xfrm>
                <a:off x="3690938" y="1752600"/>
                <a:ext cx="955675" cy="1911350"/>
              </a:xfrm>
              <a:custGeom>
                <a:avLst/>
                <a:gdLst>
                  <a:gd name="T0" fmla="*/ 0 w 608"/>
                  <a:gd name="T1" fmla="*/ 954890 h 1217"/>
                  <a:gd name="T2" fmla="*/ 955675 w 608"/>
                  <a:gd name="T3" fmla="*/ 1911350 h 1217"/>
                  <a:gd name="T4" fmla="*/ 955675 w 608"/>
                  <a:gd name="T5" fmla="*/ 1887792 h 1217"/>
                  <a:gd name="T6" fmla="*/ 25149 w 608"/>
                  <a:gd name="T7" fmla="*/ 954890 h 1217"/>
                  <a:gd name="T8" fmla="*/ 955675 w 608"/>
                  <a:gd name="T9" fmla="*/ 21988 h 1217"/>
                  <a:gd name="T10" fmla="*/ 955675 w 608"/>
                  <a:gd name="T11" fmla="*/ 0 h 1217"/>
                  <a:gd name="T12" fmla="*/ 0 w 608"/>
                  <a:gd name="T13" fmla="*/ 954890 h 1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endParaRPr lang="zh-CN" altLang="en-US"/>
              </a:p>
            </p:txBody>
          </p:sp>
          <p:sp>
            <p:nvSpPr>
              <p:cNvPr id="25632" name="Freeform 11"/>
              <p:cNvSpPr>
                <a:spLocks noEditPoints="1"/>
              </p:cNvSpPr>
              <p:nvPr/>
            </p:nvSpPr>
            <p:spPr bwMode="auto">
              <a:xfrm>
                <a:off x="3716338" y="1752600"/>
                <a:ext cx="1887537" cy="1911350"/>
              </a:xfrm>
              <a:custGeom>
                <a:avLst/>
                <a:gdLst>
                  <a:gd name="T0" fmla="*/ 22003 w 1201"/>
                  <a:gd name="T1" fmla="*/ 954890 h 1217"/>
                  <a:gd name="T2" fmla="*/ 930410 w 1201"/>
                  <a:gd name="T3" fmla="*/ 45546 h 1217"/>
                  <a:gd name="T4" fmla="*/ 931981 w 1201"/>
                  <a:gd name="T5" fmla="*/ 45546 h 1217"/>
                  <a:gd name="T6" fmla="*/ 1841960 w 1201"/>
                  <a:gd name="T7" fmla="*/ 954890 h 1217"/>
                  <a:gd name="T8" fmla="*/ 931981 w 1201"/>
                  <a:gd name="T9" fmla="*/ 1864234 h 1217"/>
                  <a:gd name="T10" fmla="*/ 930410 w 1201"/>
                  <a:gd name="T11" fmla="*/ 1864234 h 1217"/>
                  <a:gd name="T12" fmla="*/ 22003 w 1201"/>
                  <a:gd name="T13" fmla="*/ 954890 h 1217"/>
                  <a:gd name="T14" fmla="*/ 930410 w 1201"/>
                  <a:gd name="T15" fmla="*/ 21988 h 1217"/>
                  <a:gd name="T16" fmla="*/ 0 w 1201"/>
                  <a:gd name="T17" fmla="*/ 954890 h 1217"/>
                  <a:gd name="T18" fmla="*/ 930410 w 1201"/>
                  <a:gd name="T19" fmla="*/ 1887792 h 1217"/>
                  <a:gd name="T20" fmla="*/ 930410 w 1201"/>
                  <a:gd name="T21" fmla="*/ 1911350 h 1217"/>
                  <a:gd name="T22" fmla="*/ 931981 w 1201"/>
                  <a:gd name="T23" fmla="*/ 1911350 h 1217"/>
                  <a:gd name="T24" fmla="*/ 1887537 w 1201"/>
                  <a:gd name="T25" fmla="*/ 954890 h 1217"/>
                  <a:gd name="T26" fmla="*/ 931981 w 1201"/>
                  <a:gd name="T27" fmla="*/ 0 h 1217"/>
                  <a:gd name="T28" fmla="*/ 930410 w 1201"/>
                  <a:gd name="T29" fmla="*/ 0 h 1217"/>
                  <a:gd name="T30" fmla="*/ 930410 w 1201"/>
                  <a:gd name="T31" fmla="*/ 21988 h 1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899" tIns="60949" rIns="121899" bIns="60949"/>
              <a:lstStyle/>
              <a:p>
                <a:endParaRPr lang="zh-CN" altLang="en-US"/>
              </a:p>
            </p:txBody>
          </p:sp>
        </p:grpSp>
        <p:sp>
          <p:nvSpPr>
            <p:cNvPr id="28" name="Freeform 13"/>
            <p:cNvSpPr/>
            <p:nvPr/>
          </p:nvSpPr>
          <p:spPr bwMode="auto">
            <a:xfrm>
              <a:off x="6195170" y="3609404"/>
              <a:ext cx="1214593" cy="1214128"/>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chemeClr val="accent3"/>
            </a:solidFill>
            <a:ln>
              <a:noFill/>
            </a:ln>
          </p:spPr>
          <p:txBody>
            <a:bodyPr lIns="121899" tIns="60949" rIns="121899" bIns="60949"/>
            <a:lstStyle/>
            <a:p>
              <a:pPr defTabSz="685800">
                <a:defRPr/>
              </a:pPr>
              <a:endParaRPr lang="en-US"/>
            </a:p>
          </p:txBody>
        </p:sp>
        <p:sp>
          <p:nvSpPr>
            <p:cNvPr id="29" name="Freeform 14"/>
            <p:cNvSpPr/>
            <p:nvPr/>
          </p:nvSpPr>
          <p:spPr bwMode="auto">
            <a:xfrm>
              <a:off x="4980579" y="2399010"/>
              <a:ext cx="1214591" cy="1210394"/>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chemeClr val="accent1"/>
            </a:solidFill>
            <a:ln>
              <a:noFill/>
            </a:ln>
          </p:spPr>
          <p:txBody>
            <a:bodyPr lIns="121899" tIns="60949" rIns="121899" bIns="60949"/>
            <a:lstStyle/>
            <a:p>
              <a:pPr defTabSz="685800">
                <a:defRPr/>
              </a:pPr>
              <a:endParaRPr lang="en-US"/>
            </a:p>
          </p:txBody>
        </p:sp>
        <p:sp>
          <p:nvSpPr>
            <p:cNvPr id="30" name="Freeform 15"/>
            <p:cNvSpPr/>
            <p:nvPr/>
          </p:nvSpPr>
          <p:spPr bwMode="auto">
            <a:xfrm>
              <a:off x="4980579" y="3609404"/>
              <a:ext cx="1214591" cy="1214128"/>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chemeClr val="accent4"/>
            </a:solidFill>
            <a:ln>
              <a:noFill/>
            </a:ln>
          </p:spPr>
          <p:txBody>
            <a:bodyPr lIns="121899" tIns="60949" rIns="121899" bIns="60949"/>
            <a:lstStyle/>
            <a:p>
              <a:pPr defTabSz="685800">
                <a:defRPr/>
              </a:pPr>
              <a:endParaRPr lang="en-US"/>
            </a:p>
          </p:txBody>
        </p:sp>
        <p:sp>
          <p:nvSpPr>
            <p:cNvPr id="31" name="Freeform 12"/>
            <p:cNvSpPr/>
            <p:nvPr/>
          </p:nvSpPr>
          <p:spPr bwMode="auto">
            <a:xfrm>
              <a:off x="6195170" y="2399010"/>
              <a:ext cx="1214593" cy="1210394"/>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chemeClr val="accent2"/>
            </a:solidFill>
            <a:ln>
              <a:noFill/>
            </a:ln>
          </p:spPr>
          <p:txBody>
            <a:bodyPr lIns="121899" tIns="60949" rIns="121899" bIns="60949"/>
            <a:lstStyle/>
            <a:p>
              <a:pPr defTabSz="685800">
                <a:defRPr/>
              </a:pPr>
              <a:endParaRPr lang="en-US"/>
            </a:p>
          </p:txBody>
        </p:sp>
        <p:sp>
          <p:nvSpPr>
            <p:cNvPr id="32" name="Oval 16"/>
            <p:cNvSpPr>
              <a:spLocks noChangeArrowheads="1"/>
            </p:cNvSpPr>
            <p:nvPr/>
          </p:nvSpPr>
          <p:spPr bwMode="auto">
            <a:xfrm>
              <a:off x="5604692" y="3022885"/>
              <a:ext cx="1192170" cy="1195451"/>
            </a:xfrm>
            <a:prstGeom prst="ellipse">
              <a:avLst/>
            </a:prstGeom>
            <a:solidFill>
              <a:schemeClr val="bg1">
                <a:lumMod val="85000"/>
              </a:schemeClr>
            </a:solidFill>
            <a:ln>
              <a:noFill/>
            </a:ln>
          </p:spPr>
          <p:txBody>
            <a:bodyPr lIns="121899" tIns="60949" rIns="121899" bIns="60949"/>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a:p>
          </p:txBody>
        </p:sp>
      </p:grpSp>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bwMode="auto">
          <a:xfrm>
            <a:off x="5058303" y="1634042"/>
            <a:ext cx="3029239" cy="202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AutoShape 2"/>
          <p:cNvSpPr/>
          <p:nvPr/>
        </p:nvSpPr>
        <p:spPr bwMode="auto">
          <a:xfrm>
            <a:off x="1017295" y="1634042"/>
            <a:ext cx="3842153" cy="2020124"/>
          </a:xfrm>
          <a:custGeom>
            <a:avLst/>
            <a:gdLst>
              <a:gd name="T0" fmla="*/ 5124450 w 21600"/>
              <a:gd name="T1" fmla="*/ 2533650 h 21600"/>
              <a:gd name="T2" fmla="*/ 5124450 w 21600"/>
              <a:gd name="T3" fmla="*/ 2533650 h 21600"/>
              <a:gd name="T4" fmla="*/ 5124450 w 21600"/>
              <a:gd name="T5" fmla="*/ 2533650 h 21600"/>
              <a:gd name="T6" fmla="*/ 5124450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1"/>
          </a:solidFill>
          <a:ln w="12700" cap="flat" cmpd="sng" algn="ctr">
            <a:noFill/>
            <a:prstDash val="solid"/>
            <a:miter lim="800000"/>
          </a:ln>
          <a:effectLst/>
        </p:spPr>
        <p:txBody>
          <a:bodyPr lIns="68580" tIns="34290" rIns="68580" bIns="34290" rtlCol="0" anchor="ctr"/>
          <a:lstStyle/>
          <a:p>
            <a:endParaRPr lang="zh-CN" altLang="en-US" sz="1400" kern="0" dirty="0">
              <a:solidFill>
                <a:schemeClr val="tx1">
                  <a:lumMod val="65000"/>
                  <a:lumOff val="35000"/>
                </a:schemeClr>
              </a:solidFill>
              <a:cs typeface="+mn-ea"/>
              <a:sym typeface="+mn-lt"/>
            </a:endParaRPr>
          </a:p>
        </p:txBody>
      </p:sp>
      <p:sp>
        <p:nvSpPr>
          <p:cNvPr id="23555" name="AutoShape 3"/>
          <p:cNvSpPr/>
          <p:nvPr/>
        </p:nvSpPr>
        <p:spPr bwMode="auto">
          <a:xfrm>
            <a:off x="1022057" y="1146334"/>
            <a:ext cx="7053467" cy="356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20000"/>
              </a:lnSpc>
              <a:spcBef>
                <a:spcPts val="640"/>
              </a:spcBef>
            </a:pPr>
            <a:r>
              <a:rPr lang="es-ES" altLang="zh-CN" sz="900" dirty="0">
                <a:solidFill>
                  <a:schemeClr val="bg1">
                    <a:lumMod val="65000"/>
                  </a:schemeClr>
                </a:solidFill>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a:t>
            </a:r>
            <a:endParaRPr lang="es-ES" altLang="zh-CN" sz="2400" dirty="0">
              <a:solidFill>
                <a:schemeClr val="bg1">
                  <a:lumMod val="65000"/>
                </a:schemeClr>
              </a:solidFill>
              <a:cs typeface="+mn-ea"/>
              <a:sym typeface="+mn-lt"/>
            </a:endParaRPr>
          </a:p>
        </p:txBody>
      </p:sp>
      <p:sp>
        <p:nvSpPr>
          <p:cNvPr id="23563" name="AutoShape 11"/>
          <p:cNvSpPr/>
          <p:nvPr/>
        </p:nvSpPr>
        <p:spPr bwMode="auto">
          <a:xfrm>
            <a:off x="1022057" y="4048708"/>
            <a:ext cx="7053467" cy="3567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20000"/>
              </a:lnSpc>
              <a:spcBef>
                <a:spcPts val="640"/>
              </a:spcBef>
            </a:pPr>
            <a:r>
              <a:rPr lang="es-ES" altLang="zh-CN" sz="900" dirty="0">
                <a:solidFill>
                  <a:schemeClr val="bg1">
                    <a:lumMod val="65000"/>
                  </a:schemeClr>
                </a:solidFill>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a:t>
            </a:r>
            <a:endParaRPr lang="es-ES" altLang="zh-CN" sz="2400" dirty="0">
              <a:solidFill>
                <a:schemeClr val="bg1">
                  <a:lumMod val="65000"/>
                </a:schemeClr>
              </a:solidFill>
              <a:cs typeface="+mn-ea"/>
              <a:sym typeface="+mn-lt"/>
            </a:endParaRPr>
          </a:p>
        </p:txBody>
      </p:sp>
      <p:sp>
        <p:nvSpPr>
          <p:cNvPr id="23564" name="AutoShape 12"/>
          <p:cNvSpPr/>
          <p:nvPr/>
        </p:nvSpPr>
        <p:spPr bwMode="auto">
          <a:xfrm>
            <a:off x="1024437" y="3793314"/>
            <a:ext cx="4676523" cy="228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4" tIns="14284" rIns="14284" bIns="14284" anchor="ct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
        <p:nvSpPr>
          <p:cNvPr id="14" name="Text Box 552"/>
          <p:cNvSpPr txBox="1">
            <a:spLocks noChangeArrowheads="1"/>
          </p:cNvSpPr>
          <p:nvPr/>
        </p:nvSpPr>
        <p:spPr bwMode="auto">
          <a:xfrm>
            <a:off x="1134047" y="1994592"/>
            <a:ext cx="3209432" cy="25391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5" name="Text Box 552"/>
          <p:cNvSpPr txBox="1">
            <a:spLocks noChangeArrowheads="1"/>
          </p:cNvSpPr>
          <p:nvPr/>
        </p:nvSpPr>
        <p:spPr bwMode="auto">
          <a:xfrm>
            <a:off x="1134044" y="2482702"/>
            <a:ext cx="3617975" cy="20774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l"/>
            <a:r>
              <a:rPr lang="en-US" altLang="zh-CN" sz="900" dirty="0" err="1">
                <a:solidFill>
                  <a:schemeClr val="bg1"/>
                </a:solidFill>
                <a:cs typeface="+mn-ea"/>
                <a:sym typeface="+mn-lt"/>
              </a:rPr>
              <a:t>Lorem</a:t>
            </a:r>
            <a:r>
              <a:rPr lang="en-US" altLang="zh-CN" sz="900" dirty="0">
                <a:solidFill>
                  <a:schemeClr val="bg1"/>
                </a:solidFill>
                <a:cs typeface="+mn-ea"/>
                <a:sym typeface="+mn-lt"/>
              </a:rPr>
              <a:t> </a:t>
            </a:r>
            <a:r>
              <a:rPr lang="en-US" altLang="zh-CN" sz="900" dirty="0" err="1">
                <a:solidFill>
                  <a:schemeClr val="bg1"/>
                </a:solidFill>
                <a:cs typeface="+mn-ea"/>
                <a:sym typeface="+mn-lt"/>
              </a:rPr>
              <a:t>Ipsum</a:t>
            </a:r>
            <a:r>
              <a:rPr lang="en-US" altLang="zh-CN" sz="900" dirty="0">
                <a:solidFill>
                  <a:schemeClr val="bg1"/>
                </a:solidFill>
                <a:cs typeface="+mn-ea"/>
                <a:sym typeface="+mn-lt"/>
              </a:rPr>
              <a:t> is simply dummy text of the printing and typesetting industry.</a:t>
            </a:r>
            <a:endParaRPr lang="en-US" altLang="zh-CN" sz="9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500"/>
                                        <p:tgtEl>
                                          <p:spTgt spid="2355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3555"/>
                                        </p:tgtEl>
                                        <p:attrNameLst>
                                          <p:attrName>style.visibility</p:attrName>
                                        </p:attrNameLst>
                                      </p:cBhvr>
                                      <p:to>
                                        <p:strVal val="visible"/>
                                      </p:to>
                                    </p:set>
                                    <p:anim calcmode="lin" valueType="num">
                                      <p:cBhvr additive="base">
                                        <p:cTn id="11" dur="500" fill="hold"/>
                                        <p:tgtEl>
                                          <p:spTgt spid="23555"/>
                                        </p:tgtEl>
                                        <p:attrNameLst>
                                          <p:attrName>ppt_x</p:attrName>
                                        </p:attrNameLst>
                                      </p:cBhvr>
                                      <p:tavLst>
                                        <p:tav tm="0">
                                          <p:val>
                                            <p:strVal val="1+#ppt_w/2"/>
                                          </p:val>
                                        </p:tav>
                                        <p:tav tm="100000">
                                          <p:val>
                                            <p:strVal val="#ppt_x"/>
                                          </p:val>
                                        </p:tav>
                                      </p:tavLst>
                                    </p:anim>
                                    <p:anim calcmode="lin" valueType="num">
                                      <p:cBhvr additive="base">
                                        <p:cTn id="12" dur="500" fill="hold"/>
                                        <p:tgtEl>
                                          <p:spTgt spid="2355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23554"/>
                                        </p:tgtEl>
                                        <p:attrNameLst>
                                          <p:attrName>style.visibility</p:attrName>
                                        </p:attrNameLst>
                                      </p:cBhvr>
                                      <p:to>
                                        <p:strVal val="visible"/>
                                      </p:to>
                                    </p:set>
                                    <p:animEffect transition="in" filter="dissolve">
                                      <p:cBhvr>
                                        <p:cTn id="16" dur="500"/>
                                        <p:tgtEl>
                                          <p:spTgt spid="23554"/>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23563"/>
                                        </p:tgtEl>
                                        <p:attrNameLst>
                                          <p:attrName>style.visibility</p:attrName>
                                        </p:attrNameLst>
                                      </p:cBhvr>
                                      <p:to>
                                        <p:strVal val="visible"/>
                                      </p:to>
                                    </p:set>
                                    <p:anim calcmode="lin" valueType="num">
                                      <p:cBhvr additive="base">
                                        <p:cTn id="20" dur="500" fill="hold"/>
                                        <p:tgtEl>
                                          <p:spTgt spid="23563"/>
                                        </p:tgtEl>
                                        <p:attrNameLst>
                                          <p:attrName>ppt_x</p:attrName>
                                        </p:attrNameLst>
                                      </p:cBhvr>
                                      <p:tavLst>
                                        <p:tav tm="0">
                                          <p:val>
                                            <p:strVal val="1+#ppt_w/2"/>
                                          </p:val>
                                        </p:tav>
                                        <p:tav tm="100000">
                                          <p:val>
                                            <p:strVal val="#ppt_x"/>
                                          </p:val>
                                        </p:tav>
                                      </p:tavLst>
                                    </p:anim>
                                    <p:anim calcmode="lin" valueType="num">
                                      <p:cBhvr additive="base">
                                        <p:cTn id="21" dur="500" fill="hold"/>
                                        <p:tgtEl>
                                          <p:spTgt spid="2356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23564"/>
                                        </p:tgtEl>
                                        <p:attrNameLst>
                                          <p:attrName>style.visibility</p:attrName>
                                        </p:attrNameLst>
                                      </p:cBhvr>
                                      <p:to>
                                        <p:strVal val="visible"/>
                                      </p:to>
                                    </p:set>
                                    <p:anim calcmode="lin" valueType="num">
                                      <p:cBhvr additive="base">
                                        <p:cTn id="25" dur="500" fill="hold"/>
                                        <p:tgtEl>
                                          <p:spTgt spid="23564"/>
                                        </p:tgtEl>
                                        <p:attrNameLst>
                                          <p:attrName>ppt_x</p:attrName>
                                        </p:attrNameLst>
                                      </p:cBhvr>
                                      <p:tavLst>
                                        <p:tav tm="0">
                                          <p:val>
                                            <p:strVal val="1+#ppt_w/2"/>
                                          </p:val>
                                        </p:tav>
                                        <p:tav tm="100000">
                                          <p:val>
                                            <p:strVal val="#ppt_x"/>
                                          </p:val>
                                        </p:tav>
                                      </p:tavLst>
                                    </p:anim>
                                    <p:anim calcmode="lin" valueType="num">
                                      <p:cBhvr additive="base">
                                        <p:cTn id="26" dur="500" fill="hold"/>
                                        <p:tgtEl>
                                          <p:spTgt spid="23564"/>
                                        </p:tgtEl>
                                        <p:attrNameLst>
                                          <p:attrName>ppt_y</p:attrName>
                                        </p:attrNameLst>
                                      </p:cBhvr>
                                      <p:tavLst>
                                        <p:tav tm="0">
                                          <p:val>
                                            <p:strVal val="#ppt_y"/>
                                          </p:val>
                                        </p:tav>
                                        <p:tav tm="100000">
                                          <p:val>
                                            <p:strVal val="#ppt_y"/>
                                          </p:val>
                                        </p:tav>
                                      </p:tavLst>
                                    </p:anim>
                                  </p:childTnLst>
                                </p:cTn>
                              </p:par>
                              <p:par>
                                <p:cTn id="27" presetID="41" presetClass="entr" presetSubtype="0" fill="hold" nodeType="withEffect">
                                  <p:stCondLst>
                                    <p:cond delay="20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14"/>
                                        </p:tgtEl>
                                        <p:attrNameLst>
                                          <p:attrName>ppt_y</p:attrName>
                                        </p:attrNameLst>
                                      </p:cBhvr>
                                      <p:tavLst>
                                        <p:tav tm="0">
                                          <p:val>
                                            <p:strVal val="#ppt_y"/>
                                          </p:val>
                                        </p:tav>
                                        <p:tav tm="100000">
                                          <p:val>
                                            <p:strVal val="#ppt_y"/>
                                          </p:val>
                                        </p:tav>
                                      </p:tavLst>
                                    </p:anim>
                                    <p:anim calcmode="lin" valueType="num">
                                      <p:cBhvr>
                                        <p:cTn id="31"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14"/>
                                        </p:tgtEl>
                                      </p:cBhvr>
                                    </p:animEffect>
                                  </p:childTnLst>
                                </p:cTn>
                              </p:par>
                              <p:par>
                                <p:cTn id="34" presetID="41" presetClass="entr" presetSubtype="0" fill="hold" nodeType="withEffect">
                                  <p:stCondLst>
                                    <p:cond delay="200"/>
                                  </p:stCondLst>
                                  <p:iterate type="lt">
                                    <p:tmPct val="10000"/>
                                  </p:iterate>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15"/>
                                        </p:tgtEl>
                                        <p:attrNameLst>
                                          <p:attrName>ppt_y</p:attrName>
                                        </p:attrNameLst>
                                      </p:cBhvr>
                                      <p:tavLst>
                                        <p:tav tm="0">
                                          <p:val>
                                            <p:strVal val="#ppt_y"/>
                                          </p:val>
                                        </p:tav>
                                        <p:tav tm="100000">
                                          <p:val>
                                            <p:strVal val="#ppt_y"/>
                                          </p:val>
                                        </p:tav>
                                      </p:tavLst>
                                    </p:anim>
                                    <p:anim calcmode="lin" valueType="num">
                                      <p:cBhvr>
                                        <p:cTn id="38"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utoUpdateAnimBg="0"/>
      <p:bldP spid="23563" grpId="0" autoUpdateAnimBg="0"/>
      <p:bldP spid="2356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Callout 40"/>
          <p:cNvSpPr/>
          <p:nvPr/>
        </p:nvSpPr>
        <p:spPr>
          <a:xfrm>
            <a:off x="3723193" y="1513388"/>
            <a:ext cx="1700213" cy="1229852"/>
          </a:xfrm>
          <a:prstGeom prst="wedgeEllipseCallout">
            <a:avLst>
              <a:gd name="adj1" fmla="val -284"/>
              <a:gd name="adj2" fmla="val 671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Oval Callout 41"/>
          <p:cNvSpPr/>
          <p:nvPr/>
        </p:nvSpPr>
        <p:spPr>
          <a:xfrm>
            <a:off x="5169019" y="1651833"/>
            <a:ext cx="1373234" cy="993330"/>
          </a:xfrm>
          <a:prstGeom prst="wedgeEllipseCallout">
            <a:avLst>
              <a:gd name="adj1" fmla="val -9789"/>
              <a:gd name="adj2" fmla="val 67814"/>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Oval Callout 42"/>
          <p:cNvSpPr/>
          <p:nvPr/>
        </p:nvSpPr>
        <p:spPr>
          <a:xfrm>
            <a:off x="6286001" y="1845673"/>
            <a:ext cx="1224604" cy="885820"/>
          </a:xfrm>
          <a:prstGeom prst="wedgeEllipseCallout">
            <a:avLst>
              <a:gd name="adj1" fmla="val -23371"/>
              <a:gd name="adj2" fmla="val 65777"/>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Oval Callout 43"/>
          <p:cNvSpPr/>
          <p:nvPr/>
        </p:nvSpPr>
        <p:spPr>
          <a:xfrm flipH="1">
            <a:off x="2620087" y="1651833"/>
            <a:ext cx="1373234" cy="993330"/>
          </a:xfrm>
          <a:prstGeom prst="wedgeEllipseCallout">
            <a:avLst>
              <a:gd name="adj1" fmla="val -9789"/>
              <a:gd name="adj2" fmla="val 67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Oval Callout 63"/>
          <p:cNvSpPr/>
          <p:nvPr/>
        </p:nvSpPr>
        <p:spPr>
          <a:xfrm flipH="1">
            <a:off x="1633690" y="1845673"/>
            <a:ext cx="1224604" cy="885820"/>
          </a:xfrm>
          <a:prstGeom prst="wedgeEllipseCallout">
            <a:avLst>
              <a:gd name="adj1" fmla="val -23371"/>
              <a:gd name="adj2" fmla="val 657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64"/>
          <p:cNvGrpSpPr/>
          <p:nvPr/>
        </p:nvGrpSpPr>
        <p:grpSpPr>
          <a:xfrm>
            <a:off x="4137124" y="1881577"/>
            <a:ext cx="876479" cy="684700"/>
            <a:chOff x="5358001" y="1775580"/>
            <a:chExt cx="1454622" cy="1051303"/>
          </a:xfrm>
        </p:grpSpPr>
        <p:sp>
          <p:nvSpPr>
            <p:cNvPr id="82" name="Text Placeholder 32"/>
            <p:cNvSpPr txBox="1"/>
            <p:nvPr/>
          </p:nvSpPr>
          <p:spPr>
            <a:xfrm>
              <a:off x="5358001" y="2020073"/>
              <a:ext cx="1454622" cy="80681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5639034" y="1775580"/>
              <a:ext cx="851320" cy="282358"/>
            </a:xfrm>
            <a:prstGeom prst="rect">
              <a:avLst/>
            </a:prstGeom>
            <a:noFill/>
          </p:spPr>
          <p:txBody>
            <a:bodyPr wrap="none" lIns="0" tIns="0" rIns="0" bIns="0" rtlCol="0">
              <a:spAutoFit/>
            </a:bodyPr>
            <a:lstStyle/>
            <a:p>
              <a:pPr algn="just">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65"/>
          <p:cNvGrpSpPr/>
          <p:nvPr/>
        </p:nvGrpSpPr>
        <p:grpSpPr>
          <a:xfrm>
            <a:off x="5475468" y="1918563"/>
            <a:ext cx="760337" cy="800249"/>
            <a:chOff x="7355481" y="1860073"/>
            <a:chExt cx="1261870" cy="1228713"/>
          </a:xfrm>
        </p:grpSpPr>
        <p:sp>
          <p:nvSpPr>
            <p:cNvPr id="79" name="Text Placeholder 32"/>
            <p:cNvSpPr txBox="1"/>
            <p:nvPr/>
          </p:nvSpPr>
          <p:spPr>
            <a:xfrm>
              <a:off x="7355481" y="2120620"/>
              <a:ext cx="1261870" cy="968166"/>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7542874" y="1860073"/>
              <a:ext cx="851320" cy="282356"/>
            </a:xfrm>
            <a:prstGeom prst="rect">
              <a:avLst/>
            </a:prstGeom>
            <a:noFill/>
          </p:spPr>
          <p:txBody>
            <a:bodyPr wrap="none" lIns="0" tIns="0" rIns="0" bIns="0" rtlCol="0">
              <a:spAutoFit/>
            </a:bodyPr>
            <a:lstStyle/>
            <a:p>
              <a:pPr algn="just">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66"/>
          <p:cNvGrpSpPr/>
          <p:nvPr/>
        </p:nvGrpSpPr>
        <p:grpSpPr>
          <a:xfrm>
            <a:off x="2911310" y="1886375"/>
            <a:ext cx="760337" cy="815018"/>
            <a:chOff x="7355481" y="1810655"/>
            <a:chExt cx="1261870" cy="1251393"/>
          </a:xfrm>
        </p:grpSpPr>
        <p:sp>
          <p:nvSpPr>
            <p:cNvPr id="76" name="Text Placeholder 32"/>
            <p:cNvSpPr txBox="1"/>
            <p:nvPr/>
          </p:nvSpPr>
          <p:spPr>
            <a:xfrm>
              <a:off x="7355481" y="2093880"/>
              <a:ext cx="1261870" cy="96816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7542874" y="1810655"/>
              <a:ext cx="851320" cy="282357"/>
            </a:xfrm>
            <a:prstGeom prst="rect">
              <a:avLst/>
            </a:prstGeom>
            <a:noFill/>
          </p:spPr>
          <p:txBody>
            <a:bodyPr wrap="none" lIns="0" tIns="0" rIns="0" bIns="0" rtlCol="0">
              <a:spAutoFit/>
            </a:bodyPr>
            <a:lstStyle/>
            <a:p>
              <a:pPr algn="just">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67"/>
          <p:cNvGrpSpPr/>
          <p:nvPr/>
        </p:nvGrpSpPr>
        <p:grpSpPr>
          <a:xfrm>
            <a:off x="6547119" y="2051610"/>
            <a:ext cx="760337" cy="805601"/>
            <a:chOff x="7355481" y="1858135"/>
            <a:chExt cx="1261870" cy="1236931"/>
          </a:xfrm>
        </p:grpSpPr>
        <p:sp>
          <p:nvSpPr>
            <p:cNvPr id="73" name="Text Placeholder 32"/>
            <p:cNvSpPr txBox="1"/>
            <p:nvPr/>
          </p:nvSpPr>
          <p:spPr>
            <a:xfrm>
              <a:off x="7355481" y="2126900"/>
              <a:ext cx="1261870" cy="968166"/>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7542874" y="1858135"/>
              <a:ext cx="851320" cy="282356"/>
            </a:xfrm>
            <a:prstGeom prst="rect">
              <a:avLst/>
            </a:prstGeom>
            <a:noFill/>
          </p:spPr>
          <p:txBody>
            <a:bodyPr wrap="none" lIns="0" tIns="0" rIns="0" bIns="0" rtlCol="0">
              <a:spAutoFit/>
            </a:bodyPr>
            <a:lstStyle/>
            <a:p>
              <a:pPr algn="just">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68"/>
          <p:cNvGrpSpPr/>
          <p:nvPr/>
        </p:nvGrpSpPr>
        <p:grpSpPr>
          <a:xfrm>
            <a:off x="1821031" y="2015525"/>
            <a:ext cx="760338" cy="797115"/>
            <a:chOff x="7355481" y="1802729"/>
            <a:chExt cx="1261870" cy="1223905"/>
          </a:xfrm>
        </p:grpSpPr>
        <p:sp>
          <p:nvSpPr>
            <p:cNvPr id="70" name="Text Placeholder 32"/>
            <p:cNvSpPr txBox="1"/>
            <p:nvPr/>
          </p:nvSpPr>
          <p:spPr>
            <a:xfrm>
              <a:off x="7355481" y="2058465"/>
              <a:ext cx="1261870" cy="96816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57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Box 71"/>
            <p:cNvSpPr txBox="1"/>
            <p:nvPr/>
          </p:nvSpPr>
          <p:spPr>
            <a:xfrm>
              <a:off x="7542872" y="1802729"/>
              <a:ext cx="851319" cy="282357"/>
            </a:xfrm>
            <a:prstGeom prst="rect">
              <a:avLst/>
            </a:prstGeom>
            <a:noFill/>
          </p:spPr>
          <p:txBody>
            <a:bodyPr wrap="none" lIns="0" tIns="0" rIns="0" bIns="0" rtlCol="0">
              <a:spAutoFit/>
            </a:bodyPr>
            <a:lstStyle/>
            <a:p>
              <a:pPr algn="just">
                <a:lnSpc>
                  <a:spcPct val="120000"/>
                </a:lnSpc>
              </a:pPr>
              <a:r>
                <a:rPr lang="zh-CN" alt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Oval 85"/>
          <p:cNvSpPr>
            <a:spLocks noChangeAspect="1"/>
          </p:cNvSpPr>
          <p:nvPr/>
        </p:nvSpPr>
        <p:spPr>
          <a:xfrm>
            <a:off x="2746632" y="4394634"/>
            <a:ext cx="98362" cy="983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86"/>
          <p:cNvSpPr txBox="1"/>
          <p:nvPr/>
        </p:nvSpPr>
        <p:spPr>
          <a:xfrm>
            <a:off x="2909188" y="4325631"/>
            <a:ext cx="327013" cy="236347"/>
          </a:xfrm>
          <a:prstGeom prst="rect">
            <a:avLst/>
          </a:prstGeom>
          <a:noFill/>
        </p:spPr>
        <p:txBody>
          <a:bodyPr wrap="none" lIns="0" tIns="0" rIns="0" bIns="0" rtlCol="0">
            <a:spAutoFit/>
          </a:bodyPr>
          <a:lstStyle/>
          <a:p>
            <a:pPr algn="just">
              <a:lnSpc>
                <a:spcPct val="120000"/>
              </a:lnSpc>
            </a:pPr>
            <a:r>
              <a:rPr lang="zh-CN" altLang="en-US"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Oval 88"/>
          <p:cNvSpPr>
            <a:spLocks noChangeAspect="1"/>
          </p:cNvSpPr>
          <p:nvPr/>
        </p:nvSpPr>
        <p:spPr>
          <a:xfrm>
            <a:off x="3474035" y="4394634"/>
            <a:ext cx="98362" cy="983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extBox 89"/>
          <p:cNvSpPr txBox="1"/>
          <p:nvPr/>
        </p:nvSpPr>
        <p:spPr>
          <a:xfrm>
            <a:off x="3637580" y="4325631"/>
            <a:ext cx="327013" cy="236347"/>
          </a:xfrm>
          <a:prstGeom prst="rect">
            <a:avLst/>
          </a:prstGeom>
          <a:noFill/>
        </p:spPr>
        <p:txBody>
          <a:bodyPr wrap="none" lIns="0" tIns="0" rIns="0" bIns="0" rtlCol="0">
            <a:spAutoFit/>
          </a:bodyPr>
          <a:lstStyle/>
          <a:p>
            <a:pPr algn="just">
              <a:lnSpc>
                <a:spcPct val="120000"/>
              </a:lnSpc>
            </a:pPr>
            <a:r>
              <a:rPr lang="zh-CN" altLang="en-US"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Oval 91"/>
          <p:cNvSpPr>
            <a:spLocks noChangeAspect="1"/>
          </p:cNvSpPr>
          <p:nvPr/>
        </p:nvSpPr>
        <p:spPr>
          <a:xfrm>
            <a:off x="4210867" y="4394634"/>
            <a:ext cx="98362" cy="983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Box 92"/>
          <p:cNvSpPr txBox="1"/>
          <p:nvPr/>
        </p:nvSpPr>
        <p:spPr>
          <a:xfrm>
            <a:off x="4397180" y="4325631"/>
            <a:ext cx="327013" cy="236347"/>
          </a:xfrm>
          <a:prstGeom prst="rect">
            <a:avLst/>
          </a:prstGeom>
          <a:noFill/>
        </p:spPr>
        <p:txBody>
          <a:bodyPr wrap="none" lIns="0" tIns="0" rIns="0" bIns="0" rtlCol="0">
            <a:spAutoFit/>
          </a:bodyPr>
          <a:lstStyle/>
          <a:p>
            <a:pPr algn="just">
              <a:lnSpc>
                <a:spcPct val="120000"/>
              </a:lnSpc>
            </a:pPr>
            <a:r>
              <a:rPr lang="zh-CN" altLang="en-US"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Oval 94"/>
          <p:cNvSpPr>
            <a:spLocks noChangeAspect="1"/>
          </p:cNvSpPr>
          <p:nvPr/>
        </p:nvSpPr>
        <p:spPr>
          <a:xfrm>
            <a:off x="4999987" y="4394634"/>
            <a:ext cx="98362" cy="983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TextBox 95"/>
          <p:cNvSpPr txBox="1"/>
          <p:nvPr/>
        </p:nvSpPr>
        <p:spPr>
          <a:xfrm>
            <a:off x="5168481" y="4325631"/>
            <a:ext cx="327013" cy="236347"/>
          </a:xfrm>
          <a:prstGeom prst="rect">
            <a:avLst/>
          </a:prstGeom>
          <a:noFill/>
        </p:spPr>
        <p:txBody>
          <a:bodyPr wrap="none" lIns="0" tIns="0" rIns="0" bIns="0" rtlCol="0">
            <a:spAutoFit/>
          </a:bodyPr>
          <a:lstStyle/>
          <a:p>
            <a:pPr algn="just">
              <a:lnSpc>
                <a:spcPct val="120000"/>
              </a:lnSpc>
            </a:pPr>
            <a:r>
              <a:rPr lang="zh-CN" altLang="en-US"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Oval 97"/>
          <p:cNvSpPr>
            <a:spLocks noChangeAspect="1"/>
          </p:cNvSpPr>
          <p:nvPr/>
        </p:nvSpPr>
        <p:spPr>
          <a:xfrm>
            <a:off x="5764723" y="4394634"/>
            <a:ext cx="98362" cy="983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71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TextBox 98"/>
          <p:cNvSpPr txBox="1"/>
          <p:nvPr/>
        </p:nvSpPr>
        <p:spPr>
          <a:xfrm>
            <a:off x="5925793" y="4325631"/>
            <a:ext cx="327013" cy="236347"/>
          </a:xfrm>
          <a:prstGeom prst="rect">
            <a:avLst/>
          </a:prstGeom>
          <a:noFill/>
        </p:spPr>
        <p:txBody>
          <a:bodyPr wrap="none" lIns="0" tIns="0" rIns="0" bIns="0" rtlCol="0">
            <a:spAutoFit/>
          </a:bodyPr>
          <a:lstStyle/>
          <a:p>
            <a:pPr algn="just">
              <a:lnSpc>
                <a:spcPct val="120000"/>
              </a:lnSpc>
            </a:pPr>
            <a:r>
              <a:rPr lang="zh-CN" altLang="en-US"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sz="128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99"/>
          <p:cNvGrpSpPr/>
          <p:nvPr/>
        </p:nvGrpSpPr>
        <p:grpSpPr>
          <a:xfrm>
            <a:off x="5658851" y="3151076"/>
            <a:ext cx="1008298" cy="1045647"/>
            <a:chOff x="7748920" y="4020058"/>
            <a:chExt cx="1548157" cy="1605504"/>
          </a:xfrm>
        </p:grpSpPr>
        <p:sp>
          <p:nvSpPr>
            <p:cNvPr id="101" name="Freeform 100"/>
            <p:cNvSpPr/>
            <p:nvPr/>
          </p:nvSpPr>
          <p:spPr>
            <a:xfrm>
              <a:off x="7748920"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01"/>
            <p:cNvGrpSpPr/>
            <p:nvPr/>
          </p:nvGrpSpPr>
          <p:grpSpPr>
            <a:xfrm>
              <a:off x="8334301" y="5073670"/>
              <a:ext cx="377558" cy="551892"/>
              <a:chOff x="8334300" y="5005568"/>
              <a:chExt cx="435951" cy="637247"/>
            </a:xfrm>
          </p:grpSpPr>
          <p:sp>
            <p:nvSpPr>
              <p:cNvPr id="103" name="Freeform 102"/>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103"/>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 name="Group 104"/>
          <p:cNvGrpSpPr/>
          <p:nvPr/>
        </p:nvGrpSpPr>
        <p:grpSpPr>
          <a:xfrm>
            <a:off x="2497497" y="3151076"/>
            <a:ext cx="1008298" cy="1045647"/>
            <a:chOff x="2894923" y="4020058"/>
            <a:chExt cx="1548157" cy="1605504"/>
          </a:xfrm>
        </p:grpSpPr>
        <p:sp>
          <p:nvSpPr>
            <p:cNvPr id="106" name="Freeform 105"/>
            <p:cNvSpPr/>
            <p:nvPr/>
          </p:nvSpPr>
          <p:spPr>
            <a:xfrm>
              <a:off x="2894923"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06"/>
            <p:cNvGrpSpPr/>
            <p:nvPr/>
          </p:nvGrpSpPr>
          <p:grpSpPr>
            <a:xfrm>
              <a:off x="3461062" y="5073670"/>
              <a:ext cx="377558" cy="551892"/>
              <a:chOff x="8334300" y="5005568"/>
              <a:chExt cx="435951" cy="637247"/>
            </a:xfrm>
          </p:grpSpPr>
          <p:sp>
            <p:nvSpPr>
              <p:cNvPr id="108" name="Freeform 107"/>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08"/>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1" name="Group 109"/>
          <p:cNvGrpSpPr/>
          <p:nvPr/>
        </p:nvGrpSpPr>
        <p:grpSpPr>
          <a:xfrm>
            <a:off x="3287837" y="3177872"/>
            <a:ext cx="961525" cy="980203"/>
            <a:chOff x="4108423" y="4061198"/>
            <a:chExt cx="1476341" cy="1505021"/>
          </a:xfrm>
        </p:grpSpPr>
        <p:sp>
          <p:nvSpPr>
            <p:cNvPr id="112" name="Freeform 111"/>
            <p:cNvSpPr/>
            <p:nvPr/>
          </p:nvSpPr>
          <p:spPr>
            <a:xfrm>
              <a:off x="4108423" y="4061198"/>
              <a:ext cx="1476341" cy="1505021"/>
            </a:xfrm>
            <a:custGeom>
              <a:avLst/>
              <a:gdLst>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1" fmla="*/ 1205855 w 2187259"/>
                <a:gd name="connsiteY0-2" fmla="*/ 0 h 2229751"/>
                <a:gd name="connsiteX1-3" fmla="*/ 1395041 w 2187259"/>
                <a:gd name="connsiteY1-4" fmla="*/ 70944 h 2229751"/>
                <a:gd name="connsiteX2-5" fmla="*/ 1473869 w 2187259"/>
                <a:gd name="connsiteY2-6" fmla="*/ 173421 h 2229751"/>
                <a:gd name="connsiteX3-7" fmla="*/ 1532990 w 2187259"/>
                <a:gd name="connsiteY3-8" fmla="*/ 201010 h 2229751"/>
                <a:gd name="connsiteX4-9" fmla="*/ 1655173 w 2187259"/>
                <a:gd name="connsiteY4-10" fmla="*/ 417786 h 2229751"/>
                <a:gd name="connsiteX5-11" fmla="*/ 1722176 w 2187259"/>
                <a:gd name="connsiteY5-12" fmla="*/ 827690 h 2229751"/>
                <a:gd name="connsiteX6-13" fmla="*/ 1670938 w 2187259"/>
                <a:gd name="connsiteY6-14" fmla="*/ 1119352 h 2229751"/>
                <a:gd name="connsiteX7-15" fmla="*/ 1639407 w 2187259"/>
                <a:gd name="connsiteY7-16" fmla="*/ 1308538 h 2229751"/>
                <a:gd name="connsiteX8-17" fmla="*/ 1749766 w 2187259"/>
                <a:gd name="connsiteY8-18" fmla="*/ 1450428 h 2229751"/>
                <a:gd name="connsiteX9-19" fmla="*/ 1879831 w 2187259"/>
                <a:gd name="connsiteY9-20" fmla="*/ 1501666 h 2229751"/>
                <a:gd name="connsiteX10-21" fmla="*/ 1787733 w 2187259"/>
                <a:gd name="connsiteY10-22" fmla="*/ 1589423 h 2229751"/>
                <a:gd name="connsiteX11-23" fmla="*/ 1726096 w 2187259"/>
                <a:gd name="connsiteY11-24" fmla="*/ 1610673 h 2229751"/>
                <a:gd name="connsiteX12-25" fmla="*/ 1788770 w 2187259"/>
                <a:gd name="connsiteY12-26" fmla="*/ 1626818 h 2229751"/>
                <a:gd name="connsiteX13-27" fmla="*/ 1886070 w 2187259"/>
                <a:gd name="connsiteY13-28" fmla="*/ 1652094 h 2229751"/>
                <a:gd name="connsiteX14-29" fmla="*/ 2007752 w 2187259"/>
                <a:gd name="connsiteY14-30" fmla="*/ 1691462 h 2229751"/>
                <a:gd name="connsiteX15-31" fmla="*/ 2111540 w 2187259"/>
                <a:gd name="connsiteY15-32" fmla="*/ 1730829 h 2229751"/>
                <a:gd name="connsiteX16-33" fmla="*/ 2143749 w 2187259"/>
                <a:gd name="connsiteY16-34" fmla="*/ 1870406 h 2229751"/>
                <a:gd name="connsiteX17-35" fmla="*/ 2168802 w 2187259"/>
                <a:gd name="connsiteY17-36" fmla="*/ 2052928 h 2229751"/>
                <a:gd name="connsiteX18-37" fmla="*/ 2186696 w 2187259"/>
                <a:gd name="connsiteY18-38" fmla="*/ 2217557 h 2229751"/>
                <a:gd name="connsiteX19-39" fmla="*/ 2183118 w 2187259"/>
                <a:gd name="connsiteY19-40" fmla="*/ 2217557 h 2229751"/>
                <a:gd name="connsiteX20-41" fmla="*/ 1116611 w 2187259"/>
                <a:gd name="connsiteY20-42" fmla="*/ 2221135 h 2229751"/>
                <a:gd name="connsiteX21-43" fmla="*/ 0 w 2187259"/>
                <a:gd name="connsiteY21-44" fmla="*/ 2217557 h 2229751"/>
                <a:gd name="connsiteX22-45" fmla="*/ 53683 w 2187259"/>
                <a:gd name="connsiteY22-46" fmla="*/ 1856091 h 2229751"/>
                <a:gd name="connsiteX23-47" fmla="*/ 96629 w 2187259"/>
                <a:gd name="connsiteY23-48" fmla="*/ 1727251 h 2229751"/>
                <a:gd name="connsiteX24-49" fmla="*/ 200417 w 2187259"/>
                <a:gd name="connsiteY24-50" fmla="*/ 1677146 h 2229751"/>
                <a:gd name="connsiteX25-51" fmla="*/ 429860 w 2187259"/>
                <a:gd name="connsiteY25-52" fmla="*/ 1611216 h 2229751"/>
                <a:gd name="connsiteX26-53" fmla="*/ 450554 w 2187259"/>
                <a:gd name="connsiteY26-54" fmla="*/ 1605451 h 2229751"/>
                <a:gd name="connsiteX27-55" fmla="*/ 449457 w 2187259"/>
                <a:gd name="connsiteY27-56" fmla="*/ 1605046 h 2229751"/>
                <a:gd name="connsiteX28-57" fmla="*/ 350576 w 2187259"/>
                <a:gd name="connsiteY28-58" fmla="*/ 1505607 h 2229751"/>
                <a:gd name="connsiteX29-59" fmla="*/ 484583 w 2187259"/>
                <a:gd name="connsiteY29-60" fmla="*/ 1430721 h 2229751"/>
                <a:gd name="connsiteX30-61" fmla="*/ 575235 w 2187259"/>
                <a:gd name="connsiteY30-62" fmla="*/ 1280948 h 2229751"/>
                <a:gd name="connsiteX31-63" fmla="*/ 512173 w 2187259"/>
                <a:gd name="connsiteY31-64" fmla="*/ 997169 h 2229751"/>
                <a:gd name="connsiteX32-65" fmla="*/ 508231 w 2187259"/>
                <a:gd name="connsiteY32-66" fmla="*/ 520262 h 2229751"/>
                <a:gd name="connsiteX33-67" fmla="*/ 638297 w 2187259"/>
                <a:gd name="connsiteY33-68" fmla="*/ 216776 h 2229751"/>
                <a:gd name="connsiteX34-69" fmla="*/ 859014 w 2187259"/>
                <a:gd name="connsiteY34-70" fmla="*/ 70945 h 2229751"/>
                <a:gd name="connsiteX35-71" fmla="*/ 1205855 w 2187259"/>
                <a:gd name="connsiteY35-72" fmla="*/ 0 h 2229751"/>
                <a:gd name="connsiteX0-73" fmla="*/ 1205855 w 2187259"/>
                <a:gd name="connsiteY0-74" fmla="*/ 0 h 2229751"/>
                <a:gd name="connsiteX1-75" fmla="*/ 1395041 w 2187259"/>
                <a:gd name="connsiteY1-76" fmla="*/ 70944 h 2229751"/>
                <a:gd name="connsiteX2-77" fmla="*/ 1473869 w 2187259"/>
                <a:gd name="connsiteY2-78" fmla="*/ 173421 h 2229751"/>
                <a:gd name="connsiteX3-79" fmla="*/ 1532990 w 2187259"/>
                <a:gd name="connsiteY3-80" fmla="*/ 201010 h 2229751"/>
                <a:gd name="connsiteX4-81" fmla="*/ 1655173 w 2187259"/>
                <a:gd name="connsiteY4-82" fmla="*/ 417786 h 2229751"/>
                <a:gd name="connsiteX5-83" fmla="*/ 1722176 w 2187259"/>
                <a:gd name="connsiteY5-84" fmla="*/ 827690 h 2229751"/>
                <a:gd name="connsiteX6-85" fmla="*/ 1670938 w 2187259"/>
                <a:gd name="connsiteY6-86" fmla="*/ 1119352 h 2229751"/>
                <a:gd name="connsiteX7-87" fmla="*/ 1639407 w 2187259"/>
                <a:gd name="connsiteY7-88" fmla="*/ 1308538 h 2229751"/>
                <a:gd name="connsiteX8-89" fmla="*/ 1749766 w 2187259"/>
                <a:gd name="connsiteY8-90" fmla="*/ 1450428 h 2229751"/>
                <a:gd name="connsiteX9-91" fmla="*/ 1879831 w 2187259"/>
                <a:gd name="connsiteY9-92" fmla="*/ 1501666 h 2229751"/>
                <a:gd name="connsiteX10-93" fmla="*/ 1787733 w 2187259"/>
                <a:gd name="connsiteY10-94" fmla="*/ 1589423 h 2229751"/>
                <a:gd name="connsiteX11-95" fmla="*/ 1726096 w 2187259"/>
                <a:gd name="connsiteY11-96" fmla="*/ 1610673 h 2229751"/>
                <a:gd name="connsiteX12-97" fmla="*/ 1788770 w 2187259"/>
                <a:gd name="connsiteY12-98" fmla="*/ 1626818 h 2229751"/>
                <a:gd name="connsiteX13-99" fmla="*/ 1886070 w 2187259"/>
                <a:gd name="connsiteY13-100" fmla="*/ 1652094 h 2229751"/>
                <a:gd name="connsiteX14-101" fmla="*/ 2007752 w 2187259"/>
                <a:gd name="connsiteY14-102" fmla="*/ 1691462 h 2229751"/>
                <a:gd name="connsiteX15-103" fmla="*/ 2111540 w 2187259"/>
                <a:gd name="connsiteY15-104" fmla="*/ 1730829 h 2229751"/>
                <a:gd name="connsiteX16-105" fmla="*/ 2143749 w 2187259"/>
                <a:gd name="connsiteY16-106" fmla="*/ 1870406 h 2229751"/>
                <a:gd name="connsiteX17-107" fmla="*/ 2168802 w 2187259"/>
                <a:gd name="connsiteY17-108" fmla="*/ 2052928 h 2229751"/>
                <a:gd name="connsiteX18-109" fmla="*/ 2186696 w 2187259"/>
                <a:gd name="connsiteY18-110" fmla="*/ 2217557 h 2229751"/>
                <a:gd name="connsiteX19-111" fmla="*/ 2183118 w 2187259"/>
                <a:gd name="connsiteY19-112" fmla="*/ 2217557 h 2229751"/>
                <a:gd name="connsiteX20-113" fmla="*/ 1116611 w 2187259"/>
                <a:gd name="connsiteY20-114" fmla="*/ 2221135 h 2229751"/>
                <a:gd name="connsiteX21-115" fmla="*/ 0 w 2187259"/>
                <a:gd name="connsiteY21-116" fmla="*/ 2217557 h 2229751"/>
                <a:gd name="connsiteX22-117" fmla="*/ 53683 w 2187259"/>
                <a:gd name="connsiteY22-118" fmla="*/ 1856091 h 2229751"/>
                <a:gd name="connsiteX23-119" fmla="*/ 96629 w 2187259"/>
                <a:gd name="connsiteY23-120" fmla="*/ 1727251 h 2229751"/>
                <a:gd name="connsiteX24-121" fmla="*/ 200417 w 2187259"/>
                <a:gd name="connsiteY24-122" fmla="*/ 1677146 h 2229751"/>
                <a:gd name="connsiteX25-123" fmla="*/ 429860 w 2187259"/>
                <a:gd name="connsiteY25-124" fmla="*/ 1611216 h 2229751"/>
                <a:gd name="connsiteX26-125" fmla="*/ 450554 w 2187259"/>
                <a:gd name="connsiteY26-126" fmla="*/ 1605451 h 2229751"/>
                <a:gd name="connsiteX27-127" fmla="*/ 449457 w 2187259"/>
                <a:gd name="connsiteY27-128" fmla="*/ 1605046 h 2229751"/>
                <a:gd name="connsiteX28-129" fmla="*/ 350576 w 2187259"/>
                <a:gd name="connsiteY28-130" fmla="*/ 1505607 h 2229751"/>
                <a:gd name="connsiteX29-131" fmla="*/ 484583 w 2187259"/>
                <a:gd name="connsiteY29-132" fmla="*/ 1430721 h 2229751"/>
                <a:gd name="connsiteX30-133" fmla="*/ 575235 w 2187259"/>
                <a:gd name="connsiteY30-134" fmla="*/ 1280948 h 2229751"/>
                <a:gd name="connsiteX31-135" fmla="*/ 512173 w 2187259"/>
                <a:gd name="connsiteY31-136" fmla="*/ 997169 h 2229751"/>
                <a:gd name="connsiteX32-137" fmla="*/ 508231 w 2187259"/>
                <a:gd name="connsiteY32-138" fmla="*/ 520262 h 2229751"/>
                <a:gd name="connsiteX33-139" fmla="*/ 638297 w 2187259"/>
                <a:gd name="connsiteY33-140" fmla="*/ 216776 h 2229751"/>
                <a:gd name="connsiteX34-141" fmla="*/ 859014 w 2187259"/>
                <a:gd name="connsiteY34-142" fmla="*/ 70945 h 2229751"/>
                <a:gd name="connsiteX35-143" fmla="*/ 1205855 w 2187259"/>
                <a:gd name="connsiteY35-144" fmla="*/ 0 h 2229751"/>
                <a:gd name="connsiteX0-145" fmla="*/ 1205855 w 2187259"/>
                <a:gd name="connsiteY0-146" fmla="*/ 0 h 2229751"/>
                <a:gd name="connsiteX1-147" fmla="*/ 1395041 w 2187259"/>
                <a:gd name="connsiteY1-148" fmla="*/ 70944 h 2229751"/>
                <a:gd name="connsiteX2-149" fmla="*/ 1462044 w 2187259"/>
                <a:gd name="connsiteY2-150" fmla="*/ 149772 h 2229751"/>
                <a:gd name="connsiteX3-151" fmla="*/ 1532990 w 2187259"/>
                <a:gd name="connsiteY3-152" fmla="*/ 201010 h 2229751"/>
                <a:gd name="connsiteX4-153" fmla="*/ 1655173 w 2187259"/>
                <a:gd name="connsiteY4-154" fmla="*/ 417786 h 2229751"/>
                <a:gd name="connsiteX5-155" fmla="*/ 1722176 w 2187259"/>
                <a:gd name="connsiteY5-156" fmla="*/ 827690 h 2229751"/>
                <a:gd name="connsiteX6-157" fmla="*/ 1670938 w 2187259"/>
                <a:gd name="connsiteY6-158" fmla="*/ 1119352 h 2229751"/>
                <a:gd name="connsiteX7-159" fmla="*/ 1639407 w 2187259"/>
                <a:gd name="connsiteY7-160" fmla="*/ 1308538 h 2229751"/>
                <a:gd name="connsiteX8-161" fmla="*/ 1749766 w 2187259"/>
                <a:gd name="connsiteY8-162" fmla="*/ 1450428 h 2229751"/>
                <a:gd name="connsiteX9-163" fmla="*/ 1879831 w 2187259"/>
                <a:gd name="connsiteY9-164" fmla="*/ 1501666 h 2229751"/>
                <a:gd name="connsiteX10-165" fmla="*/ 1787733 w 2187259"/>
                <a:gd name="connsiteY10-166" fmla="*/ 1589423 h 2229751"/>
                <a:gd name="connsiteX11-167" fmla="*/ 1726096 w 2187259"/>
                <a:gd name="connsiteY11-168" fmla="*/ 1610673 h 2229751"/>
                <a:gd name="connsiteX12-169" fmla="*/ 1788770 w 2187259"/>
                <a:gd name="connsiteY12-170" fmla="*/ 1626818 h 2229751"/>
                <a:gd name="connsiteX13-171" fmla="*/ 1886070 w 2187259"/>
                <a:gd name="connsiteY13-172" fmla="*/ 1652094 h 2229751"/>
                <a:gd name="connsiteX14-173" fmla="*/ 2007752 w 2187259"/>
                <a:gd name="connsiteY14-174" fmla="*/ 1691462 h 2229751"/>
                <a:gd name="connsiteX15-175" fmla="*/ 2111540 w 2187259"/>
                <a:gd name="connsiteY15-176" fmla="*/ 1730829 h 2229751"/>
                <a:gd name="connsiteX16-177" fmla="*/ 2143749 w 2187259"/>
                <a:gd name="connsiteY16-178" fmla="*/ 1870406 h 2229751"/>
                <a:gd name="connsiteX17-179" fmla="*/ 2168802 w 2187259"/>
                <a:gd name="connsiteY17-180" fmla="*/ 2052928 h 2229751"/>
                <a:gd name="connsiteX18-181" fmla="*/ 2186696 w 2187259"/>
                <a:gd name="connsiteY18-182" fmla="*/ 2217557 h 2229751"/>
                <a:gd name="connsiteX19-183" fmla="*/ 2183118 w 2187259"/>
                <a:gd name="connsiteY19-184" fmla="*/ 2217557 h 2229751"/>
                <a:gd name="connsiteX20-185" fmla="*/ 1116611 w 2187259"/>
                <a:gd name="connsiteY20-186" fmla="*/ 2221135 h 2229751"/>
                <a:gd name="connsiteX21-187" fmla="*/ 0 w 2187259"/>
                <a:gd name="connsiteY21-188" fmla="*/ 2217557 h 2229751"/>
                <a:gd name="connsiteX22-189" fmla="*/ 53683 w 2187259"/>
                <a:gd name="connsiteY22-190" fmla="*/ 1856091 h 2229751"/>
                <a:gd name="connsiteX23-191" fmla="*/ 96629 w 2187259"/>
                <a:gd name="connsiteY23-192" fmla="*/ 1727251 h 2229751"/>
                <a:gd name="connsiteX24-193" fmla="*/ 200417 w 2187259"/>
                <a:gd name="connsiteY24-194" fmla="*/ 1677146 h 2229751"/>
                <a:gd name="connsiteX25-195" fmla="*/ 429860 w 2187259"/>
                <a:gd name="connsiteY25-196" fmla="*/ 1611216 h 2229751"/>
                <a:gd name="connsiteX26-197" fmla="*/ 450554 w 2187259"/>
                <a:gd name="connsiteY26-198" fmla="*/ 1605451 h 2229751"/>
                <a:gd name="connsiteX27-199" fmla="*/ 449457 w 2187259"/>
                <a:gd name="connsiteY27-200" fmla="*/ 1605046 h 2229751"/>
                <a:gd name="connsiteX28-201" fmla="*/ 350576 w 2187259"/>
                <a:gd name="connsiteY28-202" fmla="*/ 1505607 h 2229751"/>
                <a:gd name="connsiteX29-203" fmla="*/ 484583 w 2187259"/>
                <a:gd name="connsiteY29-204" fmla="*/ 1430721 h 2229751"/>
                <a:gd name="connsiteX30-205" fmla="*/ 575235 w 2187259"/>
                <a:gd name="connsiteY30-206" fmla="*/ 1280948 h 2229751"/>
                <a:gd name="connsiteX31-207" fmla="*/ 512173 w 2187259"/>
                <a:gd name="connsiteY31-208" fmla="*/ 997169 h 2229751"/>
                <a:gd name="connsiteX32-209" fmla="*/ 508231 w 2187259"/>
                <a:gd name="connsiteY32-210" fmla="*/ 520262 h 2229751"/>
                <a:gd name="connsiteX33-211" fmla="*/ 638297 w 2187259"/>
                <a:gd name="connsiteY33-212" fmla="*/ 216776 h 2229751"/>
                <a:gd name="connsiteX34-213" fmla="*/ 859014 w 2187259"/>
                <a:gd name="connsiteY34-214" fmla="*/ 70945 h 2229751"/>
                <a:gd name="connsiteX35-215" fmla="*/ 1205855 w 2187259"/>
                <a:gd name="connsiteY35-216" fmla="*/ 0 h 2229751"/>
                <a:gd name="connsiteX0-217" fmla="*/ 1205855 w 2187259"/>
                <a:gd name="connsiteY0-218" fmla="*/ 0 h 2229751"/>
                <a:gd name="connsiteX1-219" fmla="*/ 1395041 w 2187259"/>
                <a:gd name="connsiteY1-220" fmla="*/ 70944 h 2229751"/>
                <a:gd name="connsiteX2-221" fmla="*/ 1462044 w 2187259"/>
                <a:gd name="connsiteY2-222" fmla="*/ 149772 h 2229751"/>
                <a:gd name="connsiteX3-223" fmla="*/ 1532990 w 2187259"/>
                <a:gd name="connsiteY3-224" fmla="*/ 201010 h 2229751"/>
                <a:gd name="connsiteX4-225" fmla="*/ 1655173 w 2187259"/>
                <a:gd name="connsiteY4-226" fmla="*/ 417786 h 2229751"/>
                <a:gd name="connsiteX5-227" fmla="*/ 1722176 w 2187259"/>
                <a:gd name="connsiteY5-228" fmla="*/ 827690 h 2229751"/>
                <a:gd name="connsiteX6-229" fmla="*/ 1670938 w 2187259"/>
                <a:gd name="connsiteY6-230" fmla="*/ 1119352 h 2229751"/>
                <a:gd name="connsiteX7-231" fmla="*/ 1639407 w 2187259"/>
                <a:gd name="connsiteY7-232" fmla="*/ 1308538 h 2229751"/>
                <a:gd name="connsiteX8-233" fmla="*/ 1749766 w 2187259"/>
                <a:gd name="connsiteY8-234" fmla="*/ 1450428 h 2229751"/>
                <a:gd name="connsiteX9-235" fmla="*/ 1879831 w 2187259"/>
                <a:gd name="connsiteY9-236" fmla="*/ 1501666 h 2229751"/>
                <a:gd name="connsiteX10-237" fmla="*/ 1787733 w 2187259"/>
                <a:gd name="connsiteY10-238" fmla="*/ 1589423 h 2229751"/>
                <a:gd name="connsiteX11-239" fmla="*/ 1726096 w 2187259"/>
                <a:gd name="connsiteY11-240" fmla="*/ 1610673 h 2229751"/>
                <a:gd name="connsiteX12-241" fmla="*/ 1788770 w 2187259"/>
                <a:gd name="connsiteY12-242" fmla="*/ 1626818 h 2229751"/>
                <a:gd name="connsiteX13-243" fmla="*/ 1886070 w 2187259"/>
                <a:gd name="connsiteY13-244" fmla="*/ 1652094 h 2229751"/>
                <a:gd name="connsiteX14-245" fmla="*/ 2007752 w 2187259"/>
                <a:gd name="connsiteY14-246" fmla="*/ 1691462 h 2229751"/>
                <a:gd name="connsiteX15-247" fmla="*/ 2111540 w 2187259"/>
                <a:gd name="connsiteY15-248" fmla="*/ 1730829 h 2229751"/>
                <a:gd name="connsiteX16-249" fmla="*/ 2143749 w 2187259"/>
                <a:gd name="connsiteY16-250" fmla="*/ 1870406 h 2229751"/>
                <a:gd name="connsiteX17-251" fmla="*/ 2168802 w 2187259"/>
                <a:gd name="connsiteY17-252" fmla="*/ 2052928 h 2229751"/>
                <a:gd name="connsiteX18-253" fmla="*/ 2186696 w 2187259"/>
                <a:gd name="connsiteY18-254" fmla="*/ 2217557 h 2229751"/>
                <a:gd name="connsiteX19-255" fmla="*/ 2183118 w 2187259"/>
                <a:gd name="connsiteY19-256" fmla="*/ 2217557 h 2229751"/>
                <a:gd name="connsiteX20-257" fmla="*/ 1116611 w 2187259"/>
                <a:gd name="connsiteY20-258" fmla="*/ 2221135 h 2229751"/>
                <a:gd name="connsiteX21-259" fmla="*/ 0 w 2187259"/>
                <a:gd name="connsiteY21-260" fmla="*/ 2217557 h 2229751"/>
                <a:gd name="connsiteX22-261" fmla="*/ 53683 w 2187259"/>
                <a:gd name="connsiteY22-262" fmla="*/ 1856091 h 2229751"/>
                <a:gd name="connsiteX23-263" fmla="*/ 96629 w 2187259"/>
                <a:gd name="connsiteY23-264" fmla="*/ 1727251 h 2229751"/>
                <a:gd name="connsiteX24-265" fmla="*/ 200417 w 2187259"/>
                <a:gd name="connsiteY24-266" fmla="*/ 1677146 h 2229751"/>
                <a:gd name="connsiteX25-267" fmla="*/ 429860 w 2187259"/>
                <a:gd name="connsiteY25-268" fmla="*/ 1611216 h 2229751"/>
                <a:gd name="connsiteX26-269" fmla="*/ 450554 w 2187259"/>
                <a:gd name="connsiteY26-270" fmla="*/ 1605451 h 2229751"/>
                <a:gd name="connsiteX27-271" fmla="*/ 449457 w 2187259"/>
                <a:gd name="connsiteY27-272" fmla="*/ 1605046 h 2229751"/>
                <a:gd name="connsiteX28-273" fmla="*/ 350576 w 2187259"/>
                <a:gd name="connsiteY28-274" fmla="*/ 1505607 h 2229751"/>
                <a:gd name="connsiteX29-275" fmla="*/ 484583 w 2187259"/>
                <a:gd name="connsiteY29-276" fmla="*/ 1430721 h 2229751"/>
                <a:gd name="connsiteX30-277" fmla="*/ 575235 w 2187259"/>
                <a:gd name="connsiteY30-278" fmla="*/ 1280948 h 2229751"/>
                <a:gd name="connsiteX31-279" fmla="*/ 512173 w 2187259"/>
                <a:gd name="connsiteY31-280" fmla="*/ 997169 h 2229751"/>
                <a:gd name="connsiteX32-281" fmla="*/ 508231 w 2187259"/>
                <a:gd name="connsiteY32-282" fmla="*/ 520262 h 2229751"/>
                <a:gd name="connsiteX33-283" fmla="*/ 638297 w 2187259"/>
                <a:gd name="connsiteY33-284" fmla="*/ 216776 h 2229751"/>
                <a:gd name="connsiteX34-285" fmla="*/ 859014 w 2187259"/>
                <a:gd name="connsiteY34-286" fmla="*/ 70945 h 2229751"/>
                <a:gd name="connsiteX35-287" fmla="*/ 1205855 w 2187259"/>
                <a:gd name="connsiteY35-288" fmla="*/ 0 h 222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2187259" h="2229751">
                  <a:moveTo>
                    <a:pt x="1205855" y="0"/>
                  </a:moveTo>
                  <a:cubicBezTo>
                    <a:pt x="1295193" y="0"/>
                    <a:pt x="1352343" y="45982"/>
                    <a:pt x="1395041" y="70944"/>
                  </a:cubicBezTo>
                  <a:cubicBezTo>
                    <a:pt x="1437739" y="95906"/>
                    <a:pt x="1454818" y="120212"/>
                    <a:pt x="1462044" y="149772"/>
                  </a:cubicBezTo>
                  <a:cubicBezTo>
                    <a:pt x="1496860" y="155684"/>
                    <a:pt x="1500802" y="156341"/>
                    <a:pt x="1532990" y="201010"/>
                  </a:cubicBezTo>
                  <a:cubicBezTo>
                    <a:pt x="1565178" y="245679"/>
                    <a:pt x="1623642" y="313339"/>
                    <a:pt x="1655173" y="417786"/>
                  </a:cubicBezTo>
                  <a:cubicBezTo>
                    <a:pt x="1686704" y="522233"/>
                    <a:pt x="1719549" y="710762"/>
                    <a:pt x="1722176" y="827690"/>
                  </a:cubicBezTo>
                  <a:cubicBezTo>
                    <a:pt x="1724803" y="944618"/>
                    <a:pt x="1684733" y="1039211"/>
                    <a:pt x="1670938" y="1119352"/>
                  </a:cubicBezTo>
                  <a:cubicBezTo>
                    <a:pt x="1657143" y="1199493"/>
                    <a:pt x="1626269" y="1253359"/>
                    <a:pt x="1639407" y="1308538"/>
                  </a:cubicBezTo>
                  <a:cubicBezTo>
                    <a:pt x="1652545" y="1363717"/>
                    <a:pt x="1709695" y="1418240"/>
                    <a:pt x="1749766" y="1450428"/>
                  </a:cubicBezTo>
                  <a:cubicBezTo>
                    <a:pt x="1789837" y="1482616"/>
                    <a:pt x="1833191" y="1498382"/>
                    <a:pt x="1879831" y="1501666"/>
                  </a:cubicBezTo>
                  <a:cubicBezTo>
                    <a:pt x="1876383" y="1521865"/>
                    <a:pt x="1844852" y="1561649"/>
                    <a:pt x="1787733" y="1589423"/>
                  </a:cubicBezTo>
                  <a:lnTo>
                    <a:pt x="1726096" y="1610673"/>
                  </a:lnTo>
                  <a:lnTo>
                    <a:pt x="1788770" y="1626818"/>
                  </a:lnTo>
                  <a:lnTo>
                    <a:pt x="1886070" y="1652094"/>
                  </a:lnTo>
                  <a:cubicBezTo>
                    <a:pt x="1940947" y="1667602"/>
                    <a:pt x="1970173" y="1678339"/>
                    <a:pt x="2007752" y="1691462"/>
                  </a:cubicBezTo>
                  <a:cubicBezTo>
                    <a:pt x="2045331" y="1704584"/>
                    <a:pt x="2088874" y="1701005"/>
                    <a:pt x="2111540" y="1730829"/>
                  </a:cubicBezTo>
                  <a:cubicBezTo>
                    <a:pt x="2134206" y="1760653"/>
                    <a:pt x="2134206" y="1816722"/>
                    <a:pt x="2143749" y="1870406"/>
                  </a:cubicBezTo>
                  <a:cubicBezTo>
                    <a:pt x="2153293" y="1924089"/>
                    <a:pt x="2161644" y="1995070"/>
                    <a:pt x="2168802" y="2052928"/>
                  </a:cubicBezTo>
                  <a:cubicBezTo>
                    <a:pt x="2175960" y="2110787"/>
                    <a:pt x="2184310" y="2190119"/>
                    <a:pt x="2186696" y="2217557"/>
                  </a:cubicBezTo>
                  <a:cubicBezTo>
                    <a:pt x="2189082" y="2244995"/>
                    <a:pt x="2183118" y="2217557"/>
                    <a:pt x="2183118" y="2217557"/>
                  </a:cubicBezTo>
                  <a:lnTo>
                    <a:pt x="1116611" y="2221135"/>
                  </a:lnTo>
                  <a:cubicBezTo>
                    <a:pt x="863704" y="2227696"/>
                    <a:pt x="558305" y="2219346"/>
                    <a:pt x="0" y="2217557"/>
                  </a:cubicBezTo>
                  <a:cubicBezTo>
                    <a:pt x="1790" y="2178190"/>
                    <a:pt x="37579" y="1937809"/>
                    <a:pt x="53683" y="1856091"/>
                  </a:cubicBezTo>
                  <a:cubicBezTo>
                    <a:pt x="69788" y="1774373"/>
                    <a:pt x="75753" y="1746338"/>
                    <a:pt x="96629" y="1727251"/>
                  </a:cubicBezTo>
                  <a:cubicBezTo>
                    <a:pt x="117506" y="1708163"/>
                    <a:pt x="87086" y="1712935"/>
                    <a:pt x="200417" y="1677146"/>
                  </a:cubicBezTo>
                  <a:cubicBezTo>
                    <a:pt x="242916" y="1663725"/>
                    <a:pt x="333143" y="1638226"/>
                    <a:pt x="429860" y="1611216"/>
                  </a:cubicBezTo>
                  <a:lnTo>
                    <a:pt x="450554" y="1605451"/>
                  </a:lnTo>
                  <a:lnTo>
                    <a:pt x="449457" y="1605046"/>
                  </a:lnTo>
                  <a:cubicBezTo>
                    <a:pt x="370437" y="1569655"/>
                    <a:pt x="349344" y="1527367"/>
                    <a:pt x="350576" y="1505607"/>
                  </a:cubicBezTo>
                  <a:cubicBezTo>
                    <a:pt x="388019" y="1502322"/>
                    <a:pt x="447140" y="1468164"/>
                    <a:pt x="484583" y="1430721"/>
                  </a:cubicBezTo>
                  <a:cubicBezTo>
                    <a:pt x="522026" y="1393278"/>
                    <a:pt x="570637" y="1353207"/>
                    <a:pt x="575235" y="1280948"/>
                  </a:cubicBezTo>
                  <a:cubicBezTo>
                    <a:pt x="579833" y="1208689"/>
                    <a:pt x="523340" y="1123950"/>
                    <a:pt x="512173" y="997169"/>
                  </a:cubicBezTo>
                  <a:cubicBezTo>
                    <a:pt x="501006" y="870388"/>
                    <a:pt x="487210" y="650327"/>
                    <a:pt x="508231" y="520262"/>
                  </a:cubicBezTo>
                  <a:cubicBezTo>
                    <a:pt x="529252" y="390197"/>
                    <a:pt x="579833" y="291662"/>
                    <a:pt x="638297" y="216776"/>
                  </a:cubicBezTo>
                  <a:cubicBezTo>
                    <a:pt x="696761" y="141890"/>
                    <a:pt x="764421" y="107074"/>
                    <a:pt x="859014" y="70945"/>
                  </a:cubicBezTo>
                  <a:cubicBezTo>
                    <a:pt x="953607" y="34816"/>
                    <a:pt x="1116517" y="0"/>
                    <a:pt x="120585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112"/>
            <p:cNvSpPr/>
            <p:nvPr/>
          </p:nvSpPr>
          <p:spPr>
            <a:xfrm>
              <a:off x="4572782"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3"/>
          <p:cNvGrpSpPr/>
          <p:nvPr/>
        </p:nvGrpSpPr>
        <p:grpSpPr>
          <a:xfrm>
            <a:off x="4982440" y="3170210"/>
            <a:ext cx="894370" cy="986066"/>
            <a:chOff x="6710347" y="4049438"/>
            <a:chExt cx="1373231" cy="1514022"/>
          </a:xfrm>
        </p:grpSpPr>
        <p:grpSp>
          <p:nvGrpSpPr>
            <p:cNvPr id="13" name="Group 114"/>
            <p:cNvGrpSpPr/>
            <p:nvPr/>
          </p:nvGrpSpPr>
          <p:grpSpPr>
            <a:xfrm>
              <a:off x="6710347" y="4049438"/>
              <a:ext cx="1373231" cy="1514022"/>
              <a:chOff x="7074776" y="3158061"/>
              <a:chExt cx="2034497" cy="2243086"/>
            </a:xfrm>
            <a:solidFill>
              <a:srgbClr val="FEB834"/>
            </a:solidFill>
          </p:grpSpPr>
          <p:sp>
            <p:nvSpPr>
              <p:cNvPr id="117" name="Freeform 116"/>
              <p:cNvSpPr/>
              <p:nvPr/>
            </p:nvSpPr>
            <p:spPr>
              <a:xfrm>
                <a:off x="7074776" y="4426168"/>
                <a:ext cx="2034497" cy="974979"/>
              </a:xfrm>
              <a:custGeom>
                <a:avLst/>
                <a:gdLst>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11114 w 2408803"/>
                  <a:gd name="connsiteY9" fmla="*/ 386254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0-1" fmla="*/ 893028 w 2408803"/>
                  <a:gd name="connsiteY0-2" fmla="*/ 0 h 979066"/>
                  <a:gd name="connsiteX1-3" fmla="*/ 1528551 w 2408803"/>
                  <a:gd name="connsiteY1-4" fmla="*/ 0 h 979066"/>
                  <a:gd name="connsiteX2-5" fmla="*/ 1523036 w 2408803"/>
                  <a:gd name="connsiteY2-6" fmla="*/ 9360 h 979066"/>
                  <a:gd name="connsiteX3-7" fmla="*/ 1509548 w 2408803"/>
                  <a:gd name="connsiteY3-8" fmla="*/ 43354 h 979066"/>
                  <a:gd name="connsiteX4-9" fmla="*/ 1525314 w 2408803"/>
                  <a:gd name="connsiteY4-10" fmla="*/ 141889 h 979066"/>
                  <a:gd name="connsiteX5-11" fmla="*/ 1560786 w 2408803"/>
                  <a:gd name="connsiteY5-12" fmla="*/ 157656 h 979066"/>
                  <a:gd name="connsiteX6-13" fmla="*/ 1600199 w 2408803"/>
                  <a:gd name="connsiteY6-14" fmla="*/ 212834 h 979066"/>
                  <a:gd name="connsiteX7-15" fmla="*/ 1848507 w 2408803"/>
                  <a:gd name="connsiteY7-16" fmla="*/ 283778 h 979066"/>
                  <a:gd name="connsiteX8-17" fmla="*/ 2077107 w 2408803"/>
                  <a:gd name="connsiteY8-18" fmla="*/ 342899 h 979066"/>
                  <a:gd name="connsiteX9-19" fmla="*/ 2225118 w 2408803"/>
                  <a:gd name="connsiteY9-20" fmla="*/ 342898 h 979066"/>
                  <a:gd name="connsiteX10-21" fmla="*/ 2325414 w 2408803"/>
                  <a:gd name="connsiteY10-22" fmla="*/ 429609 h 979066"/>
                  <a:gd name="connsiteX11-23" fmla="*/ 2360886 w 2408803"/>
                  <a:gd name="connsiteY11-24" fmla="*/ 583323 h 979066"/>
                  <a:gd name="connsiteX12-25" fmla="*/ 2388476 w 2408803"/>
                  <a:gd name="connsiteY12-26" fmla="*/ 784333 h 979066"/>
                  <a:gd name="connsiteX13-27" fmla="*/ 2408183 w 2408803"/>
                  <a:gd name="connsiteY13-28" fmla="*/ 965637 h 979066"/>
                  <a:gd name="connsiteX14-29" fmla="*/ 2404242 w 2408803"/>
                  <a:gd name="connsiteY14-30" fmla="*/ 965637 h 979066"/>
                  <a:gd name="connsiteX15-31" fmla="*/ 1229711 w 2408803"/>
                  <a:gd name="connsiteY15-32" fmla="*/ 969577 h 979066"/>
                  <a:gd name="connsiteX16-33" fmla="*/ 0 w 2408803"/>
                  <a:gd name="connsiteY16-34" fmla="*/ 965637 h 979066"/>
                  <a:gd name="connsiteX17-35" fmla="*/ 59121 w 2408803"/>
                  <a:gd name="connsiteY17-36" fmla="*/ 567558 h 979066"/>
                  <a:gd name="connsiteX18-37" fmla="*/ 106417 w 2408803"/>
                  <a:gd name="connsiteY18-38" fmla="*/ 425668 h 979066"/>
                  <a:gd name="connsiteX19-39" fmla="*/ 220717 w 2408803"/>
                  <a:gd name="connsiteY19-40" fmla="*/ 370489 h 979066"/>
                  <a:gd name="connsiteX20-41" fmla="*/ 855280 w 2408803"/>
                  <a:gd name="connsiteY20-42" fmla="*/ 189185 h 979066"/>
                  <a:gd name="connsiteX21-43" fmla="*/ 878929 w 2408803"/>
                  <a:gd name="connsiteY21-44" fmla="*/ 134007 h 979066"/>
                  <a:gd name="connsiteX22-45" fmla="*/ 902576 w 2408803"/>
                  <a:gd name="connsiteY22-46" fmla="*/ 98533 h 979066"/>
                  <a:gd name="connsiteX23-47" fmla="*/ 902083 w 2408803"/>
                  <a:gd name="connsiteY23-48" fmla="*/ 47049 h 979066"/>
                  <a:gd name="connsiteX24" fmla="*/ 893028 w 2408803"/>
                  <a:gd name="connsiteY24" fmla="*/ 0 h 979066"/>
                  <a:gd name="connsiteX0-49" fmla="*/ 893028 w 2408803"/>
                  <a:gd name="connsiteY0-50" fmla="*/ 0 h 979066"/>
                  <a:gd name="connsiteX1-51" fmla="*/ 1528551 w 2408803"/>
                  <a:gd name="connsiteY1-52" fmla="*/ 0 h 979066"/>
                  <a:gd name="connsiteX2-53" fmla="*/ 1523036 w 2408803"/>
                  <a:gd name="connsiteY2-54" fmla="*/ 9360 h 979066"/>
                  <a:gd name="connsiteX3-55" fmla="*/ 1509548 w 2408803"/>
                  <a:gd name="connsiteY3-56" fmla="*/ 43354 h 979066"/>
                  <a:gd name="connsiteX4-57" fmla="*/ 1525314 w 2408803"/>
                  <a:gd name="connsiteY4-58" fmla="*/ 141889 h 979066"/>
                  <a:gd name="connsiteX5-59" fmla="*/ 1560786 w 2408803"/>
                  <a:gd name="connsiteY5-60" fmla="*/ 157656 h 979066"/>
                  <a:gd name="connsiteX6-61" fmla="*/ 1600199 w 2408803"/>
                  <a:gd name="connsiteY6-62" fmla="*/ 212834 h 979066"/>
                  <a:gd name="connsiteX7-63" fmla="*/ 1848507 w 2408803"/>
                  <a:gd name="connsiteY7-64" fmla="*/ 283778 h 979066"/>
                  <a:gd name="connsiteX8-65" fmla="*/ 2077107 w 2408803"/>
                  <a:gd name="connsiteY8-66" fmla="*/ 342899 h 979066"/>
                  <a:gd name="connsiteX9-67" fmla="*/ 2225118 w 2408803"/>
                  <a:gd name="connsiteY9-68" fmla="*/ 342898 h 979066"/>
                  <a:gd name="connsiteX10-69" fmla="*/ 2068662 w 2408803"/>
                  <a:gd name="connsiteY10-70" fmla="*/ 480847 h 979066"/>
                  <a:gd name="connsiteX11-71" fmla="*/ 2360886 w 2408803"/>
                  <a:gd name="connsiteY11-72" fmla="*/ 583323 h 979066"/>
                  <a:gd name="connsiteX12-73" fmla="*/ 2388476 w 2408803"/>
                  <a:gd name="connsiteY12-74" fmla="*/ 784333 h 979066"/>
                  <a:gd name="connsiteX13-75" fmla="*/ 2408183 w 2408803"/>
                  <a:gd name="connsiteY13-76" fmla="*/ 965637 h 979066"/>
                  <a:gd name="connsiteX14-77" fmla="*/ 2404242 w 2408803"/>
                  <a:gd name="connsiteY14-78" fmla="*/ 965637 h 979066"/>
                  <a:gd name="connsiteX15-79" fmla="*/ 1229711 w 2408803"/>
                  <a:gd name="connsiteY15-80" fmla="*/ 969577 h 979066"/>
                  <a:gd name="connsiteX16-81" fmla="*/ 0 w 2408803"/>
                  <a:gd name="connsiteY16-82" fmla="*/ 965637 h 979066"/>
                  <a:gd name="connsiteX17-83" fmla="*/ 59121 w 2408803"/>
                  <a:gd name="connsiteY17-84" fmla="*/ 567558 h 979066"/>
                  <a:gd name="connsiteX18-85" fmla="*/ 106417 w 2408803"/>
                  <a:gd name="connsiteY18-86" fmla="*/ 425668 h 979066"/>
                  <a:gd name="connsiteX19-87" fmla="*/ 220717 w 2408803"/>
                  <a:gd name="connsiteY19-88" fmla="*/ 370489 h 979066"/>
                  <a:gd name="connsiteX20-89" fmla="*/ 855280 w 2408803"/>
                  <a:gd name="connsiteY20-90" fmla="*/ 189185 h 979066"/>
                  <a:gd name="connsiteX21-91" fmla="*/ 878929 w 2408803"/>
                  <a:gd name="connsiteY21-92" fmla="*/ 134007 h 979066"/>
                  <a:gd name="connsiteX22-93" fmla="*/ 902576 w 2408803"/>
                  <a:gd name="connsiteY22-94" fmla="*/ 98533 h 979066"/>
                  <a:gd name="connsiteX23-95" fmla="*/ 902083 w 2408803"/>
                  <a:gd name="connsiteY23-96" fmla="*/ 47049 h 979066"/>
                  <a:gd name="connsiteX24-97" fmla="*/ 893028 w 2408803"/>
                  <a:gd name="connsiteY24-98" fmla="*/ 0 h 979066"/>
                  <a:gd name="connsiteX0-99" fmla="*/ 893028 w 2408803"/>
                  <a:gd name="connsiteY0-100" fmla="*/ 0 h 979066"/>
                  <a:gd name="connsiteX1-101" fmla="*/ 1528551 w 2408803"/>
                  <a:gd name="connsiteY1-102" fmla="*/ 0 h 979066"/>
                  <a:gd name="connsiteX2-103" fmla="*/ 1523036 w 2408803"/>
                  <a:gd name="connsiteY2-104" fmla="*/ 9360 h 979066"/>
                  <a:gd name="connsiteX3-105" fmla="*/ 1509548 w 2408803"/>
                  <a:gd name="connsiteY3-106" fmla="*/ 43354 h 979066"/>
                  <a:gd name="connsiteX4-107" fmla="*/ 1525314 w 2408803"/>
                  <a:gd name="connsiteY4-108" fmla="*/ 141889 h 979066"/>
                  <a:gd name="connsiteX5-109" fmla="*/ 1560786 w 2408803"/>
                  <a:gd name="connsiteY5-110" fmla="*/ 157656 h 979066"/>
                  <a:gd name="connsiteX6-111" fmla="*/ 1600199 w 2408803"/>
                  <a:gd name="connsiteY6-112" fmla="*/ 212834 h 979066"/>
                  <a:gd name="connsiteX7-113" fmla="*/ 1848507 w 2408803"/>
                  <a:gd name="connsiteY7-114" fmla="*/ 283778 h 979066"/>
                  <a:gd name="connsiteX8-115" fmla="*/ 2077107 w 2408803"/>
                  <a:gd name="connsiteY8-116" fmla="*/ 342899 h 979066"/>
                  <a:gd name="connsiteX9-117" fmla="*/ 2225118 w 2408803"/>
                  <a:gd name="connsiteY9-118" fmla="*/ 342898 h 979066"/>
                  <a:gd name="connsiteX10-119" fmla="*/ 2250722 w 2408803"/>
                  <a:gd name="connsiteY10-120" fmla="*/ 488729 h 979066"/>
                  <a:gd name="connsiteX11-121" fmla="*/ 2360886 w 2408803"/>
                  <a:gd name="connsiteY11-122" fmla="*/ 583323 h 979066"/>
                  <a:gd name="connsiteX12-123" fmla="*/ 2388476 w 2408803"/>
                  <a:gd name="connsiteY12-124" fmla="*/ 784333 h 979066"/>
                  <a:gd name="connsiteX13-125" fmla="*/ 2408183 w 2408803"/>
                  <a:gd name="connsiteY13-126" fmla="*/ 965637 h 979066"/>
                  <a:gd name="connsiteX14-127" fmla="*/ 2404242 w 2408803"/>
                  <a:gd name="connsiteY14-128" fmla="*/ 965637 h 979066"/>
                  <a:gd name="connsiteX15-129" fmla="*/ 1229711 w 2408803"/>
                  <a:gd name="connsiteY15-130" fmla="*/ 969577 h 979066"/>
                  <a:gd name="connsiteX16-131" fmla="*/ 0 w 2408803"/>
                  <a:gd name="connsiteY16-132" fmla="*/ 965637 h 979066"/>
                  <a:gd name="connsiteX17-133" fmla="*/ 59121 w 2408803"/>
                  <a:gd name="connsiteY17-134" fmla="*/ 567558 h 979066"/>
                  <a:gd name="connsiteX18-135" fmla="*/ 106417 w 2408803"/>
                  <a:gd name="connsiteY18-136" fmla="*/ 425668 h 979066"/>
                  <a:gd name="connsiteX19-137" fmla="*/ 220717 w 2408803"/>
                  <a:gd name="connsiteY19-138" fmla="*/ 370489 h 979066"/>
                  <a:gd name="connsiteX20-139" fmla="*/ 855280 w 2408803"/>
                  <a:gd name="connsiteY20-140" fmla="*/ 189185 h 979066"/>
                  <a:gd name="connsiteX21-141" fmla="*/ 878929 w 2408803"/>
                  <a:gd name="connsiteY21-142" fmla="*/ 134007 h 979066"/>
                  <a:gd name="connsiteX22-143" fmla="*/ 902576 w 2408803"/>
                  <a:gd name="connsiteY22-144" fmla="*/ 98533 h 979066"/>
                  <a:gd name="connsiteX23-145" fmla="*/ 902083 w 2408803"/>
                  <a:gd name="connsiteY23-146" fmla="*/ 47049 h 979066"/>
                  <a:gd name="connsiteX24-147" fmla="*/ 893028 w 2408803"/>
                  <a:gd name="connsiteY24-148" fmla="*/ 0 h 979066"/>
                  <a:gd name="connsiteX0-149" fmla="*/ 893028 w 2408803"/>
                  <a:gd name="connsiteY0-150" fmla="*/ 0 h 979066"/>
                  <a:gd name="connsiteX1-151" fmla="*/ 1528551 w 2408803"/>
                  <a:gd name="connsiteY1-152" fmla="*/ 0 h 979066"/>
                  <a:gd name="connsiteX2-153" fmla="*/ 1523036 w 2408803"/>
                  <a:gd name="connsiteY2-154" fmla="*/ 9360 h 979066"/>
                  <a:gd name="connsiteX3-155" fmla="*/ 1509548 w 2408803"/>
                  <a:gd name="connsiteY3-156" fmla="*/ 43354 h 979066"/>
                  <a:gd name="connsiteX4-157" fmla="*/ 1525314 w 2408803"/>
                  <a:gd name="connsiteY4-158" fmla="*/ 141889 h 979066"/>
                  <a:gd name="connsiteX5-159" fmla="*/ 1560786 w 2408803"/>
                  <a:gd name="connsiteY5-160" fmla="*/ 157656 h 979066"/>
                  <a:gd name="connsiteX6-161" fmla="*/ 1600199 w 2408803"/>
                  <a:gd name="connsiteY6-162" fmla="*/ 212834 h 979066"/>
                  <a:gd name="connsiteX7-163" fmla="*/ 1848507 w 2408803"/>
                  <a:gd name="connsiteY7-164" fmla="*/ 283778 h 979066"/>
                  <a:gd name="connsiteX8-165" fmla="*/ 2077107 w 2408803"/>
                  <a:gd name="connsiteY8-166" fmla="*/ 342899 h 979066"/>
                  <a:gd name="connsiteX9-167" fmla="*/ 2225118 w 2408803"/>
                  <a:gd name="connsiteY9-168" fmla="*/ 342898 h 979066"/>
                  <a:gd name="connsiteX10-169" fmla="*/ 2250722 w 2408803"/>
                  <a:gd name="connsiteY10-170" fmla="*/ 488729 h 979066"/>
                  <a:gd name="connsiteX11-171" fmla="*/ 2328210 w 2408803"/>
                  <a:gd name="connsiteY11-172" fmla="*/ 654268 h 979066"/>
                  <a:gd name="connsiteX12-173" fmla="*/ 2388476 w 2408803"/>
                  <a:gd name="connsiteY12-174" fmla="*/ 784333 h 979066"/>
                  <a:gd name="connsiteX13-175" fmla="*/ 2408183 w 2408803"/>
                  <a:gd name="connsiteY13-176" fmla="*/ 965637 h 979066"/>
                  <a:gd name="connsiteX14-177" fmla="*/ 2404242 w 2408803"/>
                  <a:gd name="connsiteY14-178" fmla="*/ 965637 h 979066"/>
                  <a:gd name="connsiteX15-179" fmla="*/ 1229711 w 2408803"/>
                  <a:gd name="connsiteY15-180" fmla="*/ 969577 h 979066"/>
                  <a:gd name="connsiteX16-181" fmla="*/ 0 w 2408803"/>
                  <a:gd name="connsiteY16-182" fmla="*/ 965637 h 979066"/>
                  <a:gd name="connsiteX17-183" fmla="*/ 59121 w 2408803"/>
                  <a:gd name="connsiteY17-184" fmla="*/ 567558 h 979066"/>
                  <a:gd name="connsiteX18-185" fmla="*/ 106417 w 2408803"/>
                  <a:gd name="connsiteY18-186" fmla="*/ 425668 h 979066"/>
                  <a:gd name="connsiteX19-187" fmla="*/ 220717 w 2408803"/>
                  <a:gd name="connsiteY19-188" fmla="*/ 370489 h 979066"/>
                  <a:gd name="connsiteX20-189" fmla="*/ 855280 w 2408803"/>
                  <a:gd name="connsiteY20-190" fmla="*/ 189185 h 979066"/>
                  <a:gd name="connsiteX21-191" fmla="*/ 878929 w 2408803"/>
                  <a:gd name="connsiteY21-192" fmla="*/ 134007 h 979066"/>
                  <a:gd name="connsiteX22-193" fmla="*/ 902576 w 2408803"/>
                  <a:gd name="connsiteY22-194" fmla="*/ 98533 h 979066"/>
                  <a:gd name="connsiteX23-195" fmla="*/ 902083 w 2408803"/>
                  <a:gd name="connsiteY23-196" fmla="*/ 47049 h 979066"/>
                  <a:gd name="connsiteX24-197" fmla="*/ 893028 w 2408803"/>
                  <a:gd name="connsiteY24-198" fmla="*/ 0 h 979066"/>
                  <a:gd name="connsiteX0-199" fmla="*/ 893028 w 2409687"/>
                  <a:gd name="connsiteY0-200" fmla="*/ 0 h 974979"/>
                  <a:gd name="connsiteX1-201" fmla="*/ 1528551 w 2409687"/>
                  <a:gd name="connsiteY1-202" fmla="*/ 0 h 974979"/>
                  <a:gd name="connsiteX2-203" fmla="*/ 1523036 w 2409687"/>
                  <a:gd name="connsiteY2-204" fmla="*/ 9360 h 974979"/>
                  <a:gd name="connsiteX3-205" fmla="*/ 1509548 w 2409687"/>
                  <a:gd name="connsiteY3-206" fmla="*/ 43354 h 974979"/>
                  <a:gd name="connsiteX4-207" fmla="*/ 1525314 w 2409687"/>
                  <a:gd name="connsiteY4-208" fmla="*/ 141889 h 974979"/>
                  <a:gd name="connsiteX5-209" fmla="*/ 1560786 w 2409687"/>
                  <a:gd name="connsiteY5-210" fmla="*/ 157656 h 974979"/>
                  <a:gd name="connsiteX6-211" fmla="*/ 1600199 w 2409687"/>
                  <a:gd name="connsiteY6-212" fmla="*/ 212834 h 974979"/>
                  <a:gd name="connsiteX7-213" fmla="*/ 1848507 w 2409687"/>
                  <a:gd name="connsiteY7-214" fmla="*/ 283778 h 974979"/>
                  <a:gd name="connsiteX8-215" fmla="*/ 2077107 w 2409687"/>
                  <a:gd name="connsiteY8-216" fmla="*/ 342899 h 974979"/>
                  <a:gd name="connsiteX9-217" fmla="*/ 2225118 w 2409687"/>
                  <a:gd name="connsiteY9-218" fmla="*/ 342898 h 974979"/>
                  <a:gd name="connsiteX10-219" fmla="*/ 2250722 w 2409687"/>
                  <a:gd name="connsiteY10-220" fmla="*/ 488729 h 974979"/>
                  <a:gd name="connsiteX11-221" fmla="*/ 2328210 w 2409687"/>
                  <a:gd name="connsiteY11-222" fmla="*/ 654268 h 974979"/>
                  <a:gd name="connsiteX12-223" fmla="*/ 2374472 w 2409687"/>
                  <a:gd name="connsiteY12-224" fmla="*/ 839513 h 974979"/>
                  <a:gd name="connsiteX13-225" fmla="*/ 2408183 w 2409687"/>
                  <a:gd name="connsiteY13-226" fmla="*/ 965637 h 974979"/>
                  <a:gd name="connsiteX14-227" fmla="*/ 2404242 w 2409687"/>
                  <a:gd name="connsiteY14-228" fmla="*/ 965637 h 974979"/>
                  <a:gd name="connsiteX15-229" fmla="*/ 1229711 w 2409687"/>
                  <a:gd name="connsiteY15-230" fmla="*/ 969577 h 974979"/>
                  <a:gd name="connsiteX16-231" fmla="*/ 0 w 2409687"/>
                  <a:gd name="connsiteY16-232" fmla="*/ 965637 h 974979"/>
                  <a:gd name="connsiteX17-233" fmla="*/ 59121 w 2409687"/>
                  <a:gd name="connsiteY17-234" fmla="*/ 567558 h 974979"/>
                  <a:gd name="connsiteX18-235" fmla="*/ 106417 w 2409687"/>
                  <a:gd name="connsiteY18-236" fmla="*/ 425668 h 974979"/>
                  <a:gd name="connsiteX19-237" fmla="*/ 220717 w 2409687"/>
                  <a:gd name="connsiteY19-238" fmla="*/ 370489 h 974979"/>
                  <a:gd name="connsiteX20-239" fmla="*/ 855280 w 2409687"/>
                  <a:gd name="connsiteY20-240" fmla="*/ 189185 h 974979"/>
                  <a:gd name="connsiteX21-241" fmla="*/ 878929 w 2409687"/>
                  <a:gd name="connsiteY21-242" fmla="*/ 134007 h 974979"/>
                  <a:gd name="connsiteX22-243" fmla="*/ 902576 w 2409687"/>
                  <a:gd name="connsiteY22-244" fmla="*/ 98533 h 974979"/>
                  <a:gd name="connsiteX23-245" fmla="*/ 902083 w 2409687"/>
                  <a:gd name="connsiteY23-246" fmla="*/ 47049 h 974979"/>
                  <a:gd name="connsiteX24-247" fmla="*/ 893028 w 2409687"/>
                  <a:gd name="connsiteY24-248" fmla="*/ 0 h 974979"/>
                  <a:gd name="connsiteX0-249" fmla="*/ 893028 w 2409687"/>
                  <a:gd name="connsiteY0-250" fmla="*/ 0 h 974979"/>
                  <a:gd name="connsiteX1-251" fmla="*/ 1528551 w 2409687"/>
                  <a:gd name="connsiteY1-252" fmla="*/ 0 h 974979"/>
                  <a:gd name="connsiteX2-253" fmla="*/ 1523036 w 2409687"/>
                  <a:gd name="connsiteY2-254" fmla="*/ 9360 h 974979"/>
                  <a:gd name="connsiteX3-255" fmla="*/ 1509548 w 2409687"/>
                  <a:gd name="connsiteY3-256" fmla="*/ 43354 h 974979"/>
                  <a:gd name="connsiteX4-257" fmla="*/ 1525314 w 2409687"/>
                  <a:gd name="connsiteY4-258" fmla="*/ 141889 h 974979"/>
                  <a:gd name="connsiteX5-259" fmla="*/ 1560786 w 2409687"/>
                  <a:gd name="connsiteY5-260" fmla="*/ 157656 h 974979"/>
                  <a:gd name="connsiteX6-261" fmla="*/ 1600199 w 2409687"/>
                  <a:gd name="connsiteY6-262" fmla="*/ 212834 h 974979"/>
                  <a:gd name="connsiteX7-263" fmla="*/ 1848507 w 2409687"/>
                  <a:gd name="connsiteY7-264" fmla="*/ 283778 h 974979"/>
                  <a:gd name="connsiteX8-265" fmla="*/ 2077107 w 2409687"/>
                  <a:gd name="connsiteY8-266" fmla="*/ 342899 h 974979"/>
                  <a:gd name="connsiteX9-267" fmla="*/ 2225118 w 2409687"/>
                  <a:gd name="connsiteY9-268" fmla="*/ 342898 h 974979"/>
                  <a:gd name="connsiteX10-269" fmla="*/ 2250722 w 2409687"/>
                  <a:gd name="connsiteY10-270" fmla="*/ 488729 h 974979"/>
                  <a:gd name="connsiteX11-271" fmla="*/ 2328210 w 2409687"/>
                  <a:gd name="connsiteY11-272" fmla="*/ 654268 h 974979"/>
                  <a:gd name="connsiteX12-273" fmla="*/ 2374472 w 2409687"/>
                  <a:gd name="connsiteY12-274" fmla="*/ 839513 h 974979"/>
                  <a:gd name="connsiteX13-275" fmla="*/ 2408183 w 2409687"/>
                  <a:gd name="connsiteY13-276" fmla="*/ 965637 h 974979"/>
                  <a:gd name="connsiteX14-277" fmla="*/ 2404242 w 2409687"/>
                  <a:gd name="connsiteY14-278" fmla="*/ 965637 h 974979"/>
                  <a:gd name="connsiteX15-279" fmla="*/ 1229711 w 2409687"/>
                  <a:gd name="connsiteY15-280" fmla="*/ 969577 h 974979"/>
                  <a:gd name="connsiteX16-281" fmla="*/ 0 w 2409687"/>
                  <a:gd name="connsiteY16-282" fmla="*/ 965637 h 974979"/>
                  <a:gd name="connsiteX17-283" fmla="*/ 59121 w 2409687"/>
                  <a:gd name="connsiteY17-284" fmla="*/ 567558 h 974979"/>
                  <a:gd name="connsiteX18-285" fmla="*/ 106417 w 2409687"/>
                  <a:gd name="connsiteY18-286" fmla="*/ 425668 h 974979"/>
                  <a:gd name="connsiteX19-287" fmla="*/ 220717 w 2409687"/>
                  <a:gd name="connsiteY19-288" fmla="*/ 370489 h 974979"/>
                  <a:gd name="connsiteX20-289" fmla="*/ 855280 w 2409687"/>
                  <a:gd name="connsiteY20-290" fmla="*/ 189185 h 974979"/>
                  <a:gd name="connsiteX21-291" fmla="*/ 878929 w 2409687"/>
                  <a:gd name="connsiteY21-292" fmla="*/ 134007 h 974979"/>
                  <a:gd name="connsiteX22-293" fmla="*/ 902576 w 2409687"/>
                  <a:gd name="connsiteY22-294" fmla="*/ 98533 h 974979"/>
                  <a:gd name="connsiteX23-295" fmla="*/ 902083 w 2409687"/>
                  <a:gd name="connsiteY23-296" fmla="*/ 47049 h 974979"/>
                  <a:gd name="connsiteX24-297" fmla="*/ 893028 w 2409687"/>
                  <a:gd name="connsiteY24-298" fmla="*/ 0 h 974979"/>
                  <a:gd name="connsiteX0-299" fmla="*/ 893028 w 2409687"/>
                  <a:gd name="connsiteY0-300" fmla="*/ 0 h 974979"/>
                  <a:gd name="connsiteX1-301" fmla="*/ 1528551 w 2409687"/>
                  <a:gd name="connsiteY1-302" fmla="*/ 0 h 974979"/>
                  <a:gd name="connsiteX2-303" fmla="*/ 1523036 w 2409687"/>
                  <a:gd name="connsiteY2-304" fmla="*/ 9360 h 974979"/>
                  <a:gd name="connsiteX3-305" fmla="*/ 1509548 w 2409687"/>
                  <a:gd name="connsiteY3-306" fmla="*/ 43354 h 974979"/>
                  <a:gd name="connsiteX4-307" fmla="*/ 1525314 w 2409687"/>
                  <a:gd name="connsiteY4-308" fmla="*/ 141889 h 974979"/>
                  <a:gd name="connsiteX5-309" fmla="*/ 1560786 w 2409687"/>
                  <a:gd name="connsiteY5-310" fmla="*/ 157656 h 974979"/>
                  <a:gd name="connsiteX6-311" fmla="*/ 1600199 w 2409687"/>
                  <a:gd name="connsiteY6-312" fmla="*/ 212834 h 974979"/>
                  <a:gd name="connsiteX7-313" fmla="*/ 1848507 w 2409687"/>
                  <a:gd name="connsiteY7-314" fmla="*/ 283778 h 974979"/>
                  <a:gd name="connsiteX8-315" fmla="*/ 2077107 w 2409687"/>
                  <a:gd name="connsiteY8-316" fmla="*/ 342899 h 974979"/>
                  <a:gd name="connsiteX9-317" fmla="*/ 2225118 w 2409687"/>
                  <a:gd name="connsiteY9-318" fmla="*/ 342898 h 974979"/>
                  <a:gd name="connsiteX10-319" fmla="*/ 2288068 w 2409687"/>
                  <a:gd name="connsiteY10-320" fmla="*/ 528143 h 974979"/>
                  <a:gd name="connsiteX11-321" fmla="*/ 2328210 w 2409687"/>
                  <a:gd name="connsiteY11-322" fmla="*/ 654268 h 974979"/>
                  <a:gd name="connsiteX12-323" fmla="*/ 2374472 w 2409687"/>
                  <a:gd name="connsiteY12-324" fmla="*/ 839513 h 974979"/>
                  <a:gd name="connsiteX13-325" fmla="*/ 2408183 w 2409687"/>
                  <a:gd name="connsiteY13-326" fmla="*/ 965637 h 974979"/>
                  <a:gd name="connsiteX14-327" fmla="*/ 2404242 w 2409687"/>
                  <a:gd name="connsiteY14-328" fmla="*/ 965637 h 974979"/>
                  <a:gd name="connsiteX15-329" fmla="*/ 1229711 w 2409687"/>
                  <a:gd name="connsiteY15-330" fmla="*/ 969577 h 974979"/>
                  <a:gd name="connsiteX16-331" fmla="*/ 0 w 2409687"/>
                  <a:gd name="connsiteY16-332" fmla="*/ 965637 h 974979"/>
                  <a:gd name="connsiteX17-333" fmla="*/ 59121 w 2409687"/>
                  <a:gd name="connsiteY17-334" fmla="*/ 567558 h 974979"/>
                  <a:gd name="connsiteX18-335" fmla="*/ 106417 w 2409687"/>
                  <a:gd name="connsiteY18-336" fmla="*/ 425668 h 974979"/>
                  <a:gd name="connsiteX19-337" fmla="*/ 220717 w 2409687"/>
                  <a:gd name="connsiteY19-338" fmla="*/ 370489 h 974979"/>
                  <a:gd name="connsiteX20-339" fmla="*/ 855280 w 2409687"/>
                  <a:gd name="connsiteY20-340" fmla="*/ 189185 h 974979"/>
                  <a:gd name="connsiteX21-341" fmla="*/ 878929 w 2409687"/>
                  <a:gd name="connsiteY21-342" fmla="*/ 134007 h 974979"/>
                  <a:gd name="connsiteX22-343" fmla="*/ 902576 w 2409687"/>
                  <a:gd name="connsiteY22-344" fmla="*/ 98533 h 974979"/>
                  <a:gd name="connsiteX23-345" fmla="*/ 902083 w 2409687"/>
                  <a:gd name="connsiteY23-346" fmla="*/ 47049 h 974979"/>
                  <a:gd name="connsiteX24-347" fmla="*/ 893028 w 2409687"/>
                  <a:gd name="connsiteY24-348" fmla="*/ 0 h 974979"/>
                  <a:gd name="connsiteX0-349" fmla="*/ 893028 w 2409687"/>
                  <a:gd name="connsiteY0-350" fmla="*/ 0 h 974979"/>
                  <a:gd name="connsiteX1-351" fmla="*/ 1528551 w 2409687"/>
                  <a:gd name="connsiteY1-352" fmla="*/ 0 h 974979"/>
                  <a:gd name="connsiteX2-353" fmla="*/ 1523036 w 2409687"/>
                  <a:gd name="connsiteY2-354" fmla="*/ 9360 h 974979"/>
                  <a:gd name="connsiteX3-355" fmla="*/ 1509548 w 2409687"/>
                  <a:gd name="connsiteY3-356" fmla="*/ 43354 h 974979"/>
                  <a:gd name="connsiteX4-357" fmla="*/ 1525314 w 2409687"/>
                  <a:gd name="connsiteY4-358" fmla="*/ 141889 h 974979"/>
                  <a:gd name="connsiteX5-359" fmla="*/ 1560786 w 2409687"/>
                  <a:gd name="connsiteY5-360" fmla="*/ 157656 h 974979"/>
                  <a:gd name="connsiteX6-361" fmla="*/ 1600199 w 2409687"/>
                  <a:gd name="connsiteY6-362" fmla="*/ 212834 h 974979"/>
                  <a:gd name="connsiteX7-363" fmla="*/ 1848507 w 2409687"/>
                  <a:gd name="connsiteY7-364" fmla="*/ 283778 h 974979"/>
                  <a:gd name="connsiteX8-365" fmla="*/ 2077107 w 2409687"/>
                  <a:gd name="connsiteY8-366" fmla="*/ 342899 h 974979"/>
                  <a:gd name="connsiteX9-367" fmla="*/ 2225119 w 2409687"/>
                  <a:gd name="connsiteY9-368" fmla="*/ 413843 h 974979"/>
                  <a:gd name="connsiteX10-369" fmla="*/ 2288068 w 2409687"/>
                  <a:gd name="connsiteY10-370" fmla="*/ 528143 h 974979"/>
                  <a:gd name="connsiteX11-371" fmla="*/ 2328210 w 2409687"/>
                  <a:gd name="connsiteY11-372" fmla="*/ 654268 h 974979"/>
                  <a:gd name="connsiteX12-373" fmla="*/ 2374472 w 2409687"/>
                  <a:gd name="connsiteY12-374" fmla="*/ 839513 h 974979"/>
                  <a:gd name="connsiteX13-375" fmla="*/ 2408183 w 2409687"/>
                  <a:gd name="connsiteY13-376" fmla="*/ 965637 h 974979"/>
                  <a:gd name="connsiteX14-377" fmla="*/ 2404242 w 2409687"/>
                  <a:gd name="connsiteY14-378" fmla="*/ 965637 h 974979"/>
                  <a:gd name="connsiteX15-379" fmla="*/ 1229711 w 2409687"/>
                  <a:gd name="connsiteY15-380" fmla="*/ 969577 h 974979"/>
                  <a:gd name="connsiteX16-381" fmla="*/ 0 w 2409687"/>
                  <a:gd name="connsiteY16-382" fmla="*/ 965637 h 974979"/>
                  <a:gd name="connsiteX17-383" fmla="*/ 59121 w 2409687"/>
                  <a:gd name="connsiteY17-384" fmla="*/ 567558 h 974979"/>
                  <a:gd name="connsiteX18-385" fmla="*/ 106417 w 2409687"/>
                  <a:gd name="connsiteY18-386" fmla="*/ 425668 h 974979"/>
                  <a:gd name="connsiteX19-387" fmla="*/ 220717 w 2409687"/>
                  <a:gd name="connsiteY19-388" fmla="*/ 370489 h 974979"/>
                  <a:gd name="connsiteX20-389" fmla="*/ 855280 w 2409687"/>
                  <a:gd name="connsiteY20-390" fmla="*/ 189185 h 974979"/>
                  <a:gd name="connsiteX21-391" fmla="*/ 878929 w 2409687"/>
                  <a:gd name="connsiteY21-392" fmla="*/ 134007 h 974979"/>
                  <a:gd name="connsiteX22-393" fmla="*/ 902576 w 2409687"/>
                  <a:gd name="connsiteY22-394" fmla="*/ 98533 h 974979"/>
                  <a:gd name="connsiteX23-395" fmla="*/ 902083 w 2409687"/>
                  <a:gd name="connsiteY23-396" fmla="*/ 47049 h 974979"/>
                  <a:gd name="connsiteX24-397" fmla="*/ 893028 w 2409687"/>
                  <a:gd name="connsiteY24-398" fmla="*/ 0 h 974979"/>
                  <a:gd name="connsiteX0-399" fmla="*/ 893028 w 2409687"/>
                  <a:gd name="connsiteY0-400" fmla="*/ 0 h 974979"/>
                  <a:gd name="connsiteX1-401" fmla="*/ 1528551 w 2409687"/>
                  <a:gd name="connsiteY1-402" fmla="*/ 0 h 974979"/>
                  <a:gd name="connsiteX2-403" fmla="*/ 1523036 w 2409687"/>
                  <a:gd name="connsiteY2-404" fmla="*/ 9360 h 974979"/>
                  <a:gd name="connsiteX3-405" fmla="*/ 1509548 w 2409687"/>
                  <a:gd name="connsiteY3-406" fmla="*/ 43354 h 974979"/>
                  <a:gd name="connsiteX4-407" fmla="*/ 1525314 w 2409687"/>
                  <a:gd name="connsiteY4-408" fmla="*/ 141889 h 974979"/>
                  <a:gd name="connsiteX5-409" fmla="*/ 1560786 w 2409687"/>
                  <a:gd name="connsiteY5-410" fmla="*/ 157656 h 974979"/>
                  <a:gd name="connsiteX6-411" fmla="*/ 1600199 w 2409687"/>
                  <a:gd name="connsiteY6-412" fmla="*/ 212834 h 974979"/>
                  <a:gd name="connsiteX7-413" fmla="*/ 1848507 w 2409687"/>
                  <a:gd name="connsiteY7-414" fmla="*/ 283778 h 974979"/>
                  <a:gd name="connsiteX8-415" fmla="*/ 2077107 w 2409687"/>
                  <a:gd name="connsiteY8-416" fmla="*/ 342899 h 974979"/>
                  <a:gd name="connsiteX9-417" fmla="*/ 2225119 w 2409687"/>
                  <a:gd name="connsiteY9-418" fmla="*/ 413843 h 974979"/>
                  <a:gd name="connsiteX10-419" fmla="*/ 2288068 w 2409687"/>
                  <a:gd name="connsiteY10-420" fmla="*/ 528143 h 974979"/>
                  <a:gd name="connsiteX11-421" fmla="*/ 2328210 w 2409687"/>
                  <a:gd name="connsiteY11-422" fmla="*/ 654268 h 974979"/>
                  <a:gd name="connsiteX12-423" fmla="*/ 2374472 w 2409687"/>
                  <a:gd name="connsiteY12-424" fmla="*/ 839513 h 974979"/>
                  <a:gd name="connsiteX13-425" fmla="*/ 2408183 w 2409687"/>
                  <a:gd name="connsiteY13-426" fmla="*/ 965637 h 974979"/>
                  <a:gd name="connsiteX14-427" fmla="*/ 2404242 w 2409687"/>
                  <a:gd name="connsiteY14-428" fmla="*/ 965637 h 974979"/>
                  <a:gd name="connsiteX15-429" fmla="*/ 1229711 w 2409687"/>
                  <a:gd name="connsiteY15-430" fmla="*/ 969577 h 974979"/>
                  <a:gd name="connsiteX16-431" fmla="*/ 0 w 2409687"/>
                  <a:gd name="connsiteY16-432" fmla="*/ 965637 h 974979"/>
                  <a:gd name="connsiteX17-433" fmla="*/ 40448 w 2409687"/>
                  <a:gd name="connsiteY17-434" fmla="*/ 693682 h 974979"/>
                  <a:gd name="connsiteX18-435" fmla="*/ 106417 w 2409687"/>
                  <a:gd name="connsiteY18-436" fmla="*/ 425668 h 974979"/>
                  <a:gd name="connsiteX19-437" fmla="*/ 220717 w 2409687"/>
                  <a:gd name="connsiteY19-438" fmla="*/ 370489 h 974979"/>
                  <a:gd name="connsiteX20-439" fmla="*/ 855280 w 2409687"/>
                  <a:gd name="connsiteY20-440" fmla="*/ 189185 h 974979"/>
                  <a:gd name="connsiteX21-441" fmla="*/ 878929 w 2409687"/>
                  <a:gd name="connsiteY21-442" fmla="*/ 134007 h 974979"/>
                  <a:gd name="connsiteX22-443" fmla="*/ 902576 w 2409687"/>
                  <a:gd name="connsiteY22-444" fmla="*/ 98533 h 974979"/>
                  <a:gd name="connsiteX23-445" fmla="*/ 902083 w 2409687"/>
                  <a:gd name="connsiteY23-446" fmla="*/ 47049 h 974979"/>
                  <a:gd name="connsiteX24-447" fmla="*/ 893028 w 2409687"/>
                  <a:gd name="connsiteY24-448" fmla="*/ 0 h 974979"/>
                  <a:gd name="connsiteX0-449" fmla="*/ 893028 w 2409687"/>
                  <a:gd name="connsiteY0-450" fmla="*/ 0 h 974979"/>
                  <a:gd name="connsiteX1-451" fmla="*/ 1528551 w 2409687"/>
                  <a:gd name="connsiteY1-452" fmla="*/ 0 h 974979"/>
                  <a:gd name="connsiteX2-453" fmla="*/ 1523036 w 2409687"/>
                  <a:gd name="connsiteY2-454" fmla="*/ 9360 h 974979"/>
                  <a:gd name="connsiteX3-455" fmla="*/ 1509548 w 2409687"/>
                  <a:gd name="connsiteY3-456" fmla="*/ 43354 h 974979"/>
                  <a:gd name="connsiteX4-457" fmla="*/ 1525314 w 2409687"/>
                  <a:gd name="connsiteY4-458" fmla="*/ 141889 h 974979"/>
                  <a:gd name="connsiteX5-459" fmla="*/ 1560786 w 2409687"/>
                  <a:gd name="connsiteY5-460" fmla="*/ 157656 h 974979"/>
                  <a:gd name="connsiteX6-461" fmla="*/ 1600199 w 2409687"/>
                  <a:gd name="connsiteY6-462" fmla="*/ 212834 h 974979"/>
                  <a:gd name="connsiteX7-463" fmla="*/ 1848507 w 2409687"/>
                  <a:gd name="connsiteY7-464" fmla="*/ 283778 h 974979"/>
                  <a:gd name="connsiteX8-465" fmla="*/ 2077107 w 2409687"/>
                  <a:gd name="connsiteY8-466" fmla="*/ 342899 h 974979"/>
                  <a:gd name="connsiteX9-467" fmla="*/ 2225119 w 2409687"/>
                  <a:gd name="connsiteY9-468" fmla="*/ 413843 h 974979"/>
                  <a:gd name="connsiteX10-469" fmla="*/ 2288068 w 2409687"/>
                  <a:gd name="connsiteY10-470" fmla="*/ 528143 h 974979"/>
                  <a:gd name="connsiteX11-471" fmla="*/ 2328210 w 2409687"/>
                  <a:gd name="connsiteY11-472" fmla="*/ 654268 h 974979"/>
                  <a:gd name="connsiteX12-473" fmla="*/ 2374472 w 2409687"/>
                  <a:gd name="connsiteY12-474" fmla="*/ 839513 h 974979"/>
                  <a:gd name="connsiteX13-475" fmla="*/ 2408183 w 2409687"/>
                  <a:gd name="connsiteY13-476" fmla="*/ 965637 h 974979"/>
                  <a:gd name="connsiteX14-477" fmla="*/ 2404242 w 2409687"/>
                  <a:gd name="connsiteY14-478" fmla="*/ 965637 h 974979"/>
                  <a:gd name="connsiteX15-479" fmla="*/ 1229711 w 2409687"/>
                  <a:gd name="connsiteY15-480" fmla="*/ 969577 h 974979"/>
                  <a:gd name="connsiteX16-481" fmla="*/ 0 w 2409687"/>
                  <a:gd name="connsiteY16-482" fmla="*/ 965637 h 974979"/>
                  <a:gd name="connsiteX17-483" fmla="*/ 40448 w 2409687"/>
                  <a:gd name="connsiteY17-484" fmla="*/ 693682 h 974979"/>
                  <a:gd name="connsiteX18-485" fmla="*/ 106417 w 2409687"/>
                  <a:gd name="connsiteY18-486" fmla="*/ 425668 h 974979"/>
                  <a:gd name="connsiteX19-487" fmla="*/ 253395 w 2409687"/>
                  <a:gd name="connsiteY19-488" fmla="*/ 354724 h 974979"/>
                  <a:gd name="connsiteX20-489" fmla="*/ 855280 w 2409687"/>
                  <a:gd name="connsiteY20-490" fmla="*/ 189185 h 974979"/>
                  <a:gd name="connsiteX21-491" fmla="*/ 878929 w 2409687"/>
                  <a:gd name="connsiteY21-492" fmla="*/ 134007 h 974979"/>
                  <a:gd name="connsiteX22-493" fmla="*/ 902576 w 2409687"/>
                  <a:gd name="connsiteY22-494" fmla="*/ 98533 h 974979"/>
                  <a:gd name="connsiteX23-495" fmla="*/ 902083 w 2409687"/>
                  <a:gd name="connsiteY23-496" fmla="*/ 47049 h 974979"/>
                  <a:gd name="connsiteX24-497" fmla="*/ 893028 w 2409687"/>
                  <a:gd name="connsiteY24-498" fmla="*/ 0 h 974979"/>
                  <a:gd name="connsiteX0-499" fmla="*/ 893028 w 2409687"/>
                  <a:gd name="connsiteY0-500" fmla="*/ 0 h 974979"/>
                  <a:gd name="connsiteX1-501" fmla="*/ 1528551 w 2409687"/>
                  <a:gd name="connsiteY1-502" fmla="*/ 0 h 974979"/>
                  <a:gd name="connsiteX2-503" fmla="*/ 1523036 w 2409687"/>
                  <a:gd name="connsiteY2-504" fmla="*/ 9360 h 974979"/>
                  <a:gd name="connsiteX3-505" fmla="*/ 1509548 w 2409687"/>
                  <a:gd name="connsiteY3-506" fmla="*/ 43354 h 974979"/>
                  <a:gd name="connsiteX4-507" fmla="*/ 1525314 w 2409687"/>
                  <a:gd name="connsiteY4-508" fmla="*/ 141889 h 974979"/>
                  <a:gd name="connsiteX5-509" fmla="*/ 1560786 w 2409687"/>
                  <a:gd name="connsiteY5-510" fmla="*/ 157656 h 974979"/>
                  <a:gd name="connsiteX6-511" fmla="*/ 1600199 w 2409687"/>
                  <a:gd name="connsiteY6-512" fmla="*/ 212834 h 974979"/>
                  <a:gd name="connsiteX7-513" fmla="*/ 1848507 w 2409687"/>
                  <a:gd name="connsiteY7-514" fmla="*/ 283778 h 974979"/>
                  <a:gd name="connsiteX8-515" fmla="*/ 2077107 w 2409687"/>
                  <a:gd name="connsiteY8-516" fmla="*/ 342899 h 974979"/>
                  <a:gd name="connsiteX9-517" fmla="*/ 2225119 w 2409687"/>
                  <a:gd name="connsiteY9-518" fmla="*/ 413843 h 974979"/>
                  <a:gd name="connsiteX10-519" fmla="*/ 2288068 w 2409687"/>
                  <a:gd name="connsiteY10-520" fmla="*/ 528143 h 974979"/>
                  <a:gd name="connsiteX11-521" fmla="*/ 2328210 w 2409687"/>
                  <a:gd name="connsiteY11-522" fmla="*/ 654268 h 974979"/>
                  <a:gd name="connsiteX12-523" fmla="*/ 2374472 w 2409687"/>
                  <a:gd name="connsiteY12-524" fmla="*/ 839513 h 974979"/>
                  <a:gd name="connsiteX13-525" fmla="*/ 2408183 w 2409687"/>
                  <a:gd name="connsiteY13-526" fmla="*/ 965637 h 974979"/>
                  <a:gd name="connsiteX14-527" fmla="*/ 2404242 w 2409687"/>
                  <a:gd name="connsiteY14-528" fmla="*/ 965637 h 974979"/>
                  <a:gd name="connsiteX15-529" fmla="*/ 1229711 w 2409687"/>
                  <a:gd name="connsiteY15-530" fmla="*/ 969577 h 974979"/>
                  <a:gd name="connsiteX16-531" fmla="*/ 0 w 2409687"/>
                  <a:gd name="connsiteY16-532" fmla="*/ 965637 h 974979"/>
                  <a:gd name="connsiteX17-533" fmla="*/ 40448 w 2409687"/>
                  <a:gd name="connsiteY17-534" fmla="*/ 693682 h 974979"/>
                  <a:gd name="connsiteX18-535" fmla="*/ 101749 w 2409687"/>
                  <a:gd name="connsiteY18-536" fmla="*/ 476905 h 974979"/>
                  <a:gd name="connsiteX19-537" fmla="*/ 253395 w 2409687"/>
                  <a:gd name="connsiteY19-538" fmla="*/ 354724 h 974979"/>
                  <a:gd name="connsiteX20-539" fmla="*/ 855280 w 2409687"/>
                  <a:gd name="connsiteY20-540" fmla="*/ 189185 h 974979"/>
                  <a:gd name="connsiteX21-541" fmla="*/ 878929 w 2409687"/>
                  <a:gd name="connsiteY21-542" fmla="*/ 134007 h 974979"/>
                  <a:gd name="connsiteX22-543" fmla="*/ 902576 w 2409687"/>
                  <a:gd name="connsiteY22-544" fmla="*/ 98533 h 974979"/>
                  <a:gd name="connsiteX23-545" fmla="*/ 902083 w 2409687"/>
                  <a:gd name="connsiteY23-546" fmla="*/ 47049 h 974979"/>
                  <a:gd name="connsiteX24-547" fmla="*/ 893028 w 2409687"/>
                  <a:gd name="connsiteY24-548" fmla="*/ 0 h 974979"/>
                  <a:gd name="connsiteX0-549" fmla="*/ 893028 w 2409687"/>
                  <a:gd name="connsiteY0-550" fmla="*/ 0 h 974979"/>
                  <a:gd name="connsiteX1-551" fmla="*/ 1528551 w 2409687"/>
                  <a:gd name="connsiteY1-552" fmla="*/ 0 h 974979"/>
                  <a:gd name="connsiteX2-553" fmla="*/ 1523036 w 2409687"/>
                  <a:gd name="connsiteY2-554" fmla="*/ 9360 h 974979"/>
                  <a:gd name="connsiteX3-555" fmla="*/ 1509548 w 2409687"/>
                  <a:gd name="connsiteY3-556" fmla="*/ 43354 h 974979"/>
                  <a:gd name="connsiteX4-557" fmla="*/ 1525314 w 2409687"/>
                  <a:gd name="connsiteY4-558" fmla="*/ 141889 h 974979"/>
                  <a:gd name="connsiteX5-559" fmla="*/ 1560786 w 2409687"/>
                  <a:gd name="connsiteY5-560" fmla="*/ 157656 h 974979"/>
                  <a:gd name="connsiteX6-561" fmla="*/ 1600199 w 2409687"/>
                  <a:gd name="connsiteY6-562" fmla="*/ 212834 h 974979"/>
                  <a:gd name="connsiteX7-563" fmla="*/ 1848507 w 2409687"/>
                  <a:gd name="connsiteY7-564" fmla="*/ 283778 h 974979"/>
                  <a:gd name="connsiteX8-565" fmla="*/ 2077107 w 2409687"/>
                  <a:gd name="connsiteY8-566" fmla="*/ 342899 h 974979"/>
                  <a:gd name="connsiteX9-567" fmla="*/ 2225119 w 2409687"/>
                  <a:gd name="connsiteY9-568" fmla="*/ 413843 h 974979"/>
                  <a:gd name="connsiteX10-569" fmla="*/ 2288068 w 2409687"/>
                  <a:gd name="connsiteY10-570" fmla="*/ 528143 h 974979"/>
                  <a:gd name="connsiteX11-571" fmla="*/ 2328210 w 2409687"/>
                  <a:gd name="connsiteY11-572" fmla="*/ 654268 h 974979"/>
                  <a:gd name="connsiteX12-573" fmla="*/ 2374472 w 2409687"/>
                  <a:gd name="connsiteY12-574" fmla="*/ 839513 h 974979"/>
                  <a:gd name="connsiteX13-575" fmla="*/ 2408183 w 2409687"/>
                  <a:gd name="connsiteY13-576" fmla="*/ 965637 h 974979"/>
                  <a:gd name="connsiteX14-577" fmla="*/ 2404242 w 2409687"/>
                  <a:gd name="connsiteY14-578" fmla="*/ 965637 h 974979"/>
                  <a:gd name="connsiteX15-579" fmla="*/ 1229711 w 2409687"/>
                  <a:gd name="connsiteY15-580" fmla="*/ 969577 h 974979"/>
                  <a:gd name="connsiteX16-581" fmla="*/ 0 w 2409687"/>
                  <a:gd name="connsiteY16-582" fmla="*/ 965637 h 974979"/>
                  <a:gd name="connsiteX17-583" fmla="*/ 40448 w 2409687"/>
                  <a:gd name="connsiteY17-584" fmla="*/ 693682 h 974979"/>
                  <a:gd name="connsiteX18-585" fmla="*/ 101749 w 2409687"/>
                  <a:gd name="connsiteY18-586" fmla="*/ 476905 h 974979"/>
                  <a:gd name="connsiteX19-587" fmla="*/ 253395 w 2409687"/>
                  <a:gd name="connsiteY19-588" fmla="*/ 354724 h 974979"/>
                  <a:gd name="connsiteX20-589" fmla="*/ 855280 w 2409687"/>
                  <a:gd name="connsiteY20-590" fmla="*/ 189185 h 974979"/>
                  <a:gd name="connsiteX21-591" fmla="*/ 878929 w 2409687"/>
                  <a:gd name="connsiteY21-592" fmla="*/ 134007 h 974979"/>
                  <a:gd name="connsiteX22-593" fmla="*/ 902576 w 2409687"/>
                  <a:gd name="connsiteY22-594" fmla="*/ 98533 h 974979"/>
                  <a:gd name="connsiteX23-595" fmla="*/ 902083 w 2409687"/>
                  <a:gd name="connsiteY23-596" fmla="*/ 47049 h 974979"/>
                  <a:gd name="connsiteX24-597" fmla="*/ 893028 w 2409687"/>
                  <a:gd name="connsiteY24-598" fmla="*/ 0 h 974979"/>
                  <a:gd name="connsiteX0-599" fmla="*/ 893028 w 2409687"/>
                  <a:gd name="connsiteY0-600" fmla="*/ 0 h 974979"/>
                  <a:gd name="connsiteX1-601" fmla="*/ 1528551 w 2409687"/>
                  <a:gd name="connsiteY1-602" fmla="*/ 0 h 974979"/>
                  <a:gd name="connsiteX2-603" fmla="*/ 1523036 w 2409687"/>
                  <a:gd name="connsiteY2-604" fmla="*/ 9360 h 974979"/>
                  <a:gd name="connsiteX3-605" fmla="*/ 1509548 w 2409687"/>
                  <a:gd name="connsiteY3-606" fmla="*/ 43354 h 974979"/>
                  <a:gd name="connsiteX4-607" fmla="*/ 1525314 w 2409687"/>
                  <a:gd name="connsiteY4-608" fmla="*/ 141889 h 974979"/>
                  <a:gd name="connsiteX5-609" fmla="*/ 1560786 w 2409687"/>
                  <a:gd name="connsiteY5-610" fmla="*/ 157656 h 974979"/>
                  <a:gd name="connsiteX6-611" fmla="*/ 1600199 w 2409687"/>
                  <a:gd name="connsiteY6-612" fmla="*/ 212834 h 974979"/>
                  <a:gd name="connsiteX7-613" fmla="*/ 1848507 w 2409687"/>
                  <a:gd name="connsiteY7-614" fmla="*/ 283778 h 974979"/>
                  <a:gd name="connsiteX8-615" fmla="*/ 2077107 w 2409687"/>
                  <a:gd name="connsiteY8-616" fmla="*/ 342899 h 974979"/>
                  <a:gd name="connsiteX9-617" fmla="*/ 2225119 w 2409687"/>
                  <a:gd name="connsiteY9-618" fmla="*/ 413843 h 974979"/>
                  <a:gd name="connsiteX10-619" fmla="*/ 2288068 w 2409687"/>
                  <a:gd name="connsiteY10-620" fmla="*/ 528143 h 974979"/>
                  <a:gd name="connsiteX11-621" fmla="*/ 2328210 w 2409687"/>
                  <a:gd name="connsiteY11-622" fmla="*/ 654268 h 974979"/>
                  <a:gd name="connsiteX12-623" fmla="*/ 2374472 w 2409687"/>
                  <a:gd name="connsiteY12-624" fmla="*/ 839513 h 974979"/>
                  <a:gd name="connsiteX13-625" fmla="*/ 2408183 w 2409687"/>
                  <a:gd name="connsiteY13-626" fmla="*/ 965637 h 974979"/>
                  <a:gd name="connsiteX14-627" fmla="*/ 2404242 w 2409687"/>
                  <a:gd name="connsiteY14-628" fmla="*/ 965637 h 974979"/>
                  <a:gd name="connsiteX15-629" fmla="*/ 1229711 w 2409687"/>
                  <a:gd name="connsiteY15-630" fmla="*/ 969577 h 974979"/>
                  <a:gd name="connsiteX16-631" fmla="*/ 0 w 2409687"/>
                  <a:gd name="connsiteY16-632" fmla="*/ 965637 h 974979"/>
                  <a:gd name="connsiteX17-633" fmla="*/ 40448 w 2409687"/>
                  <a:gd name="connsiteY17-634" fmla="*/ 693682 h 974979"/>
                  <a:gd name="connsiteX18-635" fmla="*/ 73740 w 2409687"/>
                  <a:gd name="connsiteY18-636" fmla="*/ 496612 h 974979"/>
                  <a:gd name="connsiteX19-637" fmla="*/ 253395 w 2409687"/>
                  <a:gd name="connsiteY19-638" fmla="*/ 354724 h 974979"/>
                  <a:gd name="connsiteX20-639" fmla="*/ 855280 w 2409687"/>
                  <a:gd name="connsiteY20-640" fmla="*/ 189185 h 974979"/>
                  <a:gd name="connsiteX21-641" fmla="*/ 878929 w 2409687"/>
                  <a:gd name="connsiteY21-642" fmla="*/ 134007 h 974979"/>
                  <a:gd name="connsiteX22-643" fmla="*/ 902576 w 2409687"/>
                  <a:gd name="connsiteY22-644" fmla="*/ 98533 h 974979"/>
                  <a:gd name="connsiteX23-645" fmla="*/ 902083 w 2409687"/>
                  <a:gd name="connsiteY23-646" fmla="*/ 47049 h 974979"/>
                  <a:gd name="connsiteX24-647" fmla="*/ 893028 w 2409687"/>
                  <a:gd name="connsiteY24-648" fmla="*/ 0 h 974979"/>
                  <a:gd name="connsiteX0-649" fmla="*/ 893028 w 2409687"/>
                  <a:gd name="connsiteY0-650" fmla="*/ 0 h 974979"/>
                  <a:gd name="connsiteX1-651" fmla="*/ 1528551 w 2409687"/>
                  <a:gd name="connsiteY1-652" fmla="*/ 0 h 974979"/>
                  <a:gd name="connsiteX2-653" fmla="*/ 1523036 w 2409687"/>
                  <a:gd name="connsiteY2-654" fmla="*/ 9360 h 974979"/>
                  <a:gd name="connsiteX3-655" fmla="*/ 1509548 w 2409687"/>
                  <a:gd name="connsiteY3-656" fmla="*/ 43354 h 974979"/>
                  <a:gd name="connsiteX4-657" fmla="*/ 1525314 w 2409687"/>
                  <a:gd name="connsiteY4-658" fmla="*/ 141889 h 974979"/>
                  <a:gd name="connsiteX5-659" fmla="*/ 1560786 w 2409687"/>
                  <a:gd name="connsiteY5-660" fmla="*/ 157656 h 974979"/>
                  <a:gd name="connsiteX6-661" fmla="*/ 1600199 w 2409687"/>
                  <a:gd name="connsiteY6-662" fmla="*/ 212834 h 974979"/>
                  <a:gd name="connsiteX7-663" fmla="*/ 1848507 w 2409687"/>
                  <a:gd name="connsiteY7-664" fmla="*/ 283778 h 974979"/>
                  <a:gd name="connsiteX8-665" fmla="*/ 2077107 w 2409687"/>
                  <a:gd name="connsiteY8-666" fmla="*/ 342899 h 974979"/>
                  <a:gd name="connsiteX9-667" fmla="*/ 2225119 w 2409687"/>
                  <a:gd name="connsiteY9-668" fmla="*/ 413843 h 974979"/>
                  <a:gd name="connsiteX10-669" fmla="*/ 2288068 w 2409687"/>
                  <a:gd name="connsiteY10-670" fmla="*/ 528143 h 974979"/>
                  <a:gd name="connsiteX11-671" fmla="*/ 2328210 w 2409687"/>
                  <a:gd name="connsiteY11-672" fmla="*/ 654268 h 974979"/>
                  <a:gd name="connsiteX12-673" fmla="*/ 2374472 w 2409687"/>
                  <a:gd name="connsiteY12-674" fmla="*/ 839513 h 974979"/>
                  <a:gd name="connsiteX13-675" fmla="*/ 2408183 w 2409687"/>
                  <a:gd name="connsiteY13-676" fmla="*/ 965637 h 974979"/>
                  <a:gd name="connsiteX14-677" fmla="*/ 2404242 w 2409687"/>
                  <a:gd name="connsiteY14-678" fmla="*/ 965637 h 974979"/>
                  <a:gd name="connsiteX15-679" fmla="*/ 1229711 w 2409687"/>
                  <a:gd name="connsiteY15-680" fmla="*/ 969577 h 974979"/>
                  <a:gd name="connsiteX16-681" fmla="*/ 0 w 2409687"/>
                  <a:gd name="connsiteY16-682" fmla="*/ 965637 h 974979"/>
                  <a:gd name="connsiteX17-683" fmla="*/ 40448 w 2409687"/>
                  <a:gd name="connsiteY17-684" fmla="*/ 693682 h 974979"/>
                  <a:gd name="connsiteX18-685" fmla="*/ 73740 w 2409687"/>
                  <a:gd name="connsiteY18-686" fmla="*/ 496612 h 974979"/>
                  <a:gd name="connsiteX19-687" fmla="*/ 253395 w 2409687"/>
                  <a:gd name="connsiteY19-688" fmla="*/ 354724 h 974979"/>
                  <a:gd name="connsiteX20-689" fmla="*/ 855280 w 2409687"/>
                  <a:gd name="connsiteY20-690" fmla="*/ 189185 h 974979"/>
                  <a:gd name="connsiteX21-691" fmla="*/ 878929 w 2409687"/>
                  <a:gd name="connsiteY21-692" fmla="*/ 134007 h 974979"/>
                  <a:gd name="connsiteX22-693" fmla="*/ 902576 w 2409687"/>
                  <a:gd name="connsiteY22-694" fmla="*/ 98533 h 974979"/>
                  <a:gd name="connsiteX23-695" fmla="*/ 902083 w 2409687"/>
                  <a:gd name="connsiteY23-696" fmla="*/ 47049 h 974979"/>
                  <a:gd name="connsiteX24-697" fmla="*/ 893028 w 2409687"/>
                  <a:gd name="connsiteY24-698" fmla="*/ 0 h 9749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97" y="connsiteY24-98"/>
                  </a:cxn>
                </a:cxnLst>
                <a:rect l="l" t="t" r="r" b="b"/>
                <a:pathLst>
                  <a:path w="2409687" h="974979">
                    <a:moveTo>
                      <a:pt x="893028" y="0"/>
                    </a:moveTo>
                    <a:lnTo>
                      <a:pt x="1528551" y="0"/>
                    </a:lnTo>
                    <a:lnTo>
                      <a:pt x="1523036" y="9360"/>
                    </a:lnTo>
                    <a:cubicBezTo>
                      <a:pt x="1514475" y="22169"/>
                      <a:pt x="1510534" y="24633"/>
                      <a:pt x="1509548" y="43354"/>
                    </a:cubicBezTo>
                    <a:cubicBezTo>
                      <a:pt x="1508234" y="68316"/>
                      <a:pt x="1516774" y="122839"/>
                      <a:pt x="1525314" y="141889"/>
                    </a:cubicBezTo>
                    <a:cubicBezTo>
                      <a:pt x="1533854" y="160939"/>
                      <a:pt x="1549619" y="143861"/>
                      <a:pt x="1560786" y="157656"/>
                    </a:cubicBezTo>
                    <a:cubicBezTo>
                      <a:pt x="1571953" y="171451"/>
                      <a:pt x="1552245" y="191814"/>
                      <a:pt x="1600199" y="212834"/>
                    </a:cubicBezTo>
                    <a:cubicBezTo>
                      <a:pt x="1648153" y="233854"/>
                      <a:pt x="1769022" y="262101"/>
                      <a:pt x="1848507" y="283778"/>
                    </a:cubicBezTo>
                    <a:cubicBezTo>
                      <a:pt x="1927992" y="305456"/>
                      <a:pt x="2014338" y="321222"/>
                      <a:pt x="2077107" y="342899"/>
                    </a:cubicBezTo>
                    <a:cubicBezTo>
                      <a:pt x="2139876" y="364576"/>
                      <a:pt x="2189959" y="382969"/>
                      <a:pt x="2225119" y="413843"/>
                    </a:cubicBezTo>
                    <a:cubicBezTo>
                      <a:pt x="2260279" y="444717"/>
                      <a:pt x="2270886" y="488072"/>
                      <a:pt x="2288068" y="528143"/>
                    </a:cubicBezTo>
                    <a:cubicBezTo>
                      <a:pt x="2305250" y="568214"/>
                      <a:pt x="2313809" y="602373"/>
                      <a:pt x="2328210" y="654268"/>
                    </a:cubicBezTo>
                    <a:cubicBezTo>
                      <a:pt x="2342611" y="706163"/>
                      <a:pt x="2361143" y="787618"/>
                      <a:pt x="2374472" y="839513"/>
                    </a:cubicBezTo>
                    <a:cubicBezTo>
                      <a:pt x="2387801" y="891408"/>
                      <a:pt x="2403221" y="944616"/>
                      <a:pt x="2408183" y="965637"/>
                    </a:cubicBezTo>
                    <a:cubicBezTo>
                      <a:pt x="2413145" y="986658"/>
                      <a:pt x="2404242" y="965637"/>
                      <a:pt x="2404242" y="965637"/>
                    </a:cubicBezTo>
                    <a:lnTo>
                      <a:pt x="1229711" y="969577"/>
                    </a:lnTo>
                    <a:cubicBezTo>
                      <a:pt x="951187" y="976803"/>
                      <a:pt x="614855" y="967607"/>
                      <a:pt x="0" y="965637"/>
                    </a:cubicBezTo>
                    <a:cubicBezTo>
                      <a:pt x="1971" y="922282"/>
                      <a:pt x="28158" y="771853"/>
                      <a:pt x="40448" y="693682"/>
                    </a:cubicBezTo>
                    <a:cubicBezTo>
                      <a:pt x="52738" y="615511"/>
                      <a:pt x="52254" y="572812"/>
                      <a:pt x="73740" y="496612"/>
                    </a:cubicBezTo>
                    <a:cubicBezTo>
                      <a:pt x="95226" y="420412"/>
                      <a:pt x="123138" y="405962"/>
                      <a:pt x="253395" y="354724"/>
                    </a:cubicBezTo>
                    <a:cubicBezTo>
                      <a:pt x="383652" y="303486"/>
                      <a:pt x="751024" y="225971"/>
                      <a:pt x="855280" y="189185"/>
                    </a:cubicBezTo>
                    <a:cubicBezTo>
                      <a:pt x="959536" y="152399"/>
                      <a:pt x="871046" y="149116"/>
                      <a:pt x="878929" y="134007"/>
                    </a:cubicBezTo>
                    <a:cubicBezTo>
                      <a:pt x="886812" y="118898"/>
                      <a:pt x="900606" y="122838"/>
                      <a:pt x="902576" y="98533"/>
                    </a:cubicBezTo>
                    <a:cubicBezTo>
                      <a:pt x="903561" y="86381"/>
                      <a:pt x="903726" y="67331"/>
                      <a:pt x="902083" y="47049"/>
                    </a:cubicBezTo>
                    <a:lnTo>
                      <a:pt x="89302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117"/>
              <p:cNvSpPr/>
              <p:nvPr/>
            </p:nvSpPr>
            <p:spPr>
              <a:xfrm>
                <a:off x="7205026" y="3158061"/>
                <a:ext cx="1664828" cy="1671156"/>
              </a:xfrm>
              <a:custGeom>
                <a:avLst/>
                <a:gdLst>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1" fmla="*/ 131823 w 1664828"/>
                  <a:gd name="connsiteY0-2" fmla="*/ 1630125 h 1640885"/>
                  <a:gd name="connsiteX1-3" fmla="*/ 52996 w 1664828"/>
                  <a:gd name="connsiteY1-4" fmla="*/ 1452763 h 1640885"/>
                  <a:gd name="connsiteX2-5" fmla="*/ 139706 w 1664828"/>
                  <a:gd name="connsiteY2-6" fmla="*/ 1326638 h 1640885"/>
                  <a:gd name="connsiteX3-7" fmla="*/ 187003 w 1664828"/>
                  <a:gd name="connsiteY3-8" fmla="*/ 1302990 h 1640885"/>
                  <a:gd name="connsiteX4-9" fmla="*/ 183061 w 1664828"/>
                  <a:gd name="connsiteY4-10" fmla="*/ 1220221 h 1640885"/>
                  <a:gd name="connsiteX5-11" fmla="*/ 155472 w 1664828"/>
                  <a:gd name="connsiteY5-12" fmla="*/ 1188690 h 1640885"/>
                  <a:gd name="connsiteX6-13" fmla="*/ 206709 w 1664828"/>
                  <a:gd name="connsiteY6-14" fmla="*/ 1109863 h 1640885"/>
                  <a:gd name="connsiteX7-15" fmla="*/ 254006 w 1664828"/>
                  <a:gd name="connsiteY7-16" fmla="*/ 1058625 h 1640885"/>
                  <a:gd name="connsiteX8-17" fmla="*/ 222475 w 1664828"/>
                  <a:gd name="connsiteY8-18" fmla="*/ 952207 h 1640885"/>
                  <a:gd name="connsiteX9-19" fmla="*/ 119999 w 1664828"/>
                  <a:gd name="connsiteY9-20" fmla="*/ 806376 h 1640885"/>
                  <a:gd name="connsiteX10-21" fmla="*/ 226416 w 1664828"/>
                  <a:gd name="connsiteY10-22" fmla="*/ 636897 h 1640885"/>
                  <a:gd name="connsiteX11-23" fmla="*/ 226416 w 1664828"/>
                  <a:gd name="connsiteY11-24" fmla="*/ 498949 h 1640885"/>
                  <a:gd name="connsiteX12-25" fmla="*/ 257947 w 1664828"/>
                  <a:gd name="connsiteY12-26" fmla="*/ 278232 h 1640885"/>
                  <a:gd name="connsiteX13-27" fmla="*/ 628437 w 1664828"/>
                  <a:gd name="connsiteY13-28" fmla="*/ 10218 h 1640885"/>
                  <a:gd name="connsiteX14-29" fmla="*/ 1089578 w 1664828"/>
                  <a:gd name="connsiteY14-30" fmla="*/ 65397 h 1640885"/>
                  <a:gd name="connsiteX15-31" fmla="*/ 1199937 w 1664828"/>
                  <a:gd name="connsiteY15-32" fmla="*/ 156049 h 1640885"/>
                  <a:gd name="connsiteX16-33" fmla="*/ 1361534 w 1664828"/>
                  <a:gd name="connsiteY16-34" fmla="*/ 219111 h 1640885"/>
                  <a:gd name="connsiteX17-35" fmla="*/ 1483716 w 1664828"/>
                  <a:gd name="connsiteY17-36" fmla="*/ 420121 h 1640885"/>
                  <a:gd name="connsiteX18-37" fmla="*/ 1436420 w 1664828"/>
                  <a:gd name="connsiteY18-38" fmla="*/ 609307 h 1640885"/>
                  <a:gd name="connsiteX19-39" fmla="*/ 1531013 w 1664828"/>
                  <a:gd name="connsiteY19-40" fmla="*/ 759080 h 1640885"/>
                  <a:gd name="connsiteX20-41" fmla="*/ 1503423 w 1664828"/>
                  <a:gd name="connsiteY20-42" fmla="*/ 960090 h 1640885"/>
                  <a:gd name="connsiteX21-43" fmla="*/ 1590134 w 1664828"/>
                  <a:gd name="connsiteY21-44" fmla="*/ 1074390 h 1640885"/>
                  <a:gd name="connsiteX22-45" fmla="*/ 1491599 w 1664828"/>
                  <a:gd name="connsiteY22-46" fmla="*/ 1322697 h 1640885"/>
                  <a:gd name="connsiteX23-47" fmla="*/ 1649254 w 1664828"/>
                  <a:gd name="connsiteY23-48" fmla="*/ 1460645 h 1640885"/>
                  <a:gd name="connsiteX24-49" fmla="*/ 1487658 w 1664828"/>
                  <a:gd name="connsiteY24-50" fmla="*/ 1602535 h 1640885"/>
                  <a:gd name="connsiteX25-51" fmla="*/ 131823 w 1664828"/>
                  <a:gd name="connsiteY25-52" fmla="*/ 1630125 h 1640885"/>
                  <a:gd name="connsiteX0-53" fmla="*/ 131823 w 1664828"/>
                  <a:gd name="connsiteY0-54" fmla="*/ 1630125 h 1640885"/>
                  <a:gd name="connsiteX1-55" fmla="*/ 52996 w 1664828"/>
                  <a:gd name="connsiteY1-56" fmla="*/ 1452763 h 1640885"/>
                  <a:gd name="connsiteX2-57" fmla="*/ 139706 w 1664828"/>
                  <a:gd name="connsiteY2-58" fmla="*/ 1326638 h 1640885"/>
                  <a:gd name="connsiteX3-59" fmla="*/ 187003 w 1664828"/>
                  <a:gd name="connsiteY3-60" fmla="*/ 1302990 h 1640885"/>
                  <a:gd name="connsiteX4-61" fmla="*/ 183061 w 1664828"/>
                  <a:gd name="connsiteY4-62" fmla="*/ 1220221 h 1640885"/>
                  <a:gd name="connsiteX5-63" fmla="*/ 155472 w 1664828"/>
                  <a:gd name="connsiteY5-64" fmla="*/ 1188690 h 1640885"/>
                  <a:gd name="connsiteX6-65" fmla="*/ 206709 w 1664828"/>
                  <a:gd name="connsiteY6-66" fmla="*/ 1109863 h 1640885"/>
                  <a:gd name="connsiteX7-67" fmla="*/ 254006 w 1664828"/>
                  <a:gd name="connsiteY7-68" fmla="*/ 1058625 h 1640885"/>
                  <a:gd name="connsiteX8-69" fmla="*/ 222475 w 1664828"/>
                  <a:gd name="connsiteY8-70" fmla="*/ 952207 h 1640885"/>
                  <a:gd name="connsiteX9-71" fmla="*/ 119999 w 1664828"/>
                  <a:gd name="connsiteY9-72" fmla="*/ 806376 h 1640885"/>
                  <a:gd name="connsiteX10-73" fmla="*/ 226416 w 1664828"/>
                  <a:gd name="connsiteY10-74" fmla="*/ 636897 h 1640885"/>
                  <a:gd name="connsiteX11-75" fmla="*/ 226416 w 1664828"/>
                  <a:gd name="connsiteY11-76" fmla="*/ 498949 h 1640885"/>
                  <a:gd name="connsiteX12-77" fmla="*/ 257947 w 1664828"/>
                  <a:gd name="connsiteY12-78" fmla="*/ 278232 h 1640885"/>
                  <a:gd name="connsiteX13-79" fmla="*/ 628437 w 1664828"/>
                  <a:gd name="connsiteY13-80" fmla="*/ 10218 h 1640885"/>
                  <a:gd name="connsiteX14-81" fmla="*/ 1089578 w 1664828"/>
                  <a:gd name="connsiteY14-82" fmla="*/ 65397 h 1640885"/>
                  <a:gd name="connsiteX15-83" fmla="*/ 1199937 w 1664828"/>
                  <a:gd name="connsiteY15-84" fmla="*/ 156049 h 1640885"/>
                  <a:gd name="connsiteX16-85" fmla="*/ 1361534 w 1664828"/>
                  <a:gd name="connsiteY16-86" fmla="*/ 219111 h 1640885"/>
                  <a:gd name="connsiteX17-87" fmla="*/ 1483716 w 1664828"/>
                  <a:gd name="connsiteY17-88" fmla="*/ 420121 h 1640885"/>
                  <a:gd name="connsiteX18-89" fmla="*/ 1436420 w 1664828"/>
                  <a:gd name="connsiteY18-90" fmla="*/ 609307 h 1640885"/>
                  <a:gd name="connsiteX19-91" fmla="*/ 1531013 w 1664828"/>
                  <a:gd name="connsiteY19-92" fmla="*/ 759080 h 1640885"/>
                  <a:gd name="connsiteX20-93" fmla="*/ 1503423 w 1664828"/>
                  <a:gd name="connsiteY20-94" fmla="*/ 960090 h 1640885"/>
                  <a:gd name="connsiteX21-95" fmla="*/ 1590134 w 1664828"/>
                  <a:gd name="connsiteY21-96" fmla="*/ 1074390 h 1640885"/>
                  <a:gd name="connsiteX22-97" fmla="*/ 1491599 w 1664828"/>
                  <a:gd name="connsiteY22-98" fmla="*/ 1322697 h 1640885"/>
                  <a:gd name="connsiteX23-99" fmla="*/ 1649254 w 1664828"/>
                  <a:gd name="connsiteY23-100" fmla="*/ 1460645 h 1640885"/>
                  <a:gd name="connsiteX24-101" fmla="*/ 1487658 w 1664828"/>
                  <a:gd name="connsiteY24-102" fmla="*/ 1602535 h 1640885"/>
                  <a:gd name="connsiteX25-103" fmla="*/ 131823 w 1664828"/>
                  <a:gd name="connsiteY25-104" fmla="*/ 1630125 h 1640885"/>
                  <a:gd name="connsiteX0-105" fmla="*/ 131823 w 1664828"/>
                  <a:gd name="connsiteY0-106" fmla="*/ 1638599 h 1649359"/>
                  <a:gd name="connsiteX1-107" fmla="*/ 52996 w 1664828"/>
                  <a:gd name="connsiteY1-108" fmla="*/ 1461237 h 1649359"/>
                  <a:gd name="connsiteX2-109" fmla="*/ 139706 w 1664828"/>
                  <a:gd name="connsiteY2-110" fmla="*/ 1335112 h 1649359"/>
                  <a:gd name="connsiteX3-111" fmla="*/ 187003 w 1664828"/>
                  <a:gd name="connsiteY3-112" fmla="*/ 1311464 h 1649359"/>
                  <a:gd name="connsiteX4-113" fmla="*/ 183061 w 1664828"/>
                  <a:gd name="connsiteY4-114" fmla="*/ 1228695 h 1649359"/>
                  <a:gd name="connsiteX5-115" fmla="*/ 155472 w 1664828"/>
                  <a:gd name="connsiteY5-116" fmla="*/ 1197164 h 1649359"/>
                  <a:gd name="connsiteX6-117" fmla="*/ 206709 w 1664828"/>
                  <a:gd name="connsiteY6-118" fmla="*/ 1118337 h 1649359"/>
                  <a:gd name="connsiteX7-119" fmla="*/ 254006 w 1664828"/>
                  <a:gd name="connsiteY7-120" fmla="*/ 1067099 h 1649359"/>
                  <a:gd name="connsiteX8-121" fmla="*/ 222475 w 1664828"/>
                  <a:gd name="connsiteY8-122" fmla="*/ 960681 h 1649359"/>
                  <a:gd name="connsiteX9-123" fmla="*/ 119999 w 1664828"/>
                  <a:gd name="connsiteY9-124" fmla="*/ 814850 h 1649359"/>
                  <a:gd name="connsiteX10-125" fmla="*/ 226416 w 1664828"/>
                  <a:gd name="connsiteY10-126" fmla="*/ 645371 h 1649359"/>
                  <a:gd name="connsiteX11-127" fmla="*/ 226416 w 1664828"/>
                  <a:gd name="connsiteY11-128" fmla="*/ 507423 h 1649359"/>
                  <a:gd name="connsiteX12-129" fmla="*/ 257947 w 1664828"/>
                  <a:gd name="connsiteY12-130" fmla="*/ 286706 h 1649359"/>
                  <a:gd name="connsiteX13-131" fmla="*/ 628437 w 1664828"/>
                  <a:gd name="connsiteY13-132" fmla="*/ 18692 h 1649359"/>
                  <a:gd name="connsiteX14-133" fmla="*/ 1069872 w 1664828"/>
                  <a:gd name="connsiteY14-134" fmla="*/ 38398 h 1649359"/>
                  <a:gd name="connsiteX15-135" fmla="*/ 1199937 w 1664828"/>
                  <a:gd name="connsiteY15-136" fmla="*/ 164523 h 1649359"/>
                  <a:gd name="connsiteX16-137" fmla="*/ 1361534 w 1664828"/>
                  <a:gd name="connsiteY16-138" fmla="*/ 227585 h 1649359"/>
                  <a:gd name="connsiteX17-139" fmla="*/ 1483716 w 1664828"/>
                  <a:gd name="connsiteY17-140" fmla="*/ 428595 h 1649359"/>
                  <a:gd name="connsiteX18-141" fmla="*/ 1436420 w 1664828"/>
                  <a:gd name="connsiteY18-142" fmla="*/ 617781 h 1649359"/>
                  <a:gd name="connsiteX19-143" fmla="*/ 1531013 w 1664828"/>
                  <a:gd name="connsiteY19-144" fmla="*/ 767554 h 1649359"/>
                  <a:gd name="connsiteX20-145" fmla="*/ 1503423 w 1664828"/>
                  <a:gd name="connsiteY20-146" fmla="*/ 968564 h 1649359"/>
                  <a:gd name="connsiteX21-147" fmla="*/ 1590134 w 1664828"/>
                  <a:gd name="connsiteY21-148" fmla="*/ 1082864 h 1649359"/>
                  <a:gd name="connsiteX22-149" fmla="*/ 1491599 w 1664828"/>
                  <a:gd name="connsiteY22-150" fmla="*/ 1331171 h 1649359"/>
                  <a:gd name="connsiteX23-151" fmla="*/ 1649254 w 1664828"/>
                  <a:gd name="connsiteY23-152" fmla="*/ 1469119 h 1649359"/>
                  <a:gd name="connsiteX24-153" fmla="*/ 1487658 w 1664828"/>
                  <a:gd name="connsiteY24-154" fmla="*/ 1611009 h 1649359"/>
                  <a:gd name="connsiteX25-155" fmla="*/ 131823 w 1664828"/>
                  <a:gd name="connsiteY25-156" fmla="*/ 1638599 h 1649359"/>
                  <a:gd name="connsiteX0-157" fmla="*/ 131823 w 1664828"/>
                  <a:gd name="connsiteY0-158" fmla="*/ 1638599 h 1671156"/>
                  <a:gd name="connsiteX1-159" fmla="*/ 52996 w 1664828"/>
                  <a:gd name="connsiteY1-160" fmla="*/ 1461237 h 1671156"/>
                  <a:gd name="connsiteX2-161" fmla="*/ 139706 w 1664828"/>
                  <a:gd name="connsiteY2-162" fmla="*/ 1335112 h 1671156"/>
                  <a:gd name="connsiteX3-163" fmla="*/ 187003 w 1664828"/>
                  <a:gd name="connsiteY3-164" fmla="*/ 1311464 h 1671156"/>
                  <a:gd name="connsiteX4-165" fmla="*/ 183061 w 1664828"/>
                  <a:gd name="connsiteY4-166" fmla="*/ 1228695 h 1671156"/>
                  <a:gd name="connsiteX5-167" fmla="*/ 155472 w 1664828"/>
                  <a:gd name="connsiteY5-168" fmla="*/ 1197164 h 1671156"/>
                  <a:gd name="connsiteX6-169" fmla="*/ 206709 w 1664828"/>
                  <a:gd name="connsiteY6-170" fmla="*/ 1118337 h 1671156"/>
                  <a:gd name="connsiteX7-171" fmla="*/ 254006 w 1664828"/>
                  <a:gd name="connsiteY7-172" fmla="*/ 1067099 h 1671156"/>
                  <a:gd name="connsiteX8-173" fmla="*/ 222475 w 1664828"/>
                  <a:gd name="connsiteY8-174" fmla="*/ 960681 h 1671156"/>
                  <a:gd name="connsiteX9-175" fmla="*/ 119999 w 1664828"/>
                  <a:gd name="connsiteY9-176" fmla="*/ 814850 h 1671156"/>
                  <a:gd name="connsiteX10-177" fmla="*/ 226416 w 1664828"/>
                  <a:gd name="connsiteY10-178" fmla="*/ 645371 h 1671156"/>
                  <a:gd name="connsiteX11-179" fmla="*/ 226416 w 1664828"/>
                  <a:gd name="connsiteY11-180" fmla="*/ 507423 h 1671156"/>
                  <a:gd name="connsiteX12-181" fmla="*/ 257947 w 1664828"/>
                  <a:gd name="connsiteY12-182" fmla="*/ 286706 h 1671156"/>
                  <a:gd name="connsiteX13-183" fmla="*/ 628437 w 1664828"/>
                  <a:gd name="connsiteY13-184" fmla="*/ 18692 h 1671156"/>
                  <a:gd name="connsiteX14-185" fmla="*/ 1069872 w 1664828"/>
                  <a:gd name="connsiteY14-186" fmla="*/ 38398 h 1671156"/>
                  <a:gd name="connsiteX15-187" fmla="*/ 1199937 w 1664828"/>
                  <a:gd name="connsiteY15-188" fmla="*/ 164523 h 1671156"/>
                  <a:gd name="connsiteX16-189" fmla="*/ 1361534 w 1664828"/>
                  <a:gd name="connsiteY16-190" fmla="*/ 227585 h 1671156"/>
                  <a:gd name="connsiteX17-191" fmla="*/ 1483716 w 1664828"/>
                  <a:gd name="connsiteY17-192" fmla="*/ 428595 h 1671156"/>
                  <a:gd name="connsiteX18-193" fmla="*/ 1436420 w 1664828"/>
                  <a:gd name="connsiteY18-194" fmla="*/ 617781 h 1671156"/>
                  <a:gd name="connsiteX19-195" fmla="*/ 1531013 w 1664828"/>
                  <a:gd name="connsiteY19-196" fmla="*/ 767554 h 1671156"/>
                  <a:gd name="connsiteX20-197" fmla="*/ 1503423 w 1664828"/>
                  <a:gd name="connsiteY20-198" fmla="*/ 968564 h 1671156"/>
                  <a:gd name="connsiteX21-199" fmla="*/ 1590134 w 1664828"/>
                  <a:gd name="connsiteY21-200" fmla="*/ 1082864 h 1671156"/>
                  <a:gd name="connsiteX22-201" fmla="*/ 1491599 w 1664828"/>
                  <a:gd name="connsiteY22-202" fmla="*/ 1331171 h 1671156"/>
                  <a:gd name="connsiteX23-203" fmla="*/ 1649254 w 1664828"/>
                  <a:gd name="connsiteY23-204" fmla="*/ 1469119 h 1671156"/>
                  <a:gd name="connsiteX24-205" fmla="*/ 1487658 w 1664828"/>
                  <a:gd name="connsiteY24-206" fmla="*/ 1654364 h 1671156"/>
                  <a:gd name="connsiteX25-207" fmla="*/ 131823 w 1664828"/>
                  <a:gd name="connsiteY25-208" fmla="*/ 1638599 h 16711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1664828" h="1671156">
                    <a:moveTo>
                      <a:pt x="131823" y="1638599"/>
                    </a:moveTo>
                    <a:cubicBezTo>
                      <a:pt x="-107287" y="1606411"/>
                      <a:pt x="51682" y="1511818"/>
                      <a:pt x="52996" y="1461237"/>
                    </a:cubicBezTo>
                    <a:cubicBezTo>
                      <a:pt x="54310" y="1410656"/>
                      <a:pt x="117372" y="1360074"/>
                      <a:pt x="139706" y="1335112"/>
                    </a:cubicBezTo>
                    <a:cubicBezTo>
                      <a:pt x="162040" y="1310150"/>
                      <a:pt x="179777" y="1329200"/>
                      <a:pt x="187003" y="1311464"/>
                    </a:cubicBezTo>
                    <a:cubicBezTo>
                      <a:pt x="194229" y="1293728"/>
                      <a:pt x="188316" y="1247745"/>
                      <a:pt x="183061" y="1228695"/>
                    </a:cubicBezTo>
                    <a:cubicBezTo>
                      <a:pt x="177806" y="1209645"/>
                      <a:pt x="151531" y="1215557"/>
                      <a:pt x="155472" y="1197164"/>
                    </a:cubicBezTo>
                    <a:cubicBezTo>
                      <a:pt x="159413" y="1178771"/>
                      <a:pt x="190287" y="1140014"/>
                      <a:pt x="206709" y="1118337"/>
                    </a:cubicBezTo>
                    <a:cubicBezTo>
                      <a:pt x="223131" y="1096660"/>
                      <a:pt x="251378" y="1093375"/>
                      <a:pt x="254006" y="1067099"/>
                    </a:cubicBezTo>
                    <a:cubicBezTo>
                      <a:pt x="256634" y="1040823"/>
                      <a:pt x="244810" y="1002722"/>
                      <a:pt x="222475" y="960681"/>
                    </a:cubicBezTo>
                    <a:cubicBezTo>
                      <a:pt x="200141" y="918639"/>
                      <a:pt x="119342" y="867402"/>
                      <a:pt x="119999" y="814850"/>
                    </a:cubicBezTo>
                    <a:cubicBezTo>
                      <a:pt x="120656" y="762298"/>
                      <a:pt x="208680" y="696609"/>
                      <a:pt x="226416" y="645371"/>
                    </a:cubicBezTo>
                    <a:cubicBezTo>
                      <a:pt x="244152" y="594133"/>
                      <a:pt x="221161" y="567200"/>
                      <a:pt x="226416" y="507423"/>
                    </a:cubicBezTo>
                    <a:cubicBezTo>
                      <a:pt x="231671" y="447646"/>
                      <a:pt x="190944" y="368161"/>
                      <a:pt x="257947" y="286706"/>
                    </a:cubicBezTo>
                    <a:cubicBezTo>
                      <a:pt x="324950" y="205251"/>
                      <a:pt x="493116" y="60077"/>
                      <a:pt x="628437" y="18692"/>
                    </a:cubicBezTo>
                    <a:cubicBezTo>
                      <a:pt x="763758" y="-22693"/>
                      <a:pt x="974622" y="14093"/>
                      <a:pt x="1069872" y="38398"/>
                    </a:cubicBezTo>
                    <a:cubicBezTo>
                      <a:pt x="1165122" y="62703"/>
                      <a:pt x="1194025" y="134962"/>
                      <a:pt x="1199937" y="164523"/>
                    </a:cubicBezTo>
                    <a:cubicBezTo>
                      <a:pt x="1245263" y="190142"/>
                      <a:pt x="1314238" y="183573"/>
                      <a:pt x="1361534" y="227585"/>
                    </a:cubicBezTo>
                    <a:cubicBezTo>
                      <a:pt x="1408830" y="271597"/>
                      <a:pt x="1471235" y="363562"/>
                      <a:pt x="1483716" y="428595"/>
                    </a:cubicBezTo>
                    <a:cubicBezTo>
                      <a:pt x="1496197" y="493628"/>
                      <a:pt x="1428537" y="561288"/>
                      <a:pt x="1436420" y="617781"/>
                    </a:cubicBezTo>
                    <a:cubicBezTo>
                      <a:pt x="1444303" y="674274"/>
                      <a:pt x="1519846" y="709090"/>
                      <a:pt x="1531013" y="767554"/>
                    </a:cubicBezTo>
                    <a:cubicBezTo>
                      <a:pt x="1542180" y="826018"/>
                      <a:pt x="1493569" y="916012"/>
                      <a:pt x="1503423" y="968564"/>
                    </a:cubicBezTo>
                    <a:cubicBezTo>
                      <a:pt x="1513277" y="1021116"/>
                      <a:pt x="1592105" y="1022430"/>
                      <a:pt x="1590134" y="1082864"/>
                    </a:cubicBezTo>
                    <a:cubicBezTo>
                      <a:pt x="1588163" y="1143298"/>
                      <a:pt x="1481746" y="1266795"/>
                      <a:pt x="1491599" y="1331171"/>
                    </a:cubicBezTo>
                    <a:cubicBezTo>
                      <a:pt x="1501452" y="1395547"/>
                      <a:pt x="1649911" y="1422479"/>
                      <a:pt x="1649254" y="1469119"/>
                    </a:cubicBezTo>
                    <a:cubicBezTo>
                      <a:pt x="1648597" y="1515759"/>
                      <a:pt x="1739906" y="1624147"/>
                      <a:pt x="1487658" y="1654364"/>
                    </a:cubicBezTo>
                    <a:cubicBezTo>
                      <a:pt x="1235410" y="1684581"/>
                      <a:pt x="370933" y="1670787"/>
                      <a:pt x="131823" y="16385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Freeform 115"/>
            <p:cNvSpPr/>
            <p:nvPr/>
          </p:nvSpPr>
          <p:spPr>
            <a:xfrm rot="21330852" flipH="1">
              <a:off x="7112286"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18"/>
          <p:cNvGrpSpPr/>
          <p:nvPr/>
        </p:nvGrpSpPr>
        <p:grpSpPr>
          <a:xfrm>
            <a:off x="3990229" y="3119454"/>
            <a:ext cx="1114145" cy="1088506"/>
            <a:chOff x="5186888" y="3971505"/>
            <a:chExt cx="1710677" cy="1671310"/>
          </a:xfrm>
        </p:grpSpPr>
        <p:sp>
          <p:nvSpPr>
            <p:cNvPr id="120" name="Freeform 119"/>
            <p:cNvSpPr/>
            <p:nvPr/>
          </p:nvSpPr>
          <p:spPr>
            <a:xfrm>
              <a:off x="5186888" y="3971505"/>
              <a:ext cx="1710677" cy="1594714"/>
            </a:xfrm>
            <a:custGeom>
              <a:avLst/>
              <a:gdLst>
                <a:gd name="connsiteX0" fmla="*/ 135705 w 2544508"/>
                <a:gd name="connsiteY0" fmla="*/ 2232087 h 2258950"/>
                <a:gd name="connsiteX1" fmla="*/ 194826 w 2544508"/>
                <a:gd name="connsiteY1" fmla="*/ 1834008 h 2258950"/>
                <a:gd name="connsiteX2" fmla="*/ 242122 w 2544508"/>
                <a:gd name="connsiteY2" fmla="*/ 1692118 h 2258950"/>
                <a:gd name="connsiteX3" fmla="*/ 356422 w 2544508"/>
                <a:gd name="connsiteY3" fmla="*/ 1636939 h 2258950"/>
                <a:gd name="connsiteX4" fmla="*/ 990985 w 2544508"/>
                <a:gd name="connsiteY4" fmla="*/ 1455635 h 2258950"/>
                <a:gd name="connsiteX5" fmla="*/ 987043 w 2544508"/>
                <a:gd name="connsiteY5" fmla="*/ 1459577 h 2258950"/>
                <a:gd name="connsiteX6" fmla="*/ 1038281 w 2544508"/>
                <a:gd name="connsiteY6" fmla="*/ 1364983 h 2258950"/>
                <a:gd name="connsiteX7" fmla="*/ 1026457 w 2544508"/>
                <a:gd name="connsiteY7" fmla="*/ 1254625 h 2258950"/>
                <a:gd name="connsiteX8" fmla="*/ 963395 w 2544508"/>
                <a:gd name="connsiteY8" fmla="*/ 1160032 h 2258950"/>
                <a:gd name="connsiteX9" fmla="*/ 916098 w 2544508"/>
                <a:gd name="connsiteY9" fmla="*/ 1053614 h 2258950"/>
                <a:gd name="connsiteX10" fmla="*/ 908216 w 2544508"/>
                <a:gd name="connsiteY10" fmla="*/ 970846 h 2258950"/>
                <a:gd name="connsiteX11" fmla="*/ 872743 w 2544508"/>
                <a:gd name="connsiteY11" fmla="*/ 939314 h 2258950"/>
                <a:gd name="connsiteX12" fmla="*/ 821505 w 2544508"/>
                <a:gd name="connsiteY12" fmla="*/ 852604 h 2258950"/>
                <a:gd name="connsiteX13" fmla="*/ 809681 w 2544508"/>
                <a:gd name="connsiteY13" fmla="*/ 742246 h 2258950"/>
                <a:gd name="connsiteX14" fmla="*/ 829388 w 2544508"/>
                <a:gd name="connsiteY14" fmla="*/ 687066 h 2258950"/>
                <a:gd name="connsiteX15" fmla="*/ 817564 w 2544508"/>
                <a:gd name="connsiteY15" fmla="*/ 596414 h 2258950"/>
                <a:gd name="connsiteX16" fmla="*/ 805740 w 2544508"/>
                <a:gd name="connsiteY16" fmla="*/ 501821 h 2258950"/>
                <a:gd name="connsiteX17" fmla="*/ 837271 w 2544508"/>
                <a:gd name="connsiteY17" fmla="*/ 332342 h 2258950"/>
                <a:gd name="connsiteX18" fmla="*/ 888509 w 2544508"/>
                <a:gd name="connsiteY18" fmla="*/ 210159 h 2258950"/>
                <a:gd name="connsiteX19" fmla="*/ 983102 w 2544508"/>
                <a:gd name="connsiteY19" fmla="*/ 127390 h 2258950"/>
                <a:gd name="connsiteX20" fmla="*/ 1191995 w 2544508"/>
                <a:gd name="connsiteY20" fmla="*/ 20973 h 2258950"/>
                <a:gd name="connsiteX21" fmla="*/ 1404829 w 2544508"/>
                <a:gd name="connsiteY21" fmla="*/ 1266 h 2258950"/>
                <a:gd name="connsiteX22" fmla="*/ 1574309 w 2544508"/>
                <a:gd name="connsiteY22" fmla="*/ 40680 h 2258950"/>
                <a:gd name="connsiteX23" fmla="*/ 1688609 w 2544508"/>
                <a:gd name="connsiteY23" fmla="*/ 99801 h 2258950"/>
                <a:gd name="connsiteX24" fmla="*/ 1731964 w 2544508"/>
                <a:gd name="connsiteY24" fmla="*/ 154980 h 2258950"/>
                <a:gd name="connsiteX25" fmla="*/ 1728022 w 2544508"/>
                <a:gd name="connsiteY25" fmla="*/ 233808 h 2258950"/>
                <a:gd name="connsiteX26" fmla="*/ 1763495 w 2544508"/>
                <a:gd name="connsiteY26" fmla="*/ 249573 h 2258950"/>
                <a:gd name="connsiteX27" fmla="*/ 1838381 w 2544508"/>
                <a:gd name="connsiteY27" fmla="*/ 308694 h 2258950"/>
                <a:gd name="connsiteX28" fmla="*/ 1865971 w 2544508"/>
                <a:gd name="connsiteY28" fmla="*/ 430877 h 2258950"/>
                <a:gd name="connsiteX29" fmla="*/ 1877795 w 2544508"/>
                <a:gd name="connsiteY29" fmla="*/ 600356 h 2258950"/>
                <a:gd name="connsiteX30" fmla="*/ 1858088 w 2544508"/>
                <a:gd name="connsiteY30" fmla="*/ 694949 h 2258950"/>
                <a:gd name="connsiteX31" fmla="*/ 1881736 w 2544508"/>
                <a:gd name="connsiteY31" fmla="*/ 758011 h 2258950"/>
                <a:gd name="connsiteX32" fmla="*/ 1838381 w 2544508"/>
                <a:gd name="connsiteY32" fmla="*/ 899901 h 2258950"/>
                <a:gd name="connsiteX33" fmla="*/ 1787143 w 2544508"/>
                <a:gd name="connsiteY33" fmla="*/ 966904 h 2258950"/>
                <a:gd name="connsiteX34" fmla="*/ 1787143 w 2544508"/>
                <a:gd name="connsiteY34" fmla="*/ 966904 h 2258950"/>
                <a:gd name="connsiteX35" fmla="*/ 1763495 w 2544508"/>
                <a:gd name="connsiteY35" fmla="*/ 986611 h 2258950"/>
                <a:gd name="connsiteX36" fmla="*/ 1739847 w 2544508"/>
                <a:gd name="connsiteY36" fmla="*/ 1128501 h 2258950"/>
                <a:gd name="connsiteX37" fmla="*/ 1668902 w 2544508"/>
                <a:gd name="connsiteY37" fmla="*/ 1258566 h 2258950"/>
                <a:gd name="connsiteX38" fmla="*/ 1645253 w 2544508"/>
                <a:gd name="connsiteY38" fmla="*/ 1309804 h 2258950"/>
                <a:gd name="connsiteX39" fmla="*/ 1661019 w 2544508"/>
                <a:gd name="connsiteY39" fmla="*/ 1408339 h 2258950"/>
                <a:gd name="connsiteX40" fmla="*/ 1728022 w 2544508"/>
                <a:gd name="connsiteY40" fmla="*/ 1491108 h 2258950"/>
                <a:gd name="connsiteX41" fmla="*/ 1984212 w 2544508"/>
                <a:gd name="connsiteY41" fmla="*/ 1550228 h 2258950"/>
                <a:gd name="connsiteX42" fmla="*/ 2212812 w 2544508"/>
                <a:gd name="connsiteY42" fmla="*/ 1609349 h 2258950"/>
                <a:gd name="connsiteX43" fmla="*/ 2346819 w 2544508"/>
                <a:gd name="connsiteY43" fmla="*/ 1652704 h 2258950"/>
                <a:gd name="connsiteX44" fmla="*/ 2461119 w 2544508"/>
                <a:gd name="connsiteY44" fmla="*/ 1696059 h 2258950"/>
                <a:gd name="connsiteX45" fmla="*/ 2496591 w 2544508"/>
                <a:gd name="connsiteY45" fmla="*/ 1849773 h 2258950"/>
                <a:gd name="connsiteX46" fmla="*/ 2524181 w 2544508"/>
                <a:gd name="connsiteY46" fmla="*/ 2050783 h 2258950"/>
                <a:gd name="connsiteX47" fmla="*/ 2543888 w 2544508"/>
                <a:gd name="connsiteY47" fmla="*/ 2232087 h 2258950"/>
                <a:gd name="connsiteX48" fmla="*/ 2539947 w 2544508"/>
                <a:gd name="connsiteY48" fmla="*/ 2232087 h 2258950"/>
                <a:gd name="connsiteX49" fmla="*/ 194826 w 2544508"/>
                <a:gd name="connsiteY49" fmla="*/ 2224204 h 2258950"/>
                <a:gd name="connsiteX50" fmla="*/ 135705 w 2544508"/>
                <a:gd name="connsiteY50" fmla="*/ 2232087 h 2258950"/>
                <a:gd name="connsiteX0-1" fmla="*/ 0 w 2408803"/>
                <a:gd name="connsiteY0-2" fmla="*/ 2232087 h 2261428"/>
                <a:gd name="connsiteX1-3" fmla="*/ 59121 w 2408803"/>
                <a:gd name="connsiteY1-4" fmla="*/ 1834008 h 2261428"/>
                <a:gd name="connsiteX2-5" fmla="*/ 106417 w 2408803"/>
                <a:gd name="connsiteY2-6" fmla="*/ 1692118 h 2261428"/>
                <a:gd name="connsiteX3-7" fmla="*/ 220717 w 2408803"/>
                <a:gd name="connsiteY3-8" fmla="*/ 1636939 h 2261428"/>
                <a:gd name="connsiteX4-9" fmla="*/ 855280 w 2408803"/>
                <a:gd name="connsiteY4-10" fmla="*/ 1455635 h 2261428"/>
                <a:gd name="connsiteX5-11" fmla="*/ 851338 w 2408803"/>
                <a:gd name="connsiteY5-12" fmla="*/ 1459577 h 2261428"/>
                <a:gd name="connsiteX6-13" fmla="*/ 902576 w 2408803"/>
                <a:gd name="connsiteY6-14" fmla="*/ 1364983 h 2261428"/>
                <a:gd name="connsiteX7-15" fmla="*/ 890752 w 2408803"/>
                <a:gd name="connsiteY7-16" fmla="*/ 1254625 h 2261428"/>
                <a:gd name="connsiteX8-17" fmla="*/ 827690 w 2408803"/>
                <a:gd name="connsiteY8-18" fmla="*/ 1160032 h 2261428"/>
                <a:gd name="connsiteX9-19" fmla="*/ 780393 w 2408803"/>
                <a:gd name="connsiteY9-20" fmla="*/ 1053614 h 2261428"/>
                <a:gd name="connsiteX10-21" fmla="*/ 772511 w 2408803"/>
                <a:gd name="connsiteY10-22" fmla="*/ 970846 h 2261428"/>
                <a:gd name="connsiteX11-23" fmla="*/ 737038 w 2408803"/>
                <a:gd name="connsiteY11-24" fmla="*/ 939314 h 2261428"/>
                <a:gd name="connsiteX12-25" fmla="*/ 685800 w 2408803"/>
                <a:gd name="connsiteY12-26" fmla="*/ 852604 h 2261428"/>
                <a:gd name="connsiteX13-27" fmla="*/ 673976 w 2408803"/>
                <a:gd name="connsiteY13-28" fmla="*/ 742246 h 2261428"/>
                <a:gd name="connsiteX14-29" fmla="*/ 693683 w 2408803"/>
                <a:gd name="connsiteY14-30" fmla="*/ 687066 h 2261428"/>
                <a:gd name="connsiteX15-31" fmla="*/ 681859 w 2408803"/>
                <a:gd name="connsiteY15-32" fmla="*/ 596414 h 2261428"/>
                <a:gd name="connsiteX16-33" fmla="*/ 670035 w 2408803"/>
                <a:gd name="connsiteY16-34" fmla="*/ 501821 h 2261428"/>
                <a:gd name="connsiteX17-35" fmla="*/ 701566 w 2408803"/>
                <a:gd name="connsiteY17-36" fmla="*/ 332342 h 2261428"/>
                <a:gd name="connsiteX18-37" fmla="*/ 752804 w 2408803"/>
                <a:gd name="connsiteY18-38" fmla="*/ 210159 h 2261428"/>
                <a:gd name="connsiteX19-39" fmla="*/ 847397 w 2408803"/>
                <a:gd name="connsiteY19-40" fmla="*/ 127390 h 2261428"/>
                <a:gd name="connsiteX20-41" fmla="*/ 1056290 w 2408803"/>
                <a:gd name="connsiteY20-42" fmla="*/ 20973 h 2261428"/>
                <a:gd name="connsiteX21-43" fmla="*/ 1269124 w 2408803"/>
                <a:gd name="connsiteY21-44" fmla="*/ 1266 h 2261428"/>
                <a:gd name="connsiteX22-45" fmla="*/ 1438604 w 2408803"/>
                <a:gd name="connsiteY22-46" fmla="*/ 40680 h 2261428"/>
                <a:gd name="connsiteX23-47" fmla="*/ 1552904 w 2408803"/>
                <a:gd name="connsiteY23-48" fmla="*/ 99801 h 2261428"/>
                <a:gd name="connsiteX24-49" fmla="*/ 1596259 w 2408803"/>
                <a:gd name="connsiteY24-50" fmla="*/ 154980 h 2261428"/>
                <a:gd name="connsiteX25-51" fmla="*/ 1592317 w 2408803"/>
                <a:gd name="connsiteY25-52" fmla="*/ 233808 h 2261428"/>
                <a:gd name="connsiteX26-53" fmla="*/ 1627790 w 2408803"/>
                <a:gd name="connsiteY26-54" fmla="*/ 249573 h 2261428"/>
                <a:gd name="connsiteX27-55" fmla="*/ 1702676 w 2408803"/>
                <a:gd name="connsiteY27-56" fmla="*/ 308694 h 2261428"/>
                <a:gd name="connsiteX28-57" fmla="*/ 1730266 w 2408803"/>
                <a:gd name="connsiteY28-58" fmla="*/ 430877 h 2261428"/>
                <a:gd name="connsiteX29-59" fmla="*/ 1742090 w 2408803"/>
                <a:gd name="connsiteY29-60" fmla="*/ 600356 h 2261428"/>
                <a:gd name="connsiteX30-61" fmla="*/ 1722383 w 2408803"/>
                <a:gd name="connsiteY30-62" fmla="*/ 694949 h 2261428"/>
                <a:gd name="connsiteX31-63" fmla="*/ 1746031 w 2408803"/>
                <a:gd name="connsiteY31-64" fmla="*/ 758011 h 2261428"/>
                <a:gd name="connsiteX32-65" fmla="*/ 1702676 w 2408803"/>
                <a:gd name="connsiteY32-66" fmla="*/ 899901 h 2261428"/>
                <a:gd name="connsiteX33-67" fmla="*/ 1651438 w 2408803"/>
                <a:gd name="connsiteY33-68" fmla="*/ 966904 h 2261428"/>
                <a:gd name="connsiteX34-69" fmla="*/ 1651438 w 2408803"/>
                <a:gd name="connsiteY34-70" fmla="*/ 966904 h 2261428"/>
                <a:gd name="connsiteX35-71" fmla="*/ 1627790 w 2408803"/>
                <a:gd name="connsiteY35-72" fmla="*/ 986611 h 2261428"/>
                <a:gd name="connsiteX36-73" fmla="*/ 1604142 w 2408803"/>
                <a:gd name="connsiteY36-74" fmla="*/ 1128501 h 2261428"/>
                <a:gd name="connsiteX37-75" fmla="*/ 1533197 w 2408803"/>
                <a:gd name="connsiteY37-76" fmla="*/ 1258566 h 2261428"/>
                <a:gd name="connsiteX38-77" fmla="*/ 1509548 w 2408803"/>
                <a:gd name="connsiteY38-78" fmla="*/ 1309804 h 2261428"/>
                <a:gd name="connsiteX39-79" fmla="*/ 1525314 w 2408803"/>
                <a:gd name="connsiteY39-80" fmla="*/ 1408339 h 2261428"/>
                <a:gd name="connsiteX40-81" fmla="*/ 1592317 w 2408803"/>
                <a:gd name="connsiteY40-82" fmla="*/ 1491108 h 2261428"/>
                <a:gd name="connsiteX41-83" fmla="*/ 1848507 w 2408803"/>
                <a:gd name="connsiteY41-84" fmla="*/ 1550228 h 2261428"/>
                <a:gd name="connsiteX42-85" fmla="*/ 2077107 w 2408803"/>
                <a:gd name="connsiteY42-86" fmla="*/ 1609349 h 2261428"/>
                <a:gd name="connsiteX43-87" fmla="*/ 2211114 w 2408803"/>
                <a:gd name="connsiteY43-88" fmla="*/ 1652704 h 2261428"/>
                <a:gd name="connsiteX44-89" fmla="*/ 2325414 w 2408803"/>
                <a:gd name="connsiteY44-90" fmla="*/ 1696059 h 2261428"/>
                <a:gd name="connsiteX45-91" fmla="*/ 2360886 w 2408803"/>
                <a:gd name="connsiteY45-92" fmla="*/ 1849773 h 2261428"/>
                <a:gd name="connsiteX46-93" fmla="*/ 2388476 w 2408803"/>
                <a:gd name="connsiteY46-94" fmla="*/ 2050783 h 2261428"/>
                <a:gd name="connsiteX47-95" fmla="*/ 2408183 w 2408803"/>
                <a:gd name="connsiteY47-96" fmla="*/ 2232087 h 2261428"/>
                <a:gd name="connsiteX48-97" fmla="*/ 2404242 w 2408803"/>
                <a:gd name="connsiteY48-98" fmla="*/ 2232087 h 2261428"/>
                <a:gd name="connsiteX49-99" fmla="*/ 59121 w 2408803"/>
                <a:gd name="connsiteY49-100" fmla="*/ 2224204 h 2261428"/>
                <a:gd name="connsiteX50-101" fmla="*/ 0 w 2408803"/>
                <a:gd name="connsiteY50-102" fmla="*/ 2232087 h 2261428"/>
                <a:gd name="connsiteX0-103" fmla="*/ 241 w 2409044"/>
                <a:gd name="connsiteY0-104" fmla="*/ 2232087 h 2245516"/>
                <a:gd name="connsiteX1-105" fmla="*/ 59362 w 2409044"/>
                <a:gd name="connsiteY1-106" fmla="*/ 1834008 h 2245516"/>
                <a:gd name="connsiteX2-107" fmla="*/ 106658 w 2409044"/>
                <a:gd name="connsiteY2-108" fmla="*/ 1692118 h 2245516"/>
                <a:gd name="connsiteX3-109" fmla="*/ 220958 w 2409044"/>
                <a:gd name="connsiteY3-110" fmla="*/ 1636939 h 2245516"/>
                <a:gd name="connsiteX4-111" fmla="*/ 855521 w 2409044"/>
                <a:gd name="connsiteY4-112" fmla="*/ 1455635 h 2245516"/>
                <a:gd name="connsiteX5-113" fmla="*/ 851579 w 2409044"/>
                <a:gd name="connsiteY5-114" fmla="*/ 1459577 h 2245516"/>
                <a:gd name="connsiteX6-115" fmla="*/ 902817 w 2409044"/>
                <a:gd name="connsiteY6-116" fmla="*/ 1364983 h 2245516"/>
                <a:gd name="connsiteX7-117" fmla="*/ 890993 w 2409044"/>
                <a:gd name="connsiteY7-118" fmla="*/ 1254625 h 2245516"/>
                <a:gd name="connsiteX8-119" fmla="*/ 827931 w 2409044"/>
                <a:gd name="connsiteY8-120" fmla="*/ 1160032 h 2245516"/>
                <a:gd name="connsiteX9-121" fmla="*/ 780634 w 2409044"/>
                <a:gd name="connsiteY9-122" fmla="*/ 1053614 h 2245516"/>
                <a:gd name="connsiteX10-123" fmla="*/ 772752 w 2409044"/>
                <a:gd name="connsiteY10-124" fmla="*/ 970846 h 2245516"/>
                <a:gd name="connsiteX11-125" fmla="*/ 737279 w 2409044"/>
                <a:gd name="connsiteY11-126" fmla="*/ 939314 h 2245516"/>
                <a:gd name="connsiteX12-127" fmla="*/ 686041 w 2409044"/>
                <a:gd name="connsiteY12-128" fmla="*/ 852604 h 2245516"/>
                <a:gd name="connsiteX13-129" fmla="*/ 674217 w 2409044"/>
                <a:gd name="connsiteY13-130" fmla="*/ 742246 h 2245516"/>
                <a:gd name="connsiteX14-131" fmla="*/ 693924 w 2409044"/>
                <a:gd name="connsiteY14-132" fmla="*/ 687066 h 2245516"/>
                <a:gd name="connsiteX15-133" fmla="*/ 682100 w 2409044"/>
                <a:gd name="connsiteY15-134" fmla="*/ 596414 h 2245516"/>
                <a:gd name="connsiteX16-135" fmla="*/ 670276 w 2409044"/>
                <a:gd name="connsiteY16-136" fmla="*/ 501821 h 2245516"/>
                <a:gd name="connsiteX17-137" fmla="*/ 701807 w 2409044"/>
                <a:gd name="connsiteY17-138" fmla="*/ 332342 h 2245516"/>
                <a:gd name="connsiteX18-139" fmla="*/ 753045 w 2409044"/>
                <a:gd name="connsiteY18-140" fmla="*/ 210159 h 2245516"/>
                <a:gd name="connsiteX19-141" fmla="*/ 847638 w 2409044"/>
                <a:gd name="connsiteY19-142" fmla="*/ 127390 h 2245516"/>
                <a:gd name="connsiteX20-143" fmla="*/ 1056531 w 2409044"/>
                <a:gd name="connsiteY20-144" fmla="*/ 20973 h 2245516"/>
                <a:gd name="connsiteX21-145" fmla="*/ 1269365 w 2409044"/>
                <a:gd name="connsiteY21-146" fmla="*/ 1266 h 2245516"/>
                <a:gd name="connsiteX22-147" fmla="*/ 1438845 w 2409044"/>
                <a:gd name="connsiteY22-148" fmla="*/ 40680 h 2245516"/>
                <a:gd name="connsiteX23-149" fmla="*/ 1553145 w 2409044"/>
                <a:gd name="connsiteY23-150" fmla="*/ 99801 h 2245516"/>
                <a:gd name="connsiteX24-151" fmla="*/ 1596500 w 2409044"/>
                <a:gd name="connsiteY24-152" fmla="*/ 154980 h 2245516"/>
                <a:gd name="connsiteX25-153" fmla="*/ 1592558 w 2409044"/>
                <a:gd name="connsiteY25-154" fmla="*/ 233808 h 2245516"/>
                <a:gd name="connsiteX26-155" fmla="*/ 1628031 w 2409044"/>
                <a:gd name="connsiteY26-156" fmla="*/ 249573 h 2245516"/>
                <a:gd name="connsiteX27-157" fmla="*/ 1702917 w 2409044"/>
                <a:gd name="connsiteY27-158" fmla="*/ 308694 h 2245516"/>
                <a:gd name="connsiteX28-159" fmla="*/ 1730507 w 2409044"/>
                <a:gd name="connsiteY28-160" fmla="*/ 430877 h 2245516"/>
                <a:gd name="connsiteX29-161" fmla="*/ 1742331 w 2409044"/>
                <a:gd name="connsiteY29-162" fmla="*/ 600356 h 2245516"/>
                <a:gd name="connsiteX30-163" fmla="*/ 1722624 w 2409044"/>
                <a:gd name="connsiteY30-164" fmla="*/ 694949 h 2245516"/>
                <a:gd name="connsiteX31-165" fmla="*/ 1746272 w 2409044"/>
                <a:gd name="connsiteY31-166" fmla="*/ 758011 h 2245516"/>
                <a:gd name="connsiteX32-167" fmla="*/ 1702917 w 2409044"/>
                <a:gd name="connsiteY32-168" fmla="*/ 899901 h 2245516"/>
                <a:gd name="connsiteX33-169" fmla="*/ 1651679 w 2409044"/>
                <a:gd name="connsiteY33-170" fmla="*/ 966904 h 2245516"/>
                <a:gd name="connsiteX34-171" fmla="*/ 1651679 w 2409044"/>
                <a:gd name="connsiteY34-172" fmla="*/ 966904 h 2245516"/>
                <a:gd name="connsiteX35-173" fmla="*/ 1628031 w 2409044"/>
                <a:gd name="connsiteY35-174" fmla="*/ 986611 h 2245516"/>
                <a:gd name="connsiteX36-175" fmla="*/ 1604383 w 2409044"/>
                <a:gd name="connsiteY36-176" fmla="*/ 1128501 h 2245516"/>
                <a:gd name="connsiteX37-177" fmla="*/ 1533438 w 2409044"/>
                <a:gd name="connsiteY37-178" fmla="*/ 1258566 h 2245516"/>
                <a:gd name="connsiteX38-179" fmla="*/ 1509789 w 2409044"/>
                <a:gd name="connsiteY38-180" fmla="*/ 1309804 h 2245516"/>
                <a:gd name="connsiteX39-181" fmla="*/ 1525555 w 2409044"/>
                <a:gd name="connsiteY39-182" fmla="*/ 1408339 h 2245516"/>
                <a:gd name="connsiteX40-183" fmla="*/ 1592558 w 2409044"/>
                <a:gd name="connsiteY40-184" fmla="*/ 1491108 h 2245516"/>
                <a:gd name="connsiteX41-185" fmla="*/ 1848748 w 2409044"/>
                <a:gd name="connsiteY41-186" fmla="*/ 1550228 h 2245516"/>
                <a:gd name="connsiteX42-187" fmla="*/ 2077348 w 2409044"/>
                <a:gd name="connsiteY42-188" fmla="*/ 1609349 h 2245516"/>
                <a:gd name="connsiteX43-189" fmla="*/ 2211355 w 2409044"/>
                <a:gd name="connsiteY43-190" fmla="*/ 1652704 h 2245516"/>
                <a:gd name="connsiteX44-191" fmla="*/ 2325655 w 2409044"/>
                <a:gd name="connsiteY44-192" fmla="*/ 1696059 h 2245516"/>
                <a:gd name="connsiteX45-193" fmla="*/ 2361127 w 2409044"/>
                <a:gd name="connsiteY45-194" fmla="*/ 1849773 h 2245516"/>
                <a:gd name="connsiteX46-195" fmla="*/ 2388717 w 2409044"/>
                <a:gd name="connsiteY46-196" fmla="*/ 2050783 h 2245516"/>
                <a:gd name="connsiteX47-197" fmla="*/ 2408424 w 2409044"/>
                <a:gd name="connsiteY47-198" fmla="*/ 2232087 h 2245516"/>
                <a:gd name="connsiteX48-199" fmla="*/ 2404483 w 2409044"/>
                <a:gd name="connsiteY48-200" fmla="*/ 2232087 h 2245516"/>
                <a:gd name="connsiteX49-201" fmla="*/ 59362 w 2409044"/>
                <a:gd name="connsiteY49-202" fmla="*/ 2224204 h 2245516"/>
                <a:gd name="connsiteX50-203" fmla="*/ 241 w 2409044"/>
                <a:gd name="connsiteY50-204" fmla="*/ 2232087 h 2245516"/>
                <a:gd name="connsiteX0-205" fmla="*/ 62062 w 2470865"/>
                <a:gd name="connsiteY0-206" fmla="*/ 2232087 h 2262785"/>
                <a:gd name="connsiteX1-207" fmla="*/ 121183 w 2470865"/>
                <a:gd name="connsiteY1-208" fmla="*/ 1834008 h 2262785"/>
                <a:gd name="connsiteX2-209" fmla="*/ 168479 w 2470865"/>
                <a:gd name="connsiteY2-210" fmla="*/ 1692118 h 2262785"/>
                <a:gd name="connsiteX3-211" fmla="*/ 282779 w 2470865"/>
                <a:gd name="connsiteY3-212" fmla="*/ 1636939 h 2262785"/>
                <a:gd name="connsiteX4-213" fmla="*/ 917342 w 2470865"/>
                <a:gd name="connsiteY4-214" fmla="*/ 1455635 h 2262785"/>
                <a:gd name="connsiteX5-215" fmla="*/ 913400 w 2470865"/>
                <a:gd name="connsiteY5-216" fmla="*/ 1459577 h 2262785"/>
                <a:gd name="connsiteX6-217" fmla="*/ 964638 w 2470865"/>
                <a:gd name="connsiteY6-218" fmla="*/ 1364983 h 2262785"/>
                <a:gd name="connsiteX7-219" fmla="*/ 952814 w 2470865"/>
                <a:gd name="connsiteY7-220" fmla="*/ 1254625 h 2262785"/>
                <a:gd name="connsiteX8-221" fmla="*/ 889752 w 2470865"/>
                <a:gd name="connsiteY8-222" fmla="*/ 1160032 h 2262785"/>
                <a:gd name="connsiteX9-223" fmla="*/ 842455 w 2470865"/>
                <a:gd name="connsiteY9-224" fmla="*/ 1053614 h 2262785"/>
                <a:gd name="connsiteX10-225" fmla="*/ 834573 w 2470865"/>
                <a:gd name="connsiteY10-226" fmla="*/ 970846 h 2262785"/>
                <a:gd name="connsiteX11-227" fmla="*/ 799100 w 2470865"/>
                <a:gd name="connsiteY11-228" fmla="*/ 939314 h 2262785"/>
                <a:gd name="connsiteX12-229" fmla="*/ 747862 w 2470865"/>
                <a:gd name="connsiteY12-230" fmla="*/ 852604 h 2262785"/>
                <a:gd name="connsiteX13-231" fmla="*/ 736038 w 2470865"/>
                <a:gd name="connsiteY13-232" fmla="*/ 742246 h 2262785"/>
                <a:gd name="connsiteX14-233" fmla="*/ 755745 w 2470865"/>
                <a:gd name="connsiteY14-234" fmla="*/ 687066 h 2262785"/>
                <a:gd name="connsiteX15-235" fmla="*/ 743921 w 2470865"/>
                <a:gd name="connsiteY15-236" fmla="*/ 596414 h 2262785"/>
                <a:gd name="connsiteX16-237" fmla="*/ 732097 w 2470865"/>
                <a:gd name="connsiteY16-238" fmla="*/ 501821 h 2262785"/>
                <a:gd name="connsiteX17-239" fmla="*/ 763628 w 2470865"/>
                <a:gd name="connsiteY17-240" fmla="*/ 332342 h 2262785"/>
                <a:gd name="connsiteX18-241" fmla="*/ 814866 w 2470865"/>
                <a:gd name="connsiteY18-242" fmla="*/ 210159 h 2262785"/>
                <a:gd name="connsiteX19-243" fmla="*/ 909459 w 2470865"/>
                <a:gd name="connsiteY19-244" fmla="*/ 127390 h 2262785"/>
                <a:gd name="connsiteX20-245" fmla="*/ 1118352 w 2470865"/>
                <a:gd name="connsiteY20-246" fmla="*/ 20973 h 2262785"/>
                <a:gd name="connsiteX21-247" fmla="*/ 1331186 w 2470865"/>
                <a:gd name="connsiteY21-248" fmla="*/ 1266 h 2262785"/>
                <a:gd name="connsiteX22-249" fmla="*/ 1500666 w 2470865"/>
                <a:gd name="connsiteY22-250" fmla="*/ 40680 h 2262785"/>
                <a:gd name="connsiteX23-251" fmla="*/ 1614966 w 2470865"/>
                <a:gd name="connsiteY23-252" fmla="*/ 99801 h 2262785"/>
                <a:gd name="connsiteX24-253" fmla="*/ 1658321 w 2470865"/>
                <a:gd name="connsiteY24-254" fmla="*/ 154980 h 2262785"/>
                <a:gd name="connsiteX25-255" fmla="*/ 1654379 w 2470865"/>
                <a:gd name="connsiteY25-256" fmla="*/ 233808 h 2262785"/>
                <a:gd name="connsiteX26-257" fmla="*/ 1689852 w 2470865"/>
                <a:gd name="connsiteY26-258" fmla="*/ 249573 h 2262785"/>
                <a:gd name="connsiteX27-259" fmla="*/ 1764738 w 2470865"/>
                <a:gd name="connsiteY27-260" fmla="*/ 308694 h 2262785"/>
                <a:gd name="connsiteX28-261" fmla="*/ 1792328 w 2470865"/>
                <a:gd name="connsiteY28-262" fmla="*/ 430877 h 2262785"/>
                <a:gd name="connsiteX29-263" fmla="*/ 1804152 w 2470865"/>
                <a:gd name="connsiteY29-264" fmla="*/ 600356 h 2262785"/>
                <a:gd name="connsiteX30-265" fmla="*/ 1784445 w 2470865"/>
                <a:gd name="connsiteY30-266" fmla="*/ 694949 h 2262785"/>
                <a:gd name="connsiteX31-267" fmla="*/ 1808093 w 2470865"/>
                <a:gd name="connsiteY31-268" fmla="*/ 758011 h 2262785"/>
                <a:gd name="connsiteX32-269" fmla="*/ 1764738 w 2470865"/>
                <a:gd name="connsiteY32-270" fmla="*/ 899901 h 2262785"/>
                <a:gd name="connsiteX33-271" fmla="*/ 1713500 w 2470865"/>
                <a:gd name="connsiteY33-272" fmla="*/ 966904 h 2262785"/>
                <a:gd name="connsiteX34-273" fmla="*/ 1713500 w 2470865"/>
                <a:gd name="connsiteY34-274" fmla="*/ 966904 h 2262785"/>
                <a:gd name="connsiteX35-275" fmla="*/ 1689852 w 2470865"/>
                <a:gd name="connsiteY35-276" fmla="*/ 986611 h 2262785"/>
                <a:gd name="connsiteX36-277" fmla="*/ 1666204 w 2470865"/>
                <a:gd name="connsiteY36-278" fmla="*/ 1128501 h 2262785"/>
                <a:gd name="connsiteX37-279" fmla="*/ 1595259 w 2470865"/>
                <a:gd name="connsiteY37-280" fmla="*/ 1258566 h 2262785"/>
                <a:gd name="connsiteX38-281" fmla="*/ 1571610 w 2470865"/>
                <a:gd name="connsiteY38-282" fmla="*/ 1309804 h 2262785"/>
                <a:gd name="connsiteX39-283" fmla="*/ 1587376 w 2470865"/>
                <a:gd name="connsiteY39-284" fmla="*/ 1408339 h 2262785"/>
                <a:gd name="connsiteX40-285" fmla="*/ 1654379 w 2470865"/>
                <a:gd name="connsiteY40-286" fmla="*/ 1491108 h 2262785"/>
                <a:gd name="connsiteX41-287" fmla="*/ 1910569 w 2470865"/>
                <a:gd name="connsiteY41-288" fmla="*/ 1550228 h 2262785"/>
                <a:gd name="connsiteX42-289" fmla="*/ 2139169 w 2470865"/>
                <a:gd name="connsiteY42-290" fmla="*/ 1609349 h 2262785"/>
                <a:gd name="connsiteX43-291" fmla="*/ 2273176 w 2470865"/>
                <a:gd name="connsiteY43-292" fmla="*/ 1652704 h 2262785"/>
                <a:gd name="connsiteX44-293" fmla="*/ 2387476 w 2470865"/>
                <a:gd name="connsiteY44-294" fmla="*/ 1696059 h 2262785"/>
                <a:gd name="connsiteX45-295" fmla="*/ 2422948 w 2470865"/>
                <a:gd name="connsiteY45-296" fmla="*/ 1849773 h 2262785"/>
                <a:gd name="connsiteX46-297" fmla="*/ 2450538 w 2470865"/>
                <a:gd name="connsiteY46-298" fmla="*/ 2050783 h 2262785"/>
                <a:gd name="connsiteX47-299" fmla="*/ 2470245 w 2470865"/>
                <a:gd name="connsiteY47-300" fmla="*/ 2232087 h 2262785"/>
                <a:gd name="connsiteX48-301" fmla="*/ 2466304 w 2470865"/>
                <a:gd name="connsiteY48-302" fmla="*/ 2232087 h 2262785"/>
                <a:gd name="connsiteX49-303" fmla="*/ 1090762 w 2470865"/>
                <a:gd name="connsiteY49-304" fmla="*/ 2228145 h 2262785"/>
                <a:gd name="connsiteX50-305" fmla="*/ 62062 w 2470865"/>
                <a:gd name="connsiteY50-306" fmla="*/ 2232087 h 2262785"/>
                <a:gd name="connsiteX0-307" fmla="*/ 18957 w 2427760"/>
                <a:gd name="connsiteY0-308" fmla="*/ 2232087 h 2256644"/>
                <a:gd name="connsiteX1-309" fmla="*/ 78078 w 2427760"/>
                <a:gd name="connsiteY1-310" fmla="*/ 1834008 h 2256644"/>
                <a:gd name="connsiteX2-311" fmla="*/ 125374 w 2427760"/>
                <a:gd name="connsiteY2-312" fmla="*/ 1692118 h 2256644"/>
                <a:gd name="connsiteX3-313" fmla="*/ 239674 w 2427760"/>
                <a:gd name="connsiteY3-314" fmla="*/ 1636939 h 2256644"/>
                <a:gd name="connsiteX4-315" fmla="*/ 874237 w 2427760"/>
                <a:gd name="connsiteY4-316" fmla="*/ 1455635 h 2256644"/>
                <a:gd name="connsiteX5-317" fmla="*/ 870295 w 2427760"/>
                <a:gd name="connsiteY5-318" fmla="*/ 1459577 h 2256644"/>
                <a:gd name="connsiteX6-319" fmla="*/ 921533 w 2427760"/>
                <a:gd name="connsiteY6-320" fmla="*/ 1364983 h 2256644"/>
                <a:gd name="connsiteX7-321" fmla="*/ 909709 w 2427760"/>
                <a:gd name="connsiteY7-322" fmla="*/ 1254625 h 2256644"/>
                <a:gd name="connsiteX8-323" fmla="*/ 846647 w 2427760"/>
                <a:gd name="connsiteY8-324" fmla="*/ 1160032 h 2256644"/>
                <a:gd name="connsiteX9-325" fmla="*/ 799350 w 2427760"/>
                <a:gd name="connsiteY9-326" fmla="*/ 1053614 h 2256644"/>
                <a:gd name="connsiteX10-327" fmla="*/ 791468 w 2427760"/>
                <a:gd name="connsiteY10-328" fmla="*/ 970846 h 2256644"/>
                <a:gd name="connsiteX11-329" fmla="*/ 755995 w 2427760"/>
                <a:gd name="connsiteY11-330" fmla="*/ 939314 h 2256644"/>
                <a:gd name="connsiteX12-331" fmla="*/ 704757 w 2427760"/>
                <a:gd name="connsiteY12-332" fmla="*/ 852604 h 2256644"/>
                <a:gd name="connsiteX13-333" fmla="*/ 692933 w 2427760"/>
                <a:gd name="connsiteY13-334" fmla="*/ 742246 h 2256644"/>
                <a:gd name="connsiteX14-335" fmla="*/ 712640 w 2427760"/>
                <a:gd name="connsiteY14-336" fmla="*/ 687066 h 2256644"/>
                <a:gd name="connsiteX15-337" fmla="*/ 700816 w 2427760"/>
                <a:gd name="connsiteY15-338" fmla="*/ 596414 h 2256644"/>
                <a:gd name="connsiteX16-339" fmla="*/ 688992 w 2427760"/>
                <a:gd name="connsiteY16-340" fmla="*/ 501821 h 2256644"/>
                <a:gd name="connsiteX17-341" fmla="*/ 720523 w 2427760"/>
                <a:gd name="connsiteY17-342" fmla="*/ 332342 h 2256644"/>
                <a:gd name="connsiteX18-343" fmla="*/ 771761 w 2427760"/>
                <a:gd name="connsiteY18-344" fmla="*/ 210159 h 2256644"/>
                <a:gd name="connsiteX19-345" fmla="*/ 866354 w 2427760"/>
                <a:gd name="connsiteY19-346" fmla="*/ 127390 h 2256644"/>
                <a:gd name="connsiteX20-347" fmla="*/ 1075247 w 2427760"/>
                <a:gd name="connsiteY20-348" fmla="*/ 20973 h 2256644"/>
                <a:gd name="connsiteX21-349" fmla="*/ 1288081 w 2427760"/>
                <a:gd name="connsiteY21-350" fmla="*/ 1266 h 2256644"/>
                <a:gd name="connsiteX22-351" fmla="*/ 1457561 w 2427760"/>
                <a:gd name="connsiteY22-352" fmla="*/ 40680 h 2256644"/>
                <a:gd name="connsiteX23-353" fmla="*/ 1571861 w 2427760"/>
                <a:gd name="connsiteY23-354" fmla="*/ 99801 h 2256644"/>
                <a:gd name="connsiteX24-355" fmla="*/ 1615216 w 2427760"/>
                <a:gd name="connsiteY24-356" fmla="*/ 154980 h 2256644"/>
                <a:gd name="connsiteX25-357" fmla="*/ 1611274 w 2427760"/>
                <a:gd name="connsiteY25-358" fmla="*/ 233808 h 2256644"/>
                <a:gd name="connsiteX26-359" fmla="*/ 1646747 w 2427760"/>
                <a:gd name="connsiteY26-360" fmla="*/ 249573 h 2256644"/>
                <a:gd name="connsiteX27-361" fmla="*/ 1721633 w 2427760"/>
                <a:gd name="connsiteY27-362" fmla="*/ 308694 h 2256644"/>
                <a:gd name="connsiteX28-363" fmla="*/ 1749223 w 2427760"/>
                <a:gd name="connsiteY28-364" fmla="*/ 430877 h 2256644"/>
                <a:gd name="connsiteX29-365" fmla="*/ 1761047 w 2427760"/>
                <a:gd name="connsiteY29-366" fmla="*/ 600356 h 2256644"/>
                <a:gd name="connsiteX30-367" fmla="*/ 1741340 w 2427760"/>
                <a:gd name="connsiteY30-368" fmla="*/ 694949 h 2256644"/>
                <a:gd name="connsiteX31-369" fmla="*/ 1764988 w 2427760"/>
                <a:gd name="connsiteY31-370" fmla="*/ 758011 h 2256644"/>
                <a:gd name="connsiteX32-371" fmla="*/ 1721633 w 2427760"/>
                <a:gd name="connsiteY32-372" fmla="*/ 899901 h 2256644"/>
                <a:gd name="connsiteX33-373" fmla="*/ 1670395 w 2427760"/>
                <a:gd name="connsiteY33-374" fmla="*/ 966904 h 2256644"/>
                <a:gd name="connsiteX34-375" fmla="*/ 1670395 w 2427760"/>
                <a:gd name="connsiteY34-376" fmla="*/ 966904 h 2256644"/>
                <a:gd name="connsiteX35-377" fmla="*/ 1646747 w 2427760"/>
                <a:gd name="connsiteY35-378" fmla="*/ 986611 h 2256644"/>
                <a:gd name="connsiteX36-379" fmla="*/ 1623099 w 2427760"/>
                <a:gd name="connsiteY36-380" fmla="*/ 1128501 h 2256644"/>
                <a:gd name="connsiteX37-381" fmla="*/ 1552154 w 2427760"/>
                <a:gd name="connsiteY37-382" fmla="*/ 1258566 h 2256644"/>
                <a:gd name="connsiteX38-383" fmla="*/ 1528505 w 2427760"/>
                <a:gd name="connsiteY38-384" fmla="*/ 1309804 h 2256644"/>
                <a:gd name="connsiteX39-385" fmla="*/ 1544271 w 2427760"/>
                <a:gd name="connsiteY39-386" fmla="*/ 1408339 h 2256644"/>
                <a:gd name="connsiteX40-387" fmla="*/ 1611274 w 2427760"/>
                <a:gd name="connsiteY40-388" fmla="*/ 1491108 h 2256644"/>
                <a:gd name="connsiteX41-389" fmla="*/ 1867464 w 2427760"/>
                <a:gd name="connsiteY41-390" fmla="*/ 1550228 h 2256644"/>
                <a:gd name="connsiteX42-391" fmla="*/ 2096064 w 2427760"/>
                <a:gd name="connsiteY42-392" fmla="*/ 1609349 h 2256644"/>
                <a:gd name="connsiteX43-393" fmla="*/ 2230071 w 2427760"/>
                <a:gd name="connsiteY43-394" fmla="*/ 1652704 h 2256644"/>
                <a:gd name="connsiteX44-395" fmla="*/ 2344371 w 2427760"/>
                <a:gd name="connsiteY44-396" fmla="*/ 1696059 h 2256644"/>
                <a:gd name="connsiteX45-397" fmla="*/ 2379843 w 2427760"/>
                <a:gd name="connsiteY45-398" fmla="*/ 1849773 h 2256644"/>
                <a:gd name="connsiteX46-399" fmla="*/ 2407433 w 2427760"/>
                <a:gd name="connsiteY46-400" fmla="*/ 2050783 h 2256644"/>
                <a:gd name="connsiteX47-401" fmla="*/ 2427140 w 2427760"/>
                <a:gd name="connsiteY47-402" fmla="*/ 2232087 h 2256644"/>
                <a:gd name="connsiteX48-403" fmla="*/ 2423199 w 2427760"/>
                <a:gd name="connsiteY48-404" fmla="*/ 2232087 h 2256644"/>
                <a:gd name="connsiteX49-405" fmla="*/ 440685 w 2427760"/>
                <a:gd name="connsiteY49-406" fmla="*/ 2208438 h 2256644"/>
                <a:gd name="connsiteX50-407" fmla="*/ 18957 w 2427760"/>
                <a:gd name="connsiteY50-408" fmla="*/ 2232087 h 2256644"/>
                <a:gd name="connsiteX0-409" fmla="*/ 18957 w 2427760"/>
                <a:gd name="connsiteY0-410" fmla="*/ 2232087 h 2255961"/>
                <a:gd name="connsiteX1-411" fmla="*/ 78078 w 2427760"/>
                <a:gd name="connsiteY1-412" fmla="*/ 1834008 h 2255961"/>
                <a:gd name="connsiteX2-413" fmla="*/ 125374 w 2427760"/>
                <a:gd name="connsiteY2-414" fmla="*/ 1692118 h 2255961"/>
                <a:gd name="connsiteX3-415" fmla="*/ 239674 w 2427760"/>
                <a:gd name="connsiteY3-416" fmla="*/ 1636939 h 2255961"/>
                <a:gd name="connsiteX4-417" fmla="*/ 874237 w 2427760"/>
                <a:gd name="connsiteY4-418" fmla="*/ 1455635 h 2255961"/>
                <a:gd name="connsiteX5-419" fmla="*/ 870295 w 2427760"/>
                <a:gd name="connsiteY5-420" fmla="*/ 1459577 h 2255961"/>
                <a:gd name="connsiteX6-421" fmla="*/ 921533 w 2427760"/>
                <a:gd name="connsiteY6-422" fmla="*/ 1364983 h 2255961"/>
                <a:gd name="connsiteX7-423" fmla="*/ 909709 w 2427760"/>
                <a:gd name="connsiteY7-424" fmla="*/ 1254625 h 2255961"/>
                <a:gd name="connsiteX8-425" fmla="*/ 846647 w 2427760"/>
                <a:gd name="connsiteY8-426" fmla="*/ 1160032 h 2255961"/>
                <a:gd name="connsiteX9-427" fmla="*/ 799350 w 2427760"/>
                <a:gd name="connsiteY9-428" fmla="*/ 1053614 h 2255961"/>
                <a:gd name="connsiteX10-429" fmla="*/ 791468 w 2427760"/>
                <a:gd name="connsiteY10-430" fmla="*/ 970846 h 2255961"/>
                <a:gd name="connsiteX11-431" fmla="*/ 755995 w 2427760"/>
                <a:gd name="connsiteY11-432" fmla="*/ 939314 h 2255961"/>
                <a:gd name="connsiteX12-433" fmla="*/ 704757 w 2427760"/>
                <a:gd name="connsiteY12-434" fmla="*/ 852604 h 2255961"/>
                <a:gd name="connsiteX13-435" fmla="*/ 692933 w 2427760"/>
                <a:gd name="connsiteY13-436" fmla="*/ 742246 h 2255961"/>
                <a:gd name="connsiteX14-437" fmla="*/ 712640 w 2427760"/>
                <a:gd name="connsiteY14-438" fmla="*/ 687066 h 2255961"/>
                <a:gd name="connsiteX15-439" fmla="*/ 700816 w 2427760"/>
                <a:gd name="connsiteY15-440" fmla="*/ 596414 h 2255961"/>
                <a:gd name="connsiteX16-441" fmla="*/ 688992 w 2427760"/>
                <a:gd name="connsiteY16-442" fmla="*/ 501821 h 2255961"/>
                <a:gd name="connsiteX17-443" fmla="*/ 720523 w 2427760"/>
                <a:gd name="connsiteY17-444" fmla="*/ 332342 h 2255961"/>
                <a:gd name="connsiteX18-445" fmla="*/ 771761 w 2427760"/>
                <a:gd name="connsiteY18-446" fmla="*/ 210159 h 2255961"/>
                <a:gd name="connsiteX19-447" fmla="*/ 866354 w 2427760"/>
                <a:gd name="connsiteY19-448" fmla="*/ 127390 h 2255961"/>
                <a:gd name="connsiteX20-449" fmla="*/ 1075247 w 2427760"/>
                <a:gd name="connsiteY20-450" fmla="*/ 20973 h 2255961"/>
                <a:gd name="connsiteX21-451" fmla="*/ 1288081 w 2427760"/>
                <a:gd name="connsiteY21-452" fmla="*/ 1266 h 2255961"/>
                <a:gd name="connsiteX22-453" fmla="*/ 1457561 w 2427760"/>
                <a:gd name="connsiteY22-454" fmla="*/ 40680 h 2255961"/>
                <a:gd name="connsiteX23-455" fmla="*/ 1571861 w 2427760"/>
                <a:gd name="connsiteY23-456" fmla="*/ 99801 h 2255961"/>
                <a:gd name="connsiteX24-457" fmla="*/ 1615216 w 2427760"/>
                <a:gd name="connsiteY24-458" fmla="*/ 154980 h 2255961"/>
                <a:gd name="connsiteX25-459" fmla="*/ 1611274 w 2427760"/>
                <a:gd name="connsiteY25-460" fmla="*/ 233808 h 2255961"/>
                <a:gd name="connsiteX26-461" fmla="*/ 1646747 w 2427760"/>
                <a:gd name="connsiteY26-462" fmla="*/ 249573 h 2255961"/>
                <a:gd name="connsiteX27-463" fmla="*/ 1721633 w 2427760"/>
                <a:gd name="connsiteY27-464" fmla="*/ 308694 h 2255961"/>
                <a:gd name="connsiteX28-465" fmla="*/ 1749223 w 2427760"/>
                <a:gd name="connsiteY28-466" fmla="*/ 430877 h 2255961"/>
                <a:gd name="connsiteX29-467" fmla="*/ 1761047 w 2427760"/>
                <a:gd name="connsiteY29-468" fmla="*/ 600356 h 2255961"/>
                <a:gd name="connsiteX30-469" fmla="*/ 1741340 w 2427760"/>
                <a:gd name="connsiteY30-470" fmla="*/ 694949 h 2255961"/>
                <a:gd name="connsiteX31-471" fmla="*/ 1764988 w 2427760"/>
                <a:gd name="connsiteY31-472" fmla="*/ 758011 h 2255961"/>
                <a:gd name="connsiteX32-473" fmla="*/ 1721633 w 2427760"/>
                <a:gd name="connsiteY32-474" fmla="*/ 899901 h 2255961"/>
                <a:gd name="connsiteX33-475" fmla="*/ 1670395 w 2427760"/>
                <a:gd name="connsiteY33-476" fmla="*/ 966904 h 2255961"/>
                <a:gd name="connsiteX34-477" fmla="*/ 1670395 w 2427760"/>
                <a:gd name="connsiteY34-478" fmla="*/ 966904 h 2255961"/>
                <a:gd name="connsiteX35-479" fmla="*/ 1646747 w 2427760"/>
                <a:gd name="connsiteY35-480" fmla="*/ 986611 h 2255961"/>
                <a:gd name="connsiteX36-481" fmla="*/ 1623099 w 2427760"/>
                <a:gd name="connsiteY36-482" fmla="*/ 1128501 h 2255961"/>
                <a:gd name="connsiteX37-483" fmla="*/ 1552154 w 2427760"/>
                <a:gd name="connsiteY37-484" fmla="*/ 1258566 h 2255961"/>
                <a:gd name="connsiteX38-485" fmla="*/ 1528505 w 2427760"/>
                <a:gd name="connsiteY38-486" fmla="*/ 1309804 h 2255961"/>
                <a:gd name="connsiteX39-487" fmla="*/ 1544271 w 2427760"/>
                <a:gd name="connsiteY39-488" fmla="*/ 1408339 h 2255961"/>
                <a:gd name="connsiteX40-489" fmla="*/ 1611274 w 2427760"/>
                <a:gd name="connsiteY40-490" fmla="*/ 1491108 h 2255961"/>
                <a:gd name="connsiteX41-491" fmla="*/ 1867464 w 2427760"/>
                <a:gd name="connsiteY41-492" fmla="*/ 1550228 h 2255961"/>
                <a:gd name="connsiteX42-493" fmla="*/ 2096064 w 2427760"/>
                <a:gd name="connsiteY42-494" fmla="*/ 1609349 h 2255961"/>
                <a:gd name="connsiteX43-495" fmla="*/ 2230071 w 2427760"/>
                <a:gd name="connsiteY43-496" fmla="*/ 1652704 h 2255961"/>
                <a:gd name="connsiteX44-497" fmla="*/ 2344371 w 2427760"/>
                <a:gd name="connsiteY44-498" fmla="*/ 1696059 h 2255961"/>
                <a:gd name="connsiteX45-499" fmla="*/ 2379843 w 2427760"/>
                <a:gd name="connsiteY45-500" fmla="*/ 1849773 h 2255961"/>
                <a:gd name="connsiteX46-501" fmla="*/ 2407433 w 2427760"/>
                <a:gd name="connsiteY46-502" fmla="*/ 2050783 h 2255961"/>
                <a:gd name="connsiteX47-503" fmla="*/ 2427140 w 2427760"/>
                <a:gd name="connsiteY47-504" fmla="*/ 2232087 h 2255961"/>
                <a:gd name="connsiteX48-505" fmla="*/ 2423199 w 2427760"/>
                <a:gd name="connsiteY48-506" fmla="*/ 2232087 h 2255961"/>
                <a:gd name="connsiteX49-507" fmla="*/ 440685 w 2427760"/>
                <a:gd name="connsiteY49-508" fmla="*/ 2208438 h 2255961"/>
                <a:gd name="connsiteX50-509" fmla="*/ 18957 w 2427760"/>
                <a:gd name="connsiteY50-510" fmla="*/ 2232087 h 2255961"/>
                <a:gd name="connsiteX0-511" fmla="*/ 76709 w 2485512"/>
                <a:gd name="connsiteY0-512" fmla="*/ 2232087 h 2264696"/>
                <a:gd name="connsiteX1-513" fmla="*/ 135830 w 2485512"/>
                <a:gd name="connsiteY1-514" fmla="*/ 1834008 h 2264696"/>
                <a:gd name="connsiteX2-515" fmla="*/ 183126 w 2485512"/>
                <a:gd name="connsiteY2-516" fmla="*/ 1692118 h 2264696"/>
                <a:gd name="connsiteX3-517" fmla="*/ 297426 w 2485512"/>
                <a:gd name="connsiteY3-518" fmla="*/ 1636939 h 2264696"/>
                <a:gd name="connsiteX4-519" fmla="*/ 931989 w 2485512"/>
                <a:gd name="connsiteY4-520" fmla="*/ 1455635 h 2264696"/>
                <a:gd name="connsiteX5-521" fmla="*/ 928047 w 2485512"/>
                <a:gd name="connsiteY5-522" fmla="*/ 1459577 h 2264696"/>
                <a:gd name="connsiteX6-523" fmla="*/ 979285 w 2485512"/>
                <a:gd name="connsiteY6-524" fmla="*/ 1364983 h 2264696"/>
                <a:gd name="connsiteX7-525" fmla="*/ 967461 w 2485512"/>
                <a:gd name="connsiteY7-526" fmla="*/ 1254625 h 2264696"/>
                <a:gd name="connsiteX8-527" fmla="*/ 904399 w 2485512"/>
                <a:gd name="connsiteY8-528" fmla="*/ 1160032 h 2264696"/>
                <a:gd name="connsiteX9-529" fmla="*/ 857102 w 2485512"/>
                <a:gd name="connsiteY9-530" fmla="*/ 1053614 h 2264696"/>
                <a:gd name="connsiteX10-531" fmla="*/ 849220 w 2485512"/>
                <a:gd name="connsiteY10-532" fmla="*/ 970846 h 2264696"/>
                <a:gd name="connsiteX11-533" fmla="*/ 813747 w 2485512"/>
                <a:gd name="connsiteY11-534" fmla="*/ 939314 h 2264696"/>
                <a:gd name="connsiteX12-535" fmla="*/ 762509 w 2485512"/>
                <a:gd name="connsiteY12-536" fmla="*/ 852604 h 2264696"/>
                <a:gd name="connsiteX13-537" fmla="*/ 750685 w 2485512"/>
                <a:gd name="connsiteY13-538" fmla="*/ 742246 h 2264696"/>
                <a:gd name="connsiteX14-539" fmla="*/ 770392 w 2485512"/>
                <a:gd name="connsiteY14-540" fmla="*/ 687066 h 2264696"/>
                <a:gd name="connsiteX15-541" fmla="*/ 758568 w 2485512"/>
                <a:gd name="connsiteY15-542" fmla="*/ 596414 h 2264696"/>
                <a:gd name="connsiteX16-543" fmla="*/ 746744 w 2485512"/>
                <a:gd name="connsiteY16-544" fmla="*/ 501821 h 2264696"/>
                <a:gd name="connsiteX17-545" fmla="*/ 778275 w 2485512"/>
                <a:gd name="connsiteY17-546" fmla="*/ 332342 h 2264696"/>
                <a:gd name="connsiteX18-547" fmla="*/ 829513 w 2485512"/>
                <a:gd name="connsiteY18-548" fmla="*/ 210159 h 2264696"/>
                <a:gd name="connsiteX19-549" fmla="*/ 924106 w 2485512"/>
                <a:gd name="connsiteY19-550" fmla="*/ 127390 h 2264696"/>
                <a:gd name="connsiteX20-551" fmla="*/ 1132999 w 2485512"/>
                <a:gd name="connsiteY20-552" fmla="*/ 20973 h 2264696"/>
                <a:gd name="connsiteX21-553" fmla="*/ 1345833 w 2485512"/>
                <a:gd name="connsiteY21-554" fmla="*/ 1266 h 2264696"/>
                <a:gd name="connsiteX22-555" fmla="*/ 1515313 w 2485512"/>
                <a:gd name="connsiteY22-556" fmla="*/ 40680 h 2264696"/>
                <a:gd name="connsiteX23-557" fmla="*/ 1629613 w 2485512"/>
                <a:gd name="connsiteY23-558" fmla="*/ 99801 h 2264696"/>
                <a:gd name="connsiteX24-559" fmla="*/ 1672968 w 2485512"/>
                <a:gd name="connsiteY24-560" fmla="*/ 154980 h 2264696"/>
                <a:gd name="connsiteX25-561" fmla="*/ 1669026 w 2485512"/>
                <a:gd name="connsiteY25-562" fmla="*/ 233808 h 2264696"/>
                <a:gd name="connsiteX26-563" fmla="*/ 1704499 w 2485512"/>
                <a:gd name="connsiteY26-564" fmla="*/ 249573 h 2264696"/>
                <a:gd name="connsiteX27-565" fmla="*/ 1779385 w 2485512"/>
                <a:gd name="connsiteY27-566" fmla="*/ 308694 h 2264696"/>
                <a:gd name="connsiteX28-567" fmla="*/ 1806975 w 2485512"/>
                <a:gd name="connsiteY28-568" fmla="*/ 430877 h 2264696"/>
                <a:gd name="connsiteX29-569" fmla="*/ 1818799 w 2485512"/>
                <a:gd name="connsiteY29-570" fmla="*/ 600356 h 2264696"/>
                <a:gd name="connsiteX30-571" fmla="*/ 1799092 w 2485512"/>
                <a:gd name="connsiteY30-572" fmla="*/ 694949 h 2264696"/>
                <a:gd name="connsiteX31-573" fmla="*/ 1822740 w 2485512"/>
                <a:gd name="connsiteY31-574" fmla="*/ 758011 h 2264696"/>
                <a:gd name="connsiteX32-575" fmla="*/ 1779385 w 2485512"/>
                <a:gd name="connsiteY32-576" fmla="*/ 899901 h 2264696"/>
                <a:gd name="connsiteX33-577" fmla="*/ 1728147 w 2485512"/>
                <a:gd name="connsiteY33-578" fmla="*/ 966904 h 2264696"/>
                <a:gd name="connsiteX34-579" fmla="*/ 1728147 w 2485512"/>
                <a:gd name="connsiteY34-580" fmla="*/ 966904 h 2264696"/>
                <a:gd name="connsiteX35-581" fmla="*/ 1704499 w 2485512"/>
                <a:gd name="connsiteY35-582" fmla="*/ 986611 h 2264696"/>
                <a:gd name="connsiteX36-583" fmla="*/ 1680851 w 2485512"/>
                <a:gd name="connsiteY36-584" fmla="*/ 1128501 h 2264696"/>
                <a:gd name="connsiteX37-585" fmla="*/ 1609906 w 2485512"/>
                <a:gd name="connsiteY37-586" fmla="*/ 1258566 h 2264696"/>
                <a:gd name="connsiteX38-587" fmla="*/ 1586257 w 2485512"/>
                <a:gd name="connsiteY38-588" fmla="*/ 1309804 h 2264696"/>
                <a:gd name="connsiteX39-589" fmla="*/ 1602023 w 2485512"/>
                <a:gd name="connsiteY39-590" fmla="*/ 1408339 h 2264696"/>
                <a:gd name="connsiteX40-591" fmla="*/ 1669026 w 2485512"/>
                <a:gd name="connsiteY40-592" fmla="*/ 1491108 h 2264696"/>
                <a:gd name="connsiteX41-593" fmla="*/ 1925216 w 2485512"/>
                <a:gd name="connsiteY41-594" fmla="*/ 1550228 h 2264696"/>
                <a:gd name="connsiteX42-595" fmla="*/ 2153816 w 2485512"/>
                <a:gd name="connsiteY42-596" fmla="*/ 1609349 h 2264696"/>
                <a:gd name="connsiteX43-597" fmla="*/ 2287823 w 2485512"/>
                <a:gd name="connsiteY43-598" fmla="*/ 1652704 h 2264696"/>
                <a:gd name="connsiteX44-599" fmla="*/ 2402123 w 2485512"/>
                <a:gd name="connsiteY44-600" fmla="*/ 1696059 h 2264696"/>
                <a:gd name="connsiteX45-601" fmla="*/ 2437595 w 2485512"/>
                <a:gd name="connsiteY45-602" fmla="*/ 1849773 h 2264696"/>
                <a:gd name="connsiteX46-603" fmla="*/ 2465185 w 2485512"/>
                <a:gd name="connsiteY46-604" fmla="*/ 2050783 h 2264696"/>
                <a:gd name="connsiteX47-605" fmla="*/ 2484892 w 2485512"/>
                <a:gd name="connsiteY47-606" fmla="*/ 2232087 h 2264696"/>
                <a:gd name="connsiteX48-607" fmla="*/ 2480951 w 2485512"/>
                <a:gd name="connsiteY48-608" fmla="*/ 2232087 h 2264696"/>
                <a:gd name="connsiteX49-609" fmla="*/ 1306420 w 2485512"/>
                <a:gd name="connsiteY49-610" fmla="*/ 2236027 h 2264696"/>
                <a:gd name="connsiteX50-611" fmla="*/ 76709 w 2485512"/>
                <a:gd name="connsiteY50-612" fmla="*/ 2232087 h 2264696"/>
                <a:gd name="connsiteX0-613" fmla="*/ 4 w 2408807"/>
                <a:gd name="connsiteY0-614" fmla="*/ 2232087 h 2254305"/>
                <a:gd name="connsiteX1-615" fmla="*/ 59125 w 2408807"/>
                <a:gd name="connsiteY1-616" fmla="*/ 1834008 h 2254305"/>
                <a:gd name="connsiteX2-617" fmla="*/ 106421 w 2408807"/>
                <a:gd name="connsiteY2-618" fmla="*/ 1692118 h 2254305"/>
                <a:gd name="connsiteX3-619" fmla="*/ 220721 w 2408807"/>
                <a:gd name="connsiteY3-620" fmla="*/ 1636939 h 2254305"/>
                <a:gd name="connsiteX4-621" fmla="*/ 855284 w 2408807"/>
                <a:gd name="connsiteY4-622" fmla="*/ 1455635 h 2254305"/>
                <a:gd name="connsiteX5-623" fmla="*/ 851342 w 2408807"/>
                <a:gd name="connsiteY5-624" fmla="*/ 1459577 h 2254305"/>
                <a:gd name="connsiteX6-625" fmla="*/ 902580 w 2408807"/>
                <a:gd name="connsiteY6-626" fmla="*/ 1364983 h 2254305"/>
                <a:gd name="connsiteX7-627" fmla="*/ 890756 w 2408807"/>
                <a:gd name="connsiteY7-628" fmla="*/ 1254625 h 2254305"/>
                <a:gd name="connsiteX8-629" fmla="*/ 827694 w 2408807"/>
                <a:gd name="connsiteY8-630" fmla="*/ 1160032 h 2254305"/>
                <a:gd name="connsiteX9-631" fmla="*/ 780397 w 2408807"/>
                <a:gd name="connsiteY9-632" fmla="*/ 1053614 h 2254305"/>
                <a:gd name="connsiteX10-633" fmla="*/ 772515 w 2408807"/>
                <a:gd name="connsiteY10-634" fmla="*/ 970846 h 2254305"/>
                <a:gd name="connsiteX11-635" fmla="*/ 737042 w 2408807"/>
                <a:gd name="connsiteY11-636" fmla="*/ 939314 h 2254305"/>
                <a:gd name="connsiteX12-637" fmla="*/ 685804 w 2408807"/>
                <a:gd name="connsiteY12-638" fmla="*/ 852604 h 2254305"/>
                <a:gd name="connsiteX13-639" fmla="*/ 673980 w 2408807"/>
                <a:gd name="connsiteY13-640" fmla="*/ 742246 h 2254305"/>
                <a:gd name="connsiteX14-641" fmla="*/ 693687 w 2408807"/>
                <a:gd name="connsiteY14-642" fmla="*/ 687066 h 2254305"/>
                <a:gd name="connsiteX15-643" fmla="*/ 681863 w 2408807"/>
                <a:gd name="connsiteY15-644" fmla="*/ 596414 h 2254305"/>
                <a:gd name="connsiteX16-645" fmla="*/ 670039 w 2408807"/>
                <a:gd name="connsiteY16-646" fmla="*/ 501821 h 2254305"/>
                <a:gd name="connsiteX17-647" fmla="*/ 701570 w 2408807"/>
                <a:gd name="connsiteY17-648" fmla="*/ 332342 h 2254305"/>
                <a:gd name="connsiteX18-649" fmla="*/ 752808 w 2408807"/>
                <a:gd name="connsiteY18-650" fmla="*/ 210159 h 2254305"/>
                <a:gd name="connsiteX19-651" fmla="*/ 847401 w 2408807"/>
                <a:gd name="connsiteY19-652" fmla="*/ 127390 h 2254305"/>
                <a:gd name="connsiteX20-653" fmla="*/ 1056294 w 2408807"/>
                <a:gd name="connsiteY20-654" fmla="*/ 20973 h 2254305"/>
                <a:gd name="connsiteX21-655" fmla="*/ 1269128 w 2408807"/>
                <a:gd name="connsiteY21-656" fmla="*/ 1266 h 2254305"/>
                <a:gd name="connsiteX22-657" fmla="*/ 1438608 w 2408807"/>
                <a:gd name="connsiteY22-658" fmla="*/ 40680 h 2254305"/>
                <a:gd name="connsiteX23-659" fmla="*/ 1552908 w 2408807"/>
                <a:gd name="connsiteY23-660" fmla="*/ 99801 h 2254305"/>
                <a:gd name="connsiteX24-661" fmla="*/ 1596263 w 2408807"/>
                <a:gd name="connsiteY24-662" fmla="*/ 154980 h 2254305"/>
                <a:gd name="connsiteX25-663" fmla="*/ 1592321 w 2408807"/>
                <a:gd name="connsiteY25-664" fmla="*/ 233808 h 2254305"/>
                <a:gd name="connsiteX26-665" fmla="*/ 1627794 w 2408807"/>
                <a:gd name="connsiteY26-666" fmla="*/ 249573 h 2254305"/>
                <a:gd name="connsiteX27-667" fmla="*/ 1702680 w 2408807"/>
                <a:gd name="connsiteY27-668" fmla="*/ 308694 h 2254305"/>
                <a:gd name="connsiteX28-669" fmla="*/ 1730270 w 2408807"/>
                <a:gd name="connsiteY28-670" fmla="*/ 430877 h 2254305"/>
                <a:gd name="connsiteX29-671" fmla="*/ 1742094 w 2408807"/>
                <a:gd name="connsiteY29-672" fmla="*/ 600356 h 2254305"/>
                <a:gd name="connsiteX30-673" fmla="*/ 1722387 w 2408807"/>
                <a:gd name="connsiteY30-674" fmla="*/ 694949 h 2254305"/>
                <a:gd name="connsiteX31-675" fmla="*/ 1746035 w 2408807"/>
                <a:gd name="connsiteY31-676" fmla="*/ 758011 h 2254305"/>
                <a:gd name="connsiteX32-677" fmla="*/ 1702680 w 2408807"/>
                <a:gd name="connsiteY32-678" fmla="*/ 899901 h 2254305"/>
                <a:gd name="connsiteX33-679" fmla="*/ 1651442 w 2408807"/>
                <a:gd name="connsiteY33-680" fmla="*/ 966904 h 2254305"/>
                <a:gd name="connsiteX34-681" fmla="*/ 1651442 w 2408807"/>
                <a:gd name="connsiteY34-682" fmla="*/ 966904 h 2254305"/>
                <a:gd name="connsiteX35-683" fmla="*/ 1627794 w 2408807"/>
                <a:gd name="connsiteY35-684" fmla="*/ 986611 h 2254305"/>
                <a:gd name="connsiteX36-685" fmla="*/ 1604146 w 2408807"/>
                <a:gd name="connsiteY36-686" fmla="*/ 1128501 h 2254305"/>
                <a:gd name="connsiteX37-687" fmla="*/ 1533201 w 2408807"/>
                <a:gd name="connsiteY37-688" fmla="*/ 1258566 h 2254305"/>
                <a:gd name="connsiteX38-689" fmla="*/ 1509552 w 2408807"/>
                <a:gd name="connsiteY38-690" fmla="*/ 1309804 h 2254305"/>
                <a:gd name="connsiteX39-691" fmla="*/ 1525318 w 2408807"/>
                <a:gd name="connsiteY39-692" fmla="*/ 1408339 h 2254305"/>
                <a:gd name="connsiteX40-693" fmla="*/ 1592321 w 2408807"/>
                <a:gd name="connsiteY40-694" fmla="*/ 1491108 h 2254305"/>
                <a:gd name="connsiteX41-695" fmla="*/ 1848511 w 2408807"/>
                <a:gd name="connsiteY41-696" fmla="*/ 1550228 h 2254305"/>
                <a:gd name="connsiteX42-697" fmla="*/ 2077111 w 2408807"/>
                <a:gd name="connsiteY42-698" fmla="*/ 1609349 h 2254305"/>
                <a:gd name="connsiteX43-699" fmla="*/ 2211118 w 2408807"/>
                <a:gd name="connsiteY43-700" fmla="*/ 1652704 h 2254305"/>
                <a:gd name="connsiteX44-701" fmla="*/ 2325418 w 2408807"/>
                <a:gd name="connsiteY44-702" fmla="*/ 1696059 h 2254305"/>
                <a:gd name="connsiteX45-703" fmla="*/ 2360890 w 2408807"/>
                <a:gd name="connsiteY45-704" fmla="*/ 1849773 h 2254305"/>
                <a:gd name="connsiteX46-705" fmla="*/ 2388480 w 2408807"/>
                <a:gd name="connsiteY46-706" fmla="*/ 2050783 h 2254305"/>
                <a:gd name="connsiteX47-707" fmla="*/ 2408187 w 2408807"/>
                <a:gd name="connsiteY47-708" fmla="*/ 2232087 h 2254305"/>
                <a:gd name="connsiteX48-709" fmla="*/ 2404246 w 2408807"/>
                <a:gd name="connsiteY48-710" fmla="*/ 2232087 h 2254305"/>
                <a:gd name="connsiteX49-711" fmla="*/ 1229715 w 2408807"/>
                <a:gd name="connsiteY49-712" fmla="*/ 2236027 h 2254305"/>
                <a:gd name="connsiteX50-713" fmla="*/ 4 w 2408807"/>
                <a:gd name="connsiteY50-714" fmla="*/ 2232087 h 2254305"/>
                <a:gd name="connsiteX0-715" fmla="*/ 0 w 2408803"/>
                <a:gd name="connsiteY0-716" fmla="*/ 2232087 h 2245516"/>
                <a:gd name="connsiteX1-717" fmla="*/ 59121 w 2408803"/>
                <a:gd name="connsiteY1-718" fmla="*/ 1834008 h 2245516"/>
                <a:gd name="connsiteX2-719" fmla="*/ 106417 w 2408803"/>
                <a:gd name="connsiteY2-720" fmla="*/ 1692118 h 2245516"/>
                <a:gd name="connsiteX3-721" fmla="*/ 220717 w 2408803"/>
                <a:gd name="connsiteY3-722" fmla="*/ 1636939 h 2245516"/>
                <a:gd name="connsiteX4-723" fmla="*/ 855280 w 2408803"/>
                <a:gd name="connsiteY4-724" fmla="*/ 1455635 h 2245516"/>
                <a:gd name="connsiteX5-725" fmla="*/ 851338 w 2408803"/>
                <a:gd name="connsiteY5-726" fmla="*/ 1459577 h 2245516"/>
                <a:gd name="connsiteX6-727" fmla="*/ 902576 w 2408803"/>
                <a:gd name="connsiteY6-728" fmla="*/ 1364983 h 2245516"/>
                <a:gd name="connsiteX7-729" fmla="*/ 890752 w 2408803"/>
                <a:gd name="connsiteY7-730" fmla="*/ 1254625 h 2245516"/>
                <a:gd name="connsiteX8-731" fmla="*/ 827690 w 2408803"/>
                <a:gd name="connsiteY8-732" fmla="*/ 1160032 h 2245516"/>
                <a:gd name="connsiteX9-733" fmla="*/ 780393 w 2408803"/>
                <a:gd name="connsiteY9-734" fmla="*/ 1053614 h 2245516"/>
                <a:gd name="connsiteX10-735" fmla="*/ 772511 w 2408803"/>
                <a:gd name="connsiteY10-736" fmla="*/ 970846 h 2245516"/>
                <a:gd name="connsiteX11-737" fmla="*/ 737038 w 2408803"/>
                <a:gd name="connsiteY11-738" fmla="*/ 939314 h 2245516"/>
                <a:gd name="connsiteX12-739" fmla="*/ 685800 w 2408803"/>
                <a:gd name="connsiteY12-740" fmla="*/ 852604 h 2245516"/>
                <a:gd name="connsiteX13-741" fmla="*/ 673976 w 2408803"/>
                <a:gd name="connsiteY13-742" fmla="*/ 742246 h 2245516"/>
                <a:gd name="connsiteX14-743" fmla="*/ 693683 w 2408803"/>
                <a:gd name="connsiteY14-744" fmla="*/ 687066 h 2245516"/>
                <a:gd name="connsiteX15-745" fmla="*/ 681859 w 2408803"/>
                <a:gd name="connsiteY15-746" fmla="*/ 596414 h 2245516"/>
                <a:gd name="connsiteX16-747" fmla="*/ 670035 w 2408803"/>
                <a:gd name="connsiteY16-748" fmla="*/ 501821 h 2245516"/>
                <a:gd name="connsiteX17-749" fmla="*/ 701566 w 2408803"/>
                <a:gd name="connsiteY17-750" fmla="*/ 332342 h 2245516"/>
                <a:gd name="connsiteX18-751" fmla="*/ 752804 w 2408803"/>
                <a:gd name="connsiteY18-752" fmla="*/ 210159 h 2245516"/>
                <a:gd name="connsiteX19-753" fmla="*/ 847397 w 2408803"/>
                <a:gd name="connsiteY19-754" fmla="*/ 127390 h 2245516"/>
                <a:gd name="connsiteX20-755" fmla="*/ 1056290 w 2408803"/>
                <a:gd name="connsiteY20-756" fmla="*/ 20973 h 2245516"/>
                <a:gd name="connsiteX21-757" fmla="*/ 1269124 w 2408803"/>
                <a:gd name="connsiteY21-758" fmla="*/ 1266 h 2245516"/>
                <a:gd name="connsiteX22-759" fmla="*/ 1438604 w 2408803"/>
                <a:gd name="connsiteY22-760" fmla="*/ 40680 h 2245516"/>
                <a:gd name="connsiteX23-761" fmla="*/ 1552904 w 2408803"/>
                <a:gd name="connsiteY23-762" fmla="*/ 99801 h 2245516"/>
                <a:gd name="connsiteX24-763" fmla="*/ 1596259 w 2408803"/>
                <a:gd name="connsiteY24-764" fmla="*/ 154980 h 2245516"/>
                <a:gd name="connsiteX25-765" fmla="*/ 1592317 w 2408803"/>
                <a:gd name="connsiteY25-766" fmla="*/ 233808 h 2245516"/>
                <a:gd name="connsiteX26-767" fmla="*/ 1627790 w 2408803"/>
                <a:gd name="connsiteY26-768" fmla="*/ 249573 h 2245516"/>
                <a:gd name="connsiteX27-769" fmla="*/ 1702676 w 2408803"/>
                <a:gd name="connsiteY27-770" fmla="*/ 308694 h 2245516"/>
                <a:gd name="connsiteX28-771" fmla="*/ 1730266 w 2408803"/>
                <a:gd name="connsiteY28-772" fmla="*/ 430877 h 2245516"/>
                <a:gd name="connsiteX29-773" fmla="*/ 1742090 w 2408803"/>
                <a:gd name="connsiteY29-774" fmla="*/ 600356 h 2245516"/>
                <a:gd name="connsiteX30-775" fmla="*/ 1722383 w 2408803"/>
                <a:gd name="connsiteY30-776" fmla="*/ 694949 h 2245516"/>
                <a:gd name="connsiteX31-777" fmla="*/ 1746031 w 2408803"/>
                <a:gd name="connsiteY31-778" fmla="*/ 758011 h 2245516"/>
                <a:gd name="connsiteX32-779" fmla="*/ 1702676 w 2408803"/>
                <a:gd name="connsiteY32-780" fmla="*/ 899901 h 2245516"/>
                <a:gd name="connsiteX33-781" fmla="*/ 1651438 w 2408803"/>
                <a:gd name="connsiteY33-782" fmla="*/ 966904 h 2245516"/>
                <a:gd name="connsiteX34-783" fmla="*/ 1651438 w 2408803"/>
                <a:gd name="connsiteY34-784" fmla="*/ 966904 h 2245516"/>
                <a:gd name="connsiteX35-785" fmla="*/ 1627790 w 2408803"/>
                <a:gd name="connsiteY35-786" fmla="*/ 986611 h 2245516"/>
                <a:gd name="connsiteX36-787" fmla="*/ 1604142 w 2408803"/>
                <a:gd name="connsiteY36-788" fmla="*/ 1128501 h 2245516"/>
                <a:gd name="connsiteX37-789" fmla="*/ 1533197 w 2408803"/>
                <a:gd name="connsiteY37-790" fmla="*/ 1258566 h 2245516"/>
                <a:gd name="connsiteX38-791" fmla="*/ 1509548 w 2408803"/>
                <a:gd name="connsiteY38-792" fmla="*/ 1309804 h 2245516"/>
                <a:gd name="connsiteX39-793" fmla="*/ 1525314 w 2408803"/>
                <a:gd name="connsiteY39-794" fmla="*/ 1408339 h 2245516"/>
                <a:gd name="connsiteX40-795" fmla="*/ 1592317 w 2408803"/>
                <a:gd name="connsiteY40-796" fmla="*/ 1491108 h 2245516"/>
                <a:gd name="connsiteX41-797" fmla="*/ 1848507 w 2408803"/>
                <a:gd name="connsiteY41-798" fmla="*/ 1550228 h 2245516"/>
                <a:gd name="connsiteX42-799" fmla="*/ 2077107 w 2408803"/>
                <a:gd name="connsiteY42-800" fmla="*/ 1609349 h 2245516"/>
                <a:gd name="connsiteX43-801" fmla="*/ 2211114 w 2408803"/>
                <a:gd name="connsiteY43-802" fmla="*/ 1652704 h 2245516"/>
                <a:gd name="connsiteX44-803" fmla="*/ 2325414 w 2408803"/>
                <a:gd name="connsiteY44-804" fmla="*/ 1696059 h 2245516"/>
                <a:gd name="connsiteX45-805" fmla="*/ 2360886 w 2408803"/>
                <a:gd name="connsiteY45-806" fmla="*/ 1849773 h 2245516"/>
                <a:gd name="connsiteX46-807" fmla="*/ 2388476 w 2408803"/>
                <a:gd name="connsiteY46-808" fmla="*/ 2050783 h 2245516"/>
                <a:gd name="connsiteX47-809" fmla="*/ 2408183 w 2408803"/>
                <a:gd name="connsiteY47-810" fmla="*/ 2232087 h 2245516"/>
                <a:gd name="connsiteX48-811" fmla="*/ 2404242 w 2408803"/>
                <a:gd name="connsiteY48-812" fmla="*/ 2232087 h 2245516"/>
                <a:gd name="connsiteX49-813" fmla="*/ 1229711 w 2408803"/>
                <a:gd name="connsiteY49-814" fmla="*/ 2236027 h 2245516"/>
                <a:gd name="connsiteX50-815" fmla="*/ 0 w 2408803"/>
                <a:gd name="connsiteY50-816" fmla="*/ 2232087 h 2245516"/>
                <a:gd name="connsiteX0-817" fmla="*/ 0 w 2408803"/>
                <a:gd name="connsiteY0-818" fmla="*/ 2232087 h 2245516"/>
                <a:gd name="connsiteX1-819" fmla="*/ 59121 w 2408803"/>
                <a:gd name="connsiteY1-820" fmla="*/ 1834008 h 2245516"/>
                <a:gd name="connsiteX2-821" fmla="*/ 106417 w 2408803"/>
                <a:gd name="connsiteY2-822" fmla="*/ 1692118 h 2245516"/>
                <a:gd name="connsiteX3-823" fmla="*/ 220717 w 2408803"/>
                <a:gd name="connsiteY3-824" fmla="*/ 1636939 h 2245516"/>
                <a:gd name="connsiteX4-825" fmla="*/ 855280 w 2408803"/>
                <a:gd name="connsiteY4-826" fmla="*/ 1455635 h 2245516"/>
                <a:gd name="connsiteX5-827" fmla="*/ 851338 w 2408803"/>
                <a:gd name="connsiteY5-828" fmla="*/ 1459577 h 2245516"/>
                <a:gd name="connsiteX6-829" fmla="*/ 902576 w 2408803"/>
                <a:gd name="connsiteY6-830" fmla="*/ 1364983 h 2245516"/>
                <a:gd name="connsiteX7-831" fmla="*/ 890752 w 2408803"/>
                <a:gd name="connsiteY7-832" fmla="*/ 1254625 h 2245516"/>
                <a:gd name="connsiteX8-833" fmla="*/ 827690 w 2408803"/>
                <a:gd name="connsiteY8-834" fmla="*/ 1160032 h 2245516"/>
                <a:gd name="connsiteX9-835" fmla="*/ 780393 w 2408803"/>
                <a:gd name="connsiteY9-836" fmla="*/ 1053614 h 2245516"/>
                <a:gd name="connsiteX10-837" fmla="*/ 772511 w 2408803"/>
                <a:gd name="connsiteY10-838" fmla="*/ 970846 h 2245516"/>
                <a:gd name="connsiteX11-839" fmla="*/ 737038 w 2408803"/>
                <a:gd name="connsiteY11-840" fmla="*/ 939314 h 2245516"/>
                <a:gd name="connsiteX12-841" fmla="*/ 685800 w 2408803"/>
                <a:gd name="connsiteY12-842" fmla="*/ 852604 h 2245516"/>
                <a:gd name="connsiteX13-843" fmla="*/ 673976 w 2408803"/>
                <a:gd name="connsiteY13-844" fmla="*/ 742246 h 2245516"/>
                <a:gd name="connsiteX14-845" fmla="*/ 693683 w 2408803"/>
                <a:gd name="connsiteY14-846" fmla="*/ 687066 h 2245516"/>
                <a:gd name="connsiteX15-847" fmla="*/ 681859 w 2408803"/>
                <a:gd name="connsiteY15-848" fmla="*/ 596414 h 2245516"/>
                <a:gd name="connsiteX16-849" fmla="*/ 670035 w 2408803"/>
                <a:gd name="connsiteY16-850" fmla="*/ 501821 h 2245516"/>
                <a:gd name="connsiteX17-851" fmla="*/ 701566 w 2408803"/>
                <a:gd name="connsiteY17-852" fmla="*/ 332342 h 2245516"/>
                <a:gd name="connsiteX18-853" fmla="*/ 752804 w 2408803"/>
                <a:gd name="connsiteY18-854" fmla="*/ 210159 h 2245516"/>
                <a:gd name="connsiteX19-855" fmla="*/ 847397 w 2408803"/>
                <a:gd name="connsiteY19-856" fmla="*/ 127390 h 2245516"/>
                <a:gd name="connsiteX20-857" fmla="*/ 1056290 w 2408803"/>
                <a:gd name="connsiteY20-858" fmla="*/ 20973 h 2245516"/>
                <a:gd name="connsiteX21-859" fmla="*/ 1269124 w 2408803"/>
                <a:gd name="connsiteY21-860" fmla="*/ 1266 h 2245516"/>
                <a:gd name="connsiteX22-861" fmla="*/ 1438604 w 2408803"/>
                <a:gd name="connsiteY22-862" fmla="*/ 40680 h 2245516"/>
                <a:gd name="connsiteX23-863" fmla="*/ 1552904 w 2408803"/>
                <a:gd name="connsiteY23-864" fmla="*/ 99801 h 2245516"/>
                <a:gd name="connsiteX24-865" fmla="*/ 1596259 w 2408803"/>
                <a:gd name="connsiteY24-866" fmla="*/ 154980 h 2245516"/>
                <a:gd name="connsiteX25-867" fmla="*/ 1608082 w 2408803"/>
                <a:gd name="connsiteY25-868" fmla="*/ 214101 h 2245516"/>
                <a:gd name="connsiteX26-869" fmla="*/ 1627790 w 2408803"/>
                <a:gd name="connsiteY26-870" fmla="*/ 249573 h 2245516"/>
                <a:gd name="connsiteX27-871" fmla="*/ 1702676 w 2408803"/>
                <a:gd name="connsiteY27-872" fmla="*/ 308694 h 2245516"/>
                <a:gd name="connsiteX28-873" fmla="*/ 1730266 w 2408803"/>
                <a:gd name="connsiteY28-874" fmla="*/ 430877 h 2245516"/>
                <a:gd name="connsiteX29-875" fmla="*/ 1742090 w 2408803"/>
                <a:gd name="connsiteY29-876" fmla="*/ 600356 h 2245516"/>
                <a:gd name="connsiteX30-877" fmla="*/ 1722383 w 2408803"/>
                <a:gd name="connsiteY30-878" fmla="*/ 694949 h 2245516"/>
                <a:gd name="connsiteX31-879" fmla="*/ 1746031 w 2408803"/>
                <a:gd name="connsiteY31-880" fmla="*/ 758011 h 2245516"/>
                <a:gd name="connsiteX32-881" fmla="*/ 1702676 w 2408803"/>
                <a:gd name="connsiteY32-882" fmla="*/ 899901 h 2245516"/>
                <a:gd name="connsiteX33-883" fmla="*/ 1651438 w 2408803"/>
                <a:gd name="connsiteY33-884" fmla="*/ 966904 h 2245516"/>
                <a:gd name="connsiteX34-885" fmla="*/ 1651438 w 2408803"/>
                <a:gd name="connsiteY34-886" fmla="*/ 966904 h 2245516"/>
                <a:gd name="connsiteX35-887" fmla="*/ 1627790 w 2408803"/>
                <a:gd name="connsiteY35-888" fmla="*/ 986611 h 2245516"/>
                <a:gd name="connsiteX36-889" fmla="*/ 1604142 w 2408803"/>
                <a:gd name="connsiteY36-890" fmla="*/ 1128501 h 2245516"/>
                <a:gd name="connsiteX37-891" fmla="*/ 1533197 w 2408803"/>
                <a:gd name="connsiteY37-892" fmla="*/ 1258566 h 2245516"/>
                <a:gd name="connsiteX38-893" fmla="*/ 1509548 w 2408803"/>
                <a:gd name="connsiteY38-894" fmla="*/ 1309804 h 2245516"/>
                <a:gd name="connsiteX39-895" fmla="*/ 1525314 w 2408803"/>
                <a:gd name="connsiteY39-896" fmla="*/ 1408339 h 2245516"/>
                <a:gd name="connsiteX40-897" fmla="*/ 1592317 w 2408803"/>
                <a:gd name="connsiteY40-898" fmla="*/ 1491108 h 2245516"/>
                <a:gd name="connsiteX41-899" fmla="*/ 1848507 w 2408803"/>
                <a:gd name="connsiteY41-900" fmla="*/ 1550228 h 2245516"/>
                <a:gd name="connsiteX42-901" fmla="*/ 2077107 w 2408803"/>
                <a:gd name="connsiteY42-902" fmla="*/ 1609349 h 2245516"/>
                <a:gd name="connsiteX43-903" fmla="*/ 2211114 w 2408803"/>
                <a:gd name="connsiteY43-904" fmla="*/ 1652704 h 2245516"/>
                <a:gd name="connsiteX44-905" fmla="*/ 2325414 w 2408803"/>
                <a:gd name="connsiteY44-906" fmla="*/ 1696059 h 2245516"/>
                <a:gd name="connsiteX45-907" fmla="*/ 2360886 w 2408803"/>
                <a:gd name="connsiteY45-908" fmla="*/ 1849773 h 2245516"/>
                <a:gd name="connsiteX46-909" fmla="*/ 2388476 w 2408803"/>
                <a:gd name="connsiteY46-910" fmla="*/ 2050783 h 2245516"/>
                <a:gd name="connsiteX47-911" fmla="*/ 2408183 w 2408803"/>
                <a:gd name="connsiteY47-912" fmla="*/ 2232087 h 2245516"/>
                <a:gd name="connsiteX48-913" fmla="*/ 2404242 w 2408803"/>
                <a:gd name="connsiteY48-914" fmla="*/ 2232087 h 2245516"/>
                <a:gd name="connsiteX49-915" fmla="*/ 1229711 w 2408803"/>
                <a:gd name="connsiteY49-916" fmla="*/ 2236027 h 2245516"/>
                <a:gd name="connsiteX50-917" fmla="*/ 0 w 2408803"/>
                <a:gd name="connsiteY50-918" fmla="*/ 2232087 h 2245516"/>
                <a:gd name="connsiteX0-919" fmla="*/ 0 w 2408803"/>
                <a:gd name="connsiteY0-920" fmla="*/ 2232087 h 2245516"/>
                <a:gd name="connsiteX1-921" fmla="*/ 59121 w 2408803"/>
                <a:gd name="connsiteY1-922" fmla="*/ 1834008 h 2245516"/>
                <a:gd name="connsiteX2-923" fmla="*/ 106417 w 2408803"/>
                <a:gd name="connsiteY2-924" fmla="*/ 1692118 h 2245516"/>
                <a:gd name="connsiteX3-925" fmla="*/ 220717 w 2408803"/>
                <a:gd name="connsiteY3-926" fmla="*/ 1636939 h 2245516"/>
                <a:gd name="connsiteX4-927" fmla="*/ 855280 w 2408803"/>
                <a:gd name="connsiteY4-928" fmla="*/ 1455635 h 2245516"/>
                <a:gd name="connsiteX5-929" fmla="*/ 851338 w 2408803"/>
                <a:gd name="connsiteY5-930" fmla="*/ 1459577 h 2245516"/>
                <a:gd name="connsiteX6-931" fmla="*/ 902576 w 2408803"/>
                <a:gd name="connsiteY6-932" fmla="*/ 1364983 h 2245516"/>
                <a:gd name="connsiteX7-933" fmla="*/ 890752 w 2408803"/>
                <a:gd name="connsiteY7-934" fmla="*/ 1254625 h 2245516"/>
                <a:gd name="connsiteX8-935" fmla="*/ 827690 w 2408803"/>
                <a:gd name="connsiteY8-936" fmla="*/ 1160032 h 2245516"/>
                <a:gd name="connsiteX9-937" fmla="*/ 780393 w 2408803"/>
                <a:gd name="connsiteY9-938" fmla="*/ 1053614 h 2245516"/>
                <a:gd name="connsiteX10-939" fmla="*/ 772511 w 2408803"/>
                <a:gd name="connsiteY10-940" fmla="*/ 970846 h 2245516"/>
                <a:gd name="connsiteX11-941" fmla="*/ 737038 w 2408803"/>
                <a:gd name="connsiteY11-942" fmla="*/ 939314 h 2245516"/>
                <a:gd name="connsiteX12-943" fmla="*/ 685800 w 2408803"/>
                <a:gd name="connsiteY12-944" fmla="*/ 852604 h 2245516"/>
                <a:gd name="connsiteX13-945" fmla="*/ 673976 w 2408803"/>
                <a:gd name="connsiteY13-946" fmla="*/ 742246 h 2245516"/>
                <a:gd name="connsiteX14-947" fmla="*/ 693683 w 2408803"/>
                <a:gd name="connsiteY14-948" fmla="*/ 687066 h 2245516"/>
                <a:gd name="connsiteX15-949" fmla="*/ 681859 w 2408803"/>
                <a:gd name="connsiteY15-950" fmla="*/ 596414 h 2245516"/>
                <a:gd name="connsiteX16-951" fmla="*/ 670035 w 2408803"/>
                <a:gd name="connsiteY16-952" fmla="*/ 501821 h 2245516"/>
                <a:gd name="connsiteX17-953" fmla="*/ 701566 w 2408803"/>
                <a:gd name="connsiteY17-954" fmla="*/ 332342 h 2245516"/>
                <a:gd name="connsiteX18-955" fmla="*/ 752804 w 2408803"/>
                <a:gd name="connsiteY18-956" fmla="*/ 210159 h 2245516"/>
                <a:gd name="connsiteX19-957" fmla="*/ 847397 w 2408803"/>
                <a:gd name="connsiteY19-958" fmla="*/ 127390 h 2245516"/>
                <a:gd name="connsiteX20-959" fmla="*/ 1056290 w 2408803"/>
                <a:gd name="connsiteY20-960" fmla="*/ 20973 h 2245516"/>
                <a:gd name="connsiteX21-961" fmla="*/ 1269124 w 2408803"/>
                <a:gd name="connsiteY21-962" fmla="*/ 1266 h 2245516"/>
                <a:gd name="connsiteX22-963" fmla="*/ 1438604 w 2408803"/>
                <a:gd name="connsiteY22-964" fmla="*/ 40680 h 2245516"/>
                <a:gd name="connsiteX23-965" fmla="*/ 1552904 w 2408803"/>
                <a:gd name="connsiteY23-966" fmla="*/ 99801 h 2245516"/>
                <a:gd name="connsiteX24-967" fmla="*/ 1596259 w 2408803"/>
                <a:gd name="connsiteY24-968" fmla="*/ 154980 h 2245516"/>
                <a:gd name="connsiteX25-969" fmla="*/ 1608082 w 2408803"/>
                <a:gd name="connsiteY25-970" fmla="*/ 214101 h 2245516"/>
                <a:gd name="connsiteX26-971" fmla="*/ 1655380 w 2408803"/>
                <a:gd name="connsiteY26-972" fmla="*/ 237749 h 2245516"/>
                <a:gd name="connsiteX27-973" fmla="*/ 1702676 w 2408803"/>
                <a:gd name="connsiteY27-974" fmla="*/ 308694 h 2245516"/>
                <a:gd name="connsiteX28-975" fmla="*/ 1730266 w 2408803"/>
                <a:gd name="connsiteY28-976" fmla="*/ 430877 h 2245516"/>
                <a:gd name="connsiteX29-977" fmla="*/ 1742090 w 2408803"/>
                <a:gd name="connsiteY29-978" fmla="*/ 600356 h 2245516"/>
                <a:gd name="connsiteX30-979" fmla="*/ 1722383 w 2408803"/>
                <a:gd name="connsiteY30-980" fmla="*/ 694949 h 2245516"/>
                <a:gd name="connsiteX31-981" fmla="*/ 1746031 w 2408803"/>
                <a:gd name="connsiteY31-982" fmla="*/ 758011 h 2245516"/>
                <a:gd name="connsiteX32-983" fmla="*/ 1702676 w 2408803"/>
                <a:gd name="connsiteY32-984" fmla="*/ 899901 h 2245516"/>
                <a:gd name="connsiteX33-985" fmla="*/ 1651438 w 2408803"/>
                <a:gd name="connsiteY33-986" fmla="*/ 966904 h 2245516"/>
                <a:gd name="connsiteX34-987" fmla="*/ 1651438 w 2408803"/>
                <a:gd name="connsiteY34-988" fmla="*/ 966904 h 2245516"/>
                <a:gd name="connsiteX35-989" fmla="*/ 1627790 w 2408803"/>
                <a:gd name="connsiteY35-990" fmla="*/ 986611 h 2245516"/>
                <a:gd name="connsiteX36-991" fmla="*/ 1604142 w 2408803"/>
                <a:gd name="connsiteY36-992" fmla="*/ 1128501 h 2245516"/>
                <a:gd name="connsiteX37-993" fmla="*/ 1533197 w 2408803"/>
                <a:gd name="connsiteY37-994" fmla="*/ 1258566 h 2245516"/>
                <a:gd name="connsiteX38-995" fmla="*/ 1509548 w 2408803"/>
                <a:gd name="connsiteY38-996" fmla="*/ 1309804 h 2245516"/>
                <a:gd name="connsiteX39-997" fmla="*/ 1525314 w 2408803"/>
                <a:gd name="connsiteY39-998" fmla="*/ 1408339 h 2245516"/>
                <a:gd name="connsiteX40-999" fmla="*/ 1592317 w 2408803"/>
                <a:gd name="connsiteY40-1000" fmla="*/ 1491108 h 2245516"/>
                <a:gd name="connsiteX41-1001" fmla="*/ 1848507 w 2408803"/>
                <a:gd name="connsiteY41-1002" fmla="*/ 1550228 h 2245516"/>
                <a:gd name="connsiteX42-1003" fmla="*/ 2077107 w 2408803"/>
                <a:gd name="connsiteY42-1004" fmla="*/ 1609349 h 2245516"/>
                <a:gd name="connsiteX43-1005" fmla="*/ 2211114 w 2408803"/>
                <a:gd name="connsiteY43-1006" fmla="*/ 1652704 h 2245516"/>
                <a:gd name="connsiteX44-1007" fmla="*/ 2325414 w 2408803"/>
                <a:gd name="connsiteY44-1008" fmla="*/ 1696059 h 2245516"/>
                <a:gd name="connsiteX45-1009" fmla="*/ 2360886 w 2408803"/>
                <a:gd name="connsiteY45-1010" fmla="*/ 1849773 h 2245516"/>
                <a:gd name="connsiteX46-1011" fmla="*/ 2388476 w 2408803"/>
                <a:gd name="connsiteY46-1012" fmla="*/ 2050783 h 2245516"/>
                <a:gd name="connsiteX47-1013" fmla="*/ 2408183 w 2408803"/>
                <a:gd name="connsiteY47-1014" fmla="*/ 2232087 h 2245516"/>
                <a:gd name="connsiteX48-1015" fmla="*/ 2404242 w 2408803"/>
                <a:gd name="connsiteY48-1016" fmla="*/ 2232087 h 2245516"/>
                <a:gd name="connsiteX49-1017" fmla="*/ 1229711 w 2408803"/>
                <a:gd name="connsiteY49-1018" fmla="*/ 2236027 h 2245516"/>
                <a:gd name="connsiteX50-1019" fmla="*/ 0 w 2408803"/>
                <a:gd name="connsiteY50-1020" fmla="*/ 2232087 h 2245516"/>
                <a:gd name="connsiteX0-1021" fmla="*/ 0 w 2408803"/>
                <a:gd name="connsiteY0-1022" fmla="*/ 2232087 h 2245516"/>
                <a:gd name="connsiteX1-1023" fmla="*/ 59121 w 2408803"/>
                <a:gd name="connsiteY1-1024" fmla="*/ 1834008 h 2245516"/>
                <a:gd name="connsiteX2-1025" fmla="*/ 106417 w 2408803"/>
                <a:gd name="connsiteY2-1026" fmla="*/ 1692118 h 2245516"/>
                <a:gd name="connsiteX3-1027" fmla="*/ 220717 w 2408803"/>
                <a:gd name="connsiteY3-1028" fmla="*/ 1636939 h 2245516"/>
                <a:gd name="connsiteX4-1029" fmla="*/ 855280 w 2408803"/>
                <a:gd name="connsiteY4-1030" fmla="*/ 1455635 h 2245516"/>
                <a:gd name="connsiteX5-1031" fmla="*/ 981404 w 2408803"/>
                <a:gd name="connsiteY5-1032" fmla="*/ 1467460 h 2245516"/>
                <a:gd name="connsiteX6-1033" fmla="*/ 902576 w 2408803"/>
                <a:gd name="connsiteY6-1034" fmla="*/ 1364983 h 2245516"/>
                <a:gd name="connsiteX7-1035" fmla="*/ 890752 w 2408803"/>
                <a:gd name="connsiteY7-1036" fmla="*/ 1254625 h 2245516"/>
                <a:gd name="connsiteX8-1037" fmla="*/ 827690 w 2408803"/>
                <a:gd name="connsiteY8-1038" fmla="*/ 1160032 h 2245516"/>
                <a:gd name="connsiteX9-1039" fmla="*/ 780393 w 2408803"/>
                <a:gd name="connsiteY9-1040" fmla="*/ 1053614 h 2245516"/>
                <a:gd name="connsiteX10-1041" fmla="*/ 772511 w 2408803"/>
                <a:gd name="connsiteY10-1042" fmla="*/ 970846 h 2245516"/>
                <a:gd name="connsiteX11-1043" fmla="*/ 737038 w 2408803"/>
                <a:gd name="connsiteY11-1044" fmla="*/ 939314 h 2245516"/>
                <a:gd name="connsiteX12-1045" fmla="*/ 685800 w 2408803"/>
                <a:gd name="connsiteY12-1046" fmla="*/ 852604 h 2245516"/>
                <a:gd name="connsiteX13-1047" fmla="*/ 673976 w 2408803"/>
                <a:gd name="connsiteY13-1048" fmla="*/ 742246 h 2245516"/>
                <a:gd name="connsiteX14-1049" fmla="*/ 693683 w 2408803"/>
                <a:gd name="connsiteY14-1050" fmla="*/ 687066 h 2245516"/>
                <a:gd name="connsiteX15-1051" fmla="*/ 681859 w 2408803"/>
                <a:gd name="connsiteY15-1052" fmla="*/ 596414 h 2245516"/>
                <a:gd name="connsiteX16-1053" fmla="*/ 670035 w 2408803"/>
                <a:gd name="connsiteY16-1054" fmla="*/ 501821 h 2245516"/>
                <a:gd name="connsiteX17-1055" fmla="*/ 701566 w 2408803"/>
                <a:gd name="connsiteY17-1056" fmla="*/ 332342 h 2245516"/>
                <a:gd name="connsiteX18-1057" fmla="*/ 752804 w 2408803"/>
                <a:gd name="connsiteY18-1058" fmla="*/ 210159 h 2245516"/>
                <a:gd name="connsiteX19-1059" fmla="*/ 847397 w 2408803"/>
                <a:gd name="connsiteY19-1060" fmla="*/ 127390 h 2245516"/>
                <a:gd name="connsiteX20-1061" fmla="*/ 1056290 w 2408803"/>
                <a:gd name="connsiteY20-1062" fmla="*/ 20973 h 2245516"/>
                <a:gd name="connsiteX21-1063" fmla="*/ 1269124 w 2408803"/>
                <a:gd name="connsiteY21-1064" fmla="*/ 1266 h 2245516"/>
                <a:gd name="connsiteX22-1065" fmla="*/ 1438604 w 2408803"/>
                <a:gd name="connsiteY22-1066" fmla="*/ 40680 h 2245516"/>
                <a:gd name="connsiteX23-1067" fmla="*/ 1552904 w 2408803"/>
                <a:gd name="connsiteY23-1068" fmla="*/ 99801 h 2245516"/>
                <a:gd name="connsiteX24-1069" fmla="*/ 1596259 w 2408803"/>
                <a:gd name="connsiteY24-1070" fmla="*/ 154980 h 2245516"/>
                <a:gd name="connsiteX25-1071" fmla="*/ 1608082 w 2408803"/>
                <a:gd name="connsiteY25-1072" fmla="*/ 214101 h 2245516"/>
                <a:gd name="connsiteX26-1073" fmla="*/ 1655380 w 2408803"/>
                <a:gd name="connsiteY26-1074" fmla="*/ 237749 h 2245516"/>
                <a:gd name="connsiteX27-1075" fmla="*/ 1702676 w 2408803"/>
                <a:gd name="connsiteY27-1076" fmla="*/ 308694 h 2245516"/>
                <a:gd name="connsiteX28-1077" fmla="*/ 1730266 w 2408803"/>
                <a:gd name="connsiteY28-1078" fmla="*/ 430877 h 2245516"/>
                <a:gd name="connsiteX29-1079" fmla="*/ 1742090 w 2408803"/>
                <a:gd name="connsiteY29-1080" fmla="*/ 600356 h 2245516"/>
                <a:gd name="connsiteX30-1081" fmla="*/ 1722383 w 2408803"/>
                <a:gd name="connsiteY30-1082" fmla="*/ 694949 h 2245516"/>
                <a:gd name="connsiteX31-1083" fmla="*/ 1746031 w 2408803"/>
                <a:gd name="connsiteY31-1084" fmla="*/ 758011 h 2245516"/>
                <a:gd name="connsiteX32-1085" fmla="*/ 1702676 w 2408803"/>
                <a:gd name="connsiteY32-1086" fmla="*/ 899901 h 2245516"/>
                <a:gd name="connsiteX33-1087" fmla="*/ 1651438 w 2408803"/>
                <a:gd name="connsiteY33-1088" fmla="*/ 966904 h 2245516"/>
                <a:gd name="connsiteX34-1089" fmla="*/ 1651438 w 2408803"/>
                <a:gd name="connsiteY34-1090" fmla="*/ 966904 h 2245516"/>
                <a:gd name="connsiteX35-1091" fmla="*/ 1627790 w 2408803"/>
                <a:gd name="connsiteY35-1092" fmla="*/ 986611 h 2245516"/>
                <a:gd name="connsiteX36-1093" fmla="*/ 1604142 w 2408803"/>
                <a:gd name="connsiteY36-1094" fmla="*/ 1128501 h 2245516"/>
                <a:gd name="connsiteX37-1095" fmla="*/ 1533197 w 2408803"/>
                <a:gd name="connsiteY37-1096" fmla="*/ 1258566 h 2245516"/>
                <a:gd name="connsiteX38-1097" fmla="*/ 1509548 w 2408803"/>
                <a:gd name="connsiteY38-1098" fmla="*/ 1309804 h 2245516"/>
                <a:gd name="connsiteX39-1099" fmla="*/ 1525314 w 2408803"/>
                <a:gd name="connsiteY39-1100" fmla="*/ 1408339 h 2245516"/>
                <a:gd name="connsiteX40-1101" fmla="*/ 1592317 w 2408803"/>
                <a:gd name="connsiteY40-1102" fmla="*/ 1491108 h 2245516"/>
                <a:gd name="connsiteX41-1103" fmla="*/ 1848507 w 2408803"/>
                <a:gd name="connsiteY41-1104" fmla="*/ 1550228 h 2245516"/>
                <a:gd name="connsiteX42-1105" fmla="*/ 2077107 w 2408803"/>
                <a:gd name="connsiteY42-1106" fmla="*/ 1609349 h 2245516"/>
                <a:gd name="connsiteX43-1107" fmla="*/ 2211114 w 2408803"/>
                <a:gd name="connsiteY43-1108" fmla="*/ 1652704 h 2245516"/>
                <a:gd name="connsiteX44-1109" fmla="*/ 2325414 w 2408803"/>
                <a:gd name="connsiteY44-1110" fmla="*/ 1696059 h 2245516"/>
                <a:gd name="connsiteX45-1111" fmla="*/ 2360886 w 2408803"/>
                <a:gd name="connsiteY45-1112" fmla="*/ 1849773 h 2245516"/>
                <a:gd name="connsiteX46-1113" fmla="*/ 2388476 w 2408803"/>
                <a:gd name="connsiteY46-1114" fmla="*/ 2050783 h 2245516"/>
                <a:gd name="connsiteX47-1115" fmla="*/ 2408183 w 2408803"/>
                <a:gd name="connsiteY47-1116" fmla="*/ 2232087 h 2245516"/>
                <a:gd name="connsiteX48-1117" fmla="*/ 2404242 w 2408803"/>
                <a:gd name="connsiteY48-1118" fmla="*/ 2232087 h 2245516"/>
                <a:gd name="connsiteX49-1119" fmla="*/ 1229711 w 2408803"/>
                <a:gd name="connsiteY49-1120" fmla="*/ 2236027 h 2245516"/>
                <a:gd name="connsiteX50-1121" fmla="*/ 0 w 2408803"/>
                <a:gd name="connsiteY50-1122" fmla="*/ 2232087 h 2245516"/>
                <a:gd name="connsiteX0-1123" fmla="*/ 0 w 2408803"/>
                <a:gd name="connsiteY0-1124" fmla="*/ 2232087 h 2245516"/>
                <a:gd name="connsiteX1-1125" fmla="*/ 59121 w 2408803"/>
                <a:gd name="connsiteY1-1126" fmla="*/ 1834008 h 2245516"/>
                <a:gd name="connsiteX2-1127" fmla="*/ 106417 w 2408803"/>
                <a:gd name="connsiteY2-1128" fmla="*/ 1692118 h 2245516"/>
                <a:gd name="connsiteX3-1129" fmla="*/ 220717 w 2408803"/>
                <a:gd name="connsiteY3-1130" fmla="*/ 1636939 h 2245516"/>
                <a:gd name="connsiteX4-1131" fmla="*/ 855280 w 2408803"/>
                <a:gd name="connsiteY4-1132" fmla="*/ 1455635 h 2245516"/>
                <a:gd name="connsiteX5-1133" fmla="*/ 878929 w 2408803"/>
                <a:gd name="connsiteY5-1134" fmla="*/ 1400457 h 2245516"/>
                <a:gd name="connsiteX6-1135" fmla="*/ 902576 w 2408803"/>
                <a:gd name="connsiteY6-1136" fmla="*/ 1364983 h 2245516"/>
                <a:gd name="connsiteX7-1137" fmla="*/ 890752 w 2408803"/>
                <a:gd name="connsiteY7-1138" fmla="*/ 1254625 h 2245516"/>
                <a:gd name="connsiteX8-1139" fmla="*/ 827690 w 2408803"/>
                <a:gd name="connsiteY8-1140" fmla="*/ 1160032 h 2245516"/>
                <a:gd name="connsiteX9-1141" fmla="*/ 780393 w 2408803"/>
                <a:gd name="connsiteY9-1142" fmla="*/ 1053614 h 2245516"/>
                <a:gd name="connsiteX10-1143" fmla="*/ 772511 w 2408803"/>
                <a:gd name="connsiteY10-1144" fmla="*/ 970846 h 2245516"/>
                <a:gd name="connsiteX11-1145" fmla="*/ 737038 w 2408803"/>
                <a:gd name="connsiteY11-1146" fmla="*/ 939314 h 2245516"/>
                <a:gd name="connsiteX12-1147" fmla="*/ 685800 w 2408803"/>
                <a:gd name="connsiteY12-1148" fmla="*/ 852604 h 2245516"/>
                <a:gd name="connsiteX13-1149" fmla="*/ 673976 w 2408803"/>
                <a:gd name="connsiteY13-1150" fmla="*/ 742246 h 2245516"/>
                <a:gd name="connsiteX14-1151" fmla="*/ 693683 w 2408803"/>
                <a:gd name="connsiteY14-1152" fmla="*/ 687066 h 2245516"/>
                <a:gd name="connsiteX15-1153" fmla="*/ 681859 w 2408803"/>
                <a:gd name="connsiteY15-1154" fmla="*/ 596414 h 2245516"/>
                <a:gd name="connsiteX16-1155" fmla="*/ 670035 w 2408803"/>
                <a:gd name="connsiteY16-1156" fmla="*/ 501821 h 2245516"/>
                <a:gd name="connsiteX17-1157" fmla="*/ 701566 w 2408803"/>
                <a:gd name="connsiteY17-1158" fmla="*/ 332342 h 2245516"/>
                <a:gd name="connsiteX18-1159" fmla="*/ 752804 w 2408803"/>
                <a:gd name="connsiteY18-1160" fmla="*/ 210159 h 2245516"/>
                <a:gd name="connsiteX19-1161" fmla="*/ 847397 w 2408803"/>
                <a:gd name="connsiteY19-1162" fmla="*/ 127390 h 2245516"/>
                <a:gd name="connsiteX20-1163" fmla="*/ 1056290 w 2408803"/>
                <a:gd name="connsiteY20-1164" fmla="*/ 20973 h 2245516"/>
                <a:gd name="connsiteX21-1165" fmla="*/ 1269124 w 2408803"/>
                <a:gd name="connsiteY21-1166" fmla="*/ 1266 h 2245516"/>
                <a:gd name="connsiteX22-1167" fmla="*/ 1438604 w 2408803"/>
                <a:gd name="connsiteY22-1168" fmla="*/ 40680 h 2245516"/>
                <a:gd name="connsiteX23-1169" fmla="*/ 1552904 w 2408803"/>
                <a:gd name="connsiteY23-1170" fmla="*/ 99801 h 2245516"/>
                <a:gd name="connsiteX24-1171" fmla="*/ 1596259 w 2408803"/>
                <a:gd name="connsiteY24-1172" fmla="*/ 154980 h 2245516"/>
                <a:gd name="connsiteX25-1173" fmla="*/ 1608082 w 2408803"/>
                <a:gd name="connsiteY25-1174" fmla="*/ 214101 h 2245516"/>
                <a:gd name="connsiteX26-1175" fmla="*/ 1655380 w 2408803"/>
                <a:gd name="connsiteY26-1176" fmla="*/ 237749 h 2245516"/>
                <a:gd name="connsiteX27-1177" fmla="*/ 1702676 w 2408803"/>
                <a:gd name="connsiteY27-1178" fmla="*/ 308694 h 2245516"/>
                <a:gd name="connsiteX28-1179" fmla="*/ 1730266 w 2408803"/>
                <a:gd name="connsiteY28-1180" fmla="*/ 430877 h 2245516"/>
                <a:gd name="connsiteX29-1181" fmla="*/ 1742090 w 2408803"/>
                <a:gd name="connsiteY29-1182" fmla="*/ 600356 h 2245516"/>
                <a:gd name="connsiteX30-1183" fmla="*/ 1722383 w 2408803"/>
                <a:gd name="connsiteY30-1184" fmla="*/ 694949 h 2245516"/>
                <a:gd name="connsiteX31-1185" fmla="*/ 1746031 w 2408803"/>
                <a:gd name="connsiteY31-1186" fmla="*/ 758011 h 2245516"/>
                <a:gd name="connsiteX32-1187" fmla="*/ 1702676 w 2408803"/>
                <a:gd name="connsiteY32-1188" fmla="*/ 899901 h 2245516"/>
                <a:gd name="connsiteX33-1189" fmla="*/ 1651438 w 2408803"/>
                <a:gd name="connsiteY33-1190" fmla="*/ 966904 h 2245516"/>
                <a:gd name="connsiteX34-1191" fmla="*/ 1651438 w 2408803"/>
                <a:gd name="connsiteY34-1192" fmla="*/ 966904 h 2245516"/>
                <a:gd name="connsiteX35-1193" fmla="*/ 1627790 w 2408803"/>
                <a:gd name="connsiteY35-1194" fmla="*/ 986611 h 2245516"/>
                <a:gd name="connsiteX36-1195" fmla="*/ 1604142 w 2408803"/>
                <a:gd name="connsiteY36-1196" fmla="*/ 1128501 h 2245516"/>
                <a:gd name="connsiteX37-1197" fmla="*/ 1533197 w 2408803"/>
                <a:gd name="connsiteY37-1198" fmla="*/ 1258566 h 2245516"/>
                <a:gd name="connsiteX38-1199" fmla="*/ 1509548 w 2408803"/>
                <a:gd name="connsiteY38-1200" fmla="*/ 1309804 h 2245516"/>
                <a:gd name="connsiteX39-1201" fmla="*/ 1525314 w 2408803"/>
                <a:gd name="connsiteY39-1202" fmla="*/ 1408339 h 2245516"/>
                <a:gd name="connsiteX40-1203" fmla="*/ 1592317 w 2408803"/>
                <a:gd name="connsiteY40-1204" fmla="*/ 1491108 h 2245516"/>
                <a:gd name="connsiteX41-1205" fmla="*/ 1848507 w 2408803"/>
                <a:gd name="connsiteY41-1206" fmla="*/ 1550228 h 2245516"/>
                <a:gd name="connsiteX42-1207" fmla="*/ 2077107 w 2408803"/>
                <a:gd name="connsiteY42-1208" fmla="*/ 1609349 h 2245516"/>
                <a:gd name="connsiteX43-1209" fmla="*/ 2211114 w 2408803"/>
                <a:gd name="connsiteY43-1210" fmla="*/ 1652704 h 2245516"/>
                <a:gd name="connsiteX44-1211" fmla="*/ 2325414 w 2408803"/>
                <a:gd name="connsiteY44-1212" fmla="*/ 1696059 h 2245516"/>
                <a:gd name="connsiteX45-1213" fmla="*/ 2360886 w 2408803"/>
                <a:gd name="connsiteY45-1214" fmla="*/ 1849773 h 2245516"/>
                <a:gd name="connsiteX46-1215" fmla="*/ 2388476 w 2408803"/>
                <a:gd name="connsiteY46-1216" fmla="*/ 2050783 h 2245516"/>
                <a:gd name="connsiteX47-1217" fmla="*/ 2408183 w 2408803"/>
                <a:gd name="connsiteY47-1218" fmla="*/ 2232087 h 2245516"/>
                <a:gd name="connsiteX48-1219" fmla="*/ 2404242 w 2408803"/>
                <a:gd name="connsiteY48-1220" fmla="*/ 2232087 h 2245516"/>
                <a:gd name="connsiteX49-1221" fmla="*/ 1229711 w 2408803"/>
                <a:gd name="connsiteY49-1222" fmla="*/ 2236027 h 2245516"/>
                <a:gd name="connsiteX50-1223" fmla="*/ 0 w 2408803"/>
                <a:gd name="connsiteY50-1224" fmla="*/ 2232087 h 2245516"/>
                <a:gd name="connsiteX0-1225" fmla="*/ 0 w 2408803"/>
                <a:gd name="connsiteY0-1226" fmla="*/ 2232087 h 2245516"/>
                <a:gd name="connsiteX1-1227" fmla="*/ 59121 w 2408803"/>
                <a:gd name="connsiteY1-1228" fmla="*/ 1834008 h 2245516"/>
                <a:gd name="connsiteX2-1229" fmla="*/ 106417 w 2408803"/>
                <a:gd name="connsiteY2-1230" fmla="*/ 1692118 h 2245516"/>
                <a:gd name="connsiteX3-1231" fmla="*/ 220717 w 2408803"/>
                <a:gd name="connsiteY3-1232" fmla="*/ 1636939 h 2245516"/>
                <a:gd name="connsiteX4-1233" fmla="*/ 855280 w 2408803"/>
                <a:gd name="connsiteY4-1234" fmla="*/ 1455635 h 2245516"/>
                <a:gd name="connsiteX5-1235" fmla="*/ 878929 w 2408803"/>
                <a:gd name="connsiteY5-1236" fmla="*/ 1400457 h 2245516"/>
                <a:gd name="connsiteX6-1237" fmla="*/ 902576 w 2408803"/>
                <a:gd name="connsiteY6-1238" fmla="*/ 1364983 h 2245516"/>
                <a:gd name="connsiteX7-1239" fmla="*/ 890752 w 2408803"/>
                <a:gd name="connsiteY7-1240" fmla="*/ 1254625 h 2245516"/>
                <a:gd name="connsiteX8-1241" fmla="*/ 827690 w 2408803"/>
                <a:gd name="connsiteY8-1242" fmla="*/ 1160032 h 2245516"/>
                <a:gd name="connsiteX9-1243" fmla="*/ 780393 w 2408803"/>
                <a:gd name="connsiteY9-1244" fmla="*/ 1053614 h 2245516"/>
                <a:gd name="connsiteX10-1245" fmla="*/ 772511 w 2408803"/>
                <a:gd name="connsiteY10-1246" fmla="*/ 970846 h 2245516"/>
                <a:gd name="connsiteX11-1247" fmla="*/ 737038 w 2408803"/>
                <a:gd name="connsiteY11-1248" fmla="*/ 939314 h 2245516"/>
                <a:gd name="connsiteX12-1249" fmla="*/ 685800 w 2408803"/>
                <a:gd name="connsiteY12-1250" fmla="*/ 852604 h 2245516"/>
                <a:gd name="connsiteX13-1251" fmla="*/ 673976 w 2408803"/>
                <a:gd name="connsiteY13-1252" fmla="*/ 742246 h 2245516"/>
                <a:gd name="connsiteX14-1253" fmla="*/ 693683 w 2408803"/>
                <a:gd name="connsiteY14-1254" fmla="*/ 687066 h 2245516"/>
                <a:gd name="connsiteX15-1255" fmla="*/ 681859 w 2408803"/>
                <a:gd name="connsiteY15-1256" fmla="*/ 596414 h 2245516"/>
                <a:gd name="connsiteX16-1257" fmla="*/ 670035 w 2408803"/>
                <a:gd name="connsiteY16-1258" fmla="*/ 501821 h 2245516"/>
                <a:gd name="connsiteX17-1259" fmla="*/ 701566 w 2408803"/>
                <a:gd name="connsiteY17-1260" fmla="*/ 332342 h 2245516"/>
                <a:gd name="connsiteX18-1261" fmla="*/ 752804 w 2408803"/>
                <a:gd name="connsiteY18-1262" fmla="*/ 210159 h 2245516"/>
                <a:gd name="connsiteX19-1263" fmla="*/ 847397 w 2408803"/>
                <a:gd name="connsiteY19-1264" fmla="*/ 127390 h 2245516"/>
                <a:gd name="connsiteX20-1265" fmla="*/ 1056290 w 2408803"/>
                <a:gd name="connsiteY20-1266" fmla="*/ 20973 h 2245516"/>
                <a:gd name="connsiteX21-1267" fmla="*/ 1269124 w 2408803"/>
                <a:gd name="connsiteY21-1268" fmla="*/ 1266 h 2245516"/>
                <a:gd name="connsiteX22-1269" fmla="*/ 1438604 w 2408803"/>
                <a:gd name="connsiteY22-1270" fmla="*/ 40680 h 2245516"/>
                <a:gd name="connsiteX23-1271" fmla="*/ 1552904 w 2408803"/>
                <a:gd name="connsiteY23-1272" fmla="*/ 99801 h 2245516"/>
                <a:gd name="connsiteX24-1273" fmla="*/ 1596259 w 2408803"/>
                <a:gd name="connsiteY24-1274" fmla="*/ 154980 h 2245516"/>
                <a:gd name="connsiteX25-1275" fmla="*/ 1608082 w 2408803"/>
                <a:gd name="connsiteY25-1276" fmla="*/ 214101 h 2245516"/>
                <a:gd name="connsiteX26-1277" fmla="*/ 1655380 w 2408803"/>
                <a:gd name="connsiteY26-1278" fmla="*/ 237749 h 2245516"/>
                <a:gd name="connsiteX27-1279" fmla="*/ 1702676 w 2408803"/>
                <a:gd name="connsiteY27-1280" fmla="*/ 308694 h 2245516"/>
                <a:gd name="connsiteX28-1281" fmla="*/ 1730266 w 2408803"/>
                <a:gd name="connsiteY28-1282" fmla="*/ 430877 h 2245516"/>
                <a:gd name="connsiteX29-1283" fmla="*/ 1742090 w 2408803"/>
                <a:gd name="connsiteY29-1284" fmla="*/ 600356 h 2245516"/>
                <a:gd name="connsiteX30-1285" fmla="*/ 1722383 w 2408803"/>
                <a:gd name="connsiteY30-1286" fmla="*/ 694949 h 2245516"/>
                <a:gd name="connsiteX31-1287" fmla="*/ 1746031 w 2408803"/>
                <a:gd name="connsiteY31-1288" fmla="*/ 758011 h 2245516"/>
                <a:gd name="connsiteX32-1289" fmla="*/ 1702676 w 2408803"/>
                <a:gd name="connsiteY32-1290" fmla="*/ 899901 h 2245516"/>
                <a:gd name="connsiteX33-1291" fmla="*/ 1651438 w 2408803"/>
                <a:gd name="connsiteY33-1292" fmla="*/ 966904 h 2245516"/>
                <a:gd name="connsiteX34-1293" fmla="*/ 1651438 w 2408803"/>
                <a:gd name="connsiteY34-1294" fmla="*/ 966904 h 2245516"/>
                <a:gd name="connsiteX35-1295" fmla="*/ 1627790 w 2408803"/>
                <a:gd name="connsiteY35-1296" fmla="*/ 986611 h 2245516"/>
                <a:gd name="connsiteX36-1297" fmla="*/ 1604142 w 2408803"/>
                <a:gd name="connsiteY36-1298" fmla="*/ 1128501 h 2245516"/>
                <a:gd name="connsiteX37-1299" fmla="*/ 1533197 w 2408803"/>
                <a:gd name="connsiteY37-1300" fmla="*/ 1258566 h 2245516"/>
                <a:gd name="connsiteX38-1301" fmla="*/ 1509548 w 2408803"/>
                <a:gd name="connsiteY38-1302" fmla="*/ 1309804 h 2245516"/>
                <a:gd name="connsiteX39-1303" fmla="*/ 1525314 w 2408803"/>
                <a:gd name="connsiteY39-1304" fmla="*/ 1408339 h 2245516"/>
                <a:gd name="connsiteX40-1305" fmla="*/ 1592317 w 2408803"/>
                <a:gd name="connsiteY40-1306" fmla="*/ 1491108 h 2245516"/>
                <a:gd name="connsiteX41-1307" fmla="*/ 1848507 w 2408803"/>
                <a:gd name="connsiteY41-1308" fmla="*/ 1550228 h 2245516"/>
                <a:gd name="connsiteX42-1309" fmla="*/ 2077107 w 2408803"/>
                <a:gd name="connsiteY42-1310" fmla="*/ 1609349 h 2245516"/>
                <a:gd name="connsiteX43-1311" fmla="*/ 2211114 w 2408803"/>
                <a:gd name="connsiteY43-1312" fmla="*/ 1652704 h 2245516"/>
                <a:gd name="connsiteX44-1313" fmla="*/ 2325414 w 2408803"/>
                <a:gd name="connsiteY44-1314" fmla="*/ 1696059 h 2245516"/>
                <a:gd name="connsiteX45-1315" fmla="*/ 2360886 w 2408803"/>
                <a:gd name="connsiteY45-1316" fmla="*/ 1849773 h 2245516"/>
                <a:gd name="connsiteX46-1317" fmla="*/ 2388476 w 2408803"/>
                <a:gd name="connsiteY46-1318" fmla="*/ 2050783 h 2245516"/>
                <a:gd name="connsiteX47-1319" fmla="*/ 2408183 w 2408803"/>
                <a:gd name="connsiteY47-1320" fmla="*/ 2232087 h 2245516"/>
                <a:gd name="connsiteX48-1321" fmla="*/ 2404242 w 2408803"/>
                <a:gd name="connsiteY48-1322" fmla="*/ 2232087 h 2245516"/>
                <a:gd name="connsiteX49-1323" fmla="*/ 1229711 w 2408803"/>
                <a:gd name="connsiteY49-1324" fmla="*/ 2236027 h 2245516"/>
                <a:gd name="connsiteX50-1325" fmla="*/ 0 w 2408803"/>
                <a:gd name="connsiteY50-1326" fmla="*/ 2232087 h 2245516"/>
                <a:gd name="connsiteX0-1327" fmla="*/ 0 w 2408803"/>
                <a:gd name="connsiteY0-1328" fmla="*/ 2232087 h 2245516"/>
                <a:gd name="connsiteX1-1329" fmla="*/ 59121 w 2408803"/>
                <a:gd name="connsiteY1-1330" fmla="*/ 1834008 h 2245516"/>
                <a:gd name="connsiteX2-1331" fmla="*/ 106417 w 2408803"/>
                <a:gd name="connsiteY2-1332" fmla="*/ 1692118 h 2245516"/>
                <a:gd name="connsiteX3-1333" fmla="*/ 220717 w 2408803"/>
                <a:gd name="connsiteY3-1334" fmla="*/ 1636939 h 2245516"/>
                <a:gd name="connsiteX4-1335" fmla="*/ 855280 w 2408803"/>
                <a:gd name="connsiteY4-1336" fmla="*/ 1455635 h 2245516"/>
                <a:gd name="connsiteX5-1337" fmla="*/ 878929 w 2408803"/>
                <a:gd name="connsiteY5-1338" fmla="*/ 1400457 h 2245516"/>
                <a:gd name="connsiteX6-1339" fmla="*/ 902576 w 2408803"/>
                <a:gd name="connsiteY6-1340" fmla="*/ 1364983 h 2245516"/>
                <a:gd name="connsiteX7-1341" fmla="*/ 890752 w 2408803"/>
                <a:gd name="connsiteY7-1342" fmla="*/ 1254625 h 2245516"/>
                <a:gd name="connsiteX8-1343" fmla="*/ 827690 w 2408803"/>
                <a:gd name="connsiteY8-1344" fmla="*/ 1160032 h 2245516"/>
                <a:gd name="connsiteX9-1345" fmla="*/ 780393 w 2408803"/>
                <a:gd name="connsiteY9-1346" fmla="*/ 1053614 h 2245516"/>
                <a:gd name="connsiteX10-1347" fmla="*/ 772511 w 2408803"/>
                <a:gd name="connsiteY10-1348" fmla="*/ 970846 h 2245516"/>
                <a:gd name="connsiteX11-1349" fmla="*/ 737038 w 2408803"/>
                <a:gd name="connsiteY11-1350" fmla="*/ 939314 h 2245516"/>
                <a:gd name="connsiteX12-1351" fmla="*/ 685800 w 2408803"/>
                <a:gd name="connsiteY12-1352" fmla="*/ 852604 h 2245516"/>
                <a:gd name="connsiteX13-1353" fmla="*/ 673976 w 2408803"/>
                <a:gd name="connsiteY13-1354" fmla="*/ 742246 h 2245516"/>
                <a:gd name="connsiteX14-1355" fmla="*/ 693683 w 2408803"/>
                <a:gd name="connsiteY14-1356" fmla="*/ 687066 h 2245516"/>
                <a:gd name="connsiteX15-1357" fmla="*/ 681859 w 2408803"/>
                <a:gd name="connsiteY15-1358" fmla="*/ 596414 h 2245516"/>
                <a:gd name="connsiteX16-1359" fmla="*/ 670035 w 2408803"/>
                <a:gd name="connsiteY16-1360" fmla="*/ 501821 h 2245516"/>
                <a:gd name="connsiteX17-1361" fmla="*/ 701566 w 2408803"/>
                <a:gd name="connsiteY17-1362" fmla="*/ 332342 h 2245516"/>
                <a:gd name="connsiteX18-1363" fmla="*/ 752804 w 2408803"/>
                <a:gd name="connsiteY18-1364" fmla="*/ 210159 h 2245516"/>
                <a:gd name="connsiteX19-1365" fmla="*/ 847397 w 2408803"/>
                <a:gd name="connsiteY19-1366" fmla="*/ 127390 h 2245516"/>
                <a:gd name="connsiteX20-1367" fmla="*/ 1056290 w 2408803"/>
                <a:gd name="connsiteY20-1368" fmla="*/ 20973 h 2245516"/>
                <a:gd name="connsiteX21-1369" fmla="*/ 1269124 w 2408803"/>
                <a:gd name="connsiteY21-1370" fmla="*/ 1266 h 2245516"/>
                <a:gd name="connsiteX22-1371" fmla="*/ 1438604 w 2408803"/>
                <a:gd name="connsiteY22-1372" fmla="*/ 40680 h 2245516"/>
                <a:gd name="connsiteX23-1373" fmla="*/ 1552904 w 2408803"/>
                <a:gd name="connsiteY23-1374" fmla="*/ 99801 h 2245516"/>
                <a:gd name="connsiteX24-1375" fmla="*/ 1596259 w 2408803"/>
                <a:gd name="connsiteY24-1376" fmla="*/ 154980 h 2245516"/>
                <a:gd name="connsiteX25-1377" fmla="*/ 1608082 w 2408803"/>
                <a:gd name="connsiteY25-1378" fmla="*/ 214101 h 2245516"/>
                <a:gd name="connsiteX26-1379" fmla="*/ 1655380 w 2408803"/>
                <a:gd name="connsiteY26-1380" fmla="*/ 237749 h 2245516"/>
                <a:gd name="connsiteX27-1381" fmla="*/ 1702676 w 2408803"/>
                <a:gd name="connsiteY27-1382" fmla="*/ 308694 h 2245516"/>
                <a:gd name="connsiteX28-1383" fmla="*/ 1730266 w 2408803"/>
                <a:gd name="connsiteY28-1384" fmla="*/ 430877 h 2245516"/>
                <a:gd name="connsiteX29-1385" fmla="*/ 1742090 w 2408803"/>
                <a:gd name="connsiteY29-1386" fmla="*/ 600356 h 2245516"/>
                <a:gd name="connsiteX30-1387" fmla="*/ 1722383 w 2408803"/>
                <a:gd name="connsiteY30-1388" fmla="*/ 694949 h 2245516"/>
                <a:gd name="connsiteX31-1389" fmla="*/ 1746031 w 2408803"/>
                <a:gd name="connsiteY31-1390" fmla="*/ 758011 h 2245516"/>
                <a:gd name="connsiteX32-1391" fmla="*/ 1702676 w 2408803"/>
                <a:gd name="connsiteY32-1392" fmla="*/ 899901 h 2245516"/>
                <a:gd name="connsiteX33-1393" fmla="*/ 1651438 w 2408803"/>
                <a:gd name="connsiteY33-1394" fmla="*/ 966904 h 2245516"/>
                <a:gd name="connsiteX34-1395" fmla="*/ 1651438 w 2408803"/>
                <a:gd name="connsiteY34-1396" fmla="*/ 966904 h 2245516"/>
                <a:gd name="connsiteX35-1397" fmla="*/ 1627790 w 2408803"/>
                <a:gd name="connsiteY35-1398" fmla="*/ 986611 h 2245516"/>
                <a:gd name="connsiteX36-1399" fmla="*/ 1604142 w 2408803"/>
                <a:gd name="connsiteY36-1400" fmla="*/ 1128501 h 2245516"/>
                <a:gd name="connsiteX37-1401" fmla="*/ 1533197 w 2408803"/>
                <a:gd name="connsiteY37-1402" fmla="*/ 1258566 h 2245516"/>
                <a:gd name="connsiteX38-1403" fmla="*/ 1509548 w 2408803"/>
                <a:gd name="connsiteY38-1404" fmla="*/ 1309804 h 2245516"/>
                <a:gd name="connsiteX39-1405" fmla="*/ 1525314 w 2408803"/>
                <a:gd name="connsiteY39-1406" fmla="*/ 1408339 h 2245516"/>
                <a:gd name="connsiteX40-1407" fmla="*/ 1548962 w 2408803"/>
                <a:gd name="connsiteY40-1408" fmla="*/ 1439871 h 2245516"/>
                <a:gd name="connsiteX41-1409" fmla="*/ 1592317 w 2408803"/>
                <a:gd name="connsiteY41-1410" fmla="*/ 1491108 h 2245516"/>
                <a:gd name="connsiteX42-1411" fmla="*/ 1848507 w 2408803"/>
                <a:gd name="connsiteY42-1412" fmla="*/ 1550228 h 2245516"/>
                <a:gd name="connsiteX43-1413" fmla="*/ 2077107 w 2408803"/>
                <a:gd name="connsiteY43-1414" fmla="*/ 1609349 h 2245516"/>
                <a:gd name="connsiteX44-1415" fmla="*/ 2211114 w 2408803"/>
                <a:gd name="connsiteY44-1416" fmla="*/ 1652704 h 2245516"/>
                <a:gd name="connsiteX45-1417" fmla="*/ 2325414 w 2408803"/>
                <a:gd name="connsiteY45-1418" fmla="*/ 1696059 h 2245516"/>
                <a:gd name="connsiteX46-1419" fmla="*/ 2360886 w 2408803"/>
                <a:gd name="connsiteY46-1420" fmla="*/ 1849773 h 2245516"/>
                <a:gd name="connsiteX47-1421" fmla="*/ 2388476 w 2408803"/>
                <a:gd name="connsiteY47-1422" fmla="*/ 2050783 h 2245516"/>
                <a:gd name="connsiteX48-1423" fmla="*/ 2408183 w 2408803"/>
                <a:gd name="connsiteY48-1424" fmla="*/ 2232087 h 2245516"/>
                <a:gd name="connsiteX49-1425" fmla="*/ 2404242 w 2408803"/>
                <a:gd name="connsiteY49-1426" fmla="*/ 2232087 h 2245516"/>
                <a:gd name="connsiteX50-1427" fmla="*/ 1229711 w 2408803"/>
                <a:gd name="connsiteY50-1428" fmla="*/ 2236027 h 2245516"/>
                <a:gd name="connsiteX51" fmla="*/ 0 w 2408803"/>
                <a:gd name="connsiteY51" fmla="*/ 2232087 h 2245516"/>
                <a:gd name="connsiteX0-1429" fmla="*/ 0 w 2408803"/>
                <a:gd name="connsiteY0-1430" fmla="*/ 2232087 h 2245516"/>
                <a:gd name="connsiteX1-1431" fmla="*/ 59121 w 2408803"/>
                <a:gd name="connsiteY1-1432" fmla="*/ 1834008 h 2245516"/>
                <a:gd name="connsiteX2-1433" fmla="*/ 106417 w 2408803"/>
                <a:gd name="connsiteY2-1434" fmla="*/ 1692118 h 2245516"/>
                <a:gd name="connsiteX3-1435" fmla="*/ 220717 w 2408803"/>
                <a:gd name="connsiteY3-1436" fmla="*/ 1636939 h 2245516"/>
                <a:gd name="connsiteX4-1437" fmla="*/ 855280 w 2408803"/>
                <a:gd name="connsiteY4-1438" fmla="*/ 1455635 h 2245516"/>
                <a:gd name="connsiteX5-1439" fmla="*/ 878929 w 2408803"/>
                <a:gd name="connsiteY5-1440" fmla="*/ 1400457 h 2245516"/>
                <a:gd name="connsiteX6-1441" fmla="*/ 902576 w 2408803"/>
                <a:gd name="connsiteY6-1442" fmla="*/ 1364983 h 2245516"/>
                <a:gd name="connsiteX7-1443" fmla="*/ 890752 w 2408803"/>
                <a:gd name="connsiteY7-1444" fmla="*/ 1254625 h 2245516"/>
                <a:gd name="connsiteX8-1445" fmla="*/ 827690 w 2408803"/>
                <a:gd name="connsiteY8-1446" fmla="*/ 1160032 h 2245516"/>
                <a:gd name="connsiteX9-1447" fmla="*/ 780393 w 2408803"/>
                <a:gd name="connsiteY9-1448" fmla="*/ 1053614 h 2245516"/>
                <a:gd name="connsiteX10-1449" fmla="*/ 772511 w 2408803"/>
                <a:gd name="connsiteY10-1450" fmla="*/ 970846 h 2245516"/>
                <a:gd name="connsiteX11-1451" fmla="*/ 737038 w 2408803"/>
                <a:gd name="connsiteY11-1452" fmla="*/ 939314 h 2245516"/>
                <a:gd name="connsiteX12-1453" fmla="*/ 685800 w 2408803"/>
                <a:gd name="connsiteY12-1454" fmla="*/ 852604 h 2245516"/>
                <a:gd name="connsiteX13-1455" fmla="*/ 673976 w 2408803"/>
                <a:gd name="connsiteY13-1456" fmla="*/ 742246 h 2245516"/>
                <a:gd name="connsiteX14-1457" fmla="*/ 693683 w 2408803"/>
                <a:gd name="connsiteY14-1458" fmla="*/ 687066 h 2245516"/>
                <a:gd name="connsiteX15-1459" fmla="*/ 681859 w 2408803"/>
                <a:gd name="connsiteY15-1460" fmla="*/ 596414 h 2245516"/>
                <a:gd name="connsiteX16-1461" fmla="*/ 670035 w 2408803"/>
                <a:gd name="connsiteY16-1462" fmla="*/ 501821 h 2245516"/>
                <a:gd name="connsiteX17-1463" fmla="*/ 701566 w 2408803"/>
                <a:gd name="connsiteY17-1464" fmla="*/ 332342 h 2245516"/>
                <a:gd name="connsiteX18-1465" fmla="*/ 752804 w 2408803"/>
                <a:gd name="connsiteY18-1466" fmla="*/ 210159 h 2245516"/>
                <a:gd name="connsiteX19-1467" fmla="*/ 847397 w 2408803"/>
                <a:gd name="connsiteY19-1468" fmla="*/ 127390 h 2245516"/>
                <a:gd name="connsiteX20-1469" fmla="*/ 1056290 w 2408803"/>
                <a:gd name="connsiteY20-1470" fmla="*/ 20973 h 2245516"/>
                <a:gd name="connsiteX21-1471" fmla="*/ 1269124 w 2408803"/>
                <a:gd name="connsiteY21-1472" fmla="*/ 1266 h 2245516"/>
                <a:gd name="connsiteX22-1473" fmla="*/ 1438604 w 2408803"/>
                <a:gd name="connsiteY22-1474" fmla="*/ 40680 h 2245516"/>
                <a:gd name="connsiteX23-1475" fmla="*/ 1552904 w 2408803"/>
                <a:gd name="connsiteY23-1476" fmla="*/ 99801 h 2245516"/>
                <a:gd name="connsiteX24-1477" fmla="*/ 1596259 w 2408803"/>
                <a:gd name="connsiteY24-1478" fmla="*/ 154980 h 2245516"/>
                <a:gd name="connsiteX25-1479" fmla="*/ 1608082 w 2408803"/>
                <a:gd name="connsiteY25-1480" fmla="*/ 214101 h 2245516"/>
                <a:gd name="connsiteX26-1481" fmla="*/ 1655380 w 2408803"/>
                <a:gd name="connsiteY26-1482" fmla="*/ 237749 h 2245516"/>
                <a:gd name="connsiteX27-1483" fmla="*/ 1702676 w 2408803"/>
                <a:gd name="connsiteY27-1484" fmla="*/ 308694 h 2245516"/>
                <a:gd name="connsiteX28-1485" fmla="*/ 1730266 w 2408803"/>
                <a:gd name="connsiteY28-1486" fmla="*/ 430877 h 2245516"/>
                <a:gd name="connsiteX29-1487" fmla="*/ 1742090 w 2408803"/>
                <a:gd name="connsiteY29-1488" fmla="*/ 600356 h 2245516"/>
                <a:gd name="connsiteX30-1489" fmla="*/ 1722383 w 2408803"/>
                <a:gd name="connsiteY30-1490" fmla="*/ 694949 h 2245516"/>
                <a:gd name="connsiteX31-1491" fmla="*/ 1746031 w 2408803"/>
                <a:gd name="connsiteY31-1492" fmla="*/ 758011 h 2245516"/>
                <a:gd name="connsiteX32-1493" fmla="*/ 1702676 w 2408803"/>
                <a:gd name="connsiteY32-1494" fmla="*/ 899901 h 2245516"/>
                <a:gd name="connsiteX33-1495" fmla="*/ 1651438 w 2408803"/>
                <a:gd name="connsiteY33-1496" fmla="*/ 966904 h 2245516"/>
                <a:gd name="connsiteX34-1497" fmla="*/ 1651438 w 2408803"/>
                <a:gd name="connsiteY34-1498" fmla="*/ 966904 h 2245516"/>
                <a:gd name="connsiteX35-1499" fmla="*/ 1627790 w 2408803"/>
                <a:gd name="connsiteY35-1500" fmla="*/ 986611 h 2245516"/>
                <a:gd name="connsiteX36-1501" fmla="*/ 1604142 w 2408803"/>
                <a:gd name="connsiteY36-1502" fmla="*/ 1128501 h 2245516"/>
                <a:gd name="connsiteX37-1503" fmla="*/ 1533197 w 2408803"/>
                <a:gd name="connsiteY37-1504" fmla="*/ 1258566 h 2245516"/>
                <a:gd name="connsiteX38-1505" fmla="*/ 1509548 w 2408803"/>
                <a:gd name="connsiteY38-1506" fmla="*/ 1309804 h 2245516"/>
                <a:gd name="connsiteX39-1507" fmla="*/ 1525314 w 2408803"/>
                <a:gd name="connsiteY39-1508" fmla="*/ 1408339 h 2245516"/>
                <a:gd name="connsiteX40-1509" fmla="*/ 1548962 w 2408803"/>
                <a:gd name="connsiteY40-1510" fmla="*/ 1439871 h 2245516"/>
                <a:gd name="connsiteX41-1511" fmla="*/ 1600199 w 2408803"/>
                <a:gd name="connsiteY41-1512" fmla="*/ 1479284 h 2245516"/>
                <a:gd name="connsiteX42-1513" fmla="*/ 1848507 w 2408803"/>
                <a:gd name="connsiteY42-1514" fmla="*/ 1550228 h 2245516"/>
                <a:gd name="connsiteX43-1515" fmla="*/ 2077107 w 2408803"/>
                <a:gd name="connsiteY43-1516" fmla="*/ 1609349 h 2245516"/>
                <a:gd name="connsiteX44-1517" fmla="*/ 2211114 w 2408803"/>
                <a:gd name="connsiteY44-1518" fmla="*/ 1652704 h 2245516"/>
                <a:gd name="connsiteX45-1519" fmla="*/ 2325414 w 2408803"/>
                <a:gd name="connsiteY45-1520" fmla="*/ 1696059 h 2245516"/>
                <a:gd name="connsiteX46-1521" fmla="*/ 2360886 w 2408803"/>
                <a:gd name="connsiteY46-1522" fmla="*/ 1849773 h 2245516"/>
                <a:gd name="connsiteX47-1523" fmla="*/ 2388476 w 2408803"/>
                <a:gd name="connsiteY47-1524" fmla="*/ 2050783 h 2245516"/>
                <a:gd name="connsiteX48-1525" fmla="*/ 2408183 w 2408803"/>
                <a:gd name="connsiteY48-1526" fmla="*/ 2232087 h 2245516"/>
                <a:gd name="connsiteX49-1527" fmla="*/ 2404242 w 2408803"/>
                <a:gd name="connsiteY49-1528" fmla="*/ 2232087 h 2245516"/>
                <a:gd name="connsiteX50-1529" fmla="*/ 1229711 w 2408803"/>
                <a:gd name="connsiteY50-1530" fmla="*/ 2236027 h 2245516"/>
                <a:gd name="connsiteX51-1531" fmla="*/ 0 w 2408803"/>
                <a:gd name="connsiteY51-1532" fmla="*/ 2232087 h 2245516"/>
                <a:gd name="connsiteX0-1533" fmla="*/ 0 w 2408803"/>
                <a:gd name="connsiteY0-1534" fmla="*/ 2232087 h 2245516"/>
                <a:gd name="connsiteX1-1535" fmla="*/ 59121 w 2408803"/>
                <a:gd name="connsiteY1-1536" fmla="*/ 1834008 h 2245516"/>
                <a:gd name="connsiteX2-1537" fmla="*/ 106417 w 2408803"/>
                <a:gd name="connsiteY2-1538" fmla="*/ 1692118 h 2245516"/>
                <a:gd name="connsiteX3-1539" fmla="*/ 220717 w 2408803"/>
                <a:gd name="connsiteY3-1540" fmla="*/ 1636939 h 2245516"/>
                <a:gd name="connsiteX4-1541" fmla="*/ 855280 w 2408803"/>
                <a:gd name="connsiteY4-1542" fmla="*/ 1455635 h 2245516"/>
                <a:gd name="connsiteX5-1543" fmla="*/ 878929 w 2408803"/>
                <a:gd name="connsiteY5-1544" fmla="*/ 1400457 h 2245516"/>
                <a:gd name="connsiteX6-1545" fmla="*/ 902576 w 2408803"/>
                <a:gd name="connsiteY6-1546" fmla="*/ 1364983 h 2245516"/>
                <a:gd name="connsiteX7-1547" fmla="*/ 890752 w 2408803"/>
                <a:gd name="connsiteY7-1548" fmla="*/ 1254625 h 2245516"/>
                <a:gd name="connsiteX8-1549" fmla="*/ 827690 w 2408803"/>
                <a:gd name="connsiteY8-1550" fmla="*/ 1160032 h 2245516"/>
                <a:gd name="connsiteX9-1551" fmla="*/ 780393 w 2408803"/>
                <a:gd name="connsiteY9-1552" fmla="*/ 1053614 h 2245516"/>
                <a:gd name="connsiteX10-1553" fmla="*/ 772511 w 2408803"/>
                <a:gd name="connsiteY10-1554" fmla="*/ 970846 h 2245516"/>
                <a:gd name="connsiteX11-1555" fmla="*/ 737038 w 2408803"/>
                <a:gd name="connsiteY11-1556" fmla="*/ 939314 h 2245516"/>
                <a:gd name="connsiteX12-1557" fmla="*/ 685800 w 2408803"/>
                <a:gd name="connsiteY12-1558" fmla="*/ 852604 h 2245516"/>
                <a:gd name="connsiteX13-1559" fmla="*/ 673976 w 2408803"/>
                <a:gd name="connsiteY13-1560" fmla="*/ 742246 h 2245516"/>
                <a:gd name="connsiteX14-1561" fmla="*/ 693683 w 2408803"/>
                <a:gd name="connsiteY14-1562" fmla="*/ 687066 h 2245516"/>
                <a:gd name="connsiteX15-1563" fmla="*/ 681859 w 2408803"/>
                <a:gd name="connsiteY15-1564" fmla="*/ 596414 h 2245516"/>
                <a:gd name="connsiteX16-1565" fmla="*/ 670035 w 2408803"/>
                <a:gd name="connsiteY16-1566" fmla="*/ 501821 h 2245516"/>
                <a:gd name="connsiteX17-1567" fmla="*/ 701566 w 2408803"/>
                <a:gd name="connsiteY17-1568" fmla="*/ 332342 h 2245516"/>
                <a:gd name="connsiteX18-1569" fmla="*/ 752804 w 2408803"/>
                <a:gd name="connsiteY18-1570" fmla="*/ 210159 h 2245516"/>
                <a:gd name="connsiteX19-1571" fmla="*/ 847397 w 2408803"/>
                <a:gd name="connsiteY19-1572" fmla="*/ 127390 h 2245516"/>
                <a:gd name="connsiteX20-1573" fmla="*/ 1056290 w 2408803"/>
                <a:gd name="connsiteY20-1574" fmla="*/ 20973 h 2245516"/>
                <a:gd name="connsiteX21-1575" fmla="*/ 1269124 w 2408803"/>
                <a:gd name="connsiteY21-1576" fmla="*/ 1266 h 2245516"/>
                <a:gd name="connsiteX22-1577" fmla="*/ 1438604 w 2408803"/>
                <a:gd name="connsiteY22-1578" fmla="*/ 40680 h 2245516"/>
                <a:gd name="connsiteX23-1579" fmla="*/ 1552904 w 2408803"/>
                <a:gd name="connsiteY23-1580" fmla="*/ 99801 h 2245516"/>
                <a:gd name="connsiteX24-1581" fmla="*/ 1596259 w 2408803"/>
                <a:gd name="connsiteY24-1582" fmla="*/ 154980 h 2245516"/>
                <a:gd name="connsiteX25-1583" fmla="*/ 1608082 w 2408803"/>
                <a:gd name="connsiteY25-1584" fmla="*/ 214101 h 2245516"/>
                <a:gd name="connsiteX26-1585" fmla="*/ 1655380 w 2408803"/>
                <a:gd name="connsiteY26-1586" fmla="*/ 237749 h 2245516"/>
                <a:gd name="connsiteX27-1587" fmla="*/ 1702676 w 2408803"/>
                <a:gd name="connsiteY27-1588" fmla="*/ 308694 h 2245516"/>
                <a:gd name="connsiteX28-1589" fmla="*/ 1730266 w 2408803"/>
                <a:gd name="connsiteY28-1590" fmla="*/ 430877 h 2245516"/>
                <a:gd name="connsiteX29-1591" fmla="*/ 1742090 w 2408803"/>
                <a:gd name="connsiteY29-1592" fmla="*/ 600356 h 2245516"/>
                <a:gd name="connsiteX30-1593" fmla="*/ 1722383 w 2408803"/>
                <a:gd name="connsiteY30-1594" fmla="*/ 694949 h 2245516"/>
                <a:gd name="connsiteX31-1595" fmla="*/ 1746031 w 2408803"/>
                <a:gd name="connsiteY31-1596" fmla="*/ 758011 h 2245516"/>
                <a:gd name="connsiteX32-1597" fmla="*/ 1702676 w 2408803"/>
                <a:gd name="connsiteY32-1598" fmla="*/ 899901 h 2245516"/>
                <a:gd name="connsiteX33-1599" fmla="*/ 1651438 w 2408803"/>
                <a:gd name="connsiteY33-1600" fmla="*/ 966904 h 2245516"/>
                <a:gd name="connsiteX34-1601" fmla="*/ 1651438 w 2408803"/>
                <a:gd name="connsiteY34-1602" fmla="*/ 966904 h 2245516"/>
                <a:gd name="connsiteX35-1603" fmla="*/ 1627790 w 2408803"/>
                <a:gd name="connsiteY35-1604" fmla="*/ 986611 h 2245516"/>
                <a:gd name="connsiteX36-1605" fmla="*/ 1604142 w 2408803"/>
                <a:gd name="connsiteY36-1606" fmla="*/ 1128501 h 2245516"/>
                <a:gd name="connsiteX37-1607" fmla="*/ 1533197 w 2408803"/>
                <a:gd name="connsiteY37-1608" fmla="*/ 1258566 h 2245516"/>
                <a:gd name="connsiteX38-1609" fmla="*/ 1509548 w 2408803"/>
                <a:gd name="connsiteY38-1610" fmla="*/ 1309804 h 2245516"/>
                <a:gd name="connsiteX39-1611" fmla="*/ 1525314 w 2408803"/>
                <a:gd name="connsiteY39-1612" fmla="*/ 1408339 h 2245516"/>
                <a:gd name="connsiteX40-1613" fmla="*/ 1560786 w 2408803"/>
                <a:gd name="connsiteY40-1614" fmla="*/ 1424106 h 2245516"/>
                <a:gd name="connsiteX41-1615" fmla="*/ 1600199 w 2408803"/>
                <a:gd name="connsiteY41-1616" fmla="*/ 1479284 h 2245516"/>
                <a:gd name="connsiteX42-1617" fmla="*/ 1848507 w 2408803"/>
                <a:gd name="connsiteY42-1618" fmla="*/ 1550228 h 2245516"/>
                <a:gd name="connsiteX43-1619" fmla="*/ 2077107 w 2408803"/>
                <a:gd name="connsiteY43-1620" fmla="*/ 1609349 h 2245516"/>
                <a:gd name="connsiteX44-1621" fmla="*/ 2211114 w 2408803"/>
                <a:gd name="connsiteY44-1622" fmla="*/ 1652704 h 2245516"/>
                <a:gd name="connsiteX45-1623" fmla="*/ 2325414 w 2408803"/>
                <a:gd name="connsiteY45-1624" fmla="*/ 1696059 h 2245516"/>
                <a:gd name="connsiteX46-1625" fmla="*/ 2360886 w 2408803"/>
                <a:gd name="connsiteY46-1626" fmla="*/ 1849773 h 2245516"/>
                <a:gd name="connsiteX47-1627" fmla="*/ 2388476 w 2408803"/>
                <a:gd name="connsiteY47-1628" fmla="*/ 2050783 h 2245516"/>
                <a:gd name="connsiteX48-1629" fmla="*/ 2408183 w 2408803"/>
                <a:gd name="connsiteY48-1630" fmla="*/ 2232087 h 2245516"/>
                <a:gd name="connsiteX49-1631" fmla="*/ 2404242 w 2408803"/>
                <a:gd name="connsiteY49-1632" fmla="*/ 2232087 h 2245516"/>
                <a:gd name="connsiteX50-1633" fmla="*/ 1229711 w 2408803"/>
                <a:gd name="connsiteY50-1634" fmla="*/ 2236027 h 2245516"/>
                <a:gd name="connsiteX51-1635" fmla="*/ 0 w 2408803"/>
                <a:gd name="connsiteY51-1636" fmla="*/ 2232087 h 2245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531" y="connsiteY51-1532"/>
                </a:cxn>
              </a:cxnLst>
              <a:rect l="l" t="t" r="r" b="b"/>
              <a:pathLst>
                <a:path w="2408803" h="2245516">
                  <a:moveTo>
                    <a:pt x="0" y="2232087"/>
                  </a:moveTo>
                  <a:cubicBezTo>
                    <a:pt x="1971" y="2188732"/>
                    <a:pt x="41385" y="1924003"/>
                    <a:pt x="59121" y="1834008"/>
                  </a:cubicBezTo>
                  <a:cubicBezTo>
                    <a:pt x="76857" y="1744013"/>
                    <a:pt x="79484" y="1724963"/>
                    <a:pt x="106417" y="1692118"/>
                  </a:cubicBezTo>
                  <a:cubicBezTo>
                    <a:pt x="133350" y="1659273"/>
                    <a:pt x="95907" y="1676353"/>
                    <a:pt x="220717" y="1636939"/>
                  </a:cubicBezTo>
                  <a:cubicBezTo>
                    <a:pt x="345527" y="1597525"/>
                    <a:pt x="844112" y="1463518"/>
                    <a:pt x="855280" y="1455635"/>
                  </a:cubicBezTo>
                  <a:cubicBezTo>
                    <a:pt x="866448" y="1447752"/>
                    <a:pt x="871046" y="1415566"/>
                    <a:pt x="878929" y="1400457"/>
                  </a:cubicBezTo>
                  <a:cubicBezTo>
                    <a:pt x="886812" y="1385348"/>
                    <a:pt x="900606" y="1389288"/>
                    <a:pt x="902576" y="1364983"/>
                  </a:cubicBezTo>
                  <a:cubicBezTo>
                    <a:pt x="904546" y="1340678"/>
                    <a:pt x="903233" y="1288783"/>
                    <a:pt x="890752" y="1254625"/>
                  </a:cubicBezTo>
                  <a:cubicBezTo>
                    <a:pt x="878271" y="1220467"/>
                    <a:pt x="846083" y="1193534"/>
                    <a:pt x="827690" y="1160032"/>
                  </a:cubicBezTo>
                  <a:cubicBezTo>
                    <a:pt x="809297" y="1126530"/>
                    <a:pt x="789589" y="1085145"/>
                    <a:pt x="780393" y="1053614"/>
                  </a:cubicBezTo>
                  <a:cubicBezTo>
                    <a:pt x="771197" y="1022083"/>
                    <a:pt x="779737" y="989896"/>
                    <a:pt x="772511" y="970846"/>
                  </a:cubicBezTo>
                  <a:cubicBezTo>
                    <a:pt x="765285" y="951796"/>
                    <a:pt x="751490" y="959021"/>
                    <a:pt x="737038" y="939314"/>
                  </a:cubicBezTo>
                  <a:cubicBezTo>
                    <a:pt x="722586" y="919607"/>
                    <a:pt x="696310" y="885449"/>
                    <a:pt x="685800" y="852604"/>
                  </a:cubicBezTo>
                  <a:cubicBezTo>
                    <a:pt x="675290" y="819759"/>
                    <a:pt x="672662" y="769836"/>
                    <a:pt x="673976" y="742246"/>
                  </a:cubicBezTo>
                  <a:cubicBezTo>
                    <a:pt x="675290" y="714656"/>
                    <a:pt x="692369" y="711371"/>
                    <a:pt x="693683" y="687066"/>
                  </a:cubicBezTo>
                  <a:cubicBezTo>
                    <a:pt x="694997" y="662761"/>
                    <a:pt x="685800" y="627288"/>
                    <a:pt x="681859" y="596414"/>
                  </a:cubicBezTo>
                  <a:cubicBezTo>
                    <a:pt x="677918" y="565540"/>
                    <a:pt x="666751" y="545833"/>
                    <a:pt x="670035" y="501821"/>
                  </a:cubicBezTo>
                  <a:cubicBezTo>
                    <a:pt x="673319" y="457809"/>
                    <a:pt x="687771" y="380952"/>
                    <a:pt x="701566" y="332342"/>
                  </a:cubicBezTo>
                  <a:cubicBezTo>
                    <a:pt x="715361" y="283732"/>
                    <a:pt x="728499" y="244318"/>
                    <a:pt x="752804" y="210159"/>
                  </a:cubicBezTo>
                  <a:cubicBezTo>
                    <a:pt x="777109" y="176000"/>
                    <a:pt x="796816" y="158921"/>
                    <a:pt x="847397" y="127390"/>
                  </a:cubicBezTo>
                  <a:cubicBezTo>
                    <a:pt x="897978" y="95859"/>
                    <a:pt x="986002" y="41994"/>
                    <a:pt x="1056290" y="20973"/>
                  </a:cubicBezTo>
                  <a:cubicBezTo>
                    <a:pt x="1126578" y="-48"/>
                    <a:pt x="1205405" y="-2019"/>
                    <a:pt x="1269124" y="1266"/>
                  </a:cubicBezTo>
                  <a:cubicBezTo>
                    <a:pt x="1332843" y="4550"/>
                    <a:pt x="1391307" y="24257"/>
                    <a:pt x="1438604" y="40680"/>
                  </a:cubicBezTo>
                  <a:cubicBezTo>
                    <a:pt x="1485901" y="57102"/>
                    <a:pt x="1526628" y="80751"/>
                    <a:pt x="1552904" y="99801"/>
                  </a:cubicBezTo>
                  <a:cubicBezTo>
                    <a:pt x="1579180" y="118851"/>
                    <a:pt x="1587063" y="135930"/>
                    <a:pt x="1596259" y="154980"/>
                  </a:cubicBezTo>
                  <a:cubicBezTo>
                    <a:pt x="1605455" y="174030"/>
                    <a:pt x="1598229" y="200306"/>
                    <a:pt x="1608082" y="214101"/>
                  </a:cubicBezTo>
                  <a:cubicBezTo>
                    <a:pt x="1617935" y="227896"/>
                    <a:pt x="1639614" y="221984"/>
                    <a:pt x="1655380" y="237749"/>
                  </a:cubicBezTo>
                  <a:cubicBezTo>
                    <a:pt x="1671146" y="253514"/>
                    <a:pt x="1690195" y="276506"/>
                    <a:pt x="1702676" y="308694"/>
                  </a:cubicBezTo>
                  <a:cubicBezTo>
                    <a:pt x="1715157" y="340882"/>
                    <a:pt x="1723697" y="382267"/>
                    <a:pt x="1730266" y="430877"/>
                  </a:cubicBezTo>
                  <a:cubicBezTo>
                    <a:pt x="1736835" y="479487"/>
                    <a:pt x="1743404" y="556344"/>
                    <a:pt x="1742090" y="600356"/>
                  </a:cubicBezTo>
                  <a:cubicBezTo>
                    <a:pt x="1740776" y="644368"/>
                    <a:pt x="1721726" y="668673"/>
                    <a:pt x="1722383" y="694949"/>
                  </a:cubicBezTo>
                  <a:cubicBezTo>
                    <a:pt x="1723040" y="721225"/>
                    <a:pt x="1749315" y="723852"/>
                    <a:pt x="1746031" y="758011"/>
                  </a:cubicBezTo>
                  <a:cubicBezTo>
                    <a:pt x="1742747" y="792170"/>
                    <a:pt x="1718441" y="865086"/>
                    <a:pt x="1702676" y="899901"/>
                  </a:cubicBezTo>
                  <a:cubicBezTo>
                    <a:pt x="1686911" y="934716"/>
                    <a:pt x="1651438" y="966904"/>
                    <a:pt x="1651438" y="966904"/>
                  </a:cubicBezTo>
                  <a:lnTo>
                    <a:pt x="1651438" y="966904"/>
                  </a:lnTo>
                  <a:cubicBezTo>
                    <a:pt x="1647497" y="970188"/>
                    <a:pt x="1635673" y="959678"/>
                    <a:pt x="1627790" y="986611"/>
                  </a:cubicBezTo>
                  <a:cubicBezTo>
                    <a:pt x="1619907" y="1013544"/>
                    <a:pt x="1619907" y="1083175"/>
                    <a:pt x="1604142" y="1128501"/>
                  </a:cubicBezTo>
                  <a:cubicBezTo>
                    <a:pt x="1588377" y="1173827"/>
                    <a:pt x="1548963" y="1228349"/>
                    <a:pt x="1533197" y="1258566"/>
                  </a:cubicBezTo>
                  <a:cubicBezTo>
                    <a:pt x="1517431" y="1288783"/>
                    <a:pt x="1510862" y="1284842"/>
                    <a:pt x="1509548" y="1309804"/>
                  </a:cubicBezTo>
                  <a:cubicBezTo>
                    <a:pt x="1508234" y="1334766"/>
                    <a:pt x="1516774" y="1389289"/>
                    <a:pt x="1525314" y="1408339"/>
                  </a:cubicBezTo>
                  <a:cubicBezTo>
                    <a:pt x="1533854" y="1427389"/>
                    <a:pt x="1549619" y="1410311"/>
                    <a:pt x="1560786" y="1424106"/>
                  </a:cubicBezTo>
                  <a:cubicBezTo>
                    <a:pt x="1571953" y="1437901"/>
                    <a:pt x="1552245" y="1458264"/>
                    <a:pt x="1600199" y="1479284"/>
                  </a:cubicBezTo>
                  <a:cubicBezTo>
                    <a:pt x="1648153" y="1500304"/>
                    <a:pt x="1769022" y="1528551"/>
                    <a:pt x="1848507" y="1550228"/>
                  </a:cubicBezTo>
                  <a:cubicBezTo>
                    <a:pt x="1927992" y="1571906"/>
                    <a:pt x="2016673" y="1592270"/>
                    <a:pt x="2077107" y="1609349"/>
                  </a:cubicBezTo>
                  <a:cubicBezTo>
                    <a:pt x="2137542" y="1626428"/>
                    <a:pt x="2169729" y="1638252"/>
                    <a:pt x="2211114" y="1652704"/>
                  </a:cubicBezTo>
                  <a:cubicBezTo>
                    <a:pt x="2252499" y="1667156"/>
                    <a:pt x="2300452" y="1663214"/>
                    <a:pt x="2325414" y="1696059"/>
                  </a:cubicBezTo>
                  <a:cubicBezTo>
                    <a:pt x="2350376" y="1728904"/>
                    <a:pt x="2350376" y="1790652"/>
                    <a:pt x="2360886" y="1849773"/>
                  </a:cubicBezTo>
                  <a:cubicBezTo>
                    <a:pt x="2371396" y="1908894"/>
                    <a:pt x="2380593" y="1987064"/>
                    <a:pt x="2388476" y="2050783"/>
                  </a:cubicBezTo>
                  <a:cubicBezTo>
                    <a:pt x="2396359" y="2114502"/>
                    <a:pt x="2405555" y="2201870"/>
                    <a:pt x="2408183" y="2232087"/>
                  </a:cubicBezTo>
                  <a:cubicBezTo>
                    <a:pt x="2410811" y="2262304"/>
                    <a:pt x="2404242" y="2232087"/>
                    <a:pt x="2404242" y="2232087"/>
                  </a:cubicBezTo>
                  <a:lnTo>
                    <a:pt x="1229711" y="2236027"/>
                  </a:lnTo>
                  <a:cubicBezTo>
                    <a:pt x="951187" y="2243253"/>
                    <a:pt x="614855" y="2234057"/>
                    <a:pt x="0" y="22320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120"/>
            <p:cNvSpPr/>
            <p:nvPr/>
          </p:nvSpPr>
          <p:spPr>
            <a:xfrm>
              <a:off x="582498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121"/>
            <p:cNvSpPr/>
            <p:nvPr/>
          </p:nvSpPr>
          <p:spPr>
            <a:xfrm flipH="1">
              <a:off x="608443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strips(upRigh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strips(up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upRight)">
                                      <p:cBhvr>
                                        <p:cTn id="32" dur="500"/>
                                        <p:tgtEl>
                                          <p:spTgt spid="4"/>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strips(upRight)">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9"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strips(upLeft)">
                                      <p:cBhvr>
                                        <p:cTn id="45" dur="500"/>
                                        <p:tgtEl>
                                          <p:spTgt spid="5"/>
                                        </p:tgtEl>
                                      </p:cBhvr>
                                    </p:animEffect>
                                  </p:childTnLst>
                                </p:cTn>
                              </p:par>
                              <p:par>
                                <p:cTn id="46" presetID="18" presetClass="entr" presetSubtype="9"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strips(upLeft)">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9"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strips(upLeft)">
                                      <p:cBhvr>
                                        <p:cTn id="58" dur="500"/>
                                        <p:tgtEl>
                                          <p:spTgt spid="64"/>
                                        </p:tgtEl>
                                      </p:cBhvr>
                                    </p:animEffect>
                                  </p:childTnLst>
                                </p:cTn>
                              </p:par>
                              <p:par>
                                <p:cTn id="59" presetID="18" presetClass="entr" presetSubtype="9"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strips(up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p:tgtEl>
                                          <p:spTgt spid="86"/>
                                        </p:tgtEl>
                                        <p:attrNameLst>
                                          <p:attrName>ppt_y</p:attrName>
                                        </p:attrNameLst>
                                      </p:cBhvr>
                                      <p:tavLst>
                                        <p:tav tm="0">
                                          <p:val>
                                            <p:strVal val="#ppt_y+#ppt_h*1.125000"/>
                                          </p:val>
                                        </p:tav>
                                        <p:tav tm="100000">
                                          <p:val>
                                            <p:strVal val="#ppt_y"/>
                                          </p:val>
                                        </p:tav>
                                      </p:tavLst>
                                    </p:anim>
                                    <p:animEffect transition="in" filter="wipe(up)">
                                      <p:cBhvr>
                                        <p:cTn id="67" dur="500"/>
                                        <p:tgtEl>
                                          <p:spTgt spid="86"/>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p:tgtEl>
                                          <p:spTgt spid="87"/>
                                        </p:tgtEl>
                                        <p:attrNameLst>
                                          <p:attrName>ppt_y</p:attrName>
                                        </p:attrNameLst>
                                      </p:cBhvr>
                                      <p:tavLst>
                                        <p:tav tm="0">
                                          <p:val>
                                            <p:strVal val="#ppt_y+#ppt_h*1.125000"/>
                                          </p:val>
                                        </p:tav>
                                        <p:tav tm="100000">
                                          <p:val>
                                            <p:strVal val="#ppt_y"/>
                                          </p:val>
                                        </p:tav>
                                      </p:tavLst>
                                    </p:anim>
                                    <p:animEffect transition="in" filter="wipe(up)">
                                      <p:cBhvr>
                                        <p:cTn id="71" dur="500"/>
                                        <p:tgtEl>
                                          <p:spTgt spid="87"/>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500"/>
                                        <p:tgtEl>
                                          <p:spTgt spid="89"/>
                                        </p:tgtEl>
                                        <p:attrNameLst>
                                          <p:attrName>ppt_y</p:attrName>
                                        </p:attrNameLst>
                                      </p:cBhvr>
                                      <p:tavLst>
                                        <p:tav tm="0">
                                          <p:val>
                                            <p:strVal val="#ppt_y+#ppt_h*1.125000"/>
                                          </p:val>
                                        </p:tav>
                                        <p:tav tm="100000">
                                          <p:val>
                                            <p:strVal val="#ppt_y"/>
                                          </p:val>
                                        </p:tav>
                                      </p:tavLst>
                                    </p:anim>
                                    <p:animEffect transition="in" filter="wipe(up)">
                                      <p:cBhvr>
                                        <p:cTn id="75" dur="500"/>
                                        <p:tgtEl>
                                          <p:spTgt spid="89"/>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additive="base">
                                        <p:cTn id="78" dur="500"/>
                                        <p:tgtEl>
                                          <p:spTgt spid="90"/>
                                        </p:tgtEl>
                                        <p:attrNameLst>
                                          <p:attrName>ppt_y</p:attrName>
                                        </p:attrNameLst>
                                      </p:cBhvr>
                                      <p:tavLst>
                                        <p:tav tm="0">
                                          <p:val>
                                            <p:strVal val="#ppt_y+#ppt_h*1.125000"/>
                                          </p:val>
                                        </p:tav>
                                        <p:tav tm="100000">
                                          <p:val>
                                            <p:strVal val="#ppt_y"/>
                                          </p:val>
                                        </p:tav>
                                      </p:tavLst>
                                    </p:anim>
                                    <p:animEffect transition="in" filter="wipe(up)">
                                      <p:cBhvr>
                                        <p:cTn id="79" dur="500"/>
                                        <p:tgtEl>
                                          <p:spTgt spid="90"/>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 calcmode="lin" valueType="num">
                                      <p:cBhvr additive="base">
                                        <p:cTn id="82" dur="500"/>
                                        <p:tgtEl>
                                          <p:spTgt spid="92"/>
                                        </p:tgtEl>
                                        <p:attrNameLst>
                                          <p:attrName>ppt_y</p:attrName>
                                        </p:attrNameLst>
                                      </p:cBhvr>
                                      <p:tavLst>
                                        <p:tav tm="0">
                                          <p:val>
                                            <p:strVal val="#ppt_y+#ppt_h*1.125000"/>
                                          </p:val>
                                        </p:tav>
                                        <p:tav tm="100000">
                                          <p:val>
                                            <p:strVal val="#ppt_y"/>
                                          </p:val>
                                        </p:tav>
                                      </p:tavLst>
                                    </p:anim>
                                    <p:animEffect transition="in" filter="wipe(up)">
                                      <p:cBhvr>
                                        <p:cTn id="83" dur="500"/>
                                        <p:tgtEl>
                                          <p:spTgt spid="92"/>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93"/>
                                        </p:tgtEl>
                                        <p:attrNameLst>
                                          <p:attrName>style.visibility</p:attrName>
                                        </p:attrNameLst>
                                      </p:cBhvr>
                                      <p:to>
                                        <p:strVal val="visible"/>
                                      </p:to>
                                    </p:set>
                                    <p:anim calcmode="lin" valueType="num">
                                      <p:cBhvr additive="base">
                                        <p:cTn id="86" dur="500"/>
                                        <p:tgtEl>
                                          <p:spTgt spid="93"/>
                                        </p:tgtEl>
                                        <p:attrNameLst>
                                          <p:attrName>ppt_y</p:attrName>
                                        </p:attrNameLst>
                                      </p:cBhvr>
                                      <p:tavLst>
                                        <p:tav tm="0">
                                          <p:val>
                                            <p:strVal val="#ppt_y+#ppt_h*1.125000"/>
                                          </p:val>
                                        </p:tav>
                                        <p:tav tm="100000">
                                          <p:val>
                                            <p:strVal val="#ppt_y"/>
                                          </p:val>
                                        </p:tav>
                                      </p:tavLst>
                                    </p:anim>
                                    <p:animEffect transition="in" filter="wipe(up)">
                                      <p:cBhvr>
                                        <p:cTn id="87" dur="500"/>
                                        <p:tgtEl>
                                          <p:spTgt spid="93"/>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p:tgtEl>
                                          <p:spTgt spid="95"/>
                                        </p:tgtEl>
                                        <p:attrNameLst>
                                          <p:attrName>ppt_y</p:attrName>
                                        </p:attrNameLst>
                                      </p:cBhvr>
                                      <p:tavLst>
                                        <p:tav tm="0">
                                          <p:val>
                                            <p:strVal val="#ppt_y+#ppt_h*1.125000"/>
                                          </p:val>
                                        </p:tav>
                                        <p:tav tm="100000">
                                          <p:val>
                                            <p:strVal val="#ppt_y"/>
                                          </p:val>
                                        </p:tav>
                                      </p:tavLst>
                                    </p:anim>
                                    <p:animEffect transition="in" filter="wipe(up)">
                                      <p:cBhvr>
                                        <p:cTn id="91" dur="500"/>
                                        <p:tgtEl>
                                          <p:spTgt spid="95"/>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p:tgtEl>
                                          <p:spTgt spid="96"/>
                                        </p:tgtEl>
                                        <p:attrNameLst>
                                          <p:attrName>ppt_y</p:attrName>
                                        </p:attrNameLst>
                                      </p:cBhvr>
                                      <p:tavLst>
                                        <p:tav tm="0">
                                          <p:val>
                                            <p:strVal val="#ppt_y+#ppt_h*1.125000"/>
                                          </p:val>
                                        </p:tav>
                                        <p:tav tm="100000">
                                          <p:val>
                                            <p:strVal val="#ppt_y"/>
                                          </p:val>
                                        </p:tav>
                                      </p:tavLst>
                                    </p:anim>
                                    <p:animEffect transition="in" filter="wipe(up)">
                                      <p:cBhvr>
                                        <p:cTn id="95" dur="500"/>
                                        <p:tgtEl>
                                          <p:spTgt spid="96"/>
                                        </p:tgtEl>
                                      </p:cBhvr>
                                    </p:animEffect>
                                  </p:childTnLst>
                                </p:cTn>
                              </p:par>
                              <p:par>
                                <p:cTn id="96" presetID="12" presetClass="entr" presetSubtype="4" fill="hold" grpId="0" nodeType="with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500"/>
                                        <p:tgtEl>
                                          <p:spTgt spid="98"/>
                                        </p:tgtEl>
                                        <p:attrNameLst>
                                          <p:attrName>ppt_y</p:attrName>
                                        </p:attrNameLst>
                                      </p:cBhvr>
                                      <p:tavLst>
                                        <p:tav tm="0">
                                          <p:val>
                                            <p:strVal val="#ppt_y+#ppt_h*1.125000"/>
                                          </p:val>
                                        </p:tav>
                                        <p:tav tm="100000">
                                          <p:val>
                                            <p:strVal val="#ppt_y"/>
                                          </p:val>
                                        </p:tav>
                                      </p:tavLst>
                                    </p:anim>
                                    <p:animEffect transition="in" filter="wipe(up)">
                                      <p:cBhvr>
                                        <p:cTn id="99" dur="500"/>
                                        <p:tgtEl>
                                          <p:spTgt spid="98"/>
                                        </p:tgtEl>
                                      </p:cBhvr>
                                    </p:animEffect>
                                  </p:childTnLst>
                                </p:cTn>
                              </p:par>
                              <p:par>
                                <p:cTn id="100" presetID="12" presetClass="entr" presetSubtype="4" fill="hold" grpId="0" nodeType="withEffect">
                                  <p:stCondLst>
                                    <p:cond delay="0"/>
                                  </p:stCondLst>
                                  <p:childTnLst>
                                    <p:set>
                                      <p:cBhvr>
                                        <p:cTn id="101" dur="1" fill="hold">
                                          <p:stCondLst>
                                            <p:cond delay="0"/>
                                          </p:stCondLst>
                                        </p:cTn>
                                        <p:tgtEl>
                                          <p:spTgt spid="99"/>
                                        </p:tgtEl>
                                        <p:attrNameLst>
                                          <p:attrName>style.visibility</p:attrName>
                                        </p:attrNameLst>
                                      </p:cBhvr>
                                      <p:to>
                                        <p:strVal val="visible"/>
                                      </p:to>
                                    </p:set>
                                    <p:anim calcmode="lin" valueType="num">
                                      <p:cBhvr additive="base">
                                        <p:cTn id="102" dur="500"/>
                                        <p:tgtEl>
                                          <p:spTgt spid="99"/>
                                        </p:tgtEl>
                                        <p:attrNameLst>
                                          <p:attrName>ppt_y</p:attrName>
                                        </p:attrNameLst>
                                      </p:cBhvr>
                                      <p:tavLst>
                                        <p:tav tm="0">
                                          <p:val>
                                            <p:strVal val="#ppt_y+#ppt_h*1.125000"/>
                                          </p:val>
                                        </p:tav>
                                        <p:tav tm="100000">
                                          <p:val>
                                            <p:strVal val="#ppt_y"/>
                                          </p:val>
                                        </p:tav>
                                      </p:tavLst>
                                    </p:anim>
                                    <p:animEffect transition="in" filter="wipe(up)">
                                      <p:cBhvr>
                                        <p:cTn id="10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64" grpId="0" animBg="1"/>
      <p:bldP spid="86" grpId="0" animBg="1"/>
      <p:bldP spid="87" grpId="0"/>
      <p:bldP spid="89" grpId="0" animBg="1"/>
      <p:bldP spid="90" grpId="0"/>
      <p:bldP spid="92" grpId="0" animBg="1"/>
      <p:bldP spid="93" grpId="0"/>
      <p:bldP spid="95" grpId="0" animBg="1"/>
      <p:bldP spid="96" grpId="0"/>
      <p:bldP spid="98" grpId="0" animBg="1"/>
      <p:bldP spid="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srcRect l="1" t="-1" r="7360" b="14369"/>
          <a:stretch>
            <a:fillRect/>
          </a:stretch>
        </p:blipFill>
        <p:spPr>
          <a:xfrm>
            <a:off x="2412" y="1"/>
            <a:ext cx="9141588" cy="5154452"/>
          </a:xfrm>
          <a:prstGeom prst="rect">
            <a:avLst/>
          </a:prstGeom>
        </p:spPr>
      </p:pic>
      <p:sp>
        <p:nvSpPr>
          <p:cNvPr id="10" name="矩形 9"/>
          <p:cNvSpPr/>
          <p:nvPr/>
        </p:nvSpPr>
        <p:spPr>
          <a:xfrm>
            <a:off x="683568" y="563230"/>
            <a:ext cx="7884876" cy="402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9"/>
          <p:cNvSpPr>
            <a:spLocks noChangeArrowheads="1"/>
          </p:cNvSpPr>
          <p:nvPr/>
        </p:nvSpPr>
        <p:spPr bwMode="auto">
          <a:xfrm>
            <a:off x="4285293" y="1775347"/>
            <a:ext cx="574739" cy="574916"/>
          </a:xfrm>
          <a:prstGeom prst="ellipse">
            <a:avLst/>
          </a:prstGeom>
          <a:solidFill>
            <a:schemeClr val="accent3"/>
          </a:solidFill>
          <a:ln w="9525">
            <a:noFill/>
            <a:round/>
          </a:ln>
        </p:spPr>
        <p:txBody>
          <a:bodyPr lIns="68580" tIns="34290" rIns="68580" bIns="34290" anchor="ctr"/>
          <a:lstStyle/>
          <a:p>
            <a:pPr algn="ctr" eaLnBrk="1" hangingPunct="1">
              <a:buFont typeface="Arial" panose="020B0604020202020204" pitchFamily="34" charset="0"/>
              <a:buNone/>
            </a:pPr>
            <a:endParaRPr lang="zh-CN" altLang="en-US" sz="1000">
              <a:solidFill>
                <a:srgbClr val="FFFFFF"/>
              </a:solidFill>
            </a:endParaRPr>
          </a:p>
        </p:txBody>
      </p:sp>
      <p:sp>
        <p:nvSpPr>
          <p:cNvPr id="3" name="矩形 4"/>
          <p:cNvSpPr>
            <a:spLocks noChangeArrowheads="1"/>
          </p:cNvSpPr>
          <p:nvPr/>
        </p:nvSpPr>
        <p:spPr bwMode="auto">
          <a:xfrm>
            <a:off x="4391980" y="1828109"/>
            <a:ext cx="384439" cy="500137"/>
          </a:xfrm>
          <a:prstGeom prst="rect">
            <a:avLst/>
          </a:prstGeom>
          <a:noFill/>
          <a:ln w="9525">
            <a:noFill/>
            <a:miter lim="800000"/>
          </a:ln>
        </p:spPr>
        <p:txBody>
          <a:bodyPr wrap="square" lIns="68580" tIns="34290" rIns="68580" bIns="34290">
            <a:spAutoFit/>
          </a:bodyPr>
          <a:lstStyle/>
          <a:p>
            <a:pPr eaLnBrk="1" hangingPunct="1">
              <a:buFont typeface="Arial" panose="020B0604020202020204" pitchFamily="34" charset="0"/>
              <a:buNone/>
            </a:pPr>
            <a:r>
              <a:rPr lang="en-US" altLang="zh-CN" sz="2800" dirty="0">
                <a:solidFill>
                  <a:schemeClr val="bg1"/>
                </a:solidFill>
                <a:latin typeface="微软雅黑" panose="020B0503020204020204" pitchFamily="34" charset="-122"/>
                <a:ea typeface="微软雅黑" panose="020B0503020204020204" pitchFamily="34" charset="-122"/>
              </a:rPr>
              <a:t>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矩形 15"/>
          <p:cNvSpPr>
            <a:spLocks noChangeArrowheads="1"/>
          </p:cNvSpPr>
          <p:nvPr/>
        </p:nvSpPr>
        <p:spPr bwMode="auto">
          <a:xfrm>
            <a:off x="3878049" y="2503992"/>
            <a:ext cx="1369606" cy="315471"/>
          </a:xfrm>
          <a:prstGeom prst="rect">
            <a:avLst/>
          </a:prstGeom>
          <a:noFill/>
          <a:ln w="9525">
            <a:noFill/>
            <a:miter lim="800000"/>
          </a:ln>
        </p:spPr>
        <p:txBody>
          <a:bodyPr wrap="none" lIns="68580" tIns="34290" rIns="68580" bIns="34290">
            <a:spAutoFit/>
          </a:bodyPr>
          <a:lstStyle/>
          <a:p>
            <a:pPr lvl="0"/>
            <a:r>
              <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rPr>
              <a:t>工作完成情况</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18"/>
          <p:cNvSpPr>
            <a:spLocks noChangeArrowheads="1"/>
          </p:cNvSpPr>
          <p:nvPr/>
        </p:nvSpPr>
        <p:spPr bwMode="auto">
          <a:xfrm>
            <a:off x="2860101" y="2973657"/>
            <a:ext cx="3489722" cy="282963"/>
          </a:xfrm>
          <a:prstGeom prst="rect">
            <a:avLst/>
          </a:prstGeom>
          <a:noFill/>
          <a:ln w="9525">
            <a:noFill/>
            <a:miter lim="800000"/>
          </a:ln>
        </p:spPr>
        <p:txBody>
          <a:bodyPr lIns="0" tIns="0" rIns="0" bIns="0">
            <a:spAutoFit/>
          </a:bodyPr>
          <a:lstStyle/>
          <a:p>
            <a:pPr algn="ctr" defTabSz="911860">
              <a:lnSpc>
                <a:spcPct val="120000"/>
              </a:lnSpc>
              <a:spcBef>
                <a:spcPct val="20000"/>
              </a:spcBef>
            </a:pPr>
            <a:r>
              <a:rPr lang="zh-CN" altLang="en-US" sz="800" dirty="0">
                <a:solidFill>
                  <a:schemeClr val="bg1">
                    <a:lumMod val="7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800" dirty="0">
              <a:solidFill>
                <a:schemeClr val="bg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18"/>
          <p:cNvCxnSpPr>
            <a:cxnSpLocks noChangeShapeType="1"/>
          </p:cNvCxnSpPr>
          <p:nvPr/>
        </p:nvCxnSpPr>
        <p:spPr bwMode="auto">
          <a:xfrm>
            <a:off x="2802953" y="2918871"/>
            <a:ext cx="3514725" cy="0"/>
          </a:xfrm>
          <a:prstGeom prst="line">
            <a:avLst/>
          </a:prstGeom>
          <a:noFill/>
          <a:ln w="6350">
            <a:solidFill>
              <a:schemeClr val="accent3"/>
            </a:solidFill>
            <a:round/>
          </a:ln>
        </p:spPr>
      </p:cxn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7"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ppt_w/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灯片编号占位符 4"/>
          <p:cNvSpPr>
            <a:spLocks noGrp="1" noChangeArrowheads="1"/>
          </p:cNvSpPr>
          <p:nvPr>
            <p:ph type="sldNum" sz="quarter" idx="12"/>
          </p:nvPr>
        </p:nvSpPr>
        <p:spPr>
          <a:noFill/>
          <a:ln>
            <a:miter lim="800000"/>
          </a:ln>
        </p:spPr>
        <p:txBody>
          <a:bodyPr/>
          <a:lstStyle/>
          <a:p>
            <a:fld id="{80B29791-47E0-459D-B0C1-6559EA420791}" type="slidenum">
              <a:rPr lang="zh-CN" altLang="en-US"/>
            </a:fld>
            <a:endParaRPr lang="zh-CN" altLang="en-US"/>
          </a:p>
        </p:txBody>
      </p:sp>
      <p:grpSp>
        <p:nvGrpSpPr>
          <p:cNvPr id="3" name="组合 10"/>
          <p:cNvGrpSpPr/>
          <p:nvPr/>
        </p:nvGrpSpPr>
        <p:grpSpPr bwMode="auto">
          <a:xfrm>
            <a:off x="2962275" y="1117628"/>
            <a:ext cx="2420938" cy="2799786"/>
            <a:chOff x="0" y="0"/>
            <a:chExt cx="2971786" cy="3816506"/>
          </a:xfrm>
          <a:solidFill>
            <a:schemeClr val="accent1"/>
          </a:solidFill>
        </p:grpSpPr>
        <p:grpSp>
          <p:nvGrpSpPr>
            <p:cNvPr id="4" name="组合 11"/>
            <p:cNvGrpSpPr/>
            <p:nvPr/>
          </p:nvGrpSpPr>
          <p:grpSpPr bwMode="auto">
            <a:xfrm>
              <a:off x="0" y="0"/>
              <a:ext cx="2971786" cy="3816506"/>
              <a:chOff x="0" y="0"/>
              <a:chExt cx="2971786" cy="3816506"/>
            </a:xfrm>
            <a:grpFill/>
          </p:grpSpPr>
          <p:sp>
            <p:nvSpPr>
              <p:cNvPr id="8203" name="空心弧 13"/>
              <p:cNvSpPr>
                <a:spLocks noChangeArrowheads="1"/>
              </p:cNvSpPr>
              <p:nvPr/>
            </p:nvSpPr>
            <p:spPr bwMode="auto">
              <a:xfrm rot="-4021425">
                <a:off x="-571026" y="1055113"/>
                <a:ext cx="3440880" cy="2081906"/>
              </a:xfrm>
              <a:custGeom>
                <a:avLst/>
                <a:gdLst/>
                <a:ahLst/>
                <a:cxnLst>
                  <a:cxn ang="0">
                    <a:pos x="3440880" y="961297"/>
                  </a:cxn>
                  <a:cxn ang="0">
                    <a:pos x="2891543" y="1194209"/>
                  </a:cxn>
                  <a:cxn ang="0">
                    <a:pos x="1900886" y="415768"/>
                  </a:cxn>
                  <a:cxn ang="0">
                    <a:pos x="129748" y="1581355"/>
                  </a:cxn>
                  <a:cxn ang="0">
                    <a:pos x="95053" y="1927042"/>
                  </a:cxn>
                  <a:cxn ang="0">
                    <a:pos x="97910" y="1999727"/>
                  </a:cxn>
                  <a:cxn ang="0">
                    <a:pos x="104186" y="2081906"/>
                  </a:cxn>
                  <a:cxn ang="0">
                    <a:pos x="97658" y="2027742"/>
                  </a:cxn>
                  <a:cxn ang="0">
                    <a:pos x="0" y="1797410"/>
                  </a:cxn>
                  <a:cxn ang="0">
                    <a:pos x="13675" y="1579391"/>
                  </a:cxn>
                  <a:cxn ang="0">
                    <a:pos x="72076" y="1206588"/>
                  </a:cxn>
                  <a:cxn ang="0">
                    <a:pos x="249086" y="813208"/>
                  </a:cxn>
                  <a:cxn ang="0">
                    <a:pos x="699835" y="354698"/>
                  </a:cxn>
                  <a:cxn ang="0">
                    <a:pos x="747029" y="390891"/>
                  </a:cxn>
                  <a:cxn ang="0">
                    <a:pos x="2070027" y="12378"/>
                  </a:cxn>
                  <a:cxn ang="0">
                    <a:pos x="3440880" y="961297"/>
                  </a:cxn>
                </a:cxnLst>
                <a:rect l="0" t="0" r="r" b="b"/>
                <a:pathLst>
                  <a:path w="3440880" h="2081906">
                    <a:moveTo>
                      <a:pt x="3440880" y="961297"/>
                    </a:moveTo>
                    <a:lnTo>
                      <a:pt x="2891543" y="1194209"/>
                    </a:lnTo>
                    <a:cubicBezTo>
                      <a:pt x="2701588" y="808306"/>
                      <a:pt x="2347568" y="513519"/>
                      <a:pt x="1900886" y="415768"/>
                    </a:cubicBezTo>
                    <a:cubicBezTo>
                      <a:pt x="1101852" y="240910"/>
                      <a:pt x="308885" y="762762"/>
                      <a:pt x="129748" y="1581355"/>
                    </a:cubicBezTo>
                    <a:cubicBezTo>
                      <a:pt x="104339" y="1697460"/>
                      <a:pt x="92644" y="1813298"/>
                      <a:pt x="95053" y="1927042"/>
                    </a:cubicBezTo>
                    <a:lnTo>
                      <a:pt x="97910" y="1999727"/>
                    </a:lnTo>
                    <a:cubicBezTo>
                      <a:pt x="98463" y="2027324"/>
                      <a:pt x="100942" y="2054702"/>
                      <a:pt x="104186" y="2081906"/>
                    </a:cubicBezTo>
                    <a:lnTo>
                      <a:pt x="97658" y="2027742"/>
                    </a:lnTo>
                    <a:lnTo>
                      <a:pt x="0" y="1797410"/>
                    </a:lnTo>
                    <a:lnTo>
                      <a:pt x="13675" y="1579391"/>
                    </a:lnTo>
                    <a:lnTo>
                      <a:pt x="72076" y="1206588"/>
                    </a:lnTo>
                    <a:lnTo>
                      <a:pt x="249086" y="813208"/>
                    </a:lnTo>
                    <a:lnTo>
                      <a:pt x="699835" y="354698"/>
                    </a:lnTo>
                    <a:lnTo>
                      <a:pt x="747029" y="390891"/>
                    </a:lnTo>
                    <a:cubicBezTo>
                      <a:pt x="1114571" y="96546"/>
                      <a:pt x="1589835" y="-44447"/>
                      <a:pt x="2070027" y="12378"/>
                    </a:cubicBezTo>
                    <a:cubicBezTo>
                      <a:pt x="2659198" y="82098"/>
                      <a:pt x="3171648" y="439655"/>
                      <a:pt x="3440880" y="961297"/>
                    </a:cubicBezTo>
                    <a:close/>
                  </a:path>
                </a:pathLst>
              </a:custGeom>
              <a:grpFill/>
              <a:ln w="3175">
                <a:solidFill>
                  <a:schemeClr val="bg1"/>
                </a:solidFill>
                <a:bevel/>
              </a:ln>
            </p:spPr>
            <p:txBody>
              <a:bodyPr/>
              <a:lstStyle/>
              <a:p>
                <a:pPr eaLnBrk="0" hangingPunct="0"/>
                <a:endParaRPr lang="zh-CN" altLang="en-US"/>
              </a:p>
            </p:txBody>
          </p:sp>
          <p:sp>
            <p:nvSpPr>
              <p:cNvPr id="8204" name="空心弧 13"/>
              <p:cNvSpPr>
                <a:spLocks noChangeArrowheads="1"/>
              </p:cNvSpPr>
              <p:nvPr/>
            </p:nvSpPr>
            <p:spPr bwMode="auto">
              <a:xfrm rot="-4021425">
                <a:off x="-813486" y="813486"/>
                <a:ext cx="3768930" cy="2141958"/>
              </a:xfrm>
              <a:custGeom>
                <a:avLst/>
                <a:gdLst/>
                <a:ahLst/>
                <a:cxnLst>
                  <a:cxn ang="0">
                    <a:pos x="5022717" y="1184507"/>
                  </a:cxn>
                  <a:cxn ang="0">
                    <a:pos x="4714007" y="2854509"/>
                  </a:cxn>
                  <a:cxn ang="0">
                    <a:pos x="3299038" y="1915323"/>
                  </a:cxn>
                  <a:cxn ang="0">
                    <a:pos x="3803232" y="1701552"/>
                  </a:cxn>
                  <a:cxn ang="0">
                    <a:pos x="2428573" y="554079"/>
                  </a:cxn>
                  <a:cxn ang="0">
                    <a:pos x="68241" y="2107414"/>
                  </a:cxn>
                  <a:cxn ang="0">
                    <a:pos x="34176" y="2774480"/>
                  </a:cxn>
                  <a:cxn ang="0">
                    <a:pos x="460103" y="969762"/>
                  </a:cxn>
                  <a:cxn ang="0">
                    <a:pos x="2653981" y="16495"/>
                  </a:cxn>
                  <a:cxn ang="0">
                    <a:pos x="4535198" y="1391208"/>
                  </a:cxn>
                  <a:cxn ang="0">
                    <a:pos x="5022717" y="1184507"/>
                  </a:cxn>
                </a:cxnLst>
                <a:rect l="0" t="0" r="r" b="b"/>
                <a:pathLst>
                  <a:path w="5022717" h="2854509">
                    <a:moveTo>
                      <a:pt x="5022717" y="1184507"/>
                    </a:moveTo>
                    <a:lnTo>
                      <a:pt x="4714007" y="2854509"/>
                    </a:lnTo>
                    <a:lnTo>
                      <a:pt x="3299038" y="1915323"/>
                    </a:lnTo>
                    <a:lnTo>
                      <a:pt x="3803232" y="1701552"/>
                    </a:lnTo>
                    <a:cubicBezTo>
                      <a:pt x="3562338" y="1134599"/>
                      <a:pt x="3066325" y="693643"/>
                      <a:pt x="2428573" y="554079"/>
                    </a:cubicBezTo>
                    <a:cubicBezTo>
                      <a:pt x="1363729" y="321052"/>
                      <a:pt x="306971" y="1016504"/>
                      <a:pt x="68241" y="2107414"/>
                    </a:cubicBezTo>
                    <a:cubicBezTo>
                      <a:pt x="18868" y="2333024"/>
                      <a:pt x="8351" y="2557878"/>
                      <a:pt x="34176" y="2774480"/>
                    </a:cubicBezTo>
                    <a:cubicBezTo>
                      <a:pt x="-73420" y="2148278"/>
                      <a:pt x="74250" y="1495420"/>
                      <a:pt x="460103" y="969762"/>
                    </a:cubicBezTo>
                    <a:cubicBezTo>
                      <a:pt x="966350" y="280089"/>
                      <a:pt x="1804377" y="-84044"/>
                      <a:pt x="2653981" y="16495"/>
                    </a:cubicBezTo>
                    <a:cubicBezTo>
                      <a:pt x="3480110" y="114255"/>
                      <a:pt x="4193051" y="636675"/>
                      <a:pt x="4535198" y="1391208"/>
                    </a:cubicBezTo>
                    <a:lnTo>
                      <a:pt x="5022717" y="1184507"/>
                    </a:lnTo>
                    <a:close/>
                  </a:path>
                </a:pathLst>
              </a:custGeom>
              <a:grpFill/>
              <a:ln w="3175">
                <a:solidFill>
                  <a:schemeClr val="bg1"/>
                </a:solidFill>
                <a:bevel/>
              </a:ln>
            </p:spPr>
            <p:txBody>
              <a:bodyPr/>
              <a:lstStyle/>
              <a:p>
                <a:pPr eaLnBrk="0" hangingPunct="0"/>
                <a:endParaRPr lang="zh-CN" altLang="en-US"/>
              </a:p>
            </p:txBody>
          </p:sp>
          <p:sp>
            <p:nvSpPr>
              <p:cNvPr id="8205" name="平行四边形 15"/>
              <p:cNvSpPr>
                <a:spLocks noChangeArrowheads="1"/>
              </p:cNvSpPr>
              <p:nvPr/>
            </p:nvSpPr>
            <p:spPr bwMode="auto">
              <a:xfrm flipH="1">
                <a:off x="1651395" y="89737"/>
                <a:ext cx="1320391" cy="681402"/>
              </a:xfrm>
              <a:prstGeom prst="parallelogram">
                <a:avLst>
                  <a:gd name="adj" fmla="val 148247"/>
                </a:avLst>
              </a:prstGeom>
              <a:grpFill/>
              <a:ln w="3175">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6" name="平行四边形 16"/>
              <p:cNvSpPr>
                <a:spLocks noChangeArrowheads="1"/>
              </p:cNvSpPr>
              <p:nvPr/>
            </p:nvSpPr>
            <p:spPr bwMode="auto">
              <a:xfrm>
                <a:off x="1617329" y="771139"/>
                <a:ext cx="1352697" cy="705786"/>
              </a:xfrm>
              <a:prstGeom prst="parallelogram">
                <a:avLst>
                  <a:gd name="adj" fmla="val 148251"/>
                </a:avLst>
              </a:prstGeom>
              <a:grpFill/>
              <a:ln w="3175">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8207" name="TextBox 12"/>
            <p:cNvSpPr>
              <a:spLocks noChangeArrowheads="1"/>
            </p:cNvSpPr>
            <p:nvPr/>
          </p:nvSpPr>
          <p:spPr bwMode="auto">
            <a:xfrm>
              <a:off x="1602098" y="343448"/>
              <a:ext cx="604491" cy="881041"/>
            </a:xfrm>
            <a:prstGeom prst="rect">
              <a:avLst/>
            </a:prstGeom>
            <a:grpFill/>
            <a:ln w="9525">
              <a:noFill/>
              <a:miter lim="800000"/>
            </a:ln>
          </p:spPr>
          <p:txBody>
            <a:bodyPr wrap="none">
              <a:spAutoFit/>
            </a:bodyPr>
            <a:lstStyle/>
            <a:p>
              <a:r>
                <a:rPr lang="en-US" altLang="zh-CN" sz="3600">
                  <a:solidFill>
                    <a:srgbClr val="FFFFFF"/>
                  </a:solidFill>
                  <a:latin typeface="Dotum" pitchFamily="34" charset="-127"/>
                  <a:ea typeface="Dotum" pitchFamily="34" charset="-127"/>
                </a:rPr>
                <a:t>A</a:t>
              </a:r>
              <a:endParaRPr lang="zh-CN" altLang="en-US" sz="3600">
                <a:solidFill>
                  <a:srgbClr val="FFFFFF"/>
                </a:solidFill>
                <a:latin typeface="Dotum" pitchFamily="34" charset="-127"/>
                <a:ea typeface="Dotum" pitchFamily="34" charset="-127"/>
              </a:endParaRPr>
            </a:p>
          </p:txBody>
        </p:sp>
      </p:grpSp>
      <p:grpSp>
        <p:nvGrpSpPr>
          <p:cNvPr id="5" name="组合 17"/>
          <p:cNvGrpSpPr/>
          <p:nvPr/>
        </p:nvGrpSpPr>
        <p:grpSpPr bwMode="auto">
          <a:xfrm>
            <a:off x="3735389" y="1753618"/>
            <a:ext cx="2420936" cy="2764056"/>
            <a:chOff x="0" y="0"/>
            <a:chExt cx="2421086" cy="3069287"/>
          </a:xfrm>
          <a:solidFill>
            <a:schemeClr val="accent2"/>
          </a:solidFill>
        </p:grpSpPr>
        <p:sp>
          <p:nvSpPr>
            <p:cNvPr id="8209" name="空心弧 13"/>
            <p:cNvSpPr>
              <a:spLocks noChangeArrowheads="1"/>
            </p:cNvSpPr>
            <p:nvPr/>
          </p:nvSpPr>
          <p:spPr bwMode="auto">
            <a:xfrm rot="6778576">
              <a:off x="262282" y="783976"/>
              <a:ext cx="2788517" cy="1316991"/>
            </a:xfrm>
            <a:custGeom>
              <a:avLst/>
              <a:gdLst/>
              <a:ahLst/>
              <a:cxnLst>
                <a:cxn ang="0">
                  <a:pos x="0" y="1261585"/>
                </a:cxn>
                <a:cxn ang="0">
                  <a:pos x="43621" y="983125"/>
                </a:cxn>
                <a:cxn ang="0">
                  <a:pos x="187849" y="662600"/>
                </a:cxn>
                <a:cxn ang="0">
                  <a:pos x="555118" y="289007"/>
                </a:cxn>
                <a:cxn ang="0">
                  <a:pos x="593572" y="318497"/>
                </a:cxn>
                <a:cxn ang="0">
                  <a:pos x="1671548" y="10085"/>
                </a:cxn>
                <a:cxn ang="0">
                  <a:pos x="2788517" y="783263"/>
                </a:cxn>
                <a:cxn ang="0">
                  <a:pos x="2340919" y="973039"/>
                </a:cxn>
                <a:cxn ang="0">
                  <a:pos x="1533733" y="338767"/>
                </a:cxn>
                <a:cxn ang="0">
                  <a:pos x="90612" y="1288485"/>
                </a:cxn>
                <a:cxn ang="0">
                  <a:pos x="86054" y="1316991"/>
                </a:cxn>
                <a:cxn ang="0">
                  <a:pos x="0" y="1261585"/>
                </a:cxn>
              </a:cxnLst>
              <a:rect l="0" t="0" r="r" b="b"/>
              <a:pathLst>
                <a:path w="2788517" h="1316991">
                  <a:moveTo>
                    <a:pt x="0" y="1261585"/>
                  </a:moveTo>
                  <a:lnTo>
                    <a:pt x="43621" y="983125"/>
                  </a:lnTo>
                  <a:lnTo>
                    <a:pt x="187849" y="662600"/>
                  </a:lnTo>
                  <a:lnTo>
                    <a:pt x="555118" y="289007"/>
                  </a:lnTo>
                  <a:lnTo>
                    <a:pt x="593572" y="318497"/>
                  </a:lnTo>
                  <a:cubicBezTo>
                    <a:pt x="893044" y="78665"/>
                    <a:pt x="1280289" y="-36215"/>
                    <a:pt x="1671548" y="10085"/>
                  </a:cubicBezTo>
                  <a:cubicBezTo>
                    <a:pt x="2151604" y="66893"/>
                    <a:pt x="2569147" y="358230"/>
                    <a:pt x="2788517" y="783263"/>
                  </a:cubicBezTo>
                  <a:lnTo>
                    <a:pt x="2340919" y="973039"/>
                  </a:lnTo>
                  <a:cubicBezTo>
                    <a:pt x="2186143" y="658606"/>
                    <a:pt x="1897688" y="418414"/>
                    <a:pt x="1533733" y="338767"/>
                  </a:cubicBezTo>
                  <a:cubicBezTo>
                    <a:pt x="882681" y="196293"/>
                    <a:pt x="236573" y="621497"/>
                    <a:pt x="90612" y="1288485"/>
                  </a:cubicBezTo>
                  <a:lnTo>
                    <a:pt x="86054" y="1316991"/>
                  </a:lnTo>
                  <a:lnTo>
                    <a:pt x="0" y="1261585"/>
                  </a:lnTo>
                  <a:close/>
                </a:path>
              </a:pathLst>
            </a:custGeom>
            <a:grpFill/>
            <a:ln w="3175">
              <a:solidFill>
                <a:schemeClr val="bg1"/>
              </a:solidFill>
              <a:bevel/>
            </a:ln>
          </p:spPr>
          <p:txBody>
            <a:bodyPr/>
            <a:lstStyle/>
            <a:p>
              <a:pPr eaLnBrk="0" hangingPunct="0"/>
              <a:endParaRPr lang="zh-CN" altLang="en-US"/>
            </a:p>
          </p:txBody>
        </p:sp>
        <p:sp>
          <p:nvSpPr>
            <p:cNvPr id="8210" name="空心弧 13"/>
            <p:cNvSpPr>
              <a:spLocks noChangeArrowheads="1"/>
            </p:cNvSpPr>
            <p:nvPr/>
          </p:nvSpPr>
          <p:spPr bwMode="auto">
            <a:xfrm rot="6778576">
              <a:off x="13811" y="662012"/>
              <a:ext cx="3069287" cy="1745263"/>
            </a:xfrm>
            <a:custGeom>
              <a:avLst/>
              <a:gdLst/>
              <a:ahLst/>
              <a:cxnLst>
                <a:cxn ang="0">
                  <a:pos x="157" y="1464603"/>
                </a:cxn>
                <a:cxn ang="0">
                  <a:pos x="279680" y="592918"/>
                </a:cxn>
                <a:cxn ang="0">
                  <a:pos x="1621029" y="10085"/>
                </a:cxn>
                <a:cxn ang="0">
                  <a:pos x="2771215" y="850593"/>
                </a:cxn>
                <a:cxn ang="0">
                  <a:pos x="3069287" y="724214"/>
                </a:cxn>
                <a:cxn ang="0">
                  <a:pos x="2880540" y="1745263"/>
                </a:cxn>
                <a:cxn ang="0">
                  <a:pos x="2015420" y="1171039"/>
                </a:cxn>
                <a:cxn ang="0">
                  <a:pos x="2323687" y="1040338"/>
                </a:cxn>
                <a:cxn ang="0">
                  <a:pos x="1483213" y="338767"/>
                </a:cxn>
                <a:cxn ang="0">
                  <a:pos x="40094" y="1288485"/>
                </a:cxn>
                <a:cxn ang="0">
                  <a:pos x="19551" y="1417149"/>
                </a:cxn>
                <a:cxn ang="0">
                  <a:pos x="10745" y="1411479"/>
                </a:cxn>
                <a:cxn ang="0">
                  <a:pos x="157" y="1464603"/>
                </a:cxn>
              </a:cxnLst>
              <a:rect l="0" t="0" r="r" b="b"/>
              <a:pathLst>
                <a:path w="3069287" h="1745263">
                  <a:moveTo>
                    <a:pt x="157" y="1464603"/>
                  </a:moveTo>
                  <a:cubicBezTo>
                    <a:pt x="-4415" y="1156390"/>
                    <a:pt x="91112" y="849810"/>
                    <a:pt x="279680" y="592918"/>
                  </a:cubicBezTo>
                  <a:cubicBezTo>
                    <a:pt x="589203" y="171248"/>
                    <a:pt x="1101577" y="-51385"/>
                    <a:pt x="1621029" y="10085"/>
                  </a:cubicBezTo>
                  <a:cubicBezTo>
                    <a:pt x="2126129" y="69856"/>
                    <a:pt x="2562025" y="389266"/>
                    <a:pt x="2771215" y="850593"/>
                  </a:cubicBezTo>
                  <a:lnTo>
                    <a:pt x="3069287" y="724214"/>
                  </a:lnTo>
                  <a:lnTo>
                    <a:pt x="2880540" y="1745263"/>
                  </a:lnTo>
                  <a:lnTo>
                    <a:pt x="2015420" y="1171039"/>
                  </a:lnTo>
                  <a:lnTo>
                    <a:pt x="2323687" y="1040338"/>
                  </a:lnTo>
                  <a:cubicBezTo>
                    <a:pt x="2176403" y="693700"/>
                    <a:pt x="1873138" y="424097"/>
                    <a:pt x="1483213" y="338767"/>
                  </a:cubicBezTo>
                  <a:cubicBezTo>
                    <a:pt x="832162" y="196293"/>
                    <a:pt x="186055" y="621496"/>
                    <a:pt x="40094" y="1288485"/>
                  </a:cubicBezTo>
                  <a:cubicBezTo>
                    <a:pt x="30695" y="1331434"/>
                    <a:pt x="23599" y="1374338"/>
                    <a:pt x="19551" y="1417149"/>
                  </a:cubicBezTo>
                  <a:lnTo>
                    <a:pt x="10745" y="1411479"/>
                  </a:lnTo>
                  <a:lnTo>
                    <a:pt x="157" y="1464603"/>
                  </a:lnTo>
                  <a:close/>
                </a:path>
              </a:pathLst>
            </a:custGeom>
            <a:grpFill/>
            <a:ln w="3175">
              <a:solidFill>
                <a:schemeClr val="bg1"/>
              </a:solidFill>
              <a:bevel/>
            </a:ln>
          </p:spPr>
          <p:txBody>
            <a:bodyPr/>
            <a:lstStyle/>
            <a:p>
              <a:pPr eaLnBrk="0" hangingPunct="0"/>
              <a:endParaRPr lang="zh-CN" altLang="en-US"/>
            </a:p>
          </p:txBody>
        </p:sp>
        <p:sp>
          <p:nvSpPr>
            <p:cNvPr id="8211" name="平行四边形 20"/>
            <p:cNvSpPr>
              <a:spLocks noChangeArrowheads="1"/>
            </p:cNvSpPr>
            <p:nvPr/>
          </p:nvSpPr>
          <p:spPr bwMode="auto">
            <a:xfrm rot="10800000" flipH="1">
              <a:off x="0" y="2441028"/>
              <a:ext cx="1075852" cy="555205"/>
            </a:xfrm>
            <a:prstGeom prst="parallelogram">
              <a:avLst>
                <a:gd name="adj" fmla="val 148247"/>
              </a:avLst>
            </a:prstGeom>
            <a:grpFill/>
            <a:ln w="3175">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2" name="平行四边形 21"/>
            <p:cNvSpPr>
              <a:spLocks noChangeArrowheads="1"/>
            </p:cNvSpPr>
            <p:nvPr/>
          </p:nvSpPr>
          <p:spPr bwMode="auto">
            <a:xfrm rot="10800000">
              <a:off x="1435" y="1865955"/>
              <a:ext cx="1102175" cy="575073"/>
            </a:xfrm>
            <a:prstGeom prst="parallelogram">
              <a:avLst>
                <a:gd name="adj" fmla="val 148251"/>
              </a:avLst>
            </a:prstGeom>
            <a:grpFill/>
            <a:ln w="3175">
              <a:solidFill>
                <a:schemeClr val="bg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3" name="TextBox 22"/>
            <p:cNvSpPr>
              <a:spLocks noChangeArrowheads="1"/>
            </p:cNvSpPr>
            <p:nvPr/>
          </p:nvSpPr>
          <p:spPr bwMode="auto">
            <a:xfrm>
              <a:off x="658614" y="2079522"/>
              <a:ext cx="498886" cy="717704"/>
            </a:xfrm>
            <a:prstGeom prst="rect">
              <a:avLst/>
            </a:prstGeom>
            <a:grpFill/>
            <a:ln w="9525">
              <a:noFill/>
              <a:miter lim="800000"/>
            </a:ln>
          </p:spPr>
          <p:txBody>
            <a:bodyPr wrap="none">
              <a:spAutoFit/>
            </a:bodyPr>
            <a:lstStyle/>
            <a:p>
              <a:r>
                <a:rPr lang="en-US" altLang="zh-CN" sz="3600">
                  <a:solidFill>
                    <a:srgbClr val="FFFFFF"/>
                  </a:solidFill>
                  <a:latin typeface="Dotum" pitchFamily="34" charset="-127"/>
                  <a:ea typeface="Dotum" pitchFamily="34" charset="-127"/>
                </a:rPr>
                <a:t>B</a:t>
              </a:r>
              <a:endParaRPr lang="zh-CN" altLang="en-US" sz="3600">
                <a:solidFill>
                  <a:srgbClr val="FFFFFF"/>
                </a:solidFill>
                <a:latin typeface="Dotum" pitchFamily="34" charset="-127"/>
                <a:ea typeface="Dotum" pitchFamily="34" charset="-127"/>
              </a:endParaRPr>
            </a:p>
          </p:txBody>
        </p:sp>
      </p:grpSp>
      <p:grpSp>
        <p:nvGrpSpPr>
          <p:cNvPr id="6" name="组合 23"/>
          <p:cNvGrpSpPr/>
          <p:nvPr/>
        </p:nvGrpSpPr>
        <p:grpSpPr bwMode="auto">
          <a:xfrm>
            <a:off x="3765551" y="2413904"/>
            <a:ext cx="1590675" cy="829966"/>
            <a:chOff x="0" y="0"/>
            <a:chExt cx="1591518" cy="921542"/>
          </a:xfrm>
        </p:grpSpPr>
        <p:sp>
          <p:nvSpPr>
            <p:cNvPr id="8215" name="TextBox 11"/>
            <p:cNvSpPr>
              <a:spLocks noChangeArrowheads="1"/>
            </p:cNvSpPr>
            <p:nvPr/>
          </p:nvSpPr>
          <p:spPr bwMode="auto">
            <a:xfrm flipH="1">
              <a:off x="169583" y="420683"/>
              <a:ext cx="1252352" cy="273388"/>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6" name="TextBox 11"/>
            <p:cNvSpPr>
              <a:spLocks noChangeArrowheads="1"/>
            </p:cNvSpPr>
            <p:nvPr/>
          </p:nvSpPr>
          <p:spPr bwMode="auto">
            <a:xfrm flipH="1">
              <a:off x="0" y="0"/>
              <a:ext cx="1591518" cy="307562"/>
            </a:xfrm>
            <a:prstGeom prst="rect">
              <a:avLst/>
            </a:prstGeom>
            <a:noFill/>
            <a:ln w="9525">
              <a:noFill/>
              <a:miter lim="800000"/>
            </a:ln>
          </p:spPr>
          <p:txBody>
            <a:bodyPr>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17" name="TextBox 11"/>
            <p:cNvSpPr>
              <a:spLocks noChangeArrowheads="1"/>
            </p:cNvSpPr>
            <p:nvPr/>
          </p:nvSpPr>
          <p:spPr bwMode="auto">
            <a:xfrm flipH="1">
              <a:off x="169583" y="648154"/>
              <a:ext cx="1252352" cy="273388"/>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27"/>
          <p:cNvGrpSpPr/>
          <p:nvPr/>
        </p:nvGrpSpPr>
        <p:grpSpPr bwMode="auto">
          <a:xfrm>
            <a:off x="256267" y="2316371"/>
            <a:ext cx="2462212" cy="1270225"/>
            <a:chOff x="0" y="0"/>
            <a:chExt cx="2461115" cy="1410757"/>
          </a:xfrm>
        </p:grpSpPr>
        <p:sp>
          <p:nvSpPr>
            <p:cNvPr id="8219" name="TextBox 11"/>
            <p:cNvSpPr>
              <a:spLocks noChangeArrowheads="1"/>
            </p:cNvSpPr>
            <p:nvPr/>
          </p:nvSpPr>
          <p:spPr bwMode="auto">
            <a:xfrm flipH="1">
              <a:off x="90144" y="667257"/>
              <a:ext cx="1252352" cy="273462"/>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0" name="TextBox 11"/>
            <p:cNvSpPr>
              <a:spLocks noChangeArrowheads="1"/>
            </p:cNvSpPr>
            <p:nvPr/>
          </p:nvSpPr>
          <p:spPr bwMode="auto">
            <a:xfrm flipH="1">
              <a:off x="413004" y="216024"/>
              <a:ext cx="1591518" cy="341828"/>
            </a:xfrm>
            <a:prstGeom prst="rect">
              <a:avLst/>
            </a:prstGeom>
            <a:noFill/>
            <a:ln w="9525">
              <a:noFill/>
              <a:miter lim="800000"/>
            </a:ln>
          </p:spPr>
          <p:txBody>
            <a:bodyPr>
              <a:spAutoFit/>
            </a:bodyPr>
            <a:lstStyle/>
            <a:p>
              <a:pPr algn="ct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1" name="TextBox 11"/>
            <p:cNvSpPr>
              <a:spLocks noChangeArrowheads="1"/>
            </p:cNvSpPr>
            <p:nvPr/>
          </p:nvSpPr>
          <p:spPr bwMode="auto">
            <a:xfrm flipH="1">
              <a:off x="90144" y="894729"/>
              <a:ext cx="1252352" cy="273462"/>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2" name="TextBox 11"/>
            <p:cNvSpPr>
              <a:spLocks noChangeArrowheads="1"/>
            </p:cNvSpPr>
            <p:nvPr/>
          </p:nvSpPr>
          <p:spPr bwMode="auto">
            <a:xfrm flipH="1">
              <a:off x="90144" y="1137295"/>
              <a:ext cx="1252352" cy="273462"/>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3" name="TextBox 32"/>
            <p:cNvSpPr>
              <a:spLocks noChangeArrowheads="1"/>
            </p:cNvSpPr>
            <p:nvPr/>
          </p:nvSpPr>
          <p:spPr bwMode="auto">
            <a:xfrm>
              <a:off x="0" y="0"/>
              <a:ext cx="389676" cy="512742"/>
            </a:xfrm>
            <a:prstGeom prst="rect">
              <a:avLst/>
            </a:prstGeom>
            <a:noFill/>
            <a:ln w="9525">
              <a:noFill/>
              <a:miter lim="800000"/>
            </a:ln>
          </p:spPr>
          <p:txBody>
            <a:bodyPr wrap="none">
              <a:spAutoFit/>
            </a:bodyPr>
            <a:lstStyle/>
            <a:p>
              <a:r>
                <a:rPr lang="en-US" altLang="zh-CN" sz="2400">
                  <a:solidFill>
                    <a:schemeClr val="tx1">
                      <a:lumMod val="50000"/>
                      <a:lumOff val="50000"/>
                    </a:schemeClr>
                  </a:solidFill>
                  <a:latin typeface="Dotum" pitchFamily="34" charset="-127"/>
                  <a:ea typeface="Dotum" pitchFamily="34" charset="-127"/>
                </a:rPr>
                <a:t>A</a:t>
              </a:r>
              <a:endParaRPr lang="zh-CN" altLang="en-US" sz="2400">
                <a:solidFill>
                  <a:schemeClr val="tx1">
                    <a:lumMod val="50000"/>
                    <a:lumOff val="50000"/>
                  </a:schemeClr>
                </a:solidFill>
                <a:latin typeface="Dotum" pitchFamily="34" charset="-127"/>
                <a:ea typeface="Dotum" pitchFamily="34" charset="-127"/>
              </a:endParaRPr>
            </a:p>
          </p:txBody>
        </p:sp>
        <p:sp>
          <p:nvSpPr>
            <p:cNvPr id="8224" name="矩形 33"/>
            <p:cNvSpPr>
              <a:spLocks noChangeArrowheads="1"/>
            </p:cNvSpPr>
            <p:nvPr/>
          </p:nvSpPr>
          <p:spPr bwMode="auto">
            <a:xfrm>
              <a:off x="90144" y="583024"/>
              <a:ext cx="2298312" cy="45719"/>
            </a:xfrm>
            <a:prstGeom prst="rect">
              <a:avLst/>
            </a:prstGeom>
            <a:solidFill>
              <a:schemeClr val="accent1"/>
            </a:solidFill>
            <a:ln w="25400">
              <a:noFill/>
              <a:miter lim="800000"/>
            </a:ln>
          </p:spPr>
          <p:txBody>
            <a:bodyPr anchor="ctr"/>
            <a:lstStyle/>
            <a:p>
              <a:pPr algn="ctr"/>
              <a:endParaRPr lang="zh-CN" altLang="zh-CN" sz="12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8225" name="TextBox 11"/>
            <p:cNvSpPr>
              <a:spLocks noChangeArrowheads="1"/>
            </p:cNvSpPr>
            <p:nvPr/>
          </p:nvSpPr>
          <p:spPr bwMode="auto">
            <a:xfrm flipH="1">
              <a:off x="1208763" y="667257"/>
              <a:ext cx="1252352" cy="273462"/>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6" name="TextBox 11"/>
            <p:cNvSpPr>
              <a:spLocks noChangeArrowheads="1"/>
            </p:cNvSpPr>
            <p:nvPr/>
          </p:nvSpPr>
          <p:spPr bwMode="auto">
            <a:xfrm flipH="1">
              <a:off x="1208763" y="894729"/>
              <a:ext cx="1252352" cy="273462"/>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27" name="TextBox 11"/>
            <p:cNvSpPr>
              <a:spLocks noChangeArrowheads="1"/>
            </p:cNvSpPr>
            <p:nvPr/>
          </p:nvSpPr>
          <p:spPr bwMode="auto">
            <a:xfrm flipH="1">
              <a:off x="1208763" y="1137295"/>
              <a:ext cx="1252352" cy="273462"/>
            </a:xfrm>
            <a:prstGeom prst="rect">
              <a:avLst/>
            </a:prstGeom>
            <a:noFill/>
            <a:ln w="9525">
              <a:noFill/>
              <a:miter lim="800000"/>
            </a:ln>
          </p:spPr>
          <p:txBody>
            <a:bodyPr>
              <a:spAutoFit/>
            </a:bodyPr>
            <a:lstStyle/>
            <a:p>
              <a:pPr algn="ct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组合 37"/>
          <p:cNvGrpSpPr/>
          <p:nvPr/>
        </p:nvGrpSpPr>
        <p:grpSpPr bwMode="auto">
          <a:xfrm>
            <a:off x="6501814" y="2515362"/>
            <a:ext cx="2462212" cy="1303274"/>
            <a:chOff x="0" y="0"/>
            <a:chExt cx="2461115" cy="1448492"/>
          </a:xfrm>
        </p:grpSpPr>
        <p:sp>
          <p:nvSpPr>
            <p:cNvPr id="8229" name="TextBox 11"/>
            <p:cNvSpPr>
              <a:spLocks noChangeArrowheads="1"/>
            </p:cNvSpPr>
            <p:nvPr/>
          </p:nvSpPr>
          <p:spPr bwMode="auto">
            <a:xfrm flipH="1">
              <a:off x="90144" y="704797"/>
              <a:ext cx="1252352" cy="273656"/>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30" name="TextBox 11"/>
            <p:cNvSpPr>
              <a:spLocks noChangeArrowheads="1"/>
            </p:cNvSpPr>
            <p:nvPr/>
          </p:nvSpPr>
          <p:spPr bwMode="auto">
            <a:xfrm flipH="1">
              <a:off x="413004" y="216023"/>
              <a:ext cx="1591518" cy="342071"/>
            </a:xfrm>
            <a:prstGeom prst="rect">
              <a:avLst/>
            </a:prstGeom>
            <a:noFill/>
            <a:ln w="9525">
              <a:noFill/>
              <a:miter lim="800000"/>
            </a:ln>
          </p:spPr>
          <p:txBody>
            <a:bodyPr>
              <a:spAutoFit/>
            </a:bodyPr>
            <a:lstStyle/>
            <a:p>
              <a:pPr algn="ct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endParaRPr 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31" name="TextBox 11"/>
            <p:cNvSpPr>
              <a:spLocks noChangeArrowheads="1"/>
            </p:cNvSpPr>
            <p:nvPr/>
          </p:nvSpPr>
          <p:spPr bwMode="auto">
            <a:xfrm flipH="1">
              <a:off x="90144" y="932269"/>
              <a:ext cx="1252352" cy="273656"/>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32" name="TextBox 11"/>
            <p:cNvSpPr>
              <a:spLocks noChangeArrowheads="1"/>
            </p:cNvSpPr>
            <p:nvPr/>
          </p:nvSpPr>
          <p:spPr bwMode="auto">
            <a:xfrm flipH="1">
              <a:off x="90144" y="1174836"/>
              <a:ext cx="1252352" cy="273656"/>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33" name="TextBox 42"/>
            <p:cNvSpPr>
              <a:spLocks noChangeArrowheads="1"/>
            </p:cNvSpPr>
            <p:nvPr/>
          </p:nvSpPr>
          <p:spPr bwMode="auto">
            <a:xfrm>
              <a:off x="0" y="0"/>
              <a:ext cx="394484" cy="513106"/>
            </a:xfrm>
            <a:prstGeom prst="rect">
              <a:avLst/>
            </a:prstGeom>
            <a:noFill/>
            <a:ln w="9525">
              <a:noFill/>
              <a:miter lim="800000"/>
            </a:ln>
          </p:spPr>
          <p:txBody>
            <a:bodyPr wrap="none">
              <a:spAutoFit/>
            </a:bodyPr>
            <a:lstStyle/>
            <a:p>
              <a:r>
                <a:rPr lang="en-US" altLang="zh-CN" sz="2400">
                  <a:solidFill>
                    <a:schemeClr val="tx1">
                      <a:lumMod val="50000"/>
                      <a:lumOff val="50000"/>
                    </a:schemeClr>
                  </a:solidFill>
                  <a:latin typeface="Dotum" pitchFamily="34" charset="-127"/>
                  <a:ea typeface="Dotum" pitchFamily="34" charset="-127"/>
                </a:rPr>
                <a:t>B</a:t>
              </a:r>
              <a:endParaRPr lang="zh-CN" altLang="en-US" sz="2400">
                <a:solidFill>
                  <a:schemeClr val="tx1">
                    <a:lumMod val="50000"/>
                    <a:lumOff val="50000"/>
                  </a:schemeClr>
                </a:solidFill>
                <a:latin typeface="Dotum" pitchFamily="34" charset="-127"/>
                <a:ea typeface="Dotum" pitchFamily="34" charset="-127"/>
              </a:endParaRPr>
            </a:p>
          </p:txBody>
        </p:sp>
        <p:sp>
          <p:nvSpPr>
            <p:cNvPr id="8234" name="矩形 43"/>
            <p:cNvSpPr>
              <a:spLocks noChangeArrowheads="1"/>
            </p:cNvSpPr>
            <p:nvPr/>
          </p:nvSpPr>
          <p:spPr bwMode="auto">
            <a:xfrm>
              <a:off x="90144" y="620564"/>
              <a:ext cx="2298312" cy="45719"/>
            </a:xfrm>
            <a:prstGeom prst="rect">
              <a:avLst/>
            </a:prstGeom>
            <a:solidFill>
              <a:schemeClr val="accent2"/>
            </a:solidFill>
            <a:ln w="25400">
              <a:noFill/>
              <a:miter lim="800000"/>
            </a:ln>
          </p:spPr>
          <p:txBody>
            <a:bodyPr anchor="ctr"/>
            <a:lstStyle/>
            <a:p>
              <a:pPr algn="ctr"/>
              <a:endParaRPr lang="zh-CN" altLang="zh-CN" sz="1200">
                <a:solidFill>
                  <a:schemeClr val="tx1">
                    <a:lumMod val="50000"/>
                    <a:lumOff val="50000"/>
                  </a:schemeClr>
                </a:solidFill>
                <a:latin typeface="宋体" panose="02010600030101010101" pitchFamily="2" charset="-122"/>
                <a:sym typeface="宋体" panose="02010600030101010101" pitchFamily="2" charset="-122"/>
              </a:endParaRPr>
            </a:p>
          </p:txBody>
        </p:sp>
        <p:sp>
          <p:nvSpPr>
            <p:cNvPr id="8235" name="TextBox 11"/>
            <p:cNvSpPr>
              <a:spLocks noChangeArrowheads="1"/>
            </p:cNvSpPr>
            <p:nvPr/>
          </p:nvSpPr>
          <p:spPr bwMode="auto">
            <a:xfrm flipH="1">
              <a:off x="1208763" y="704796"/>
              <a:ext cx="1252352" cy="273656"/>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36" name="TextBox 11"/>
            <p:cNvSpPr>
              <a:spLocks noChangeArrowheads="1"/>
            </p:cNvSpPr>
            <p:nvPr/>
          </p:nvSpPr>
          <p:spPr bwMode="auto">
            <a:xfrm flipH="1">
              <a:off x="1208763" y="932267"/>
              <a:ext cx="1252352" cy="273656"/>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37" name="TextBox 11"/>
            <p:cNvSpPr>
              <a:spLocks noChangeArrowheads="1"/>
            </p:cNvSpPr>
            <p:nvPr/>
          </p:nvSpPr>
          <p:spPr bwMode="auto">
            <a:xfrm flipH="1">
              <a:off x="1208763" y="1174836"/>
              <a:ext cx="1252352" cy="273656"/>
            </a:xfrm>
            <a:prstGeom prst="rect">
              <a:avLst/>
            </a:prstGeom>
            <a:noFill/>
            <a:ln w="9525">
              <a:noFill/>
              <a:miter lim="800000"/>
            </a:ln>
          </p:spPr>
          <p:txBody>
            <a:bodyPr>
              <a:spAutoFit/>
            </a:bodyPr>
            <a:lstStyle/>
            <a:p>
              <a:pPr algn="ct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filter="fade">
                                      <p:cBhvr>
                                        <p:cTn id="9" dur="500"/>
                                        <p:tgtEl>
                                          <p:spTgt spid="3"/>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4" dur="1000" decel="50000" fill="hold">
                                          <p:stCondLst>
                                            <p:cond delay="0"/>
                                          </p:stCondLst>
                                        </p:cTn>
                                        <p:tgtEl>
                                          <p:spTgt spid="5"/>
                                        </p:tgtEl>
                                        <p:attrNameLst>
                                          <p:attrName>ppt_x</p:attrName>
                                          <p:attrName>ppt_y</p:attrName>
                                        </p:attrNameLst>
                                      </p:cBhvr>
                                      <p:rCtr x="0" y="0"/>
                                    </p:animMotion>
                                    <p:animEffect filter="fade">
                                      <p:cBhvr>
                                        <p:cTn id="15" dur="1000"/>
                                        <p:tgtEl>
                                          <p:spTgt spid="5"/>
                                        </p:tgtEl>
                                      </p:cBhvr>
                                    </p:animEffect>
                                  </p:childTnLst>
                                </p:cTn>
                              </p:par>
                            </p:childTnLst>
                          </p:cTn>
                        </p:par>
                        <p:par>
                          <p:cTn id="16" fill="hold">
                            <p:stCondLst>
                              <p:cond delay="1500"/>
                            </p:stCondLst>
                            <p:childTnLst>
                              <p:par>
                                <p:cTn id="17" presetID="8"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filter="diamond(in)">
                                      <p:cBhvr>
                                        <p:cTn id="19" dur="2000"/>
                                        <p:tgtEl>
                                          <p:spTgt spid="6"/>
                                        </p:tgtEl>
                                      </p:cBhvr>
                                    </p:animEffect>
                                  </p:childTnLst>
                                </p:cTn>
                              </p:par>
                            </p:childTnLst>
                          </p:cTn>
                        </p:par>
                        <p:par>
                          <p:cTn id="20" fill="hold">
                            <p:stCondLst>
                              <p:cond delay="3500"/>
                            </p:stCondLst>
                            <p:childTnLst>
                              <p:par>
                                <p:cTn id="21" presetID="24"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style.visibility</p:attrName>
                                        </p:attrNameLst>
                                      </p:cBhvr>
                                    </p:anim>
                                  </p:childTnLst>
                                </p:cTn>
                              </p:par>
                            </p:childTnLst>
                          </p:cTn>
                        </p:par>
                        <p:par>
                          <p:cTn id="24" fill="hold">
                            <p:stCondLst>
                              <p:cond delay="3500"/>
                            </p:stCondLst>
                            <p:childTnLst>
                              <p:par>
                                <p:cTn id="25" presetID="24"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1326">
      <a:dk1>
        <a:sysClr val="windowText" lastClr="000000"/>
      </a:dk1>
      <a:lt1>
        <a:sysClr val="window" lastClr="FFFFFF"/>
      </a:lt1>
      <a:dk2>
        <a:srgbClr val="1F497D"/>
      </a:dk2>
      <a:lt2>
        <a:srgbClr val="EEECE1"/>
      </a:lt2>
      <a:accent1>
        <a:srgbClr val="398FC9"/>
      </a:accent1>
      <a:accent2>
        <a:srgbClr val="60B69D"/>
      </a:accent2>
      <a:accent3>
        <a:srgbClr val="398FC9"/>
      </a:accent3>
      <a:accent4>
        <a:srgbClr val="60B69D"/>
      </a:accent4>
      <a:accent5>
        <a:srgbClr val="398FC9"/>
      </a:accent5>
      <a:accent6>
        <a:srgbClr val="60B69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4177</Words>
  <Application>WPS 演示</Application>
  <PresentationFormat>自定义</PresentationFormat>
  <Paragraphs>448</Paragraphs>
  <Slides>25</Slides>
  <Notes>19</Notes>
  <HiddenSlides>0</HiddenSlides>
  <MMClips>1</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25</vt:i4>
      </vt:variant>
    </vt:vector>
  </HeadingPairs>
  <TitlesOfParts>
    <vt:vector size="55" baseType="lpstr">
      <vt:lpstr>Arial</vt:lpstr>
      <vt:lpstr>宋体</vt:lpstr>
      <vt:lpstr>Wingdings</vt:lpstr>
      <vt:lpstr>微软雅黑</vt:lpstr>
      <vt:lpstr>Calibri</vt:lpstr>
      <vt:lpstr>Agency FB</vt:lpstr>
      <vt:lpstr>Trebuchet MS</vt:lpstr>
      <vt:lpstr>方正姚体</vt:lpstr>
      <vt:lpstr>锐字云字库美黑体1.0</vt:lpstr>
      <vt:lpstr>Arial Narrow</vt:lpstr>
      <vt:lpstr>Bodoni MT</vt:lpstr>
      <vt:lpstr>Clear Sans</vt:lpstr>
      <vt:lpstr>NumberOnly</vt:lpstr>
      <vt:lpstr>Open Sans</vt:lpstr>
      <vt:lpstr>Lato Regular</vt:lpstr>
      <vt:lpstr>Segoe Print</vt:lpstr>
      <vt:lpstr>Neris Thin</vt:lpstr>
      <vt:lpstr>Dotum</vt:lpstr>
      <vt:lpstr>Malgun Gothic</vt:lpstr>
      <vt:lpstr>Calibri</vt:lpstr>
      <vt:lpstr>黑体</vt:lpstr>
      <vt:lpstr>Arial Unicode MS</vt:lpstr>
      <vt:lpstr>FontAwesome</vt:lpstr>
      <vt:lpstr>STIXGeneral-Bold</vt:lpstr>
      <vt:lpstr>STIXGeneral-Regular</vt:lpstr>
      <vt:lpstr>UKIJ Qolyazma</vt:lpstr>
      <vt:lpstr>方正中等线简体</vt:lpstr>
      <vt:lpstr>Gill Sans</vt:lpstr>
      <vt:lpstr>Source Sans Pro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200</cp:revision>
  <dcterms:created xsi:type="dcterms:W3CDTF">2017-06-18T09:47:00Z</dcterms:created>
  <dcterms:modified xsi:type="dcterms:W3CDTF">2024-04-03T05:47:44Z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485F0FCAD3E5464382FC00BC9379FAD6_13</vt:lpwstr>
  </property>
  <property fmtid="{D5CDD505-2E9C-101B-9397-08002B2CF9AE}" pid="3" name="KSOProductBuildVer">
    <vt:lpwstr>2052-12.1.0.16417</vt:lpwstr>
  </property>
</Properties>
</file>