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7" r:id="rId3"/>
    <p:sldId id="260" r:id="rId5"/>
    <p:sldId id="264" r:id="rId6"/>
    <p:sldId id="265" r:id="rId7"/>
    <p:sldId id="270" r:id="rId8"/>
    <p:sldId id="293" r:id="rId9"/>
    <p:sldId id="294" r:id="rId10"/>
    <p:sldId id="269" r:id="rId11"/>
    <p:sldId id="271" r:id="rId12"/>
    <p:sldId id="273" r:id="rId13"/>
    <p:sldId id="272" r:id="rId14"/>
    <p:sldId id="297" r:id="rId15"/>
    <p:sldId id="292" r:id="rId16"/>
    <p:sldId id="274" r:id="rId17"/>
    <p:sldId id="275" r:id="rId18"/>
    <p:sldId id="304" r:id="rId19"/>
    <p:sldId id="276" r:id="rId20"/>
    <p:sldId id="278" r:id="rId21"/>
    <p:sldId id="279" r:id="rId22"/>
    <p:sldId id="295" r:id="rId23"/>
    <p:sldId id="280" r:id="rId24"/>
    <p:sldId id="281" r:id="rId25"/>
    <p:sldId id="299" r:id="rId26"/>
    <p:sldId id="302" r:id="rId27"/>
    <p:sldId id="303" r:id="rId28"/>
    <p:sldId id="285" r:id="rId29"/>
    <p:sldId id="286" r:id="rId30"/>
    <p:sldId id="296" r:id="rId31"/>
    <p:sldId id="298" r:id="rId32"/>
    <p:sldId id="287" r:id="rId33"/>
    <p:sldId id="300" r:id="rId34"/>
    <p:sldId id="305" r:id="rId35"/>
    <p:sldId id="301" r:id="rId36"/>
    <p:sldId id="306" r:id="rId37"/>
    <p:sldId id="324" r:id="rId38"/>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156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7659655-41C1-4740-9DC8-AF23F6F21B4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81F4F4F-845D-43CF-8347-B00A3E27D430}">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1920313E-F710-4F7F-B59D-ABF35DF22AB0}" cxnId="{606B3A9C-8299-49C0-8D19-C4C8D3C4664E}" type="parTrans">
      <dgm:prSet/>
      <dgm:spPr/>
      <dgm:t>
        <a:bodyPr/>
        <a:lstStyle/>
        <a:p>
          <a:endParaRPr lang="en-US"/>
        </a:p>
      </dgm:t>
    </dgm:pt>
    <dgm:pt modelId="{95CFD1F1-BB37-49AF-8DF5-D06F36D80CF5}" cxnId="{606B3A9C-8299-49C0-8D19-C4C8D3C4664E}" type="sibTrans">
      <dgm:prSet/>
      <dgm:spPr/>
      <dgm:t>
        <a:bodyPr/>
        <a:lstStyle/>
        <a:p>
          <a:endParaRPr lang="en-US"/>
        </a:p>
      </dgm:t>
    </dgm:pt>
    <dgm:pt modelId="{1681A1B6-9647-43AA-B8C4-9AFEBA9683D7}">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9AE6B712-CB4F-4061-8EAD-1187245CE882}" cxnId="{FDC41142-A7A5-4779-8429-971F1B927043}" type="parTrans">
      <dgm:prSet/>
      <dgm:spPr/>
      <dgm:t>
        <a:bodyPr/>
        <a:lstStyle/>
        <a:p>
          <a:endParaRPr lang="en-US"/>
        </a:p>
      </dgm:t>
    </dgm:pt>
    <dgm:pt modelId="{AC1EF5D9-B26B-450E-B6C2-BB0DBF4E5AFA}" cxnId="{FDC41142-A7A5-4779-8429-971F1B927043}" type="sibTrans">
      <dgm:prSet/>
      <dgm:spPr/>
      <dgm:t>
        <a:bodyPr/>
        <a:lstStyle/>
        <a:p>
          <a:endParaRPr lang="en-US"/>
        </a:p>
      </dgm:t>
    </dgm:pt>
    <dgm:pt modelId="{6B2B4603-153D-4EF1-8F6E-7C7FE4C5418A}">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C428588A-8E9E-457F-B681-4636E574714B}" cxnId="{B980E53E-C924-402E-9436-0C3B38414DC7}" type="parTrans">
      <dgm:prSet/>
      <dgm:spPr/>
      <dgm:t>
        <a:bodyPr/>
        <a:lstStyle/>
        <a:p>
          <a:endParaRPr lang="en-US"/>
        </a:p>
      </dgm:t>
    </dgm:pt>
    <dgm:pt modelId="{F8F8CA5A-F942-4816-97A6-7179228FCA10}" cxnId="{B980E53E-C924-402E-9436-0C3B38414DC7}" type="sibTrans">
      <dgm:prSet/>
      <dgm:spPr/>
      <dgm:t>
        <a:bodyPr/>
        <a:lstStyle/>
        <a:p>
          <a:endParaRPr lang="en-US"/>
        </a:p>
      </dgm:t>
    </dgm:pt>
    <dgm:pt modelId="{B77D2E13-DC79-40A1-A9AA-B66702974DEA}">
      <dgm:prSet phldrT="[Text]"/>
      <dgm:spPr/>
      <dgm:t>
        <a:bodyPr/>
        <a:lstStyle/>
        <a:p>
          <a:endParaRPr lang="en-US">
            <a:latin typeface="Arial" panose="020B0604020202020204" pitchFamily="34" charset="0"/>
            <a:ea typeface="微软雅黑" panose="020B0503020204020204" pitchFamily="34" charset="-122"/>
            <a:sym typeface="Arial" panose="020B0604020202020204" pitchFamily="34" charset="0"/>
          </a:endParaRPr>
        </a:p>
      </dgm:t>
    </dgm:pt>
    <dgm:pt modelId="{4CE7431C-1ED2-4402-A3A2-AE37EFEF7611}" cxnId="{95E7FAAB-1153-4F3B-ABB1-77403A29E460}" type="parTrans">
      <dgm:prSet/>
      <dgm:spPr/>
      <dgm:t>
        <a:bodyPr/>
        <a:lstStyle/>
        <a:p>
          <a:endParaRPr lang="en-US"/>
        </a:p>
      </dgm:t>
    </dgm:pt>
    <dgm:pt modelId="{1D070474-F34C-46C0-9294-87F240B81C68}" cxnId="{95E7FAAB-1153-4F3B-ABB1-77403A29E460}" type="sibTrans">
      <dgm:prSet/>
      <dgm:spPr/>
      <dgm:t>
        <a:bodyPr/>
        <a:lstStyle/>
        <a:p>
          <a:endParaRPr lang="en-US"/>
        </a:p>
      </dgm:t>
    </dgm:pt>
    <dgm:pt modelId="{3FAA5E4D-54C1-498E-B413-416EFC58BDB5}" type="pres">
      <dgm:prSet presAssocID="{B7659655-41C1-4740-9DC8-AF23F6F21B40}" presName="rootnode" presStyleCnt="0">
        <dgm:presLayoutVars>
          <dgm:chMax/>
          <dgm:chPref/>
          <dgm:dir/>
          <dgm:animLvl val="lvl"/>
        </dgm:presLayoutVars>
      </dgm:prSet>
      <dgm:spPr/>
      <dgm:t>
        <a:bodyPr/>
        <a:lstStyle/>
        <a:p>
          <a:endParaRPr lang="en-US"/>
        </a:p>
      </dgm:t>
    </dgm:pt>
    <dgm:pt modelId="{740CB95E-27A2-46E1-AF12-C00E963C8B42}" type="pres">
      <dgm:prSet presAssocID="{A81F4F4F-845D-43CF-8347-B00A3E27D430}" presName="composite" presStyleCnt="0"/>
      <dgm:spPr/>
    </dgm:pt>
    <dgm:pt modelId="{0222AC0E-6AA7-40EE-A5E0-82FDEC2B3092}" type="pres">
      <dgm:prSet presAssocID="{A81F4F4F-845D-43CF-8347-B00A3E27D430}" presName="LShape" presStyleLbl="alignNode1" presStyleIdx="0" presStyleCnt="7"/>
      <dgm:spPr>
        <a:solidFill>
          <a:srgbClr val="DB2632"/>
        </a:solidFill>
        <a:ln>
          <a:noFill/>
        </a:ln>
      </dgm:spPr>
      <dgm:t>
        <a:bodyPr/>
        <a:lstStyle/>
        <a:p>
          <a:endParaRPr lang="en-US"/>
        </a:p>
      </dgm:t>
    </dgm:pt>
    <dgm:pt modelId="{7F8AADD3-8F9E-41C0-9F38-1A5E70C32286}" type="pres">
      <dgm:prSet presAssocID="{A81F4F4F-845D-43CF-8347-B00A3E27D430}" presName="ParentText" presStyleLbl="revTx" presStyleIdx="0" presStyleCnt="4">
        <dgm:presLayoutVars>
          <dgm:chMax val="0"/>
          <dgm:chPref val="0"/>
          <dgm:bulletEnabled val="1"/>
        </dgm:presLayoutVars>
      </dgm:prSet>
      <dgm:spPr/>
      <dgm:t>
        <a:bodyPr/>
        <a:lstStyle/>
        <a:p>
          <a:endParaRPr lang="en-US"/>
        </a:p>
      </dgm:t>
    </dgm:pt>
    <dgm:pt modelId="{61C0388C-33B2-4548-8282-9E2DA3C90F09}" type="pres">
      <dgm:prSet presAssocID="{A81F4F4F-845D-43CF-8347-B00A3E27D430}" presName="Triangle" presStyleLbl="alignNode1" presStyleIdx="1" presStyleCnt="7"/>
      <dgm:spPr>
        <a:solidFill>
          <a:srgbClr val="DB2632"/>
        </a:solidFill>
        <a:ln>
          <a:noFill/>
        </a:ln>
      </dgm:spPr>
      <dgm:t>
        <a:bodyPr/>
        <a:lstStyle/>
        <a:p>
          <a:endParaRPr lang="en-US"/>
        </a:p>
      </dgm:t>
    </dgm:pt>
    <dgm:pt modelId="{DF0AC779-0CB2-4A5A-9123-402DE8E6C4DE}" type="pres">
      <dgm:prSet presAssocID="{95CFD1F1-BB37-49AF-8DF5-D06F36D80CF5}" presName="sibTrans" presStyleCnt="0"/>
      <dgm:spPr/>
    </dgm:pt>
    <dgm:pt modelId="{BD1A8675-0185-4AFA-895A-80171D6CA349}" type="pres">
      <dgm:prSet presAssocID="{95CFD1F1-BB37-49AF-8DF5-D06F36D80CF5}" presName="space" presStyleCnt="0"/>
      <dgm:spPr/>
    </dgm:pt>
    <dgm:pt modelId="{35D62241-A392-4454-863B-66A93410F81C}" type="pres">
      <dgm:prSet presAssocID="{1681A1B6-9647-43AA-B8C4-9AFEBA9683D7}" presName="composite" presStyleCnt="0"/>
      <dgm:spPr/>
    </dgm:pt>
    <dgm:pt modelId="{952E9B48-870D-485C-B116-2F7D509C37DF}" type="pres">
      <dgm:prSet presAssocID="{1681A1B6-9647-43AA-B8C4-9AFEBA9683D7}" presName="LShape" presStyleLbl="alignNode1" presStyleIdx="2" presStyleCnt="7"/>
      <dgm:spPr>
        <a:solidFill>
          <a:srgbClr val="DB2632"/>
        </a:solidFill>
        <a:ln>
          <a:noFill/>
        </a:ln>
      </dgm:spPr>
      <dgm:t>
        <a:bodyPr/>
        <a:lstStyle/>
        <a:p>
          <a:endParaRPr lang="en-US"/>
        </a:p>
      </dgm:t>
    </dgm:pt>
    <dgm:pt modelId="{EAFDA4B2-ED8B-46AA-A0B3-87C542E4D2A3}" type="pres">
      <dgm:prSet presAssocID="{1681A1B6-9647-43AA-B8C4-9AFEBA9683D7}" presName="ParentText" presStyleLbl="revTx" presStyleIdx="1" presStyleCnt="4">
        <dgm:presLayoutVars>
          <dgm:chMax val="0"/>
          <dgm:chPref val="0"/>
          <dgm:bulletEnabled val="1"/>
        </dgm:presLayoutVars>
      </dgm:prSet>
      <dgm:spPr/>
      <dgm:t>
        <a:bodyPr/>
        <a:lstStyle/>
        <a:p>
          <a:endParaRPr lang="en-US"/>
        </a:p>
      </dgm:t>
    </dgm:pt>
    <dgm:pt modelId="{A8A44A13-BF6C-4F78-9FF7-3A5AA9255BED}" type="pres">
      <dgm:prSet presAssocID="{1681A1B6-9647-43AA-B8C4-9AFEBA9683D7}" presName="Triangle" presStyleLbl="alignNode1" presStyleIdx="3" presStyleCnt="7"/>
      <dgm:spPr>
        <a:solidFill>
          <a:srgbClr val="DB2632"/>
        </a:solidFill>
        <a:ln>
          <a:noFill/>
        </a:ln>
      </dgm:spPr>
      <dgm:t>
        <a:bodyPr/>
        <a:lstStyle/>
        <a:p>
          <a:endParaRPr lang="en-US"/>
        </a:p>
      </dgm:t>
    </dgm:pt>
    <dgm:pt modelId="{B76962A6-DAAE-4120-B113-98095E8DAC5B}" type="pres">
      <dgm:prSet presAssocID="{AC1EF5D9-B26B-450E-B6C2-BB0DBF4E5AFA}" presName="sibTrans" presStyleCnt="0"/>
      <dgm:spPr/>
    </dgm:pt>
    <dgm:pt modelId="{B299CF9F-1909-4EC7-B1CB-17A6BF836EEA}" type="pres">
      <dgm:prSet presAssocID="{AC1EF5D9-B26B-450E-B6C2-BB0DBF4E5AFA}" presName="space" presStyleCnt="0"/>
      <dgm:spPr/>
    </dgm:pt>
    <dgm:pt modelId="{08007EBB-72DA-4488-871B-9251649413B3}" type="pres">
      <dgm:prSet presAssocID="{6B2B4603-153D-4EF1-8F6E-7C7FE4C5418A}" presName="composite" presStyleCnt="0"/>
      <dgm:spPr/>
    </dgm:pt>
    <dgm:pt modelId="{B7FD1916-4DF5-4610-8FB6-2A4C6500E8FC}" type="pres">
      <dgm:prSet presAssocID="{6B2B4603-153D-4EF1-8F6E-7C7FE4C5418A}" presName="LShape" presStyleLbl="alignNode1" presStyleIdx="4" presStyleCnt="7"/>
      <dgm:spPr>
        <a:solidFill>
          <a:srgbClr val="DB2632"/>
        </a:solidFill>
        <a:ln>
          <a:noFill/>
        </a:ln>
      </dgm:spPr>
      <dgm:t>
        <a:bodyPr/>
        <a:lstStyle/>
        <a:p>
          <a:endParaRPr lang="en-US"/>
        </a:p>
      </dgm:t>
    </dgm:pt>
    <dgm:pt modelId="{D2BA36E6-CE3C-40EF-97C3-FE73A4BD56DD}" type="pres">
      <dgm:prSet presAssocID="{6B2B4603-153D-4EF1-8F6E-7C7FE4C5418A}" presName="ParentText" presStyleLbl="revTx" presStyleIdx="2" presStyleCnt="4">
        <dgm:presLayoutVars>
          <dgm:chMax val="0"/>
          <dgm:chPref val="0"/>
          <dgm:bulletEnabled val="1"/>
        </dgm:presLayoutVars>
      </dgm:prSet>
      <dgm:spPr/>
      <dgm:t>
        <a:bodyPr/>
        <a:lstStyle/>
        <a:p>
          <a:endParaRPr lang="en-US"/>
        </a:p>
      </dgm:t>
    </dgm:pt>
    <dgm:pt modelId="{FAC49B7F-1CD7-47E3-8D4C-ABB0E5C1674C}" type="pres">
      <dgm:prSet presAssocID="{6B2B4603-153D-4EF1-8F6E-7C7FE4C5418A}" presName="Triangle" presStyleLbl="alignNode1" presStyleIdx="5" presStyleCnt="7"/>
      <dgm:spPr>
        <a:solidFill>
          <a:srgbClr val="DB2632"/>
        </a:solidFill>
        <a:ln>
          <a:noFill/>
        </a:ln>
      </dgm:spPr>
      <dgm:t>
        <a:bodyPr/>
        <a:lstStyle/>
        <a:p>
          <a:endParaRPr lang="en-US"/>
        </a:p>
      </dgm:t>
    </dgm:pt>
    <dgm:pt modelId="{D32222B5-2F83-4528-8517-D91B84BB33CE}" type="pres">
      <dgm:prSet presAssocID="{F8F8CA5A-F942-4816-97A6-7179228FCA10}" presName="sibTrans" presStyleCnt="0"/>
      <dgm:spPr/>
    </dgm:pt>
    <dgm:pt modelId="{5803795C-FC8D-4800-B77E-515D730146EF}" type="pres">
      <dgm:prSet presAssocID="{F8F8CA5A-F942-4816-97A6-7179228FCA10}" presName="space" presStyleCnt="0"/>
      <dgm:spPr/>
    </dgm:pt>
    <dgm:pt modelId="{48C03416-4FCD-4DB8-B2E9-05552871F352}" type="pres">
      <dgm:prSet presAssocID="{B77D2E13-DC79-40A1-A9AA-B66702974DEA}" presName="composite" presStyleCnt="0"/>
      <dgm:spPr/>
    </dgm:pt>
    <dgm:pt modelId="{0BC0C6F4-C394-4E8C-843F-780EADAFF30E}" type="pres">
      <dgm:prSet presAssocID="{B77D2E13-DC79-40A1-A9AA-B66702974DEA}" presName="LShape" presStyleLbl="alignNode1" presStyleIdx="6" presStyleCnt="7"/>
      <dgm:spPr>
        <a:solidFill>
          <a:srgbClr val="DB2632"/>
        </a:solidFill>
        <a:ln>
          <a:noFill/>
        </a:ln>
      </dgm:spPr>
      <dgm:t>
        <a:bodyPr/>
        <a:lstStyle/>
        <a:p>
          <a:endParaRPr lang="en-US"/>
        </a:p>
      </dgm:t>
    </dgm:pt>
    <dgm:pt modelId="{2EA856B0-5F2D-4FA0-8D77-EBB755AF5B6F}" type="pres">
      <dgm:prSet presAssocID="{B77D2E13-DC79-40A1-A9AA-B66702974DEA}" presName="ParentText" presStyleLbl="revTx" presStyleIdx="3" presStyleCnt="4">
        <dgm:presLayoutVars>
          <dgm:chMax val="0"/>
          <dgm:chPref val="0"/>
          <dgm:bulletEnabled val="1"/>
        </dgm:presLayoutVars>
      </dgm:prSet>
      <dgm:spPr/>
      <dgm:t>
        <a:bodyPr/>
        <a:lstStyle/>
        <a:p>
          <a:endParaRPr lang="en-US"/>
        </a:p>
      </dgm:t>
    </dgm:pt>
  </dgm:ptLst>
  <dgm:cxnLst>
    <dgm:cxn modelId="{5187E276-030F-4652-A988-ED8FC2164775}" type="presOf" srcId="{B77D2E13-DC79-40A1-A9AA-B66702974DEA}" destId="{2EA856B0-5F2D-4FA0-8D77-EBB755AF5B6F}" srcOrd="0" destOrd="0" presId="urn:microsoft.com/office/officeart/2009/3/layout/StepUpProcess"/>
    <dgm:cxn modelId="{606B3A9C-8299-49C0-8D19-C4C8D3C4664E}" srcId="{B7659655-41C1-4740-9DC8-AF23F6F21B40}" destId="{A81F4F4F-845D-43CF-8347-B00A3E27D430}" srcOrd="0" destOrd="0" parTransId="{1920313E-F710-4F7F-B59D-ABF35DF22AB0}" sibTransId="{95CFD1F1-BB37-49AF-8DF5-D06F36D80CF5}"/>
    <dgm:cxn modelId="{341989ED-57C4-4D63-9BED-78440EF8FEF3}" type="presOf" srcId="{6B2B4603-153D-4EF1-8F6E-7C7FE4C5418A}" destId="{D2BA36E6-CE3C-40EF-97C3-FE73A4BD56DD}" srcOrd="0" destOrd="0" presId="urn:microsoft.com/office/officeart/2009/3/layout/StepUpProcess"/>
    <dgm:cxn modelId="{B980E53E-C924-402E-9436-0C3B38414DC7}" srcId="{B7659655-41C1-4740-9DC8-AF23F6F21B40}" destId="{6B2B4603-153D-4EF1-8F6E-7C7FE4C5418A}" srcOrd="2" destOrd="0" parTransId="{C428588A-8E9E-457F-B681-4636E574714B}" sibTransId="{F8F8CA5A-F942-4816-97A6-7179228FCA10}"/>
    <dgm:cxn modelId="{95E7FAAB-1153-4F3B-ABB1-77403A29E460}" srcId="{B7659655-41C1-4740-9DC8-AF23F6F21B40}" destId="{B77D2E13-DC79-40A1-A9AA-B66702974DEA}" srcOrd="3" destOrd="0" parTransId="{4CE7431C-1ED2-4402-A3A2-AE37EFEF7611}" sibTransId="{1D070474-F34C-46C0-9294-87F240B81C68}"/>
    <dgm:cxn modelId="{D32335AF-537A-4FC5-8589-0A2AEE751854}" type="presOf" srcId="{1681A1B6-9647-43AA-B8C4-9AFEBA9683D7}" destId="{EAFDA4B2-ED8B-46AA-A0B3-87C542E4D2A3}" srcOrd="0" destOrd="0" presId="urn:microsoft.com/office/officeart/2009/3/layout/StepUpProcess"/>
    <dgm:cxn modelId="{4E010147-AECE-498A-9806-BFA55C70188C}" type="presOf" srcId="{B7659655-41C1-4740-9DC8-AF23F6F21B40}" destId="{3FAA5E4D-54C1-498E-B413-416EFC58BDB5}" srcOrd="0" destOrd="0" presId="urn:microsoft.com/office/officeart/2009/3/layout/StepUpProcess"/>
    <dgm:cxn modelId="{CD5B3B1B-925F-477C-A927-DCF1B781E6FA}" type="presOf" srcId="{A81F4F4F-845D-43CF-8347-B00A3E27D430}" destId="{7F8AADD3-8F9E-41C0-9F38-1A5E70C32286}" srcOrd="0" destOrd="0" presId="urn:microsoft.com/office/officeart/2009/3/layout/StepUpProcess"/>
    <dgm:cxn modelId="{FDC41142-A7A5-4779-8429-971F1B927043}" srcId="{B7659655-41C1-4740-9DC8-AF23F6F21B40}" destId="{1681A1B6-9647-43AA-B8C4-9AFEBA9683D7}" srcOrd="1" destOrd="0" parTransId="{9AE6B712-CB4F-4061-8EAD-1187245CE882}" sibTransId="{AC1EF5D9-B26B-450E-B6C2-BB0DBF4E5AFA}"/>
    <dgm:cxn modelId="{22DF080C-B64A-42FC-8EA8-F11F351B5D13}" type="presParOf" srcId="{3FAA5E4D-54C1-498E-B413-416EFC58BDB5}" destId="{740CB95E-27A2-46E1-AF12-C00E963C8B42}" srcOrd="0" destOrd="0" presId="urn:microsoft.com/office/officeart/2009/3/layout/StepUpProcess"/>
    <dgm:cxn modelId="{D6CAB7A8-919F-4312-9ED4-95F450987C41}" type="presParOf" srcId="{740CB95E-27A2-46E1-AF12-C00E963C8B42}" destId="{0222AC0E-6AA7-40EE-A5E0-82FDEC2B3092}" srcOrd="0" destOrd="0" presId="urn:microsoft.com/office/officeart/2009/3/layout/StepUpProcess"/>
    <dgm:cxn modelId="{26B2350B-DF81-432B-9AF6-8A98AE17BA50}" type="presParOf" srcId="{740CB95E-27A2-46E1-AF12-C00E963C8B42}" destId="{7F8AADD3-8F9E-41C0-9F38-1A5E70C32286}" srcOrd="1" destOrd="0" presId="urn:microsoft.com/office/officeart/2009/3/layout/StepUpProcess"/>
    <dgm:cxn modelId="{9FC3F5CA-5100-4C32-A506-C964CE8B0A76}" type="presParOf" srcId="{740CB95E-27A2-46E1-AF12-C00E963C8B42}" destId="{61C0388C-33B2-4548-8282-9E2DA3C90F09}" srcOrd="2" destOrd="0" presId="urn:microsoft.com/office/officeart/2009/3/layout/StepUpProcess"/>
    <dgm:cxn modelId="{7A338F3F-ED94-443E-8DD1-91556D1BE030}" type="presParOf" srcId="{3FAA5E4D-54C1-498E-B413-416EFC58BDB5}" destId="{DF0AC779-0CB2-4A5A-9123-402DE8E6C4DE}" srcOrd="1" destOrd="0" presId="urn:microsoft.com/office/officeart/2009/3/layout/StepUpProcess"/>
    <dgm:cxn modelId="{724DCEF1-F0CE-4598-B2C5-F3DFCAD626FE}" type="presParOf" srcId="{DF0AC779-0CB2-4A5A-9123-402DE8E6C4DE}" destId="{BD1A8675-0185-4AFA-895A-80171D6CA349}" srcOrd="0" destOrd="0" presId="urn:microsoft.com/office/officeart/2009/3/layout/StepUpProcess"/>
    <dgm:cxn modelId="{AC43917B-D994-4A46-9A6B-50331E76ABE2}" type="presParOf" srcId="{3FAA5E4D-54C1-498E-B413-416EFC58BDB5}" destId="{35D62241-A392-4454-863B-66A93410F81C}" srcOrd="2" destOrd="0" presId="urn:microsoft.com/office/officeart/2009/3/layout/StepUpProcess"/>
    <dgm:cxn modelId="{9DD15EDD-B443-4E1E-9592-2BEFC2FB2BB4}" type="presParOf" srcId="{35D62241-A392-4454-863B-66A93410F81C}" destId="{952E9B48-870D-485C-B116-2F7D509C37DF}" srcOrd="0" destOrd="0" presId="urn:microsoft.com/office/officeart/2009/3/layout/StepUpProcess"/>
    <dgm:cxn modelId="{C4DD2A69-7B4B-47A2-8378-BA57C905F9A5}" type="presParOf" srcId="{35D62241-A392-4454-863B-66A93410F81C}" destId="{EAFDA4B2-ED8B-46AA-A0B3-87C542E4D2A3}" srcOrd="1" destOrd="0" presId="urn:microsoft.com/office/officeart/2009/3/layout/StepUpProcess"/>
    <dgm:cxn modelId="{951BE962-4BC4-4302-8385-FC01F19EA874}" type="presParOf" srcId="{35D62241-A392-4454-863B-66A93410F81C}" destId="{A8A44A13-BF6C-4F78-9FF7-3A5AA9255BED}" srcOrd="2" destOrd="0" presId="urn:microsoft.com/office/officeart/2009/3/layout/StepUpProcess"/>
    <dgm:cxn modelId="{A6F5AFBF-02A4-414F-B8D0-D2EAE7D14086}" type="presParOf" srcId="{3FAA5E4D-54C1-498E-B413-416EFC58BDB5}" destId="{B76962A6-DAAE-4120-B113-98095E8DAC5B}" srcOrd="3" destOrd="0" presId="urn:microsoft.com/office/officeart/2009/3/layout/StepUpProcess"/>
    <dgm:cxn modelId="{14385417-33B4-420E-89EA-1F2AF8140BB0}" type="presParOf" srcId="{B76962A6-DAAE-4120-B113-98095E8DAC5B}" destId="{B299CF9F-1909-4EC7-B1CB-17A6BF836EEA}" srcOrd="0" destOrd="0" presId="urn:microsoft.com/office/officeart/2009/3/layout/StepUpProcess"/>
    <dgm:cxn modelId="{28AA804B-5D2E-4E84-87B4-0627D581252E}" type="presParOf" srcId="{3FAA5E4D-54C1-498E-B413-416EFC58BDB5}" destId="{08007EBB-72DA-4488-871B-9251649413B3}" srcOrd="4" destOrd="0" presId="urn:microsoft.com/office/officeart/2009/3/layout/StepUpProcess"/>
    <dgm:cxn modelId="{19E0254A-B3DA-400A-9639-794D06E08F64}" type="presParOf" srcId="{08007EBB-72DA-4488-871B-9251649413B3}" destId="{B7FD1916-4DF5-4610-8FB6-2A4C6500E8FC}" srcOrd="0" destOrd="0" presId="urn:microsoft.com/office/officeart/2009/3/layout/StepUpProcess"/>
    <dgm:cxn modelId="{D5EDFD1F-F4B9-4DE1-8E70-7AEEB866910E}" type="presParOf" srcId="{08007EBB-72DA-4488-871B-9251649413B3}" destId="{D2BA36E6-CE3C-40EF-97C3-FE73A4BD56DD}" srcOrd="1" destOrd="0" presId="urn:microsoft.com/office/officeart/2009/3/layout/StepUpProcess"/>
    <dgm:cxn modelId="{773474E6-C128-4D26-A964-738EB8681B04}" type="presParOf" srcId="{08007EBB-72DA-4488-871B-9251649413B3}" destId="{FAC49B7F-1CD7-47E3-8D4C-ABB0E5C1674C}" srcOrd="2" destOrd="0" presId="urn:microsoft.com/office/officeart/2009/3/layout/StepUpProcess"/>
    <dgm:cxn modelId="{913C0B5E-B833-4126-AB94-707D198D117A}" type="presParOf" srcId="{3FAA5E4D-54C1-498E-B413-416EFC58BDB5}" destId="{D32222B5-2F83-4528-8517-D91B84BB33CE}" srcOrd="5" destOrd="0" presId="urn:microsoft.com/office/officeart/2009/3/layout/StepUpProcess"/>
    <dgm:cxn modelId="{46933584-F5E1-466C-B25C-588EAFEF12B0}" type="presParOf" srcId="{D32222B5-2F83-4528-8517-D91B84BB33CE}" destId="{5803795C-FC8D-4800-B77E-515D730146EF}" srcOrd="0" destOrd="0" presId="urn:microsoft.com/office/officeart/2009/3/layout/StepUpProcess"/>
    <dgm:cxn modelId="{7631228F-EBC1-49B9-81DD-8A2015E313A6}" type="presParOf" srcId="{3FAA5E4D-54C1-498E-B413-416EFC58BDB5}" destId="{48C03416-4FCD-4DB8-B2E9-05552871F352}" srcOrd="6" destOrd="0" presId="urn:microsoft.com/office/officeart/2009/3/layout/StepUpProcess"/>
    <dgm:cxn modelId="{2311B6A6-D3CB-469D-B157-EBCC1754F1E8}" type="presParOf" srcId="{48C03416-4FCD-4DB8-B2E9-05552871F352}" destId="{0BC0C6F4-C394-4E8C-843F-780EADAFF30E}" srcOrd="0" destOrd="0" presId="urn:microsoft.com/office/officeart/2009/3/layout/StepUpProcess"/>
    <dgm:cxn modelId="{6075D5F6-AA80-4F7C-877E-49B5EEED0AA6}" type="presParOf" srcId="{48C03416-4FCD-4DB8-B2E9-05552871F352}" destId="{2EA856B0-5F2D-4FA0-8D77-EBB755AF5B6F}" srcOrd="1" destOrd="0" presId="urn:microsoft.com/office/officeart/2009/3/layout/StepUp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AC0E-6AA7-40EE-A5E0-82FDEC2B3092}">
      <dsp:nvSpPr>
        <dsp:cNvPr id="0" name=""/>
        <dsp:cNvSpPr/>
      </dsp:nvSpPr>
      <dsp:spPr>
        <a:xfrm rot="5400000">
          <a:off x="483916" y="2140760"/>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AADD3-8F9E-41C0-9F38-1A5E70C32286}">
      <dsp:nvSpPr>
        <dsp:cNvPr id="0" name=""/>
        <dsp:cNvSpPr/>
      </dsp:nvSpPr>
      <dsp:spPr>
        <a:xfrm>
          <a:off x="240793" y="2864881"/>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240793" y="2864881"/>
        <a:ext cx="2188001" cy="1917911"/>
      </dsp:txXfrm>
    </dsp:sp>
    <dsp:sp modelId="{61C0388C-33B2-4548-8282-9E2DA3C90F09}">
      <dsp:nvSpPr>
        <dsp:cNvPr id="0" name=""/>
        <dsp:cNvSpPr/>
      </dsp:nvSpPr>
      <dsp:spPr>
        <a:xfrm>
          <a:off x="2015964" y="1962335"/>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E9B48-870D-485C-B116-2F7D509C37DF}">
      <dsp:nvSpPr>
        <dsp:cNvPr id="0" name=""/>
        <dsp:cNvSpPr/>
      </dsp:nvSpPr>
      <dsp:spPr>
        <a:xfrm rot="5400000">
          <a:off x="3162458" y="1477952"/>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DA4B2-ED8B-46AA-A0B3-87C542E4D2A3}">
      <dsp:nvSpPr>
        <dsp:cNvPr id="0" name=""/>
        <dsp:cNvSpPr/>
      </dsp:nvSpPr>
      <dsp:spPr>
        <a:xfrm>
          <a:off x="2919334" y="2202074"/>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2919334" y="2202074"/>
        <a:ext cx="2188001" cy="1917911"/>
      </dsp:txXfrm>
    </dsp:sp>
    <dsp:sp modelId="{A8A44A13-BF6C-4F78-9FF7-3A5AA9255BED}">
      <dsp:nvSpPr>
        <dsp:cNvPr id="0" name=""/>
        <dsp:cNvSpPr/>
      </dsp:nvSpPr>
      <dsp:spPr>
        <a:xfrm>
          <a:off x="4694506" y="1299527"/>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D1916-4DF5-4610-8FB6-2A4C6500E8FC}">
      <dsp:nvSpPr>
        <dsp:cNvPr id="0" name=""/>
        <dsp:cNvSpPr/>
      </dsp:nvSpPr>
      <dsp:spPr>
        <a:xfrm rot="5400000">
          <a:off x="5840999" y="815144"/>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A36E6-CE3C-40EF-97C3-FE73A4BD56DD}">
      <dsp:nvSpPr>
        <dsp:cNvPr id="0" name=""/>
        <dsp:cNvSpPr/>
      </dsp:nvSpPr>
      <dsp:spPr>
        <a:xfrm>
          <a:off x="5597876" y="1539266"/>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5597876" y="1539266"/>
        <a:ext cx="2188001" cy="1917911"/>
      </dsp:txXfrm>
    </dsp:sp>
    <dsp:sp modelId="{FAC49B7F-1CD7-47E3-8D4C-ABB0E5C1674C}">
      <dsp:nvSpPr>
        <dsp:cNvPr id="0" name=""/>
        <dsp:cNvSpPr/>
      </dsp:nvSpPr>
      <dsp:spPr>
        <a:xfrm>
          <a:off x="7373047" y="636719"/>
          <a:ext cx="412830" cy="412830"/>
        </a:xfrm>
        <a:prstGeom prst="triangle">
          <a:avLst>
            <a:gd name="adj" fmla="val 10000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0C6F4-C394-4E8C-843F-780EADAFF30E}">
      <dsp:nvSpPr>
        <dsp:cNvPr id="0" name=""/>
        <dsp:cNvSpPr/>
      </dsp:nvSpPr>
      <dsp:spPr>
        <a:xfrm rot="5400000">
          <a:off x="8519541" y="152336"/>
          <a:ext cx="1456484" cy="2423557"/>
        </a:xfrm>
        <a:prstGeom prst="corner">
          <a:avLst>
            <a:gd name="adj1" fmla="val 16120"/>
            <a:gd name="adj2" fmla="val 16110"/>
          </a:avLst>
        </a:prstGeom>
        <a:solidFill>
          <a:srgbClr val="DB263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856B0-5F2D-4FA0-8D77-EBB755AF5B6F}">
      <dsp:nvSpPr>
        <dsp:cNvPr id="0" name=""/>
        <dsp:cNvSpPr/>
      </dsp:nvSpPr>
      <dsp:spPr>
        <a:xfrm>
          <a:off x="8276417" y="876458"/>
          <a:ext cx="2188001" cy="191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latin typeface="Arial" panose="020B0604020202020204" pitchFamily="34" charset="0"/>
            <a:ea typeface="微软雅黑" panose="020B0503020204020204" pitchFamily="34" charset="-122"/>
            <a:sym typeface="Arial" panose="020B0604020202020204" pitchFamily="34" charset="0"/>
          </a:endParaRPr>
        </a:p>
      </dsp:txBody>
      <dsp:txXfrm>
        <a:off x="8276417" y="876458"/>
        <a:ext cx="2188001" cy="191791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336D-CDCF-4F8E-863C-F5CE5F0A15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FF51C-843C-4976-898F-5496D207AB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FFF51C-843C-4976-898F-5496D207ABA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png"/><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5.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0.jpeg"/><Relationship Id="rId3" Type="http://schemas.openxmlformats.org/officeDocument/2006/relationships/hyperlink" Target="http://journey.yanj.cn/" TargetMode="Externa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sp>
        <p:nvSpPr>
          <p:cNvPr id="8" name="TextBox 7"/>
          <p:cNvSpPr txBox="1"/>
          <p:nvPr/>
        </p:nvSpPr>
        <p:spPr>
          <a:xfrm>
            <a:off x="4166141" y="2671810"/>
            <a:ext cx="7455887" cy="1308050"/>
          </a:xfrm>
          <a:prstGeom prst="rect">
            <a:avLst/>
          </a:prstGeom>
          <a:noFill/>
        </p:spPr>
        <p:txBody>
          <a:bodyPr wrap="none" rtlCol="0">
            <a:spAutoFit/>
          </a:bodyPr>
          <a:lstStyle/>
          <a:p>
            <a:r>
              <a:rPr lang="zh-CN" altLang="en-US" sz="7900" b="1" spc="200" dirty="0" smtClean="0">
                <a:solidFill>
                  <a:srgbClr val="FF0000"/>
                </a:solidFill>
                <a:latin typeface="微软雅黑" panose="020B0503020204020204" pitchFamily="34" charset="-122"/>
                <a:ea typeface="微软雅黑" panose="020B0503020204020204" pitchFamily="34" charset="-122"/>
              </a:rPr>
              <a:t>党政类实用模板</a:t>
            </a:r>
            <a:endParaRPr lang="zh-CN" altLang="en-US" sz="7900" b="1" spc="200"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664" y="284647"/>
            <a:ext cx="2612798" cy="2612798"/>
          </a:xfrm>
          <a:prstGeom prst="rect">
            <a:avLst/>
          </a:prstGeom>
        </p:spPr>
      </p:pic>
      <p:sp>
        <p:nvSpPr>
          <p:cNvPr id="6" name="文本框 28"/>
          <p:cNvSpPr txBox="1"/>
          <p:nvPr/>
        </p:nvSpPr>
        <p:spPr>
          <a:xfrm>
            <a:off x="4671236" y="4061433"/>
            <a:ext cx="6370655" cy="369332"/>
          </a:xfrm>
          <a:prstGeom prst="rect">
            <a:avLst/>
          </a:prstGeom>
          <a:noFill/>
        </p:spPr>
        <p:txBody>
          <a:bodyPr wrap="none" rtlCol="0">
            <a:spAutoFit/>
          </a:bodyPr>
          <a:lstStyle/>
          <a:p>
            <a:pPr algn="ct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适用于各类党政，党建，团委，人大工作总结汇报类</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演示</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300"/>
                                        <p:tgtEl>
                                          <p:spTgt spid="8"/>
                                        </p:tgtEl>
                                      </p:cBhvr>
                                    </p:animEffect>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2045519" y="2032294"/>
            <a:ext cx="2861029" cy="1266759"/>
            <a:chOff x="1266208" y="1994660"/>
            <a:chExt cx="2936107" cy="1666636"/>
          </a:xfrm>
        </p:grpSpPr>
        <p:sp>
          <p:nvSpPr>
            <p:cNvPr id="18" name="矩形 7"/>
            <p:cNvSpPr>
              <a:spLocks noChangeArrowheads="1"/>
            </p:cNvSpPr>
            <p:nvPr/>
          </p:nvSpPr>
          <p:spPr bwMode="auto">
            <a:xfrm>
              <a:off x="1301802" y="1994660"/>
              <a:ext cx="2900513" cy="49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矩形 6"/>
            <p:cNvSpPr>
              <a:spLocks noChangeArrowheads="1"/>
            </p:cNvSpPr>
            <p:nvPr/>
          </p:nvSpPr>
          <p:spPr bwMode="auto">
            <a:xfrm>
              <a:off x="1266208" y="2446499"/>
              <a:ext cx="2710078" cy="121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0" name="组合 19"/>
          <p:cNvGrpSpPr/>
          <p:nvPr/>
        </p:nvGrpSpPr>
        <p:grpSpPr>
          <a:xfrm>
            <a:off x="7559930" y="2003717"/>
            <a:ext cx="2833201" cy="1240979"/>
            <a:chOff x="8019915" y="1957064"/>
            <a:chExt cx="2907549" cy="1632723"/>
          </a:xfrm>
        </p:grpSpPr>
        <p:sp>
          <p:nvSpPr>
            <p:cNvPr id="21" name="矩形 7"/>
            <p:cNvSpPr>
              <a:spLocks noChangeArrowheads="1"/>
            </p:cNvSpPr>
            <p:nvPr/>
          </p:nvSpPr>
          <p:spPr bwMode="auto">
            <a:xfrm>
              <a:off x="8036860" y="1957064"/>
              <a:ext cx="2150433" cy="4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6"/>
            <p:cNvSpPr>
              <a:spLocks noChangeArrowheads="1"/>
            </p:cNvSpPr>
            <p:nvPr/>
          </p:nvSpPr>
          <p:spPr bwMode="auto">
            <a:xfrm>
              <a:off x="8019915" y="2417926"/>
              <a:ext cx="2907549" cy="11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3" name="组合 22"/>
          <p:cNvGrpSpPr/>
          <p:nvPr/>
        </p:nvGrpSpPr>
        <p:grpSpPr>
          <a:xfrm>
            <a:off x="2045518" y="4332815"/>
            <a:ext cx="2640781" cy="1283141"/>
            <a:chOff x="1085831" y="4292038"/>
            <a:chExt cx="2710080" cy="1688192"/>
          </a:xfrm>
        </p:grpSpPr>
        <p:sp>
          <p:nvSpPr>
            <p:cNvPr id="24" name="矩形 7"/>
            <p:cNvSpPr>
              <a:spLocks noChangeArrowheads="1"/>
            </p:cNvSpPr>
            <p:nvPr/>
          </p:nvSpPr>
          <p:spPr bwMode="auto">
            <a:xfrm>
              <a:off x="1102779" y="4292038"/>
              <a:ext cx="2150433" cy="49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6"/>
            <p:cNvSpPr>
              <a:spLocks noChangeArrowheads="1"/>
            </p:cNvSpPr>
            <p:nvPr/>
          </p:nvSpPr>
          <p:spPr bwMode="auto">
            <a:xfrm>
              <a:off x="1085831" y="4765431"/>
              <a:ext cx="2710080" cy="12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6" name="组合 25"/>
          <p:cNvGrpSpPr/>
          <p:nvPr/>
        </p:nvGrpSpPr>
        <p:grpSpPr>
          <a:xfrm>
            <a:off x="7559930" y="4323286"/>
            <a:ext cx="2790960" cy="1260029"/>
            <a:chOff x="8174723" y="4113050"/>
            <a:chExt cx="2864199" cy="1657786"/>
          </a:xfrm>
        </p:grpSpPr>
        <p:sp>
          <p:nvSpPr>
            <p:cNvPr id="27" name="矩形 7"/>
            <p:cNvSpPr>
              <a:spLocks noChangeArrowheads="1"/>
            </p:cNvSpPr>
            <p:nvPr/>
          </p:nvSpPr>
          <p:spPr bwMode="auto">
            <a:xfrm>
              <a:off x="8191019" y="4113050"/>
              <a:ext cx="2084630" cy="4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a:r>
                <a:rPr lang="zh-CN" altLang="en-US" dirty="0" smtClean="0">
                  <a:solidFill>
                    <a:prstClr val="black">
                      <a:lumMod val="75000"/>
                      <a:lumOff val="25000"/>
                    </a:prstClr>
                  </a:solidFill>
                  <a:latin typeface="微软雅黑" panose="020B0503020204020204" pitchFamily="34" charset="-122"/>
                  <a:ea typeface="微软雅黑" panose="020B0503020204020204" pitchFamily="34" charset="-122"/>
                </a:rPr>
                <a:t>添加标题文字内容</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矩形 6"/>
            <p:cNvSpPr>
              <a:spLocks noChangeArrowheads="1"/>
            </p:cNvSpPr>
            <p:nvPr/>
          </p:nvSpPr>
          <p:spPr bwMode="auto">
            <a:xfrm>
              <a:off x="8174723" y="4598975"/>
              <a:ext cx="2864199" cy="11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9" name="组合 28"/>
          <p:cNvGrpSpPr/>
          <p:nvPr/>
        </p:nvGrpSpPr>
        <p:grpSpPr>
          <a:xfrm>
            <a:off x="4348683" y="1956093"/>
            <a:ext cx="3462132" cy="3462132"/>
            <a:chOff x="4064428" y="1919751"/>
            <a:chExt cx="3936437" cy="3936437"/>
          </a:xfrm>
        </p:grpSpPr>
        <p:sp>
          <p:nvSpPr>
            <p:cNvPr id="30" name="椭圆 29"/>
            <p:cNvSpPr/>
            <p:nvPr/>
          </p:nvSpPr>
          <p:spPr>
            <a:xfrm>
              <a:off x="4064428"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椭圆 30"/>
            <p:cNvSpPr/>
            <p:nvPr/>
          </p:nvSpPr>
          <p:spPr>
            <a:xfrm rot="5400000">
              <a:off x="4059862" y="2996440"/>
              <a:ext cx="3936437" cy="1783060"/>
            </a:xfrm>
            <a:prstGeom prst="ellipse">
              <a:avLst/>
            </a:prstGeom>
            <a:noFill/>
            <a:ln w="19050" cap="rnd" cmpd="sng" algn="ctr">
              <a:solidFill>
                <a:srgbClr val="181715"/>
              </a:solidFill>
              <a:prstDash val="sysDot"/>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2" name="组合 31"/>
            <p:cNvGrpSpPr/>
            <p:nvPr/>
          </p:nvGrpSpPr>
          <p:grpSpPr>
            <a:xfrm>
              <a:off x="4545674" y="2411912"/>
              <a:ext cx="1359557" cy="1359557"/>
              <a:chOff x="4545674" y="2411912"/>
              <a:chExt cx="1359557" cy="1359557"/>
            </a:xfrm>
          </p:grpSpPr>
          <p:sp>
            <p:nvSpPr>
              <p:cNvPr id="42" name="椭圆 41"/>
              <p:cNvSpPr/>
              <p:nvPr/>
            </p:nvSpPr>
            <p:spPr>
              <a:xfrm>
                <a:off x="4545674" y="2411912"/>
                <a:ext cx="1359557" cy="1359557"/>
              </a:xfrm>
              <a:prstGeom prst="ellips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4932283" y="2595947"/>
                <a:ext cx="548139"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S</a:t>
                </a:r>
                <a:endParaRPr kumimoji="0" lang="zh-CN" altLang="en-US"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23066" y="2411912"/>
              <a:ext cx="1359557" cy="1359557"/>
              <a:chOff x="6223066" y="2411912"/>
              <a:chExt cx="1359557" cy="1359557"/>
            </a:xfrm>
          </p:grpSpPr>
          <p:sp>
            <p:nvSpPr>
              <p:cNvPr id="40" name="椭圆 39"/>
              <p:cNvSpPr/>
              <p:nvPr/>
            </p:nvSpPr>
            <p:spPr>
              <a:xfrm>
                <a:off x="6223066" y="2411912"/>
                <a:ext cx="1359557" cy="1359557"/>
              </a:xfrm>
              <a:prstGeom prst="ellipse">
                <a:avLst/>
              </a:prstGeom>
              <a:solidFill>
                <a:srgbClr val="C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6527733" y="2630119"/>
                <a:ext cx="765829"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W</a:t>
                </a:r>
                <a:endParaRPr kumimoji="0" lang="zh-CN" altLang="en-US"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545674" y="4033842"/>
              <a:ext cx="1359557" cy="1359557"/>
              <a:chOff x="4545674" y="4033842"/>
              <a:chExt cx="1359557" cy="1359557"/>
            </a:xfrm>
          </p:grpSpPr>
          <p:sp>
            <p:nvSpPr>
              <p:cNvPr id="38" name="椭圆 37"/>
              <p:cNvSpPr/>
              <p:nvPr/>
            </p:nvSpPr>
            <p:spPr>
              <a:xfrm>
                <a:off x="4545674" y="4033842"/>
                <a:ext cx="1359557" cy="1359557"/>
              </a:xfrm>
              <a:prstGeom prst="ellipse">
                <a:avLst/>
              </a:prstGeom>
              <a:solidFill>
                <a:srgbClr val="C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4857718" y="4205515"/>
                <a:ext cx="702461"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O</a:t>
                </a:r>
                <a:endParaRPr kumimoji="0" lang="zh-CN" altLang="en-US"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23066" y="4032418"/>
              <a:ext cx="1359557" cy="1359557"/>
              <a:chOff x="6223066" y="4032418"/>
              <a:chExt cx="1359557" cy="1359557"/>
            </a:xfrm>
          </p:grpSpPr>
          <p:sp>
            <p:nvSpPr>
              <p:cNvPr id="36" name="椭圆 35"/>
              <p:cNvSpPr/>
              <p:nvPr/>
            </p:nvSpPr>
            <p:spPr>
              <a:xfrm>
                <a:off x="6223066" y="4032418"/>
                <a:ext cx="1359557" cy="1359557"/>
              </a:xfrm>
              <a:prstGeom prst="ellipse">
                <a:avLst/>
              </a:prstGeom>
              <a:solidFill>
                <a:schemeClr val="tx1">
                  <a:lumMod val="65000"/>
                  <a:lumOff val="35000"/>
                </a:schemeClr>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6662416" y="4230579"/>
                <a:ext cx="506480" cy="10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T</a:t>
                </a:r>
                <a:endParaRPr kumimoji="0" lang="zh-CN" altLang="en-US" sz="44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8" presetClass="emph" presetSubtype="0" fill="hold" nodeType="withEffect">
                                      <p:stCondLst>
                                        <p:cond delay="0"/>
                                      </p:stCondLst>
                                      <p:childTnLst>
                                        <p:animRot by="21600000">
                                          <p:cBhvr>
                                            <p:cTn id="30" dur="1000" fill="hold"/>
                                            <p:tgtEl>
                                              <p:spTgt spid="29"/>
                                            </p:tgtEl>
                                            <p:attrNameLst>
                                              <p:attrName>r</p:attrName>
                                            </p:attrNameLst>
                                          </p:cBhvr>
                                        </p:animRot>
                                      </p:childTnLst>
                                    </p:cTn>
                                  </p:par>
                                </p:childTnLst>
                              </p:cTn>
                            </p:par>
                            <p:par>
                              <p:cTn id="31" fill="hold">
                                <p:stCondLst>
                                  <p:cond delay="2200"/>
                                </p:stCondLst>
                                <p:childTnLst>
                                  <p:par>
                                    <p:cTn id="32" presetID="2" presetClass="entr" presetSubtype="8" fill="hold" nodeType="afterEffect" p14:presetBounceEnd="48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48000">
                                          <p:cBhvr additive="base">
                                            <p:cTn id="34" dur="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14:presetBounceEnd="48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48000">
                                          <p:cBhvr additive="base">
                                            <p:cTn id="40" dur="500" fill="hold"/>
                                            <p:tgtEl>
                                              <p:spTgt spid="20"/>
                                            </p:tgtEl>
                                            <p:attrNameLst>
                                              <p:attrName>ppt_x</p:attrName>
                                            </p:attrNameLst>
                                          </p:cBhvr>
                                          <p:tavLst>
                                            <p:tav tm="0">
                                              <p:val>
                                                <p:strVal val="1+#ppt_w/2"/>
                                              </p:val>
                                            </p:tav>
                                            <p:tav tm="100000">
                                              <p:val>
                                                <p:strVal val="#ppt_x"/>
                                              </p:val>
                                            </p:tav>
                                          </p:tavLst>
                                        </p:anim>
                                        <p:anim calcmode="lin" valueType="num" p14:bounceEnd="48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14:presetBounceEnd="48000">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14:bounceEnd="48000">
                                          <p:cBhvr additive="base">
                                            <p:cTn id="45" dur="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14:presetBounceEnd="48000">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14:bounceEnd="48000">
                                          <p:cBhvr additive="base">
                                            <p:cTn id="51" dur="500" fill="hold"/>
                                            <p:tgtEl>
                                              <p:spTgt spid="26"/>
                                            </p:tgtEl>
                                            <p:attrNameLst>
                                              <p:attrName>ppt_x</p:attrName>
                                            </p:attrNameLst>
                                          </p:cBhvr>
                                          <p:tavLst>
                                            <p:tav tm="0">
                                              <p:val>
                                                <p:strVal val="1+#ppt_w/2"/>
                                              </p:val>
                                            </p:tav>
                                            <p:tav tm="100000">
                                              <p:val>
                                                <p:strVal val="#ppt_x"/>
                                              </p:val>
                                            </p:tav>
                                          </p:tavLst>
                                        </p:anim>
                                        <p:anim calcmode="lin" valueType="num" p14:bounceEnd="48000">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Effect transition="in" filter="fade">
                                          <p:cBhvr>
                                            <p:cTn id="28" dur="1000"/>
                                            <p:tgtEl>
                                              <p:spTgt spid="29"/>
                                            </p:tgtEl>
                                          </p:cBhvr>
                                        </p:animEffect>
                                      </p:childTnLst>
                                    </p:cTn>
                                  </p:par>
                                  <p:par>
                                    <p:cTn id="29" presetID="8" presetClass="emph" presetSubtype="0" fill="hold" nodeType="withEffect">
                                      <p:stCondLst>
                                        <p:cond delay="0"/>
                                      </p:stCondLst>
                                      <p:childTnLst>
                                        <p:animRot by="21600000">
                                          <p:cBhvr>
                                            <p:cTn id="30" dur="1000" fill="hold"/>
                                            <p:tgtEl>
                                              <p:spTgt spid="29"/>
                                            </p:tgtEl>
                                            <p:attrNameLst>
                                              <p:attrName>r</p:attrName>
                                            </p:attrNameLst>
                                          </p:cBhvr>
                                        </p:animRot>
                                      </p:childTnLst>
                                    </p:cTn>
                                  </p:par>
                                </p:childTnLst>
                              </p:cTn>
                            </p:par>
                            <p:par>
                              <p:cTn id="31" fill="hold">
                                <p:stCondLst>
                                  <p:cond delay="2200"/>
                                </p:stCondLst>
                                <p:childTnLst>
                                  <p:par>
                                    <p:cTn id="32" presetID="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0-#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smtClean="0">
                <a:solidFill>
                  <a:schemeClr val="bg1"/>
                </a:solidFill>
                <a:latin typeface="微软雅黑" panose="020B0503020204020204" pitchFamily="34" charset="-122"/>
                <a:ea typeface="微软雅黑" panose="020B0503020204020204" pitchFamily="34" charset="-122"/>
              </a:rPr>
              <a:t>第二章</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smtClean="0">
                <a:solidFill>
                  <a:srgbClr val="FFFFFF"/>
                </a:solidFill>
                <a:latin typeface="微软雅黑" panose="020B0503020204020204" pitchFamily="34" charset="-122"/>
                <a:ea typeface="微软雅黑" panose="020B0503020204020204" pitchFamily="34" charset="-122"/>
              </a:rPr>
              <a:t>这里输入党课的标题</a:t>
            </a:r>
            <a:endParaRPr lang="zh-CN" altLang="en-US" sz="3700" b="1" dirty="0">
              <a:solidFill>
                <a:srgbClr val="FFFFFF"/>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a:t>
            </a:r>
            <a:r>
              <a:rPr lang="zh-CN" altLang="en-US" dirty="0" smtClean="0">
                <a:solidFill>
                  <a:schemeClr val="bg1"/>
                </a:solidFill>
                <a:latin typeface="微软雅黑" panose="020B0503020204020204" pitchFamily="34" charset="-122"/>
                <a:ea typeface="微软雅黑" panose="020B0503020204020204" pitchFamily="34" charset="-122"/>
              </a:rPr>
              <a:t>“立党为公，执政为民”</a:t>
            </a:r>
            <a:r>
              <a:rPr lang="zh-CN" altLang="en-US" dirty="0">
                <a:solidFill>
                  <a:schemeClr val="bg1"/>
                </a:solidFill>
                <a:latin typeface="微软雅黑" panose="020B0503020204020204" pitchFamily="34" charset="-122"/>
                <a:ea typeface="微软雅黑" panose="020B0503020204020204" pitchFamily="34" charset="-122"/>
              </a:rPr>
              <a:t>，推进作风建设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Picture 29" descr="红带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cxnSp>
        <p:nvCxnSpPr>
          <p:cNvPr id="17" name="直接连接符 16"/>
          <p:cNvCxnSpPr/>
          <p:nvPr/>
        </p:nvCxnSpPr>
        <p:spPr>
          <a:xfrm>
            <a:off x="6600359" y="1685333"/>
            <a:ext cx="0" cy="422621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274950" y="2001823"/>
            <a:ext cx="2877122" cy="363048"/>
            <a:chOff x="3249264" y="1751685"/>
            <a:chExt cx="2994025" cy="363092"/>
          </a:xfrm>
        </p:grpSpPr>
        <p:grpSp>
          <p:nvGrpSpPr>
            <p:cNvPr id="19" name="组合 18"/>
            <p:cNvGrpSpPr/>
            <p:nvPr/>
          </p:nvGrpSpPr>
          <p:grpSpPr>
            <a:xfrm>
              <a:off x="3249264" y="1776444"/>
              <a:ext cx="2994025" cy="314202"/>
              <a:chOff x="2940050" y="2132898"/>
              <a:chExt cx="2994025" cy="314202"/>
            </a:xfrm>
          </p:grpSpPr>
          <p:sp>
            <p:nvSpPr>
              <p:cNvPr id="21" name="圆角矩形 20"/>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圆角矩形 21"/>
              <p:cNvSpPr/>
              <p:nvPr/>
            </p:nvSpPr>
            <p:spPr>
              <a:xfrm>
                <a:off x="2940050" y="2132898"/>
                <a:ext cx="2108200"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文本框 4"/>
            <p:cNvSpPr txBox="1"/>
            <p:nvPr/>
          </p:nvSpPr>
          <p:spPr>
            <a:xfrm>
              <a:off x="5335260" y="1751685"/>
              <a:ext cx="673754" cy="363092"/>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3" name="组合 22"/>
          <p:cNvGrpSpPr/>
          <p:nvPr/>
        </p:nvGrpSpPr>
        <p:grpSpPr>
          <a:xfrm>
            <a:off x="3274950" y="2412837"/>
            <a:ext cx="2877122" cy="363048"/>
            <a:chOff x="3249264" y="2162753"/>
            <a:chExt cx="2994025" cy="363093"/>
          </a:xfrm>
        </p:grpSpPr>
        <p:grpSp>
          <p:nvGrpSpPr>
            <p:cNvPr id="24" name="组合 23"/>
            <p:cNvGrpSpPr/>
            <p:nvPr/>
          </p:nvGrpSpPr>
          <p:grpSpPr>
            <a:xfrm>
              <a:off x="3249264" y="2178703"/>
              <a:ext cx="2994025" cy="314618"/>
              <a:chOff x="2940050" y="2519659"/>
              <a:chExt cx="2994025" cy="314618"/>
            </a:xfrm>
          </p:grpSpPr>
          <p:sp>
            <p:nvSpPr>
              <p:cNvPr id="26" name="圆角矩形 25"/>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圆角矩形 26"/>
              <p:cNvSpPr/>
              <p:nvPr/>
            </p:nvSpPr>
            <p:spPr>
              <a:xfrm>
                <a:off x="2940051" y="2519659"/>
                <a:ext cx="889000" cy="314202"/>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5" name="文本框 9"/>
            <p:cNvSpPr txBox="1"/>
            <p:nvPr/>
          </p:nvSpPr>
          <p:spPr>
            <a:xfrm>
              <a:off x="4118872" y="2162753"/>
              <a:ext cx="673754" cy="363093"/>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p:nvPr/>
        </p:nvGrpSpPr>
        <p:grpSpPr>
          <a:xfrm>
            <a:off x="3269956" y="4323879"/>
            <a:ext cx="2893972" cy="363048"/>
            <a:chOff x="3244272" y="3932941"/>
            <a:chExt cx="3011560" cy="363092"/>
          </a:xfrm>
        </p:grpSpPr>
        <p:sp>
          <p:nvSpPr>
            <p:cNvPr id="29" name="圆角矩形 28"/>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圆角矩形 29"/>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5"/>
            <p:cNvSpPr txBox="1"/>
            <p:nvPr/>
          </p:nvSpPr>
          <p:spPr>
            <a:xfrm>
              <a:off x="4418923" y="3932941"/>
              <a:ext cx="907693" cy="363092"/>
            </a:xfrm>
            <a:prstGeom prst="rect">
              <a:avLst/>
            </a:prstGeom>
            <a:noFill/>
          </p:spPr>
          <p:txBody>
            <a:bodyPr wrap="square" rtlCol="0">
              <a:spAutoFit/>
            </a:bodyPr>
            <a:lstStyle/>
            <a:p>
              <a:pPr algn="ctr">
                <a:lnSpc>
                  <a:spcPct val="120000"/>
                </a:lnSpc>
              </a:pPr>
              <a:r>
                <a:rPr lang="en-US" altLang="zh-CN" sz="1465"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合 31"/>
          <p:cNvGrpSpPr/>
          <p:nvPr/>
        </p:nvGrpSpPr>
        <p:grpSpPr>
          <a:xfrm>
            <a:off x="3269962" y="4715856"/>
            <a:ext cx="2891072" cy="363048"/>
            <a:chOff x="3244272" y="4324968"/>
            <a:chExt cx="3008542" cy="363091"/>
          </a:xfrm>
        </p:grpSpPr>
        <p:sp>
          <p:nvSpPr>
            <p:cNvPr id="33" name="圆角矩形 32"/>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圆角矩形 33"/>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文本框 19"/>
            <p:cNvSpPr txBox="1"/>
            <p:nvPr/>
          </p:nvSpPr>
          <p:spPr>
            <a:xfrm>
              <a:off x="5326614" y="4324968"/>
              <a:ext cx="673754" cy="363091"/>
            </a:xfrm>
            <a:prstGeom prst="rect">
              <a:avLst/>
            </a:prstGeom>
            <a:noFill/>
          </p:spPr>
          <p:txBody>
            <a:bodyPr wrap="square" rtlCol="0">
              <a:spAutoFit/>
            </a:bodyPr>
            <a:lstStyle/>
            <a:p>
              <a:pPr algn="ctr">
                <a:lnSpc>
                  <a:spcPct val="120000"/>
                </a:lnSpc>
              </a:pPr>
              <a:r>
                <a:rPr lang="en-US" altLang="zh-CN" sz="1465"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p:nvPr/>
        </p:nvGrpSpPr>
        <p:grpSpPr>
          <a:xfrm>
            <a:off x="1513927" y="1761351"/>
            <a:ext cx="1915995" cy="1949585"/>
            <a:chOff x="471707" y="1675770"/>
            <a:chExt cx="2158455" cy="2196000"/>
          </a:xfrm>
          <a:solidFill>
            <a:srgbClr val="00B0F0"/>
          </a:solidFill>
        </p:grpSpPr>
        <p:grpSp>
          <p:nvGrpSpPr>
            <p:cNvPr id="37" name="组合 36"/>
            <p:cNvGrpSpPr>
              <a:grpSpLocks noChangeAspect="1"/>
            </p:cNvGrpSpPr>
            <p:nvPr/>
          </p:nvGrpSpPr>
          <p:grpSpPr>
            <a:xfrm>
              <a:off x="471707" y="1675770"/>
              <a:ext cx="2158455" cy="2196000"/>
              <a:chOff x="5397500" y="5734050"/>
              <a:chExt cx="365125" cy="371476"/>
            </a:xfrm>
            <a:grpFill/>
          </p:grpSpPr>
          <p:sp>
            <p:nvSpPr>
              <p:cNvPr id="4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组合 37"/>
            <p:cNvGrpSpPr>
              <a:grpSpLocks noChangeAspect="1"/>
            </p:cNvGrpSpPr>
            <p:nvPr/>
          </p:nvGrpSpPr>
          <p:grpSpPr>
            <a:xfrm>
              <a:off x="1735995" y="2108076"/>
              <a:ext cx="462003" cy="468000"/>
              <a:chOff x="2665061" y="4979202"/>
              <a:chExt cx="284308" cy="288000"/>
            </a:xfrm>
            <a:grpFill/>
          </p:grpSpPr>
          <p:sp>
            <p:nvSpPr>
              <p:cNvPr id="39"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44" name="组合 43"/>
          <p:cNvGrpSpPr/>
          <p:nvPr/>
        </p:nvGrpSpPr>
        <p:grpSpPr>
          <a:xfrm>
            <a:off x="1524000" y="4116176"/>
            <a:ext cx="1915995" cy="1949585"/>
            <a:chOff x="478903" y="4355475"/>
            <a:chExt cx="2158455" cy="2196000"/>
          </a:xfrm>
          <a:solidFill>
            <a:srgbClr val="0067B4"/>
          </a:solidFill>
        </p:grpSpPr>
        <p:grpSp>
          <p:nvGrpSpPr>
            <p:cNvPr id="45" name="组合 44"/>
            <p:cNvGrpSpPr>
              <a:grpSpLocks noChangeAspect="1"/>
            </p:cNvGrpSpPr>
            <p:nvPr/>
          </p:nvGrpSpPr>
          <p:grpSpPr>
            <a:xfrm>
              <a:off x="1795203" y="4733013"/>
              <a:ext cx="366333" cy="576000"/>
              <a:chOff x="2257888" y="5547128"/>
              <a:chExt cx="137373" cy="216000"/>
            </a:xfrm>
            <a:grpFill/>
          </p:grpSpPr>
          <p:sp>
            <p:nvSpPr>
              <p:cNvPr id="50"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a:grpSpLocks noChangeAspect="1"/>
            </p:cNvGrpSpPr>
            <p:nvPr/>
          </p:nvGrpSpPr>
          <p:grpSpPr>
            <a:xfrm>
              <a:off x="478903" y="4355475"/>
              <a:ext cx="2158455" cy="2196000"/>
              <a:chOff x="5397500" y="5734050"/>
              <a:chExt cx="365125" cy="371476"/>
            </a:xfrm>
            <a:grpFill/>
          </p:grpSpPr>
          <p:sp>
            <p:nvSpPr>
              <p:cNvPr id="47"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62489" tIns="81245" rIns="162489" bIns="81245" numCol="1" anchor="t" anchorCtr="0" compatLnSpc="1"/>
              <a:lstStyle/>
              <a:p>
                <a:endParaRPr lang="zh-CN" altLang="en-US" sz="2530">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52" name="矩形 51"/>
          <p:cNvSpPr/>
          <p:nvPr/>
        </p:nvSpPr>
        <p:spPr>
          <a:xfrm>
            <a:off x="7115547" y="1723316"/>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a:t>
            </a:r>
            <a:r>
              <a:rPr lang="zh-CN" altLang="en-US" dirty="0" smtClean="0">
                <a:solidFill>
                  <a:srgbClr val="C00000"/>
                </a:solidFill>
                <a:latin typeface="微软雅黑" panose="020B0503020204020204" pitchFamily="34" charset="-122"/>
                <a:ea typeface="微软雅黑" panose="020B0503020204020204" pitchFamily="34" charset="-122"/>
              </a:rPr>
              <a:t>标题</a:t>
            </a:r>
            <a:r>
              <a:rPr lang="zh-CN" altLang="en-US" dirty="0">
                <a:solidFill>
                  <a:srgbClr val="C00000"/>
                </a:solidFill>
                <a:latin typeface="微软雅黑" panose="020B0503020204020204" pitchFamily="34" charset="-122"/>
                <a:ea typeface="微软雅黑" panose="020B0503020204020204" pitchFamily="34" charset="-122"/>
              </a:rPr>
              <a:t>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3" name="矩形 52"/>
          <p:cNvSpPr>
            <a:spLocks noChangeArrowheads="1"/>
          </p:cNvSpPr>
          <p:nvPr/>
        </p:nvSpPr>
        <p:spPr bwMode="auto">
          <a:xfrm>
            <a:off x="7114732" y="2064651"/>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54" name="矩形 53"/>
          <p:cNvSpPr/>
          <p:nvPr/>
        </p:nvSpPr>
        <p:spPr>
          <a:xfrm>
            <a:off x="7115547" y="3247051"/>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a:t>
            </a:r>
            <a:r>
              <a:rPr lang="zh-CN" altLang="en-US" dirty="0" smtClean="0">
                <a:solidFill>
                  <a:srgbClr val="C00000"/>
                </a:solidFill>
                <a:latin typeface="微软雅黑" panose="020B0503020204020204" pitchFamily="34" charset="-122"/>
                <a:ea typeface="微软雅黑" panose="020B0503020204020204" pitchFamily="34" charset="-122"/>
              </a:rPr>
              <a:t>标题内容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5" name="矩形 54"/>
          <p:cNvSpPr>
            <a:spLocks noChangeArrowheads="1"/>
          </p:cNvSpPr>
          <p:nvPr/>
        </p:nvSpPr>
        <p:spPr bwMode="auto">
          <a:xfrm>
            <a:off x="7114732" y="3588384"/>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56" name="矩形 55"/>
          <p:cNvSpPr/>
          <p:nvPr/>
        </p:nvSpPr>
        <p:spPr>
          <a:xfrm>
            <a:off x="7115547" y="4770784"/>
            <a:ext cx="1569586" cy="369298"/>
          </a:xfrm>
          <a:prstGeom prst="rect">
            <a:avLst/>
          </a:prstGeom>
        </p:spPr>
        <p:txBody>
          <a:bodyPr wrap="none" lIns="91403" tIns="45703" rIns="91403" bIns="45703">
            <a:spAutoFit/>
          </a:bodyPr>
          <a:lstStyle/>
          <a:p>
            <a:r>
              <a:rPr lang="zh-CN" altLang="en-US" dirty="0">
                <a:solidFill>
                  <a:srgbClr val="C00000"/>
                </a:solidFill>
                <a:latin typeface="微软雅黑" panose="020B0503020204020204" pitchFamily="34" charset="-122"/>
                <a:ea typeface="微软雅黑" panose="020B0503020204020204" pitchFamily="34" charset="-122"/>
              </a:rPr>
              <a:t>添加</a:t>
            </a:r>
            <a:r>
              <a:rPr lang="zh-CN" altLang="en-US" dirty="0" smtClean="0">
                <a:solidFill>
                  <a:srgbClr val="C00000"/>
                </a:solidFill>
                <a:latin typeface="微软雅黑" panose="020B0503020204020204" pitchFamily="34" charset="-122"/>
                <a:ea typeface="微软雅黑" panose="020B0503020204020204" pitchFamily="34" charset="-122"/>
              </a:rPr>
              <a:t>标题内容</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7114732" y="5112116"/>
            <a:ext cx="3654868"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8" name="矩形 57"/>
          <p:cNvSpPr/>
          <p:nvPr/>
        </p:nvSpPr>
        <p:spPr>
          <a:xfrm>
            <a:off x="3367629" y="1600201"/>
            <a:ext cx="1210513" cy="399947"/>
          </a:xfrm>
          <a:prstGeom prst="rect">
            <a:avLst/>
          </a:prstGeom>
        </p:spPr>
        <p:txBody>
          <a:bodyPr wrap="none" lIns="91403" tIns="45703" rIns="91403" bIns="45703">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3377399" y="2879156"/>
            <a:ext cx="2629701" cy="6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60" name="矩形 59"/>
          <p:cNvSpPr/>
          <p:nvPr/>
        </p:nvSpPr>
        <p:spPr>
          <a:xfrm>
            <a:off x="3367629" y="3946377"/>
            <a:ext cx="1210513" cy="399947"/>
          </a:xfrm>
          <a:prstGeom prst="rect">
            <a:avLst/>
          </a:prstGeom>
        </p:spPr>
        <p:txBody>
          <a:bodyPr wrap="none" lIns="91403" tIns="45703" rIns="91403" bIns="45703">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3377399" y="5209570"/>
            <a:ext cx="2629701" cy="6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3" tIns="45703" rIns="91403"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p:cTn id="26" dur="350" fill="hold"/>
                                        <p:tgtEl>
                                          <p:spTgt spid="36"/>
                                        </p:tgtEl>
                                        <p:attrNameLst>
                                          <p:attrName>ppt_w</p:attrName>
                                        </p:attrNameLst>
                                      </p:cBhvr>
                                      <p:tavLst>
                                        <p:tav tm="0">
                                          <p:val>
                                            <p:fltVal val="0"/>
                                          </p:val>
                                        </p:tav>
                                        <p:tav tm="100000">
                                          <p:val>
                                            <p:strVal val="#ppt_w"/>
                                          </p:val>
                                        </p:tav>
                                      </p:tavLst>
                                    </p:anim>
                                    <p:anim calcmode="lin" valueType="num">
                                      <p:cBhvr>
                                        <p:cTn id="27" dur="350" fill="hold"/>
                                        <p:tgtEl>
                                          <p:spTgt spid="36"/>
                                        </p:tgtEl>
                                        <p:attrNameLst>
                                          <p:attrName>ppt_h</p:attrName>
                                        </p:attrNameLst>
                                      </p:cBhvr>
                                      <p:tavLst>
                                        <p:tav tm="0">
                                          <p:val>
                                            <p:fltVal val="0"/>
                                          </p:val>
                                        </p:tav>
                                        <p:tav tm="100000">
                                          <p:val>
                                            <p:strVal val="#ppt_h"/>
                                          </p:val>
                                        </p:tav>
                                      </p:tavLst>
                                    </p:anim>
                                    <p:animEffect transition="in" filter="fade">
                                      <p:cBhvr>
                                        <p:cTn id="28" dur="350"/>
                                        <p:tgtEl>
                                          <p:spTgt spid="36"/>
                                        </p:tgtEl>
                                      </p:cBhvr>
                                    </p:animEffect>
                                  </p:childTnLst>
                                </p:cTn>
                              </p:par>
                              <p:par>
                                <p:cTn id="29" presetID="22" presetClass="entr" presetSubtype="8"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190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4" fill="hold" grpId="0" nodeType="withEffect">
                                  <p:stCondLst>
                                    <p:cond delay="275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par>
                                <p:cTn id="38" presetID="22" presetClass="entr" presetSubtype="1" fill="hold" grpId="0" nodeType="withEffect">
                                  <p:stCondLst>
                                    <p:cond delay="2750"/>
                                  </p:stCondLst>
                                  <p:childTnLst>
                                    <p:set>
                                      <p:cBhvr>
                                        <p:cTn id="39" dur="1" fill="hold">
                                          <p:stCondLst>
                                            <p:cond delay="0"/>
                                          </p:stCondLst>
                                        </p:cTn>
                                        <p:tgtEl>
                                          <p:spTgt spid="59"/>
                                        </p:tgtEl>
                                        <p:attrNameLst>
                                          <p:attrName>style.visibility</p:attrName>
                                        </p:attrNameLst>
                                      </p:cBhvr>
                                      <p:to>
                                        <p:strVal val="visible"/>
                                      </p:to>
                                    </p:set>
                                    <p:animEffect transition="in" filter="wipe(up)">
                                      <p:cBhvr>
                                        <p:cTn id="40" dur="500"/>
                                        <p:tgtEl>
                                          <p:spTgt spid="59"/>
                                        </p:tgtEl>
                                      </p:cBhvr>
                                    </p:animEffect>
                                  </p:childTnLst>
                                </p:cTn>
                              </p:par>
                              <p:par>
                                <p:cTn id="41" presetID="53" presetClass="entr" presetSubtype="16" fill="hold" nodeType="withEffect">
                                  <p:stCondLst>
                                    <p:cond delay="3500"/>
                                  </p:stCondLst>
                                  <p:childTnLst>
                                    <p:set>
                                      <p:cBhvr>
                                        <p:cTn id="42" dur="1" fill="hold">
                                          <p:stCondLst>
                                            <p:cond delay="0"/>
                                          </p:stCondLst>
                                        </p:cTn>
                                        <p:tgtEl>
                                          <p:spTgt spid="44"/>
                                        </p:tgtEl>
                                        <p:attrNameLst>
                                          <p:attrName>style.visibility</p:attrName>
                                        </p:attrNameLst>
                                      </p:cBhvr>
                                      <p:to>
                                        <p:strVal val="visible"/>
                                      </p:to>
                                    </p:set>
                                    <p:anim calcmode="lin" valueType="num">
                                      <p:cBhvr>
                                        <p:cTn id="43" dur="350" fill="hold"/>
                                        <p:tgtEl>
                                          <p:spTgt spid="44"/>
                                        </p:tgtEl>
                                        <p:attrNameLst>
                                          <p:attrName>ppt_w</p:attrName>
                                        </p:attrNameLst>
                                      </p:cBhvr>
                                      <p:tavLst>
                                        <p:tav tm="0">
                                          <p:val>
                                            <p:fltVal val="0"/>
                                          </p:val>
                                        </p:tav>
                                        <p:tav tm="100000">
                                          <p:val>
                                            <p:strVal val="#ppt_w"/>
                                          </p:val>
                                        </p:tav>
                                      </p:tavLst>
                                    </p:anim>
                                    <p:anim calcmode="lin" valueType="num">
                                      <p:cBhvr>
                                        <p:cTn id="44" dur="350" fill="hold"/>
                                        <p:tgtEl>
                                          <p:spTgt spid="44"/>
                                        </p:tgtEl>
                                        <p:attrNameLst>
                                          <p:attrName>ppt_h</p:attrName>
                                        </p:attrNameLst>
                                      </p:cBhvr>
                                      <p:tavLst>
                                        <p:tav tm="0">
                                          <p:val>
                                            <p:fltVal val="0"/>
                                          </p:val>
                                        </p:tav>
                                        <p:tav tm="100000">
                                          <p:val>
                                            <p:strVal val="#ppt_h"/>
                                          </p:val>
                                        </p:tav>
                                      </p:tavLst>
                                    </p:anim>
                                    <p:animEffect transition="in" filter="fade">
                                      <p:cBhvr>
                                        <p:cTn id="45" dur="350"/>
                                        <p:tgtEl>
                                          <p:spTgt spid="44"/>
                                        </p:tgtEl>
                                      </p:cBhvr>
                                    </p:animEffect>
                                  </p:childTnLst>
                                </p:cTn>
                              </p:par>
                              <p:par>
                                <p:cTn id="46" presetID="22" presetClass="entr" presetSubtype="8" fill="hold" nodeType="withEffect">
                                  <p:stCondLst>
                                    <p:cond delay="42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nodeType="withEffect">
                                  <p:stCondLst>
                                    <p:cond delay="510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par>
                                <p:cTn id="52" presetID="22" presetClass="entr" presetSubtype="4" fill="hold" grpId="0" nodeType="withEffect">
                                  <p:stCondLst>
                                    <p:cond delay="600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par>
                                <p:cTn id="55" presetID="22" presetClass="entr" presetSubtype="1" fill="hold" grpId="0" nodeType="withEffect">
                                  <p:stCondLst>
                                    <p:cond delay="600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16" presetClass="entr" presetSubtype="26" fill="hold" nodeType="withEffect">
                                  <p:stCondLst>
                                    <p:cond delay="6700"/>
                                  </p:stCondLst>
                                  <p:childTnLst>
                                    <p:set>
                                      <p:cBhvr>
                                        <p:cTn id="59" dur="1" fill="hold">
                                          <p:stCondLst>
                                            <p:cond delay="0"/>
                                          </p:stCondLst>
                                        </p:cTn>
                                        <p:tgtEl>
                                          <p:spTgt spid="17"/>
                                        </p:tgtEl>
                                        <p:attrNameLst>
                                          <p:attrName>style.visibility</p:attrName>
                                        </p:attrNameLst>
                                      </p:cBhvr>
                                      <p:to>
                                        <p:strVal val="visible"/>
                                      </p:to>
                                    </p:set>
                                    <p:animEffect transition="in" filter="barn(inHorizontal)">
                                      <p:cBhvr>
                                        <p:cTn id="60" dur="250"/>
                                        <p:tgtEl>
                                          <p:spTgt spid="17"/>
                                        </p:tgtEl>
                                      </p:cBhvr>
                                    </p:animEffect>
                                  </p:childTnLst>
                                </p:cTn>
                              </p:par>
                            </p:childTnLst>
                          </p:cTn>
                        </p:par>
                        <p:par>
                          <p:cTn id="61" fill="hold">
                            <p:stCondLst>
                              <p:cond delay="195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par>
                          <p:cTn id="68" fill="hold">
                            <p:stCondLst>
                              <p:cond delay="2450"/>
                            </p:stCondLst>
                            <p:childTnLst>
                              <p:par>
                                <p:cTn id="69" presetID="10" presetClass="entr" presetSubtype="0" fill="hold" grpId="0" nodeType="afterEffect">
                                  <p:stCondLst>
                                    <p:cond delay="50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par>
                          <p:cTn id="75" fill="hold">
                            <p:stCondLst>
                              <p:cond delay="3450"/>
                            </p:stCondLst>
                            <p:childTnLst>
                              <p:par>
                                <p:cTn id="76" presetID="10" presetClass="entr" presetSubtype="0" fill="hold" grpId="0" nodeType="after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52" grpId="0"/>
      <p:bldP spid="53" grpId="0"/>
      <p:bldP spid="54" grpId="0"/>
      <p:bldP spid="55" grpId="0"/>
      <p:bldP spid="56" grpId="0"/>
      <p:bldP spid="57" grpId="0"/>
      <p:bldP spid="58"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Text Placeholder 3"/>
          <p:cNvSpPr txBox="1"/>
          <p:nvPr/>
        </p:nvSpPr>
        <p:spPr>
          <a:xfrm>
            <a:off x="2379361"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399,834</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K</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4943320"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smtClean="0">
                <a:solidFill>
                  <a:srgbClr val="C00000"/>
                </a:solidFill>
                <a:latin typeface="微软雅黑" panose="020B0503020204020204" pitchFamily="34" charset="-122"/>
                <a:ea typeface="微软雅黑" panose="020B0503020204020204" pitchFamily="34" charset="-122"/>
              </a:rPr>
              <a:t>487</a:t>
            </a:r>
            <a:r>
              <a:rPr lang="en-US" altLang="zh-CN" sz="1600" b="1" dirty="0" smtClean="0">
                <a:solidFill>
                  <a:srgbClr val="C00000"/>
                </a:solidFill>
                <a:latin typeface="微软雅黑" panose="020B0503020204020204" pitchFamily="34" charset="-122"/>
                <a:ea typeface="微软雅黑" panose="020B0503020204020204" pitchFamily="34" charset="-122"/>
              </a:rPr>
              <a:t>3,834K</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7479368" y="3553517"/>
            <a:ext cx="1088439"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5258,487</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K</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10092689" y="3553517"/>
            <a:ext cx="96180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smtClean="0">
                <a:solidFill>
                  <a:srgbClr val="C00000"/>
                </a:solidFill>
                <a:latin typeface="微软雅黑" panose="020B0503020204020204" pitchFamily="34" charset="-122"/>
                <a:ea typeface="微软雅黑" panose="020B0503020204020204" pitchFamily="34" charset="-122"/>
              </a:rPr>
              <a:t>258,487</a:t>
            </a:r>
            <a:r>
              <a:rPr lang="en-US" altLang="zh-CN" sz="1600" b="1" dirty="0" smtClean="0">
                <a:solidFill>
                  <a:srgbClr val="C00000"/>
                </a:solidFill>
                <a:latin typeface="微软雅黑" panose="020B0503020204020204" pitchFamily="34" charset="-122"/>
                <a:ea typeface="微软雅黑" panose="020B0503020204020204" pitchFamily="34" charset="-122"/>
              </a:rPr>
              <a:t>K</a:t>
            </a:r>
            <a:endParaRPr lang="en-US" sz="1600" b="1" dirty="0">
              <a:solidFill>
                <a:srgbClr val="C00000"/>
              </a:solidFill>
              <a:latin typeface="微软雅黑" panose="020B0503020204020204" pitchFamily="34" charset="-122"/>
              <a:ea typeface="微软雅黑" panose="020B0503020204020204" pitchFamily="34" charset="-122"/>
            </a:endParaRPr>
          </a:p>
        </p:txBody>
      </p:sp>
      <p:cxnSp>
        <p:nvCxnSpPr>
          <p:cNvPr id="21" name="Straight Connector 88"/>
          <p:cNvCxnSpPr/>
          <p:nvPr/>
        </p:nvCxnSpPr>
        <p:spPr>
          <a:xfrm flipH="1">
            <a:off x="1277330" y="3860753"/>
            <a:ext cx="9637341"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8"/>
          <p:cNvSpPr>
            <a:spLocks noChangeAspect="1"/>
          </p:cNvSpPr>
          <p:nvPr/>
        </p:nvSpPr>
        <p:spPr>
          <a:xfrm>
            <a:off x="1432528" y="1710016"/>
            <a:ext cx="1620000" cy="1620000"/>
          </a:xfrm>
          <a:prstGeom prst="ellipse">
            <a:avLst/>
          </a:prstGeom>
          <a:blipFill>
            <a:blip r:embed="rId3"/>
            <a:srcRect/>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23" name="Group 94"/>
          <p:cNvGrpSpPr/>
          <p:nvPr/>
        </p:nvGrpSpPr>
        <p:grpSpPr>
          <a:xfrm>
            <a:off x="2146167" y="3352517"/>
            <a:ext cx="192723" cy="948263"/>
            <a:chOff x="1690019" y="2064423"/>
            <a:chExt cx="144542" cy="711197"/>
          </a:xfrm>
        </p:grpSpPr>
        <p:cxnSp>
          <p:nvCxnSpPr>
            <p:cNvPr id="24"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26" name="Oval 109"/>
          <p:cNvSpPr>
            <a:spLocks noChangeAspect="1"/>
          </p:cNvSpPr>
          <p:nvPr/>
        </p:nvSpPr>
        <p:spPr>
          <a:xfrm>
            <a:off x="3858754" y="1422016"/>
            <a:ext cx="1908000" cy="1908000"/>
          </a:xfrm>
          <a:prstGeom prst="ellipse">
            <a:avLst/>
          </a:prstGeom>
          <a:blipFill>
            <a:blip r:embed="rId4"/>
            <a:srcRect/>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27" name="Group 110"/>
          <p:cNvGrpSpPr/>
          <p:nvPr/>
        </p:nvGrpSpPr>
        <p:grpSpPr>
          <a:xfrm>
            <a:off x="4716393" y="3352517"/>
            <a:ext cx="192723" cy="948263"/>
            <a:chOff x="1690019" y="2064423"/>
            <a:chExt cx="144542" cy="711197"/>
          </a:xfrm>
        </p:grpSpPr>
        <p:cxnSp>
          <p:nvCxnSpPr>
            <p:cNvPr id="28"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0" name="Oval 127"/>
          <p:cNvSpPr>
            <a:spLocks noChangeAspect="1"/>
          </p:cNvSpPr>
          <p:nvPr/>
        </p:nvSpPr>
        <p:spPr>
          <a:xfrm>
            <a:off x="6429787" y="1422016"/>
            <a:ext cx="1908000" cy="1908000"/>
          </a:xfrm>
          <a:prstGeom prst="ellipse">
            <a:avLst/>
          </a:prstGeom>
          <a:blipFill>
            <a:blip r:embed="rId5"/>
            <a:srcRect/>
            <a:stretch>
              <a:fillRect/>
            </a:stretch>
          </a:blip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31" name="Group 128"/>
          <p:cNvGrpSpPr/>
          <p:nvPr/>
        </p:nvGrpSpPr>
        <p:grpSpPr>
          <a:xfrm>
            <a:off x="7286619" y="3352517"/>
            <a:ext cx="192723" cy="948263"/>
            <a:chOff x="1690019" y="2064423"/>
            <a:chExt cx="144542" cy="711197"/>
          </a:xfrm>
        </p:grpSpPr>
        <p:cxnSp>
          <p:nvCxnSpPr>
            <p:cNvPr id="32"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4" name="Oval 145"/>
          <p:cNvSpPr>
            <a:spLocks noChangeAspect="1"/>
          </p:cNvSpPr>
          <p:nvPr/>
        </p:nvSpPr>
        <p:spPr>
          <a:xfrm>
            <a:off x="9143206" y="1710016"/>
            <a:ext cx="1620000" cy="1620000"/>
          </a:xfrm>
          <a:prstGeom prst="ellipse">
            <a:avLst/>
          </a:prstGeom>
          <a:blipFill>
            <a:blip r:embed="rId6"/>
            <a:srcRect/>
            <a:stretch>
              <a:fillRect/>
            </a:stretch>
          </a:blipFill>
          <a:ln w="57150">
            <a:solidFill>
              <a:srgbClr val="8B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35" name="Group 146"/>
          <p:cNvGrpSpPr/>
          <p:nvPr/>
        </p:nvGrpSpPr>
        <p:grpSpPr>
          <a:xfrm>
            <a:off x="9856845" y="3352517"/>
            <a:ext cx="192723" cy="948263"/>
            <a:chOff x="1690019" y="2064423"/>
            <a:chExt cx="144542" cy="711197"/>
          </a:xfrm>
        </p:grpSpPr>
        <p:cxnSp>
          <p:nvCxnSpPr>
            <p:cNvPr id="36"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38" name="矩形 37"/>
          <p:cNvSpPr/>
          <p:nvPr/>
        </p:nvSpPr>
        <p:spPr>
          <a:xfrm>
            <a:off x="1444883" y="4418386"/>
            <a:ext cx="1595291" cy="430879"/>
          </a:xfrm>
          <a:prstGeom prst="rect">
            <a:avLst/>
          </a:prstGeom>
        </p:spPr>
        <p:txBody>
          <a:bodyPr wrap="none" lIns="91431" tIns="45716" rIns="91431" bIns="45716">
            <a:spAutoFit/>
          </a:bodyPr>
          <a:lstStyle/>
          <a:p>
            <a:pPr algn="ct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主要业务一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1128506"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a:t>
            </a:r>
            <a:r>
              <a:rPr lang="zh-CN" altLang="en-US" sz="1300" dirty="0" smtClean="0">
                <a:solidFill>
                  <a:schemeClr val="tx1">
                    <a:lumMod val="75000"/>
                    <a:lumOff val="25000"/>
                  </a:schemeClr>
                </a:solidFill>
                <a:sym typeface="微软雅黑" panose="020B0503020204020204" pitchFamily="34" charset="-122"/>
              </a:rPr>
              <a:t>录入</a:t>
            </a:r>
            <a:r>
              <a:rPr lang="zh-CN" altLang="en-US" sz="1300" dirty="0">
                <a:solidFill>
                  <a:schemeClr val="tx1">
                    <a:lumMod val="75000"/>
                    <a:lumOff val="25000"/>
                  </a:schemeClr>
                </a:solidFill>
                <a:sym typeface="微软雅黑" panose="020B0503020204020204" pitchFamily="34" charset="-122"/>
              </a:rPr>
              <a:t>上述</a:t>
            </a:r>
            <a:r>
              <a:rPr lang="zh-CN" altLang="en-US" sz="1300" dirty="0" smtClean="0">
                <a:solidFill>
                  <a:schemeClr val="tx1">
                    <a:lumMod val="75000"/>
                    <a:lumOff val="25000"/>
                  </a:schemeClr>
                </a:solidFill>
                <a:sym typeface="微软雅黑" panose="020B0503020204020204" pitchFamily="34" charset="-122"/>
              </a:rPr>
              <a:t>图表的综合描述</a:t>
            </a:r>
            <a:r>
              <a:rPr lang="zh-CN" altLang="en-US" sz="1300" dirty="0">
                <a:solidFill>
                  <a:schemeClr val="tx1">
                    <a:lumMod val="75000"/>
                    <a:lumOff val="25000"/>
                  </a:schemeClr>
                </a:solidFill>
                <a:sym typeface="微软雅黑" panose="020B0503020204020204" pitchFamily="34" charset="-122"/>
              </a:rPr>
              <a:t>说明，在此录入上述图表</a:t>
            </a:r>
            <a:r>
              <a:rPr lang="zh-CN" altLang="en-US" sz="1300" dirty="0" smtClean="0">
                <a:solidFill>
                  <a:schemeClr val="tx1">
                    <a:lumMod val="75000"/>
                    <a:lumOff val="25000"/>
                  </a:schemeClr>
                </a:solidFill>
                <a:sym typeface="微软雅黑" panose="020B0503020204020204" pitchFamily="34" charset="-122"/>
              </a:rPr>
              <a:t>的描述</a:t>
            </a:r>
            <a:r>
              <a:rPr lang="zh-CN" altLang="en-US" sz="1300" dirty="0">
                <a:solidFill>
                  <a:schemeClr val="tx1">
                    <a:lumMod val="75000"/>
                    <a:lumOff val="25000"/>
                  </a:schemeClr>
                </a:solidFill>
                <a:sym typeface="微软雅黑" panose="020B0503020204020204" pitchFamily="34" charset="-122"/>
              </a:rPr>
              <a:t>说明，在此</a:t>
            </a:r>
            <a:r>
              <a:rPr lang="zh-CN" altLang="en-US" sz="1300" dirty="0" smtClean="0">
                <a:solidFill>
                  <a:schemeClr val="tx1">
                    <a:lumMod val="75000"/>
                    <a:lumOff val="25000"/>
                  </a:schemeClr>
                </a:solidFill>
                <a:sym typeface="微软雅黑" panose="020B0503020204020204" pitchFamily="34" charset="-122"/>
              </a:rPr>
              <a:t>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40" name="矩形 39"/>
          <p:cNvSpPr/>
          <p:nvPr/>
        </p:nvSpPr>
        <p:spPr>
          <a:xfrm>
            <a:off x="9155561" y="4418386"/>
            <a:ext cx="1595290" cy="430879"/>
          </a:xfrm>
          <a:prstGeom prst="rect">
            <a:avLst/>
          </a:prstGeom>
        </p:spPr>
        <p:txBody>
          <a:bodyPr wrap="none" lIns="91431" tIns="45716" rIns="91431" bIns="45716">
            <a:spAutoFit/>
          </a:bodyPr>
          <a:lstStyle/>
          <a:p>
            <a:pPr algn="ctr"/>
            <a:r>
              <a:rPr lang="zh-CN" altLang="en-US" sz="2200" b="1" dirty="0" smtClean="0">
                <a:solidFill>
                  <a:srgbClr val="C00000"/>
                </a:solidFill>
                <a:latin typeface="微软雅黑" panose="020B0503020204020204" pitchFamily="34" charset="-122"/>
                <a:ea typeface="微软雅黑" panose="020B0503020204020204" pitchFamily="34" charset="-122"/>
              </a:rPr>
              <a:t>主要业务四</a:t>
            </a:r>
            <a:endParaRPr lang="en-US" altLang="zh-CN" sz="2200" b="1" dirty="0">
              <a:solidFill>
                <a:srgbClr val="C00000"/>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8839184"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a:t>
            </a:r>
            <a:r>
              <a:rPr lang="zh-CN" altLang="en-US" sz="1300" dirty="0" smtClean="0">
                <a:solidFill>
                  <a:schemeClr val="tx1">
                    <a:lumMod val="75000"/>
                    <a:lumOff val="25000"/>
                  </a:schemeClr>
                </a:solidFill>
                <a:sym typeface="微软雅黑" panose="020B0503020204020204" pitchFamily="34" charset="-122"/>
              </a:rPr>
              <a:t>录入</a:t>
            </a:r>
            <a:r>
              <a:rPr lang="zh-CN" altLang="en-US" sz="1300" dirty="0">
                <a:solidFill>
                  <a:schemeClr val="tx1">
                    <a:lumMod val="75000"/>
                    <a:lumOff val="25000"/>
                  </a:schemeClr>
                </a:solidFill>
                <a:sym typeface="微软雅黑" panose="020B0503020204020204" pitchFamily="34" charset="-122"/>
              </a:rPr>
              <a:t>上述</a:t>
            </a:r>
            <a:r>
              <a:rPr lang="zh-CN" altLang="en-US" sz="1300" dirty="0" smtClean="0">
                <a:solidFill>
                  <a:schemeClr val="tx1">
                    <a:lumMod val="75000"/>
                    <a:lumOff val="25000"/>
                  </a:schemeClr>
                </a:solidFill>
                <a:sym typeface="微软雅黑" panose="020B0503020204020204" pitchFamily="34" charset="-122"/>
              </a:rPr>
              <a:t>图表的综合描述</a:t>
            </a:r>
            <a:r>
              <a:rPr lang="zh-CN" altLang="en-US" sz="1300" dirty="0">
                <a:solidFill>
                  <a:schemeClr val="tx1">
                    <a:lumMod val="75000"/>
                    <a:lumOff val="25000"/>
                  </a:schemeClr>
                </a:solidFill>
                <a:sym typeface="微软雅黑" panose="020B0503020204020204" pitchFamily="34" charset="-122"/>
              </a:rPr>
              <a:t>说明，在此录入上述图表</a:t>
            </a:r>
            <a:r>
              <a:rPr lang="zh-CN" altLang="en-US" sz="1300" dirty="0" smtClean="0">
                <a:solidFill>
                  <a:schemeClr val="tx1">
                    <a:lumMod val="75000"/>
                    <a:lumOff val="25000"/>
                  </a:schemeClr>
                </a:solidFill>
                <a:sym typeface="微软雅黑" panose="020B0503020204020204" pitchFamily="34" charset="-122"/>
              </a:rPr>
              <a:t>的描述</a:t>
            </a:r>
            <a:r>
              <a:rPr lang="zh-CN" altLang="en-US" sz="1300" dirty="0">
                <a:solidFill>
                  <a:schemeClr val="tx1">
                    <a:lumMod val="75000"/>
                    <a:lumOff val="25000"/>
                  </a:schemeClr>
                </a:solidFill>
                <a:sym typeface="微软雅黑" panose="020B0503020204020204" pitchFamily="34" charset="-122"/>
              </a:rPr>
              <a:t>说明，在此</a:t>
            </a:r>
            <a:r>
              <a:rPr lang="zh-CN" altLang="en-US" sz="1300" dirty="0" smtClean="0">
                <a:solidFill>
                  <a:schemeClr val="tx1">
                    <a:lumMod val="75000"/>
                    <a:lumOff val="25000"/>
                  </a:schemeClr>
                </a:solidFill>
                <a:sym typeface="微软雅黑" panose="020B0503020204020204" pitchFamily="34" charset="-122"/>
              </a:rPr>
              <a:t>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42" name="矩形 41"/>
          <p:cNvSpPr/>
          <p:nvPr/>
        </p:nvSpPr>
        <p:spPr>
          <a:xfrm>
            <a:off x="4015110" y="4418386"/>
            <a:ext cx="1595290" cy="430879"/>
          </a:xfrm>
          <a:prstGeom prst="rect">
            <a:avLst/>
          </a:prstGeom>
        </p:spPr>
        <p:txBody>
          <a:bodyPr wrap="none" lIns="91431" tIns="45716" rIns="91431" bIns="45716">
            <a:spAutoFit/>
          </a:bodyPr>
          <a:lstStyle/>
          <a:p>
            <a:pPr algn="ctr"/>
            <a:r>
              <a:rPr lang="zh-CN" altLang="en-US" sz="2200" b="1" smtClean="0">
                <a:solidFill>
                  <a:srgbClr val="C00000"/>
                </a:solidFill>
                <a:latin typeface="微软雅黑" panose="020B0503020204020204" pitchFamily="34" charset="-122"/>
                <a:ea typeface="微软雅黑" panose="020B0503020204020204" pitchFamily="34" charset="-122"/>
              </a:rPr>
              <a:t>主页业务二</a:t>
            </a:r>
            <a:endParaRPr lang="en-US" altLang="zh-CN" sz="2200" b="1" dirty="0">
              <a:solidFill>
                <a:srgbClr val="C00000"/>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698732"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a:t>
            </a:r>
            <a:r>
              <a:rPr lang="zh-CN" altLang="en-US" sz="1300" dirty="0" smtClean="0">
                <a:solidFill>
                  <a:schemeClr val="tx1">
                    <a:lumMod val="75000"/>
                    <a:lumOff val="25000"/>
                  </a:schemeClr>
                </a:solidFill>
                <a:sym typeface="微软雅黑" panose="020B0503020204020204" pitchFamily="34" charset="-122"/>
              </a:rPr>
              <a:t>录入</a:t>
            </a:r>
            <a:r>
              <a:rPr lang="zh-CN" altLang="en-US" sz="1300" dirty="0">
                <a:solidFill>
                  <a:schemeClr val="tx1">
                    <a:lumMod val="75000"/>
                    <a:lumOff val="25000"/>
                  </a:schemeClr>
                </a:solidFill>
                <a:sym typeface="微软雅黑" panose="020B0503020204020204" pitchFamily="34" charset="-122"/>
              </a:rPr>
              <a:t>上述</a:t>
            </a:r>
            <a:r>
              <a:rPr lang="zh-CN" altLang="en-US" sz="1300" dirty="0" smtClean="0">
                <a:solidFill>
                  <a:schemeClr val="tx1">
                    <a:lumMod val="75000"/>
                    <a:lumOff val="25000"/>
                  </a:schemeClr>
                </a:solidFill>
                <a:sym typeface="微软雅黑" panose="020B0503020204020204" pitchFamily="34" charset="-122"/>
              </a:rPr>
              <a:t>图表的综合描述</a:t>
            </a:r>
            <a:r>
              <a:rPr lang="zh-CN" altLang="en-US" sz="1300" dirty="0">
                <a:solidFill>
                  <a:schemeClr val="tx1">
                    <a:lumMod val="75000"/>
                    <a:lumOff val="25000"/>
                  </a:schemeClr>
                </a:solidFill>
                <a:sym typeface="微软雅黑" panose="020B0503020204020204" pitchFamily="34" charset="-122"/>
              </a:rPr>
              <a:t>说明，在此录入上述图表</a:t>
            </a:r>
            <a:r>
              <a:rPr lang="zh-CN" altLang="en-US" sz="1300" dirty="0" smtClean="0">
                <a:solidFill>
                  <a:schemeClr val="tx1">
                    <a:lumMod val="75000"/>
                    <a:lumOff val="25000"/>
                  </a:schemeClr>
                </a:solidFill>
                <a:sym typeface="微软雅黑" panose="020B0503020204020204" pitchFamily="34" charset="-122"/>
              </a:rPr>
              <a:t>的描述</a:t>
            </a:r>
            <a:r>
              <a:rPr lang="zh-CN" altLang="en-US" sz="1300" dirty="0">
                <a:solidFill>
                  <a:schemeClr val="tx1">
                    <a:lumMod val="75000"/>
                    <a:lumOff val="25000"/>
                  </a:schemeClr>
                </a:solidFill>
                <a:sym typeface="微软雅黑" panose="020B0503020204020204" pitchFamily="34" charset="-122"/>
              </a:rPr>
              <a:t>说明，在此</a:t>
            </a:r>
            <a:r>
              <a:rPr lang="zh-CN" altLang="en-US" sz="1300" dirty="0" smtClean="0">
                <a:solidFill>
                  <a:schemeClr val="tx1">
                    <a:lumMod val="75000"/>
                    <a:lumOff val="25000"/>
                  </a:schemeClr>
                </a:solidFill>
                <a:sym typeface="微软雅黑" panose="020B0503020204020204" pitchFamily="34" charset="-122"/>
              </a:rPr>
              <a:t>录入上述图表的描述说明。</a:t>
            </a:r>
            <a:endParaRPr lang="zh-CN" altLang="en-US" sz="1300" dirty="0">
              <a:solidFill>
                <a:schemeClr val="tx1">
                  <a:lumMod val="75000"/>
                  <a:lumOff val="25000"/>
                </a:schemeClr>
              </a:solidFill>
              <a:sym typeface="微软雅黑" panose="020B0503020204020204" pitchFamily="34" charset="-122"/>
            </a:endParaRPr>
          </a:p>
        </p:txBody>
      </p:sp>
      <p:sp>
        <p:nvSpPr>
          <p:cNvPr id="44" name="矩形 43"/>
          <p:cNvSpPr/>
          <p:nvPr/>
        </p:nvSpPr>
        <p:spPr>
          <a:xfrm>
            <a:off x="6585335" y="4418386"/>
            <a:ext cx="1595290" cy="430879"/>
          </a:xfrm>
          <a:prstGeom prst="rect">
            <a:avLst/>
          </a:prstGeom>
        </p:spPr>
        <p:txBody>
          <a:bodyPr wrap="none" lIns="91431" tIns="45716" rIns="91431" bIns="45716">
            <a:spAutoFit/>
          </a:bodyPr>
          <a:lstStyle/>
          <a:p>
            <a:pPr algn="ct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主要业务三</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6269765" y="4912145"/>
            <a:ext cx="222804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a:t>
            </a:r>
            <a:r>
              <a:rPr lang="zh-CN" altLang="en-US" sz="1300" dirty="0" smtClean="0">
                <a:solidFill>
                  <a:schemeClr val="tx1">
                    <a:lumMod val="75000"/>
                    <a:lumOff val="25000"/>
                  </a:schemeClr>
                </a:solidFill>
                <a:sym typeface="微软雅黑" panose="020B0503020204020204" pitchFamily="34" charset="-122"/>
              </a:rPr>
              <a:t>录入</a:t>
            </a:r>
            <a:r>
              <a:rPr lang="zh-CN" altLang="en-US" sz="1300" dirty="0">
                <a:solidFill>
                  <a:schemeClr val="tx1">
                    <a:lumMod val="75000"/>
                    <a:lumOff val="25000"/>
                  </a:schemeClr>
                </a:solidFill>
                <a:sym typeface="微软雅黑" panose="020B0503020204020204" pitchFamily="34" charset="-122"/>
              </a:rPr>
              <a:t>上述</a:t>
            </a:r>
            <a:r>
              <a:rPr lang="zh-CN" altLang="en-US" sz="1300" dirty="0" smtClean="0">
                <a:solidFill>
                  <a:schemeClr val="tx1">
                    <a:lumMod val="75000"/>
                    <a:lumOff val="25000"/>
                  </a:schemeClr>
                </a:solidFill>
                <a:sym typeface="微软雅黑" panose="020B0503020204020204" pitchFamily="34" charset="-122"/>
              </a:rPr>
              <a:t>图表的综合描述</a:t>
            </a:r>
            <a:r>
              <a:rPr lang="zh-CN" altLang="en-US" sz="1300" dirty="0">
                <a:solidFill>
                  <a:schemeClr val="tx1">
                    <a:lumMod val="75000"/>
                    <a:lumOff val="25000"/>
                  </a:schemeClr>
                </a:solidFill>
                <a:sym typeface="微软雅黑" panose="020B0503020204020204" pitchFamily="34" charset="-122"/>
              </a:rPr>
              <a:t>说明，在此录入上述图表</a:t>
            </a:r>
            <a:r>
              <a:rPr lang="zh-CN" altLang="en-US" sz="1300" dirty="0" smtClean="0">
                <a:solidFill>
                  <a:schemeClr val="tx1">
                    <a:lumMod val="75000"/>
                    <a:lumOff val="25000"/>
                  </a:schemeClr>
                </a:solidFill>
                <a:sym typeface="微软雅黑" panose="020B0503020204020204" pitchFamily="34" charset="-122"/>
              </a:rPr>
              <a:t>的描述</a:t>
            </a:r>
            <a:r>
              <a:rPr lang="zh-CN" altLang="en-US" sz="1300" dirty="0">
                <a:solidFill>
                  <a:schemeClr val="tx1">
                    <a:lumMod val="75000"/>
                    <a:lumOff val="25000"/>
                  </a:schemeClr>
                </a:solidFill>
                <a:sym typeface="微软雅黑" panose="020B0503020204020204" pitchFamily="34" charset="-122"/>
              </a:rPr>
              <a:t>说明，在此</a:t>
            </a:r>
            <a:r>
              <a:rPr lang="zh-CN" altLang="en-US" sz="1300" dirty="0" smtClean="0">
                <a:solidFill>
                  <a:schemeClr val="tx1">
                    <a:lumMod val="75000"/>
                    <a:lumOff val="25000"/>
                  </a:schemeClr>
                </a:solidFill>
                <a:sym typeface="微软雅黑" panose="020B0503020204020204" pitchFamily="34" charset="-122"/>
              </a:rPr>
              <a:t>录入上述图表的描述说明。</a:t>
            </a:r>
            <a:endParaRPr lang="zh-CN" altLang="en-US" sz="13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8" presetClass="entr" presetSubtype="3"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Right)">
                                      <p:cBhvr>
                                        <p:cTn id="26" dur="500"/>
                                        <p:tgtEl>
                                          <p:spTgt spid="21"/>
                                        </p:tgtEl>
                                      </p:cBhvr>
                                    </p:animEffect>
                                  </p:childTnLst>
                                </p:cTn>
                              </p:par>
                            </p:childTnLst>
                          </p:cTn>
                        </p:par>
                        <p:par>
                          <p:cTn id="27" fill="hold">
                            <p:stCondLst>
                              <p:cond delay="1700"/>
                            </p:stCondLst>
                            <p:childTnLst>
                              <p:par>
                                <p:cTn id="28" presetID="2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par>
                          <p:cTn id="32" fill="hold">
                            <p:stCondLst>
                              <p:cond delay="22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700"/>
                            </p:stCondLst>
                            <p:childTnLst>
                              <p:par>
                                <p:cTn id="37" presetID="2" presetClass="entr" presetSubtype="4"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350" fill="hold"/>
                                        <p:tgtEl>
                                          <p:spTgt spid="38"/>
                                        </p:tgtEl>
                                        <p:attrNameLst>
                                          <p:attrName>ppt_x</p:attrName>
                                        </p:attrNameLst>
                                      </p:cBhvr>
                                      <p:tavLst>
                                        <p:tav tm="0">
                                          <p:val>
                                            <p:strVal val="#ppt_x"/>
                                          </p:val>
                                        </p:tav>
                                        <p:tav tm="100000">
                                          <p:val>
                                            <p:strVal val="#ppt_x"/>
                                          </p:val>
                                        </p:tav>
                                      </p:tavLst>
                                    </p:anim>
                                    <p:anim calcmode="lin" valueType="num">
                                      <p:cBhvr additive="base">
                                        <p:cTn id="40" dur="35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350" fill="hold"/>
                                        <p:tgtEl>
                                          <p:spTgt spid="39"/>
                                        </p:tgtEl>
                                        <p:attrNameLst>
                                          <p:attrName>ppt_x</p:attrName>
                                        </p:attrNameLst>
                                      </p:cBhvr>
                                      <p:tavLst>
                                        <p:tav tm="0">
                                          <p:val>
                                            <p:strVal val="#ppt_x"/>
                                          </p:val>
                                        </p:tav>
                                        <p:tav tm="100000">
                                          <p:val>
                                            <p:strVal val="#ppt_x"/>
                                          </p:val>
                                        </p:tav>
                                      </p:tavLst>
                                    </p:anim>
                                    <p:anim calcmode="lin" valueType="num">
                                      <p:cBhvr additive="base">
                                        <p:cTn id="44" dur="350" fill="hold"/>
                                        <p:tgtEl>
                                          <p:spTgt spid="39"/>
                                        </p:tgtEl>
                                        <p:attrNameLst>
                                          <p:attrName>ppt_y</p:attrName>
                                        </p:attrNameLst>
                                      </p:cBhvr>
                                      <p:tavLst>
                                        <p:tav tm="0">
                                          <p:val>
                                            <p:strVal val="1+#ppt_h/2"/>
                                          </p:val>
                                        </p:tav>
                                        <p:tav tm="100000">
                                          <p:val>
                                            <p:strVal val="#ppt_y"/>
                                          </p:val>
                                        </p:tav>
                                      </p:tavLst>
                                    </p:anim>
                                  </p:childTnLst>
                                </p:cTn>
                              </p:par>
                            </p:childTnLst>
                          </p:cTn>
                        </p:par>
                        <p:par>
                          <p:cTn id="45" fill="hold">
                            <p:stCondLst>
                              <p:cond delay="3200"/>
                            </p:stCondLst>
                            <p:childTnLst>
                              <p:par>
                                <p:cTn id="46" presetID="1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Right)">
                                      <p:cBhvr>
                                        <p:cTn id="48" dur="500"/>
                                        <p:tgtEl>
                                          <p:spTgt spid="17"/>
                                        </p:tgtEl>
                                      </p:cBhvr>
                                    </p:animEffect>
                                  </p:childTnLst>
                                </p:cTn>
                              </p:par>
                            </p:childTnLst>
                          </p:cTn>
                        </p:par>
                        <p:par>
                          <p:cTn id="49" fill="hold">
                            <p:stCondLst>
                              <p:cond delay="3700"/>
                            </p:stCondLst>
                            <p:childTnLst>
                              <p:par>
                                <p:cTn id="50" presetID="2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childTnLst>
                                </p:cTn>
                              </p:par>
                            </p:childTnLst>
                          </p:cTn>
                        </p:par>
                        <p:par>
                          <p:cTn id="54" fill="hold">
                            <p:stCondLst>
                              <p:cond delay="4200"/>
                            </p:stCondLst>
                            <p:childTnLst>
                              <p:par>
                                <p:cTn id="55" presetID="22" presetClass="entr" presetSubtype="1"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par>
                          <p:cTn id="58" fill="hold">
                            <p:stCondLst>
                              <p:cond delay="4700"/>
                            </p:stCondLst>
                            <p:childTnLst>
                              <p:par>
                                <p:cTn id="59" presetID="2" presetClass="entr" presetSubtype="4"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350" fill="hold"/>
                                        <p:tgtEl>
                                          <p:spTgt spid="42"/>
                                        </p:tgtEl>
                                        <p:attrNameLst>
                                          <p:attrName>ppt_x</p:attrName>
                                        </p:attrNameLst>
                                      </p:cBhvr>
                                      <p:tavLst>
                                        <p:tav tm="0">
                                          <p:val>
                                            <p:strVal val="#ppt_x"/>
                                          </p:val>
                                        </p:tav>
                                        <p:tav tm="100000">
                                          <p:val>
                                            <p:strVal val="#ppt_x"/>
                                          </p:val>
                                        </p:tav>
                                      </p:tavLst>
                                    </p:anim>
                                    <p:anim calcmode="lin" valueType="num">
                                      <p:cBhvr additive="base">
                                        <p:cTn id="62" dur="35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350" fill="hold"/>
                                        <p:tgtEl>
                                          <p:spTgt spid="43"/>
                                        </p:tgtEl>
                                        <p:attrNameLst>
                                          <p:attrName>ppt_x</p:attrName>
                                        </p:attrNameLst>
                                      </p:cBhvr>
                                      <p:tavLst>
                                        <p:tav tm="0">
                                          <p:val>
                                            <p:strVal val="#ppt_x"/>
                                          </p:val>
                                        </p:tav>
                                        <p:tav tm="100000">
                                          <p:val>
                                            <p:strVal val="#ppt_x"/>
                                          </p:val>
                                        </p:tav>
                                      </p:tavLst>
                                    </p:anim>
                                    <p:anim calcmode="lin" valueType="num">
                                      <p:cBhvr additive="base">
                                        <p:cTn id="66" dur="350" fill="hold"/>
                                        <p:tgtEl>
                                          <p:spTgt spid="43"/>
                                        </p:tgtEl>
                                        <p:attrNameLst>
                                          <p:attrName>ppt_y</p:attrName>
                                        </p:attrNameLst>
                                      </p:cBhvr>
                                      <p:tavLst>
                                        <p:tav tm="0">
                                          <p:val>
                                            <p:strVal val="1+#ppt_h/2"/>
                                          </p:val>
                                        </p:tav>
                                        <p:tav tm="100000">
                                          <p:val>
                                            <p:strVal val="#ppt_y"/>
                                          </p:val>
                                        </p:tav>
                                      </p:tavLst>
                                    </p:anim>
                                  </p:childTnLst>
                                </p:cTn>
                              </p:par>
                            </p:childTnLst>
                          </p:cTn>
                        </p:par>
                        <p:par>
                          <p:cTn id="67" fill="hold">
                            <p:stCondLst>
                              <p:cond delay="5200"/>
                            </p:stCondLst>
                            <p:childTnLst>
                              <p:par>
                                <p:cTn id="68" presetID="12" presetClass="entr" presetSubtype="2"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lide(fromRight)">
                                      <p:cBhvr>
                                        <p:cTn id="70" dur="500"/>
                                        <p:tgtEl>
                                          <p:spTgt spid="18"/>
                                        </p:tgtEl>
                                      </p:cBhvr>
                                    </p:animEffect>
                                  </p:childTnLst>
                                </p:cTn>
                              </p:par>
                            </p:childTnLst>
                          </p:cTn>
                        </p:par>
                        <p:par>
                          <p:cTn id="71" fill="hold">
                            <p:stCondLst>
                              <p:cond delay="5700"/>
                            </p:stCondLst>
                            <p:childTnLst>
                              <p:par>
                                <p:cTn id="72" presetID="23" presetClass="entr" presetSubtype="16"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par>
                          <p:cTn id="76" fill="hold">
                            <p:stCondLst>
                              <p:cond delay="6200"/>
                            </p:stCondLst>
                            <p:childTnLst>
                              <p:par>
                                <p:cTn id="77" presetID="22" presetClass="entr" presetSubtype="1"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up)">
                                      <p:cBhvr>
                                        <p:cTn id="79" dur="500"/>
                                        <p:tgtEl>
                                          <p:spTgt spid="31"/>
                                        </p:tgtEl>
                                      </p:cBhvr>
                                    </p:animEffect>
                                  </p:childTnLst>
                                </p:cTn>
                              </p:par>
                            </p:childTnLst>
                          </p:cTn>
                        </p:par>
                        <p:par>
                          <p:cTn id="80" fill="hold">
                            <p:stCondLst>
                              <p:cond delay="6700"/>
                            </p:stCondLst>
                            <p:childTnLst>
                              <p:par>
                                <p:cTn id="81" presetID="2" presetClass="entr" presetSubtype="4"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350" fill="hold"/>
                                        <p:tgtEl>
                                          <p:spTgt spid="44"/>
                                        </p:tgtEl>
                                        <p:attrNameLst>
                                          <p:attrName>ppt_x</p:attrName>
                                        </p:attrNameLst>
                                      </p:cBhvr>
                                      <p:tavLst>
                                        <p:tav tm="0">
                                          <p:val>
                                            <p:strVal val="#ppt_x"/>
                                          </p:val>
                                        </p:tav>
                                        <p:tav tm="100000">
                                          <p:val>
                                            <p:strVal val="#ppt_x"/>
                                          </p:val>
                                        </p:tav>
                                      </p:tavLst>
                                    </p:anim>
                                    <p:anim calcmode="lin" valueType="num">
                                      <p:cBhvr additive="base">
                                        <p:cTn id="84" dur="35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350" fill="hold"/>
                                        <p:tgtEl>
                                          <p:spTgt spid="45"/>
                                        </p:tgtEl>
                                        <p:attrNameLst>
                                          <p:attrName>ppt_x</p:attrName>
                                        </p:attrNameLst>
                                      </p:cBhvr>
                                      <p:tavLst>
                                        <p:tav tm="0">
                                          <p:val>
                                            <p:strVal val="#ppt_x"/>
                                          </p:val>
                                        </p:tav>
                                        <p:tav tm="100000">
                                          <p:val>
                                            <p:strVal val="#ppt_x"/>
                                          </p:val>
                                        </p:tav>
                                      </p:tavLst>
                                    </p:anim>
                                    <p:anim calcmode="lin" valueType="num">
                                      <p:cBhvr additive="base">
                                        <p:cTn id="88" dur="350" fill="hold"/>
                                        <p:tgtEl>
                                          <p:spTgt spid="45"/>
                                        </p:tgtEl>
                                        <p:attrNameLst>
                                          <p:attrName>ppt_y</p:attrName>
                                        </p:attrNameLst>
                                      </p:cBhvr>
                                      <p:tavLst>
                                        <p:tav tm="0">
                                          <p:val>
                                            <p:strVal val="1+#ppt_h/2"/>
                                          </p:val>
                                        </p:tav>
                                        <p:tav tm="100000">
                                          <p:val>
                                            <p:strVal val="#ppt_y"/>
                                          </p:val>
                                        </p:tav>
                                      </p:tavLst>
                                    </p:anim>
                                  </p:childTnLst>
                                </p:cTn>
                              </p:par>
                            </p:childTnLst>
                          </p:cTn>
                        </p:par>
                        <p:par>
                          <p:cTn id="89" fill="hold">
                            <p:stCondLst>
                              <p:cond delay="7200"/>
                            </p:stCondLst>
                            <p:childTnLst>
                              <p:par>
                                <p:cTn id="90" presetID="12" presetClass="entr" presetSubtype="2"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slide(fromRight)">
                                      <p:cBhvr>
                                        <p:cTn id="92" dur="500"/>
                                        <p:tgtEl>
                                          <p:spTgt spid="19"/>
                                        </p:tgtEl>
                                      </p:cBhvr>
                                    </p:animEffect>
                                  </p:childTnLst>
                                </p:cTn>
                              </p:par>
                            </p:childTnLst>
                          </p:cTn>
                        </p:par>
                        <p:par>
                          <p:cTn id="93" fill="hold">
                            <p:stCondLst>
                              <p:cond delay="7700"/>
                            </p:stCondLst>
                            <p:childTnLst>
                              <p:par>
                                <p:cTn id="94" presetID="23" presetClass="entr" presetSubtype="16"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childTnLst>
                                </p:cTn>
                              </p:par>
                            </p:childTnLst>
                          </p:cTn>
                        </p:par>
                        <p:par>
                          <p:cTn id="98" fill="hold">
                            <p:stCondLst>
                              <p:cond delay="8200"/>
                            </p:stCondLst>
                            <p:childTnLst>
                              <p:par>
                                <p:cTn id="99" presetID="22" presetClass="entr" presetSubtype="1"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up)">
                                      <p:cBhvr>
                                        <p:cTn id="101" dur="500"/>
                                        <p:tgtEl>
                                          <p:spTgt spid="35"/>
                                        </p:tgtEl>
                                      </p:cBhvr>
                                    </p:animEffect>
                                  </p:childTnLst>
                                </p:cTn>
                              </p:par>
                            </p:childTnLst>
                          </p:cTn>
                        </p:par>
                        <p:par>
                          <p:cTn id="102" fill="hold">
                            <p:stCondLst>
                              <p:cond delay="8700"/>
                            </p:stCondLst>
                            <p:childTnLst>
                              <p:par>
                                <p:cTn id="103" presetID="2" presetClass="entr" presetSubtype="4"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350" fill="hold"/>
                                        <p:tgtEl>
                                          <p:spTgt spid="40"/>
                                        </p:tgtEl>
                                        <p:attrNameLst>
                                          <p:attrName>ppt_x</p:attrName>
                                        </p:attrNameLst>
                                      </p:cBhvr>
                                      <p:tavLst>
                                        <p:tav tm="0">
                                          <p:val>
                                            <p:strVal val="#ppt_x"/>
                                          </p:val>
                                        </p:tav>
                                        <p:tav tm="100000">
                                          <p:val>
                                            <p:strVal val="#ppt_x"/>
                                          </p:val>
                                        </p:tav>
                                      </p:tavLst>
                                    </p:anim>
                                    <p:anim calcmode="lin" valueType="num">
                                      <p:cBhvr additive="base">
                                        <p:cTn id="106" dur="350" fill="hold"/>
                                        <p:tgtEl>
                                          <p:spTgt spid="4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350" fill="hold"/>
                                        <p:tgtEl>
                                          <p:spTgt spid="41"/>
                                        </p:tgtEl>
                                        <p:attrNameLst>
                                          <p:attrName>ppt_x</p:attrName>
                                        </p:attrNameLst>
                                      </p:cBhvr>
                                      <p:tavLst>
                                        <p:tav tm="0">
                                          <p:val>
                                            <p:strVal val="#ppt_x"/>
                                          </p:val>
                                        </p:tav>
                                        <p:tav tm="100000">
                                          <p:val>
                                            <p:strVal val="#ppt_x"/>
                                          </p:val>
                                        </p:tav>
                                      </p:tavLst>
                                    </p:anim>
                                    <p:anim calcmode="lin" valueType="num">
                                      <p:cBhvr additive="base">
                                        <p:cTn id="110" dur="350" fill="hold"/>
                                        <p:tgtEl>
                                          <p:spTgt spid="41"/>
                                        </p:tgtEl>
                                        <p:attrNameLst>
                                          <p:attrName>ppt_y</p:attrName>
                                        </p:attrNameLst>
                                      </p:cBhvr>
                                      <p:tavLst>
                                        <p:tav tm="0">
                                          <p:val>
                                            <p:strVal val="1+#ppt_h/2"/>
                                          </p:val>
                                        </p:tav>
                                        <p:tav tm="100000">
                                          <p:val>
                                            <p:strVal val="#ppt_y"/>
                                          </p:val>
                                        </p:tav>
                                      </p:tavLst>
                                    </p:anim>
                                  </p:childTnLst>
                                </p:cTn>
                              </p:par>
                            </p:childTnLst>
                          </p:cTn>
                        </p:par>
                        <p:par>
                          <p:cTn id="111" fill="hold">
                            <p:stCondLst>
                              <p:cond delay="9200"/>
                            </p:stCondLst>
                            <p:childTnLst>
                              <p:par>
                                <p:cTn id="112" presetID="12" presetClass="entr" presetSubtype="2"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slide(fromRight)">
                                      <p:cBhvr>
                                        <p:cTn id="1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P spid="18" grpId="0"/>
      <p:bldP spid="19" grpId="0"/>
      <p:bldP spid="20" grpId="0"/>
      <p:bldP spid="22" grpId="0" animBg="1"/>
      <p:bldP spid="26" grpId="0" animBg="1"/>
      <p:bldP spid="30" grpId="0" animBg="1"/>
      <p:bldP spid="34" grpId="0" animBg="1"/>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6092825" y="1584707"/>
            <a:ext cx="2556406" cy="3595219"/>
            <a:chOff x="6092825" y="1584707"/>
            <a:chExt cx="2556406" cy="3595219"/>
          </a:xfrm>
        </p:grpSpPr>
        <p:sp>
          <p:nvSpPr>
            <p:cNvPr id="18" name="Shape 294"/>
            <p:cNvSpPr/>
            <p:nvPr/>
          </p:nvSpPr>
          <p:spPr>
            <a:xfrm>
              <a:off x="6092825" y="1584707"/>
              <a:ext cx="2556406" cy="3595219"/>
            </a:xfrm>
            <a:prstGeom prst="upArrow">
              <a:avLst>
                <a:gd name="adj1" fmla="val 69872"/>
                <a:gd name="adj2" fmla="val 45564"/>
              </a:avLst>
            </a:prstGeom>
            <a:solidFill>
              <a:srgbClr val="C00000"/>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19" name="Shape 301"/>
            <p:cNvSpPr txBox="1"/>
            <p:nvPr/>
          </p:nvSpPr>
          <p:spPr>
            <a:xfrm>
              <a:off x="6504394"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0" name="Shape 302"/>
            <p:cNvSpPr txBox="1"/>
            <p:nvPr/>
          </p:nvSpPr>
          <p:spPr>
            <a:xfrm>
              <a:off x="6669495"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1" name="Shape 306"/>
            <p:cNvSpPr/>
            <p:nvPr/>
          </p:nvSpPr>
          <p:spPr>
            <a:xfrm>
              <a:off x="7173332" y="2338140"/>
              <a:ext cx="548151" cy="593597"/>
            </a:xfrm>
            <a:custGeom>
              <a:avLst/>
              <a:gdLst/>
              <a:ahLst/>
              <a:cxnLst/>
              <a:rect l="0" t="0" r="0" b="0"/>
              <a:pathLst>
                <a:path w="120000" h="120000" extrusionOk="0">
                  <a:moveTo>
                    <a:pt x="92112" y="48311"/>
                  </a:moveTo>
                  <a:lnTo>
                    <a:pt x="92112" y="48311"/>
                  </a:lnTo>
                  <a:cubicBezTo>
                    <a:pt x="77183" y="16363"/>
                    <a:pt x="67042" y="4675"/>
                    <a:pt x="42253" y="4675"/>
                  </a:cubicBezTo>
                  <a:cubicBezTo>
                    <a:pt x="32112" y="4675"/>
                    <a:pt x="34647" y="0"/>
                    <a:pt x="27323" y="2597"/>
                  </a:cubicBezTo>
                  <a:cubicBezTo>
                    <a:pt x="19718" y="4675"/>
                    <a:pt x="27323" y="7012"/>
                    <a:pt x="19718" y="14025"/>
                  </a:cubicBezTo>
                  <a:cubicBezTo>
                    <a:pt x="0" y="27792"/>
                    <a:pt x="2253" y="43896"/>
                    <a:pt x="9859" y="76103"/>
                  </a:cubicBezTo>
                  <a:cubicBezTo>
                    <a:pt x="14929" y="89870"/>
                    <a:pt x="2253" y="91948"/>
                    <a:pt x="7323" y="105974"/>
                  </a:cubicBezTo>
                  <a:cubicBezTo>
                    <a:pt x="9859" y="115324"/>
                    <a:pt x="39718" y="119740"/>
                    <a:pt x="69859" y="108311"/>
                  </a:cubicBezTo>
                  <a:cubicBezTo>
                    <a:pt x="99718" y="99220"/>
                    <a:pt x="119718" y="78181"/>
                    <a:pt x="114647" y="69090"/>
                  </a:cubicBezTo>
                  <a:cubicBezTo>
                    <a:pt x="109577" y="55324"/>
                    <a:pt x="99718" y="62077"/>
                    <a:pt x="92112" y="48311"/>
                  </a:cubicBezTo>
                  <a:close/>
                  <a:moveTo>
                    <a:pt x="67042" y="101558"/>
                  </a:moveTo>
                  <a:lnTo>
                    <a:pt x="67042" y="101558"/>
                  </a:lnTo>
                  <a:cubicBezTo>
                    <a:pt x="39718" y="110649"/>
                    <a:pt x="17183" y="103636"/>
                    <a:pt x="14929" y="101558"/>
                  </a:cubicBezTo>
                  <a:cubicBezTo>
                    <a:pt x="14929" y="99220"/>
                    <a:pt x="24788" y="82857"/>
                    <a:pt x="54647" y="73766"/>
                  </a:cubicBezTo>
                  <a:cubicBezTo>
                    <a:pt x="87323" y="62077"/>
                    <a:pt x="104788" y="66753"/>
                    <a:pt x="104788" y="71428"/>
                  </a:cubicBezTo>
                  <a:cubicBezTo>
                    <a:pt x="107042" y="73766"/>
                    <a:pt x="94647" y="91948"/>
                    <a:pt x="67042" y="101558"/>
                  </a:cubicBezTo>
                  <a:close/>
                  <a:moveTo>
                    <a:pt x="57183" y="78181"/>
                  </a:moveTo>
                  <a:lnTo>
                    <a:pt x="57183" y="78181"/>
                  </a:lnTo>
                  <a:cubicBezTo>
                    <a:pt x="42253" y="82857"/>
                    <a:pt x="34647" y="87532"/>
                    <a:pt x="27323" y="94285"/>
                  </a:cubicBezTo>
                  <a:cubicBezTo>
                    <a:pt x="32112" y="96883"/>
                    <a:pt x="39718" y="99220"/>
                    <a:pt x="47042" y="94285"/>
                  </a:cubicBezTo>
                  <a:cubicBezTo>
                    <a:pt x="59718" y="91948"/>
                    <a:pt x="64788" y="82857"/>
                    <a:pt x="62253" y="76103"/>
                  </a:cubicBezTo>
                  <a:lnTo>
                    <a:pt x="62253" y="76103"/>
                  </a:lnTo>
                  <a:cubicBezTo>
                    <a:pt x="62253" y="76103"/>
                    <a:pt x="59718" y="78181"/>
                    <a:pt x="57183" y="78181"/>
                  </a:cubicBez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22" name="组合 21"/>
          <p:cNvGrpSpPr/>
          <p:nvPr/>
        </p:nvGrpSpPr>
        <p:grpSpPr>
          <a:xfrm>
            <a:off x="3535326" y="1584707"/>
            <a:ext cx="2556406" cy="3595219"/>
            <a:chOff x="3535327" y="1584707"/>
            <a:chExt cx="2556406" cy="3595219"/>
          </a:xfrm>
        </p:grpSpPr>
        <p:sp>
          <p:nvSpPr>
            <p:cNvPr id="23" name="Shape 293"/>
            <p:cNvSpPr/>
            <p:nvPr/>
          </p:nvSpPr>
          <p:spPr>
            <a:xfrm>
              <a:off x="3535327" y="1584707"/>
              <a:ext cx="2556406" cy="3595219"/>
            </a:xfrm>
            <a:prstGeom prst="upArrow">
              <a:avLst>
                <a:gd name="adj1" fmla="val 69872"/>
                <a:gd name="adj2" fmla="val 45564"/>
              </a:avLst>
            </a:prstGeom>
            <a:solidFill>
              <a:schemeClr val="tx1">
                <a:lumMod val="50000"/>
                <a:lumOff val="50000"/>
              </a:schemeClr>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4" name="Shape 299"/>
            <p:cNvSpPr txBox="1"/>
            <p:nvPr/>
          </p:nvSpPr>
          <p:spPr>
            <a:xfrm>
              <a:off x="3950208"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5" name="Shape 300"/>
            <p:cNvSpPr txBox="1"/>
            <p:nvPr/>
          </p:nvSpPr>
          <p:spPr>
            <a:xfrm>
              <a:off x="4115309"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Shape 307"/>
            <p:cNvSpPr/>
            <p:nvPr/>
          </p:nvSpPr>
          <p:spPr>
            <a:xfrm>
              <a:off x="4505127" y="2338140"/>
              <a:ext cx="638570" cy="570984"/>
            </a:xfrm>
            <a:custGeom>
              <a:avLst/>
              <a:gdLst/>
              <a:ahLst/>
              <a:cxnLst/>
              <a:rect l="0" t="0" r="0" b="0"/>
              <a:pathLst>
                <a:path w="120000" h="120000" extrusionOk="0">
                  <a:moveTo>
                    <a:pt x="106961" y="0"/>
                  </a:moveTo>
                  <a:lnTo>
                    <a:pt x="106961" y="0"/>
                  </a:lnTo>
                  <a:cubicBezTo>
                    <a:pt x="12796" y="0"/>
                    <a:pt x="12796" y="0"/>
                    <a:pt x="12796" y="0"/>
                  </a:cubicBezTo>
                  <a:cubicBezTo>
                    <a:pt x="4104" y="0"/>
                    <a:pt x="0" y="7027"/>
                    <a:pt x="0" y="14324"/>
                  </a:cubicBezTo>
                  <a:cubicBezTo>
                    <a:pt x="0" y="93243"/>
                    <a:pt x="0" y="93243"/>
                    <a:pt x="0" y="93243"/>
                  </a:cubicBezTo>
                  <a:cubicBezTo>
                    <a:pt x="0" y="100810"/>
                    <a:pt x="4104" y="107837"/>
                    <a:pt x="12796" y="107837"/>
                  </a:cubicBezTo>
                  <a:cubicBezTo>
                    <a:pt x="36458" y="107837"/>
                    <a:pt x="36458" y="107837"/>
                    <a:pt x="36458" y="107837"/>
                  </a:cubicBezTo>
                  <a:cubicBezTo>
                    <a:pt x="36458" y="93243"/>
                    <a:pt x="36458" y="93243"/>
                    <a:pt x="36458" y="93243"/>
                  </a:cubicBezTo>
                  <a:cubicBezTo>
                    <a:pt x="10623" y="93243"/>
                    <a:pt x="10623" y="93243"/>
                    <a:pt x="10623" y="93243"/>
                  </a:cubicBezTo>
                  <a:cubicBezTo>
                    <a:pt x="10623" y="33513"/>
                    <a:pt x="10623" y="33513"/>
                    <a:pt x="10623" y="33513"/>
                  </a:cubicBezTo>
                  <a:cubicBezTo>
                    <a:pt x="106961" y="33513"/>
                    <a:pt x="106961" y="33513"/>
                    <a:pt x="106961" y="33513"/>
                  </a:cubicBezTo>
                  <a:cubicBezTo>
                    <a:pt x="106961" y="93243"/>
                    <a:pt x="106961" y="93243"/>
                    <a:pt x="106961" y="93243"/>
                  </a:cubicBezTo>
                  <a:cubicBezTo>
                    <a:pt x="83299" y="93243"/>
                    <a:pt x="83299" y="93243"/>
                    <a:pt x="83299" y="93243"/>
                  </a:cubicBezTo>
                  <a:cubicBezTo>
                    <a:pt x="83299" y="107837"/>
                    <a:pt x="83299" y="107837"/>
                    <a:pt x="83299" y="107837"/>
                  </a:cubicBezTo>
                  <a:cubicBezTo>
                    <a:pt x="106961" y="107837"/>
                    <a:pt x="106961" y="107837"/>
                    <a:pt x="106961" y="107837"/>
                  </a:cubicBezTo>
                  <a:cubicBezTo>
                    <a:pt x="113480" y="107837"/>
                    <a:pt x="119758" y="100810"/>
                    <a:pt x="119758" y="93243"/>
                  </a:cubicBezTo>
                  <a:cubicBezTo>
                    <a:pt x="119758" y="14324"/>
                    <a:pt x="119758" y="14324"/>
                    <a:pt x="119758" y="14324"/>
                  </a:cubicBezTo>
                  <a:cubicBezTo>
                    <a:pt x="119758" y="7027"/>
                    <a:pt x="113480" y="0"/>
                    <a:pt x="106961" y="0"/>
                  </a:cubicBezTo>
                  <a:close/>
                  <a:moveTo>
                    <a:pt x="14969" y="21621"/>
                  </a:moveTo>
                  <a:lnTo>
                    <a:pt x="14969" y="21621"/>
                  </a:lnTo>
                  <a:cubicBezTo>
                    <a:pt x="12796" y="21621"/>
                    <a:pt x="10623" y="19189"/>
                    <a:pt x="10623" y="16756"/>
                  </a:cubicBezTo>
                  <a:cubicBezTo>
                    <a:pt x="10623" y="14324"/>
                    <a:pt x="12796" y="12162"/>
                    <a:pt x="14969" y="12162"/>
                  </a:cubicBezTo>
                  <a:cubicBezTo>
                    <a:pt x="17142" y="12162"/>
                    <a:pt x="19074" y="14324"/>
                    <a:pt x="19074" y="16756"/>
                  </a:cubicBezTo>
                  <a:cubicBezTo>
                    <a:pt x="19074" y="19189"/>
                    <a:pt x="17142" y="21621"/>
                    <a:pt x="14969" y="21621"/>
                  </a:cubicBezTo>
                  <a:close/>
                  <a:moveTo>
                    <a:pt x="28008" y="21621"/>
                  </a:moveTo>
                  <a:lnTo>
                    <a:pt x="28008" y="21621"/>
                  </a:lnTo>
                  <a:cubicBezTo>
                    <a:pt x="25835" y="21621"/>
                    <a:pt x="23420" y="19189"/>
                    <a:pt x="23420" y="16756"/>
                  </a:cubicBezTo>
                  <a:cubicBezTo>
                    <a:pt x="23420" y="14324"/>
                    <a:pt x="25835" y="12162"/>
                    <a:pt x="28008" y="12162"/>
                  </a:cubicBezTo>
                  <a:cubicBezTo>
                    <a:pt x="29939" y="12162"/>
                    <a:pt x="31871" y="14324"/>
                    <a:pt x="31871" y="16756"/>
                  </a:cubicBezTo>
                  <a:cubicBezTo>
                    <a:pt x="31871" y="19189"/>
                    <a:pt x="29939" y="21621"/>
                    <a:pt x="28008" y="21621"/>
                  </a:cubicBezTo>
                  <a:close/>
                  <a:moveTo>
                    <a:pt x="106961" y="21621"/>
                  </a:moveTo>
                  <a:lnTo>
                    <a:pt x="106961" y="21621"/>
                  </a:lnTo>
                  <a:cubicBezTo>
                    <a:pt x="36458" y="21621"/>
                    <a:pt x="36458" y="21621"/>
                    <a:pt x="36458" y="21621"/>
                  </a:cubicBezTo>
                  <a:cubicBezTo>
                    <a:pt x="36458" y="14324"/>
                    <a:pt x="36458" y="14324"/>
                    <a:pt x="36458" y="14324"/>
                  </a:cubicBezTo>
                  <a:cubicBezTo>
                    <a:pt x="106961" y="14324"/>
                    <a:pt x="106961" y="14324"/>
                    <a:pt x="106961" y="14324"/>
                  </a:cubicBezTo>
                  <a:lnTo>
                    <a:pt x="106961" y="21621"/>
                  </a:lnTo>
                  <a:close/>
                  <a:moveTo>
                    <a:pt x="59879" y="47837"/>
                  </a:moveTo>
                  <a:lnTo>
                    <a:pt x="59879" y="47837"/>
                  </a:lnTo>
                  <a:cubicBezTo>
                    <a:pt x="29939" y="81351"/>
                    <a:pt x="29939" y="81351"/>
                    <a:pt x="29939" y="81351"/>
                  </a:cubicBezTo>
                  <a:cubicBezTo>
                    <a:pt x="49255" y="81351"/>
                    <a:pt x="49255" y="81351"/>
                    <a:pt x="49255" y="81351"/>
                  </a:cubicBezTo>
                  <a:cubicBezTo>
                    <a:pt x="49255" y="119729"/>
                    <a:pt x="49255" y="119729"/>
                    <a:pt x="49255" y="119729"/>
                  </a:cubicBezTo>
                  <a:cubicBezTo>
                    <a:pt x="70503" y="119729"/>
                    <a:pt x="70503" y="119729"/>
                    <a:pt x="70503" y="119729"/>
                  </a:cubicBezTo>
                  <a:cubicBezTo>
                    <a:pt x="70503" y="81351"/>
                    <a:pt x="70503" y="81351"/>
                    <a:pt x="70503" y="81351"/>
                  </a:cubicBezTo>
                  <a:cubicBezTo>
                    <a:pt x="87645" y="81351"/>
                    <a:pt x="87645" y="81351"/>
                    <a:pt x="87645" y="81351"/>
                  </a:cubicBezTo>
                  <a:lnTo>
                    <a:pt x="59879" y="47837"/>
                  </a:ln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27" name="组合 26"/>
          <p:cNvGrpSpPr/>
          <p:nvPr/>
        </p:nvGrpSpPr>
        <p:grpSpPr>
          <a:xfrm>
            <a:off x="8649231" y="1584707"/>
            <a:ext cx="2556406" cy="3595219"/>
            <a:chOff x="8649231" y="1584707"/>
            <a:chExt cx="2556406" cy="3595219"/>
          </a:xfrm>
        </p:grpSpPr>
        <p:sp>
          <p:nvSpPr>
            <p:cNvPr id="28" name="Shape 295"/>
            <p:cNvSpPr/>
            <p:nvPr/>
          </p:nvSpPr>
          <p:spPr>
            <a:xfrm>
              <a:off x="8649231" y="1584707"/>
              <a:ext cx="2556406" cy="3595219"/>
            </a:xfrm>
            <a:prstGeom prst="upArrow">
              <a:avLst>
                <a:gd name="adj1" fmla="val 69872"/>
                <a:gd name="adj2" fmla="val 45564"/>
              </a:avLst>
            </a:prstGeom>
            <a:solidFill>
              <a:schemeClr val="tx1">
                <a:lumMod val="50000"/>
                <a:lumOff val="50000"/>
              </a:schemeClr>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29" name="Shape 303"/>
            <p:cNvSpPr txBox="1"/>
            <p:nvPr/>
          </p:nvSpPr>
          <p:spPr>
            <a:xfrm>
              <a:off x="9072690" y="3041771"/>
              <a:ext cx="1734855" cy="462983"/>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altLang="zh-CN"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0" name="Shape 304"/>
            <p:cNvSpPr txBox="1"/>
            <p:nvPr/>
          </p:nvSpPr>
          <p:spPr>
            <a:xfrm>
              <a:off x="9237791"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1" name="Shape 308"/>
            <p:cNvSpPr/>
            <p:nvPr/>
          </p:nvSpPr>
          <p:spPr>
            <a:xfrm>
              <a:off x="9608864" y="2338140"/>
              <a:ext cx="638570" cy="491833"/>
            </a:xfrm>
            <a:custGeom>
              <a:avLst/>
              <a:gdLst/>
              <a:ahLst/>
              <a:cxnLst/>
              <a:rect l="0" t="0" r="0" b="0"/>
              <a:pathLst>
                <a:path w="120000" h="120000" extrusionOk="0">
                  <a:moveTo>
                    <a:pt x="19315" y="77905"/>
                  </a:moveTo>
                  <a:lnTo>
                    <a:pt x="19315" y="77905"/>
                  </a:lnTo>
                  <a:cubicBezTo>
                    <a:pt x="23420" y="92041"/>
                    <a:pt x="25593" y="97696"/>
                    <a:pt x="38390" y="103036"/>
                  </a:cubicBezTo>
                  <a:cubicBezTo>
                    <a:pt x="49014" y="111518"/>
                    <a:pt x="55533" y="119685"/>
                    <a:pt x="59879" y="119685"/>
                  </a:cubicBezTo>
                  <a:cubicBezTo>
                    <a:pt x="64225" y="119685"/>
                    <a:pt x="70744" y="111518"/>
                    <a:pt x="81368" y="105863"/>
                  </a:cubicBezTo>
                  <a:cubicBezTo>
                    <a:pt x="94164" y="97696"/>
                    <a:pt x="89818" y="97696"/>
                    <a:pt x="94164" y="81047"/>
                  </a:cubicBezTo>
                  <a:cubicBezTo>
                    <a:pt x="59879" y="103036"/>
                    <a:pt x="59879" y="103036"/>
                    <a:pt x="59879" y="103036"/>
                  </a:cubicBezTo>
                  <a:lnTo>
                    <a:pt x="19315" y="77905"/>
                  </a:lnTo>
                  <a:close/>
                  <a:moveTo>
                    <a:pt x="117585" y="38952"/>
                  </a:moveTo>
                  <a:lnTo>
                    <a:pt x="117585" y="38952"/>
                  </a:lnTo>
                  <a:cubicBezTo>
                    <a:pt x="66156" y="2827"/>
                    <a:pt x="66156" y="2827"/>
                    <a:pt x="66156" y="2827"/>
                  </a:cubicBezTo>
                  <a:cubicBezTo>
                    <a:pt x="64225" y="0"/>
                    <a:pt x="57706" y="0"/>
                    <a:pt x="53360" y="2827"/>
                  </a:cubicBezTo>
                  <a:cubicBezTo>
                    <a:pt x="2173" y="38952"/>
                    <a:pt x="2173" y="38952"/>
                    <a:pt x="2173" y="38952"/>
                  </a:cubicBezTo>
                  <a:cubicBezTo>
                    <a:pt x="0" y="41780"/>
                    <a:pt x="0" y="44607"/>
                    <a:pt x="2173" y="50261"/>
                  </a:cubicBezTo>
                  <a:cubicBezTo>
                    <a:pt x="53360" y="86387"/>
                    <a:pt x="53360" y="86387"/>
                    <a:pt x="53360" y="86387"/>
                  </a:cubicBezTo>
                  <a:cubicBezTo>
                    <a:pt x="57706" y="89214"/>
                    <a:pt x="64225" y="89214"/>
                    <a:pt x="66156" y="86387"/>
                  </a:cubicBezTo>
                  <a:cubicBezTo>
                    <a:pt x="98511" y="61256"/>
                    <a:pt x="98511" y="61256"/>
                    <a:pt x="98511" y="61256"/>
                  </a:cubicBezTo>
                  <a:cubicBezTo>
                    <a:pt x="64225" y="50261"/>
                    <a:pt x="64225" y="50261"/>
                    <a:pt x="64225" y="50261"/>
                  </a:cubicBezTo>
                  <a:cubicBezTo>
                    <a:pt x="62052" y="50261"/>
                    <a:pt x="62052" y="52774"/>
                    <a:pt x="59879" y="52774"/>
                  </a:cubicBezTo>
                  <a:cubicBezTo>
                    <a:pt x="53360" y="52774"/>
                    <a:pt x="49014" y="47434"/>
                    <a:pt x="49014" y="41780"/>
                  </a:cubicBezTo>
                  <a:cubicBezTo>
                    <a:pt x="49014" y="38952"/>
                    <a:pt x="53360" y="33612"/>
                    <a:pt x="59879" y="33612"/>
                  </a:cubicBezTo>
                  <a:cubicBezTo>
                    <a:pt x="64225" y="33612"/>
                    <a:pt x="68571" y="36125"/>
                    <a:pt x="70744" y="38952"/>
                  </a:cubicBezTo>
                  <a:cubicBezTo>
                    <a:pt x="106961" y="55602"/>
                    <a:pt x="106961" y="55602"/>
                    <a:pt x="106961" y="55602"/>
                  </a:cubicBezTo>
                  <a:cubicBezTo>
                    <a:pt x="117585" y="50261"/>
                    <a:pt x="117585" y="50261"/>
                    <a:pt x="117585" y="50261"/>
                  </a:cubicBezTo>
                  <a:cubicBezTo>
                    <a:pt x="119758" y="44607"/>
                    <a:pt x="119758" y="41780"/>
                    <a:pt x="117585" y="38952"/>
                  </a:cubicBezTo>
                  <a:close/>
                  <a:moveTo>
                    <a:pt x="102615" y="108691"/>
                  </a:moveTo>
                  <a:lnTo>
                    <a:pt x="102615" y="108691"/>
                  </a:lnTo>
                  <a:cubicBezTo>
                    <a:pt x="100442" y="111518"/>
                    <a:pt x="109134" y="114345"/>
                    <a:pt x="111307" y="105863"/>
                  </a:cubicBezTo>
                  <a:cubicBezTo>
                    <a:pt x="113239" y="66910"/>
                    <a:pt x="106961" y="55602"/>
                    <a:pt x="106961" y="55602"/>
                  </a:cubicBezTo>
                  <a:cubicBezTo>
                    <a:pt x="98511" y="61256"/>
                    <a:pt x="98511" y="61256"/>
                    <a:pt x="98511" y="61256"/>
                  </a:cubicBezTo>
                  <a:cubicBezTo>
                    <a:pt x="98511" y="61256"/>
                    <a:pt x="106961" y="69738"/>
                    <a:pt x="102615" y="108691"/>
                  </a:cubicBez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grpSp>
        <p:nvGrpSpPr>
          <p:cNvPr id="32" name="组合 31"/>
          <p:cNvGrpSpPr/>
          <p:nvPr/>
        </p:nvGrpSpPr>
        <p:grpSpPr>
          <a:xfrm>
            <a:off x="978920" y="1584707"/>
            <a:ext cx="2556406" cy="3595219"/>
            <a:chOff x="978920" y="1584707"/>
            <a:chExt cx="2556406" cy="3595219"/>
          </a:xfrm>
        </p:grpSpPr>
        <p:sp>
          <p:nvSpPr>
            <p:cNvPr id="33" name="Shape 296"/>
            <p:cNvSpPr/>
            <p:nvPr/>
          </p:nvSpPr>
          <p:spPr>
            <a:xfrm>
              <a:off x="978920" y="1584707"/>
              <a:ext cx="2556406" cy="3595219"/>
            </a:xfrm>
            <a:prstGeom prst="upArrow">
              <a:avLst>
                <a:gd name="adj1" fmla="val 69872"/>
                <a:gd name="adj2" fmla="val 45564"/>
              </a:avLst>
            </a:prstGeom>
            <a:solidFill>
              <a:srgbClr val="C00000"/>
            </a:solidFill>
            <a:ln>
              <a:noFill/>
            </a:ln>
          </p:spPr>
          <p:txBody>
            <a:bodyPr lIns="45713" tIns="22850" rIns="45713" bIns="2285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4" name="Shape 297"/>
            <p:cNvSpPr txBox="1"/>
            <p:nvPr/>
          </p:nvSpPr>
          <p:spPr>
            <a:xfrm>
              <a:off x="1381912" y="3041772"/>
              <a:ext cx="1734855" cy="462982"/>
            </a:xfrm>
            <a:prstGeom prst="rect">
              <a:avLst/>
            </a:prstGeom>
            <a:noFill/>
            <a:ln>
              <a:noFill/>
            </a:ln>
          </p:spPr>
          <p:txBody>
            <a:bodyPr lIns="45713" tIns="22850" rIns="45713" bIns="22850" anchor="t" anchorCtr="0">
              <a:noAutofit/>
            </a:bodyPr>
            <a:lstStyle/>
            <a:p>
              <a:pPr marL="0" marR="0" lvl="0" indent="0" algn="ctr" defTabSz="914400" eaLnBrk="1" fontAlgn="auto" latinLnBrk="0" hangingPunct="1">
                <a:lnSpc>
                  <a:spcPct val="100000"/>
                </a:lnSpc>
                <a:spcBef>
                  <a:spcPts val="0"/>
                </a:spcBef>
                <a:spcAft>
                  <a:spcPts val="0"/>
                </a:spcAft>
                <a:buClrTx/>
                <a:buSzPct val="25000"/>
                <a:buFontTx/>
                <a:buNone/>
                <a:defRPr/>
              </a:pPr>
              <a:r>
                <a:rPr kumimoji="0" lang="zh-CN" altLang="en-US"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rPr>
                <a:t>添加标题</a:t>
              </a:r>
              <a:endParaRPr kumimoji="0" lang="en-US" sz="22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Lato"/>
                <a:sym typeface="Lato"/>
              </a:endParaRPr>
            </a:p>
          </p:txBody>
        </p:sp>
        <p:sp>
          <p:nvSpPr>
            <p:cNvPr id="35" name="Shape 298"/>
            <p:cNvSpPr txBox="1"/>
            <p:nvPr/>
          </p:nvSpPr>
          <p:spPr>
            <a:xfrm>
              <a:off x="1547013" y="3597927"/>
              <a:ext cx="1481009" cy="846386"/>
            </a:xfrm>
            <a:prstGeom prst="rect">
              <a:avLst/>
            </a:prstGeom>
            <a:noFill/>
            <a:ln>
              <a:noFill/>
            </a:ln>
          </p:spPr>
          <p:txBody>
            <a:bodyPr lIns="45713" tIns="22850" rIns="45713" bIns="2285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kumimoji="0" lang="en-US" altLang="zh-CN"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Shape 309"/>
            <p:cNvSpPr/>
            <p:nvPr/>
          </p:nvSpPr>
          <p:spPr>
            <a:xfrm>
              <a:off x="1812725" y="2353907"/>
              <a:ext cx="638573" cy="570980"/>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ysClr val="window" lastClr="FFFFFF"/>
            </a:solidFill>
            <a:ln>
              <a:noFill/>
            </a:ln>
          </p:spPr>
          <p:txBody>
            <a:bodyPr lIns="45713" tIns="22850" rIns="45713" bIns="22850"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Lato"/>
                <a:sym typeface="Lato"/>
              </a:endParaRPr>
            </a:p>
          </p:txBody>
        </p:sp>
      </p:grpSp>
      <p:sp>
        <p:nvSpPr>
          <p:cNvPr id="37" name="Shape 325"/>
          <p:cNvSpPr txBox="1"/>
          <p:nvPr/>
        </p:nvSpPr>
        <p:spPr>
          <a:xfrm>
            <a:off x="1371600" y="5365373"/>
            <a:ext cx="9461500" cy="825615"/>
          </a:xfrm>
          <a:prstGeom prst="rect">
            <a:avLst/>
          </a:prstGeom>
          <a:noFill/>
          <a:ln>
            <a:noFill/>
          </a:ln>
        </p:spPr>
        <p:txBody>
          <a:bodyPr lIns="91413" tIns="45700" rIns="91413" bIns="45700" anchor="t" anchorCtr="0">
            <a:noAutofit/>
          </a:body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par>
                          <p:cTn id="29" fill="hold">
                            <p:stCondLst>
                              <p:cond delay="2200"/>
                            </p:stCondLst>
                            <p:childTnLst>
                              <p:par>
                                <p:cTn id="30" presetID="42"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3200"/>
                            </p:stCondLst>
                            <p:childTnLst>
                              <p:par>
                                <p:cTn id="36" presetID="42"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52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1326291" y="1504249"/>
            <a:ext cx="9545963" cy="1392714"/>
            <a:chOff x="2954339" y="1292764"/>
            <a:chExt cx="7162269" cy="1044567"/>
          </a:xfrm>
        </p:grpSpPr>
        <p:sp>
          <p:nvSpPr>
            <p:cNvPr id="18" name="矩形 17"/>
            <p:cNvSpPr>
              <a:spLocks noChangeArrowheads="1"/>
            </p:cNvSpPr>
            <p:nvPr/>
          </p:nvSpPr>
          <p:spPr bwMode="auto">
            <a:xfrm>
              <a:off x="2954339" y="1637888"/>
              <a:ext cx="7162269" cy="69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963100" y="1292764"/>
              <a:ext cx="961215" cy="315433"/>
            </a:xfrm>
            <a:prstGeom prst="rect">
              <a:avLst/>
            </a:prstGeom>
          </p:spPr>
          <p:txBody>
            <a:bodyPr wrap="none">
              <a:spAutoFit/>
            </a:bodyPr>
            <a:lstStyle/>
            <a:p>
              <a:r>
                <a:rPr lang="zh-CN" altLang="en-US" sz="2135"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1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549938" y="3366715"/>
            <a:ext cx="9117452" cy="2373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85"/>
          </a:p>
        </p:txBody>
      </p:sp>
      <p:sp>
        <p:nvSpPr>
          <p:cNvPr id="21" name="矩形 20"/>
          <p:cNvSpPr>
            <a:spLocks noChangeArrowheads="1"/>
          </p:cNvSpPr>
          <p:nvPr/>
        </p:nvSpPr>
        <p:spPr bwMode="auto">
          <a:xfrm>
            <a:off x="2016628" y="3699489"/>
            <a:ext cx="7115931" cy="17081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algn="just">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873837" y="3287491"/>
            <a:ext cx="1889155" cy="1812872"/>
            <a:chOff x="8876147" y="3192042"/>
            <a:chExt cx="1889647" cy="1813344"/>
          </a:xfrm>
        </p:grpSpPr>
        <p:sp>
          <p:nvSpPr>
            <p:cNvPr id="23" name="任意多边形 22"/>
            <p:cNvSpPr/>
            <p:nvPr/>
          </p:nvSpPr>
          <p:spPr>
            <a:xfrm>
              <a:off x="10622170" y="4830722"/>
              <a:ext cx="136506" cy="174664"/>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solidFill>
                  <a:schemeClr val="tx1">
                    <a:lumMod val="85000"/>
                    <a:lumOff val="15000"/>
                  </a:schemeClr>
                </a:solidFill>
              </a:endParaRPr>
            </a:p>
          </p:txBody>
        </p:sp>
        <p:sp>
          <p:nvSpPr>
            <p:cNvPr id="24" name="任意多边形 23"/>
            <p:cNvSpPr/>
            <p:nvPr/>
          </p:nvSpPr>
          <p:spPr>
            <a:xfrm>
              <a:off x="8876147" y="3192042"/>
              <a:ext cx="152380" cy="95271"/>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solidFill>
              <a:srgbClr val="44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p>
          </p:txBody>
        </p:sp>
        <p:grpSp>
          <p:nvGrpSpPr>
            <p:cNvPr id="25" name="组合 24"/>
            <p:cNvGrpSpPr/>
            <p:nvPr/>
          </p:nvGrpSpPr>
          <p:grpSpPr>
            <a:xfrm>
              <a:off x="8903430" y="3192042"/>
              <a:ext cx="1862364" cy="1812286"/>
              <a:chOff x="6950444" y="2300288"/>
              <a:chExt cx="1396955" cy="1358900"/>
            </a:xfrm>
            <a:solidFill>
              <a:srgbClr val="92D050"/>
            </a:solidFill>
          </p:grpSpPr>
          <p:sp>
            <p:nvSpPr>
              <p:cNvPr id="26" name="任意多边形 25"/>
              <p:cNvSpPr/>
              <p:nvPr/>
            </p:nvSpPr>
            <p:spPr>
              <a:xfrm>
                <a:off x="6950444"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1" fmla="*/ 0 w 1319348"/>
                  <a:gd name="connsiteY0-2" fmla="*/ 5987 h 1299210"/>
                  <a:gd name="connsiteX1-3" fmla="*/ 1319348 w 1319348"/>
                  <a:gd name="connsiteY1-4" fmla="*/ 1299210 h 1299210"/>
                  <a:gd name="connsiteX2-5" fmla="*/ 1319348 w 1319348"/>
                  <a:gd name="connsiteY2-6" fmla="*/ 397873 h 1299210"/>
                  <a:gd name="connsiteX3-7" fmla="*/ 908413 w 1319348"/>
                  <a:gd name="connsiteY3-8" fmla="*/ 0 h 1299210"/>
                  <a:gd name="connsiteX4-9" fmla="*/ 0 w 1319348"/>
                  <a:gd name="connsiteY4-10" fmla="*/ 5987 h 1299210"/>
                  <a:gd name="connsiteX0-11" fmla="*/ 0 w 1333635"/>
                  <a:gd name="connsiteY0-12" fmla="*/ 1225 h 1299210"/>
                  <a:gd name="connsiteX1-13" fmla="*/ 1333635 w 1333635"/>
                  <a:gd name="connsiteY1-14" fmla="*/ 1299210 h 1299210"/>
                  <a:gd name="connsiteX2-15" fmla="*/ 1333635 w 1333635"/>
                  <a:gd name="connsiteY2-16" fmla="*/ 397873 h 1299210"/>
                  <a:gd name="connsiteX3-17" fmla="*/ 922700 w 1333635"/>
                  <a:gd name="connsiteY3-18" fmla="*/ 0 h 1299210"/>
                  <a:gd name="connsiteX4-19" fmla="*/ 0 w 1333635"/>
                  <a:gd name="connsiteY4-20" fmla="*/ 1225 h 12992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33635" h="1299210">
                    <a:moveTo>
                      <a:pt x="0" y="1225"/>
                    </a:moveTo>
                    <a:lnTo>
                      <a:pt x="1333635" y="1299210"/>
                    </a:lnTo>
                    <a:lnTo>
                      <a:pt x="1333635" y="397873"/>
                    </a:lnTo>
                    <a:lnTo>
                      <a:pt x="922700" y="0"/>
                    </a:lnTo>
                    <a:lnTo>
                      <a:pt x="0" y="122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5">
                  <a:solidFill>
                    <a:srgbClr val="444455"/>
                  </a:solidFill>
                </a:endParaRPr>
              </a:p>
            </p:txBody>
          </p:sp>
          <p:sp>
            <p:nvSpPr>
              <p:cNvPr id="27" name="矩形 26"/>
              <p:cNvSpPr/>
              <p:nvPr/>
            </p:nvSpPr>
            <p:spPr>
              <a:xfrm rot="2637414">
                <a:off x="7351320" y="2617318"/>
                <a:ext cx="908296" cy="300091"/>
              </a:xfrm>
              <a:prstGeom prst="rect">
                <a:avLst/>
              </a:prstGeom>
              <a:noFill/>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8" presetClass="entr" presetSubtype="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1000"/>
                                        <p:tgtEl>
                                          <p:spTgt spid="17"/>
                                        </p:tgtEl>
                                      </p:cBhvr>
                                    </p:animEffect>
                                  </p:childTnLst>
                                </p:cTn>
                              </p:par>
                            </p:childTnLst>
                          </p:cTn>
                        </p:par>
                        <p:par>
                          <p:cTn id="27" fill="hold">
                            <p:stCondLst>
                              <p:cond delay="22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0-#ppt_h/2"/>
                                          </p:val>
                                        </p:tav>
                                        <p:tav tm="100000">
                                          <p:val>
                                            <p:strVal val="#ppt_y"/>
                                          </p:val>
                                        </p:tav>
                                      </p:tavLst>
                                    </p:anim>
                                  </p:childTnLst>
                                </p:cTn>
                              </p:par>
                            </p:childTnLst>
                          </p:cTn>
                        </p:par>
                        <p:par>
                          <p:cTn id="36" fill="hold">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1882772" y="1441836"/>
            <a:ext cx="1045829" cy="933433"/>
            <a:chOff x="3342359" y="1161598"/>
            <a:chExt cx="2123116" cy="1895135"/>
          </a:xfrm>
        </p:grpSpPr>
        <p:sp>
          <p:nvSpPr>
            <p:cNvPr id="18" name="任意多边形 1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9"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lumMod val="75000"/>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1999153" y="3737873"/>
            <a:ext cx="1045829" cy="933433"/>
            <a:chOff x="3342359" y="1161598"/>
            <a:chExt cx="2123116" cy="1895135"/>
          </a:xfrm>
        </p:grpSpPr>
        <p:sp>
          <p:nvSpPr>
            <p:cNvPr id="21" name="任意多边形 2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Group 8"/>
          <p:cNvGrpSpPr>
            <a:grpSpLocks noChangeAspect="1"/>
          </p:cNvGrpSpPr>
          <p:nvPr/>
        </p:nvGrpSpPr>
        <p:grpSpPr bwMode="auto">
          <a:xfrm>
            <a:off x="2240210" y="1714444"/>
            <a:ext cx="330940" cy="362581"/>
            <a:chOff x="3437" y="2282"/>
            <a:chExt cx="679" cy="744"/>
          </a:xfrm>
          <a:solidFill>
            <a:srgbClr val="C00000"/>
          </a:solidFill>
        </p:grpSpPr>
        <p:sp>
          <p:nvSpPr>
            <p:cNvPr id="2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26"/>
          <p:cNvGrpSpPr>
            <a:grpSpLocks noChangeAspect="1"/>
          </p:cNvGrpSpPr>
          <p:nvPr/>
        </p:nvGrpSpPr>
        <p:grpSpPr bwMode="auto">
          <a:xfrm>
            <a:off x="2283892" y="4092229"/>
            <a:ext cx="487828" cy="241821"/>
            <a:chOff x="5676" y="2597"/>
            <a:chExt cx="1061" cy="526"/>
          </a:xfrm>
          <a:solidFill>
            <a:schemeClr val="tx1">
              <a:lumMod val="65000"/>
              <a:lumOff val="35000"/>
            </a:schemeClr>
          </a:solidFill>
        </p:grpSpPr>
        <p:sp>
          <p:nvSpPr>
            <p:cNvPr id="2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863089" y="2513310"/>
            <a:ext cx="2763936" cy="1199102"/>
            <a:chOff x="2288549" y="3730337"/>
            <a:chExt cx="2764297" cy="1199379"/>
          </a:xfrm>
        </p:grpSpPr>
        <p:sp>
          <p:nvSpPr>
            <p:cNvPr id="43" name="文本框 145"/>
            <p:cNvSpPr txBox="1"/>
            <p:nvPr/>
          </p:nvSpPr>
          <p:spPr>
            <a:xfrm>
              <a:off x="2882495" y="3730337"/>
              <a:ext cx="1882282" cy="400110"/>
            </a:xfrm>
            <a:prstGeom prst="rect">
              <a:avLst/>
            </a:prstGeom>
            <a:noFill/>
          </p:spPr>
          <p:txBody>
            <a:bodyPr wrap="square" rtlCol="0">
              <a:spAutoFit/>
            </a:bodyPr>
            <a:lstStyle/>
            <a:p>
              <a:r>
                <a:rPr lang="zh-CN" altLang="en-US" sz="2000" dirty="0" smtClean="0">
                  <a:solidFill>
                    <a:schemeClr val="tx1">
                      <a:lumMod val="50000"/>
                    </a:schemeClr>
                  </a:solidFill>
                  <a:latin typeface="微软雅黑" panose="020B0503020204020204" pitchFamily="34" charset="-122"/>
                  <a:ea typeface="微软雅黑" panose="020B0503020204020204" pitchFamily="34" charset="-122"/>
                </a:rPr>
                <a:t>在此添加标题</a:t>
              </a:r>
              <a:endParaRPr lang="zh-CN" altLang="en-US" sz="20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4"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45" name="组合 44"/>
          <p:cNvGrpSpPr/>
          <p:nvPr/>
        </p:nvGrpSpPr>
        <p:grpSpPr>
          <a:xfrm>
            <a:off x="935097" y="4810237"/>
            <a:ext cx="2763936" cy="1199102"/>
            <a:chOff x="2288549" y="3730337"/>
            <a:chExt cx="2764297" cy="1199379"/>
          </a:xfrm>
        </p:grpSpPr>
        <p:sp>
          <p:nvSpPr>
            <p:cNvPr id="46" name="文本框 145"/>
            <p:cNvSpPr txBox="1"/>
            <p:nvPr/>
          </p:nvSpPr>
          <p:spPr>
            <a:xfrm>
              <a:off x="2882495" y="3730337"/>
              <a:ext cx="1882282" cy="400110"/>
            </a:xfrm>
            <a:prstGeom prst="rect">
              <a:avLst/>
            </a:prstGeom>
            <a:noFill/>
          </p:spPr>
          <p:txBody>
            <a:bodyPr wrap="square" rtlCol="0">
              <a:spAutoFit/>
            </a:bodyPr>
            <a:lstStyle/>
            <a:p>
              <a:r>
                <a:rPr lang="zh-CN" altLang="en-US" sz="2000" dirty="0" smtClean="0">
                  <a:solidFill>
                    <a:schemeClr val="tx1">
                      <a:lumMod val="50000"/>
                    </a:schemeClr>
                  </a:solidFill>
                  <a:latin typeface="微软雅黑" panose="020B0503020204020204" pitchFamily="34" charset="-122"/>
                  <a:ea typeface="微软雅黑" panose="020B0503020204020204" pitchFamily="34" charset="-122"/>
                </a:rPr>
                <a:t>在此添加标题</a:t>
              </a:r>
              <a:endParaRPr lang="zh-CN" altLang="en-US" sz="20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7"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48" name="组合 47"/>
          <p:cNvGrpSpPr/>
          <p:nvPr/>
        </p:nvGrpSpPr>
        <p:grpSpPr>
          <a:xfrm>
            <a:off x="7358292" y="947028"/>
            <a:ext cx="3528392" cy="2259992"/>
            <a:chOff x="1558702" y="1056765"/>
            <a:chExt cx="3229305" cy="2118463"/>
          </a:xfrm>
          <a:effectLst>
            <a:outerShdw blurRad="63500" sx="102000" sy="102000" algn="ctr" rotWithShape="0">
              <a:prstClr val="black">
                <a:alpha val="40000"/>
              </a:prstClr>
            </a:outerShdw>
          </a:effectLst>
        </p:grpSpPr>
        <p:pic>
          <p:nvPicPr>
            <p:cNvPr id="49" name="Picture 40" descr="相片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702" y="1056765"/>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95832" y="1360288"/>
              <a:ext cx="2379307" cy="155398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1" name="组合 50"/>
          <p:cNvGrpSpPr/>
          <p:nvPr/>
        </p:nvGrpSpPr>
        <p:grpSpPr>
          <a:xfrm>
            <a:off x="7369622" y="3616714"/>
            <a:ext cx="3528392" cy="2259992"/>
            <a:chOff x="1558702" y="1056765"/>
            <a:chExt cx="3229305" cy="2118463"/>
          </a:xfrm>
          <a:effectLst>
            <a:outerShdw blurRad="63500" sx="102000" sy="102000" algn="ctr" rotWithShape="0">
              <a:prstClr val="black">
                <a:alpha val="40000"/>
              </a:prstClr>
            </a:outerShdw>
          </a:effectLst>
        </p:grpSpPr>
        <p:pic>
          <p:nvPicPr>
            <p:cNvPr id="52" name="Picture 40" descr="相片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702" y="1056765"/>
              <a:ext cx="32293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80733" y="1366381"/>
              <a:ext cx="2384036" cy="153515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4" name="组合 53"/>
          <p:cNvGrpSpPr/>
          <p:nvPr/>
        </p:nvGrpSpPr>
        <p:grpSpPr>
          <a:xfrm>
            <a:off x="5170839" y="1369844"/>
            <a:ext cx="1045828" cy="933433"/>
            <a:chOff x="3342359" y="1161598"/>
            <a:chExt cx="2123116" cy="1895135"/>
          </a:xfrm>
        </p:grpSpPr>
        <p:sp>
          <p:nvSpPr>
            <p:cNvPr id="55" name="任意多边形 5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tx1">
                <a:lumMod val="65000"/>
                <a:lumOff val="35000"/>
              </a:schemeClr>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6"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7" name="组合 56"/>
          <p:cNvGrpSpPr/>
          <p:nvPr/>
        </p:nvGrpSpPr>
        <p:grpSpPr>
          <a:xfrm>
            <a:off x="5259597" y="3744671"/>
            <a:ext cx="1045829" cy="933433"/>
            <a:chOff x="3342359" y="1161598"/>
            <a:chExt cx="2123116" cy="1895135"/>
          </a:xfrm>
        </p:grpSpPr>
        <p:sp>
          <p:nvSpPr>
            <p:cNvPr id="58" name="任意多边形 5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9"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Group 13"/>
          <p:cNvGrpSpPr>
            <a:grpSpLocks noChangeAspect="1"/>
          </p:cNvGrpSpPr>
          <p:nvPr/>
        </p:nvGrpSpPr>
        <p:grpSpPr bwMode="auto">
          <a:xfrm>
            <a:off x="5512304" y="1674408"/>
            <a:ext cx="362898" cy="367145"/>
            <a:chOff x="2426" y="2781"/>
            <a:chExt cx="593" cy="600"/>
          </a:xfrm>
          <a:solidFill>
            <a:schemeClr val="tx1">
              <a:lumMod val="65000"/>
              <a:lumOff val="35000"/>
            </a:schemeClr>
          </a:solidFill>
        </p:grpSpPr>
        <p:sp>
          <p:nvSpPr>
            <p:cNvPr id="61"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5612723" y="4066690"/>
            <a:ext cx="313255" cy="340860"/>
            <a:chOff x="4873626" y="1965325"/>
            <a:chExt cx="269876" cy="293688"/>
          </a:xfrm>
          <a:solidFill>
            <a:srgbClr val="C00000"/>
          </a:solidFill>
        </p:grpSpPr>
        <p:sp>
          <p:nvSpPr>
            <p:cNvPr id="6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4230721" y="2441318"/>
            <a:ext cx="2763936" cy="1199102"/>
            <a:chOff x="2288549" y="3730337"/>
            <a:chExt cx="2764297" cy="1199379"/>
          </a:xfrm>
        </p:grpSpPr>
        <p:sp>
          <p:nvSpPr>
            <p:cNvPr id="69" name="文本框 145"/>
            <p:cNvSpPr txBox="1"/>
            <p:nvPr/>
          </p:nvSpPr>
          <p:spPr>
            <a:xfrm>
              <a:off x="2882495" y="3730337"/>
              <a:ext cx="1882282" cy="400110"/>
            </a:xfrm>
            <a:prstGeom prst="rect">
              <a:avLst/>
            </a:prstGeom>
            <a:noFill/>
          </p:spPr>
          <p:txBody>
            <a:bodyPr wrap="square" rtlCol="0">
              <a:spAutoFit/>
            </a:bodyPr>
            <a:lstStyle/>
            <a:p>
              <a:r>
                <a:rPr lang="zh-CN" altLang="en-US" sz="2000" dirty="0" smtClean="0">
                  <a:solidFill>
                    <a:schemeClr val="tx1">
                      <a:lumMod val="50000"/>
                    </a:schemeClr>
                  </a:solidFill>
                  <a:latin typeface="微软雅黑" panose="020B0503020204020204" pitchFamily="34" charset="-122"/>
                  <a:ea typeface="微软雅黑" panose="020B0503020204020204" pitchFamily="34" charset="-122"/>
                </a:rPr>
                <a:t>在此添加标题</a:t>
              </a:r>
              <a:endParaRPr lang="zh-CN" altLang="en-US" sz="20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0"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grpSp>
        <p:nvGrpSpPr>
          <p:cNvPr id="71" name="组合 70"/>
          <p:cNvGrpSpPr/>
          <p:nvPr/>
        </p:nvGrpSpPr>
        <p:grpSpPr>
          <a:xfrm>
            <a:off x="4275097" y="4817035"/>
            <a:ext cx="2763936" cy="1199102"/>
            <a:chOff x="2288549" y="3730337"/>
            <a:chExt cx="2764297" cy="1199379"/>
          </a:xfrm>
        </p:grpSpPr>
        <p:sp>
          <p:nvSpPr>
            <p:cNvPr id="72" name="文本框 145"/>
            <p:cNvSpPr txBox="1"/>
            <p:nvPr/>
          </p:nvSpPr>
          <p:spPr>
            <a:xfrm>
              <a:off x="2882495" y="3730337"/>
              <a:ext cx="1882282" cy="400110"/>
            </a:xfrm>
            <a:prstGeom prst="rect">
              <a:avLst/>
            </a:prstGeom>
            <a:noFill/>
          </p:spPr>
          <p:txBody>
            <a:bodyPr wrap="square" rtlCol="0">
              <a:spAutoFit/>
            </a:bodyPr>
            <a:lstStyle/>
            <a:p>
              <a:r>
                <a:rPr lang="zh-CN" altLang="en-US" sz="2000" dirty="0" smtClean="0">
                  <a:solidFill>
                    <a:schemeClr val="tx1">
                      <a:lumMod val="50000"/>
                    </a:schemeClr>
                  </a:solidFill>
                  <a:latin typeface="微软雅黑" panose="020B0503020204020204" pitchFamily="34" charset="-122"/>
                  <a:ea typeface="微软雅黑" panose="020B0503020204020204" pitchFamily="34" charset="-122"/>
                </a:rPr>
                <a:t>在此添加标题</a:t>
              </a:r>
              <a:endParaRPr lang="zh-CN" altLang="en-US" sz="20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3" name="文本框 146"/>
            <p:cNvSpPr txBox="1"/>
            <p:nvPr/>
          </p:nvSpPr>
          <p:spPr>
            <a:xfrm>
              <a:off x="2288549" y="4098527"/>
              <a:ext cx="2764297" cy="831189"/>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nodeType="afterEffect" p14:presetBounceEnd="60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60000">
                                          <p:cBhvr additive="base">
                                            <p:cTn id="26" dur="5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6" presetClass="emph" presetSubtype="0" fill="hold" nodeType="after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14:presetBounceEnd="60000">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14:bounceEnd="60000">
                                          <p:cBhvr additive="base">
                                            <p:cTn id="36" dur="500" fill="hold"/>
                                            <p:tgtEl>
                                              <p:spTgt spid="51"/>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250" tmFilter="0, 0; .2, .5; .8, .5; 1, 0"/>
                                            <p:tgtEl>
                                              <p:spTgt spid="51"/>
                                            </p:tgtEl>
                                          </p:cBhvr>
                                        </p:animEffect>
                                        <p:animScale>
                                          <p:cBhvr>
                                            <p:cTn id="41" dur="125" autoRev="1" fill="hold"/>
                                            <p:tgtEl>
                                              <p:spTgt spid="51"/>
                                            </p:tgtEl>
                                          </p:cBhvr>
                                          <p:by x="105000" y="105000"/>
                                        </p:animScale>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anim calcmode="lin" valueType="num">
                                          <p:cBhvr>
                                            <p:cTn id="52" dur="250" fill="hold"/>
                                            <p:tgtEl>
                                              <p:spTgt spid="23"/>
                                            </p:tgtEl>
                                            <p:attrNameLst>
                                              <p:attrName>ppt_x</p:attrName>
                                            </p:attrNameLst>
                                          </p:cBhvr>
                                          <p:tavLst>
                                            <p:tav tm="0">
                                              <p:val>
                                                <p:strVal val="#ppt_x"/>
                                              </p:val>
                                            </p:tav>
                                            <p:tav tm="100000">
                                              <p:val>
                                                <p:strVal val="#ppt_x"/>
                                              </p:val>
                                            </p:tav>
                                          </p:tavLst>
                                        </p:anim>
                                        <p:anim calcmode="lin" valueType="num">
                                          <p:cBhvr>
                                            <p:cTn id="53"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anim calcmode="lin" valueType="num">
                                          <p:cBhvr>
                                            <p:cTn id="65" dur="250" fill="hold"/>
                                            <p:tgtEl>
                                              <p:spTgt spid="20"/>
                                            </p:tgtEl>
                                            <p:attrNameLst>
                                              <p:attrName>ppt_x</p:attrName>
                                            </p:attrNameLst>
                                          </p:cBhvr>
                                          <p:tavLst>
                                            <p:tav tm="0">
                                              <p:val>
                                                <p:strVal val="#ppt_x"/>
                                              </p:val>
                                            </p:tav>
                                            <p:tav tm="100000">
                                              <p:val>
                                                <p:strVal val="#ppt_x"/>
                                              </p:val>
                                            </p:tav>
                                          </p:tavLst>
                                        </p:anim>
                                        <p:anim calcmode="lin" valueType="num">
                                          <p:cBhvr>
                                            <p:cTn id="66" dur="25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50"/>
                                            <p:tgtEl>
                                              <p:spTgt spid="26"/>
                                            </p:tgtEl>
                                          </p:cBhvr>
                                        </p:animEffect>
                                        <p:anim calcmode="lin" valueType="num">
                                          <p:cBhvr>
                                            <p:cTn id="71" dur="250" fill="hold"/>
                                            <p:tgtEl>
                                              <p:spTgt spid="26"/>
                                            </p:tgtEl>
                                            <p:attrNameLst>
                                              <p:attrName>ppt_x</p:attrName>
                                            </p:attrNameLst>
                                          </p:cBhvr>
                                          <p:tavLst>
                                            <p:tav tm="0">
                                              <p:val>
                                                <p:strVal val="#ppt_x"/>
                                              </p:val>
                                            </p:tav>
                                            <p:tav tm="100000">
                                              <p:val>
                                                <p:strVal val="#ppt_x"/>
                                              </p:val>
                                            </p:tav>
                                          </p:tavLst>
                                        </p:anim>
                                        <p:anim calcmode="lin" valueType="num">
                                          <p:cBhvr>
                                            <p:cTn id="72" dur="250" fill="hold"/>
                                            <p:tgtEl>
                                              <p:spTgt spid="26"/>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anim calcmode="lin" valueType="num">
                                          <p:cBhvr>
                                            <p:cTn id="77" dur="500" fill="hold"/>
                                            <p:tgtEl>
                                              <p:spTgt spid="45"/>
                                            </p:tgtEl>
                                            <p:attrNameLst>
                                              <p:attrName>ppt_x</p:attrName>
                                            </p:attrNameLst>
                                          </p:cBhvr>
                                          <p:tavLst>
                                            <p:tav tm="0">
                                              <p:val>
                                                <p:strVal val="#ppt_x"/>
                                              </p:val>
                                            </p:tav>
                                            <p:tav tm="100000">
                                              <p:val>
                                                <p:strVal val="#ppt_x"/>
                                              </p:val>
                                            </p:tav>
                                          </p:tavLst>
                                        </p:anim>
                                        <p:anim calcmode="lin" valueType="num">
                                          <p:cBhvr>
                                            <p:cTn id="78"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50"/>
                                            <p:tgtEl>
                                              <p:spTgt spid="54"/>
                                            </p:tgtEl>
                                          </p:cBhvr>
                                        </p:animEffect>
                                        <p:anim calcmode="lin" valueType="num">
                                          <p:cBhvr>
                                            <p:cTn id="84" dur="250" fill="hold"/>
                                            <p:tgtEl>
                                              <p:spTgt spid="54"/>
                                            </p:tgtEl>
                                            <p:attrNameLst>
                                              <p:attrName>ppt_x</p:attrName>
                                            </p:attrNameLst>
                                          </p:cBhvr>
                                          <p:tavLst>
                                            <p:tav tm="0">
                                              <p:val>
                                                <p:strVal val="#ppt_x"/>
                                              </p:val>
                                            </p:tav>
                                            <p:tav tm="100000">
                                              <p:val>
                                                <p:strVal val="#ppt_x"/>
                                              </p:val>
                                            </p:tav>
                                          </p:tavLst>
                                        </p:anim>
                                        <p:anim calcmode="lin" valueType="num">
                                          <p:cBhvr>
                                            <p:cTn id="85" dur="250" fill="hold"/>
                                            <p:tgtEl>
                                              <p:spTgt spid="54"/>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42" presetClass="entr" presetSubtype="0"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250"/>
                                            <p:tgtEl>
                                              <p:spTgt spid="60"/>
                                            </p:tgtEl>
                                          </p:cBhvr>
                                        </p:animEffect>
                                        <p:anim calcmode="lin" valueType="num">
                                          <p:cBhvr>
                                            <p:cTn id="90" dur="250" fill="hold"/>
                                            <p:tgtEl>
                                              <p:spTgt spid="60"/>
                                            </p:tgtEl>
                                            <p:attrNameLst>
                                              <p:attrName>ppt_x</p:attrName>
                                            </p:attrNameLst>
                                          </p:cBhvr>
                                          <p:tavLst>
                                            <p:tav tm="0">
                                              <p:val>
                                                <p:strVal val="#ppt_x"/>
                                              </p:val>
                                            </p:tav>
                                            <p:tav tm="100000">
                                              <p:val>
                                                <p:strVal val="#ppt_x"/>
                                              </p:val>
                                            </p:tav>
                                          </p:tavLst>
                                        </p:anim>
                                        <p:anim calcmode="lin" valueType="num">
                                          <p:cBhvr>
                                            <p:cTn id="91" dur="250" fill="hold"/>
                                            <p:tgtEl>
                                              <p:spTgt spid="60"/>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anim calcmode="lin" valueType="num">
                                          <p:cBhvr>
                                            <p:cTn id="96" dur="500" fill="hold"/>
                                            <p:tgtEl>
                                              <p:spTgt spid="68"/>
                                            </p:tgtEl>
                                            <p:attrNameLst>
                                              <p:attrName>ppt_x</p:attrName>
                                            </p:attrNameLst>
                                          </p:cBhvr>
                                          <p:tavLst>
                                            <p:tav tm="0">
                                              <p:val>
                                                <p:strVal val="#ppt_x"/>
                                              </p:val>
                                            </p:tav>
                                            <p:tav tm="100000">
                                              <p:val>
                                                <p:strVal val="#ppt_x"/>
                                              </p:val>
                                            </p:tav>
                                          </p:tavLst>
                                        </p:anim>
                                        <p:anim calcmode="lin" valueType="num">
                                          <p:cBhvr>
                                            <p:cTn id="97" dur="500" fill="hold"/>
                                            <p:tgtEl>
                                              <p:spTgt spid="68"/>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250"/>
                                            <p:tgtEl>
                                              <p:spTgt spid="57"/>
                                            </p:tgtEl>
                                          </p:cBhvr>
                                        </p:animEffect>
                                        <p:anim calcmode="lin" valueType="num">
                                          <p:cBhvr>
                                            <p:cTn id="102" dur="250" fill="hold"/>
                                            <p:tgtEl>
                                              <p:spTgt spid="57"/>
                                            </p:tgtEl>
                                            <p:attrNameLst>
                                              <p:attrName>ppt_x</p:attrName>
                                            </p:attrNameLst>
                                          </p:cBhvr>
                                          <p:tavLst>
                                            <p:tav tm="0">
                                              <p:val>
                                                <p:strVal val="#ppt_x"/>
                                              </p:val>
                                            </p:tav>
                                            <p:tav tm="100000">
                                              <p:val>
                                                <p:strVal val="#ppt_x"/>
                                              </p:val>
                                            </p:tav>
                                          </p:tavLst>
                                        </p:anim>
                                        <p:anim calcmode="lin" valueType="num">
                                          <p:cBhvr>
                                            <p:cTn id="103" dur="25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42"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50"/>
                                            <p:tgtEl>
                                              <p:spTgt spid="63"/>
                                            </p:tgtEl>
                                          </p:cBhvr>
                                        </p:animEffect>
                                        <p:anim calcmode="lin" valueType="num">
                                          <p:cBhvr>
                                            <p:cTn id="108" dur="250" fill="hold"/>
                                            <p:tgtEl>
                                              <p:spTgt spid="63"/>
                                            </p:tgtEl>
                                            <p:attrNameLst>
                                              <p:attrName>ppt_x</p:attrName>
                                            </p:attrNameLst>
                                          </p:cBhvr>
                                          <p:tavLst>
                                            <p:tav tm="0">
                                              <p:val>
                                                <p:strVal val="#ppt_x"/>
                                              </p:val>
                                            </p:tav>
                                            <p:tav tm="100000">
                                              <p:val>
                                                <p:strVal val="#ppt_x"/>
                                              </p:val>
                                            </p:tav>
                                          </p:tavLst>
                                        </p:anim>
                                        <p:anim calcmode="lin" valueType="num">
                                          <p:cBhvr>
                                            <p:cTn id="109" dur="250" fill="hold"/>
                                            <p:tgtEl>
                                              <p:spTgt spid="63"/>
                                            </p:tgtEl>
                                            <p:attrNameLst>
                                              <p:attrName>ppt_y</p:attrName>
                                            </p:attrNameLst>
                                          </p:cBhvr>
                                          <p:tavLst>
                                            <p:tav tm="0">
                                              <p:val>
                                                <p:strVal val="#ppt_y+.1"/>
                                              </p:val>
                                            </p:tav>
                                            <p:tav tm="100000">
                                              <p:val>
                                                <p:strVal val="#ppt_y"/>
                                              </p:val>
                                            </p:tav>
                                          </p:tavLst>
                                        </p:anim>
                                      </p:childTnLst>
                                    </p:cTn>
                                  </p:par>
                                </p:childTnLst>
                              </p:cTn>
                            </p:par>
                            <p:par>
                              <p:cTn id="110" fill="hold">
                                <p:stCondLst>
                                  <p:cond delay="2500"/>
                                </p:stCondLst>
                                <p:childTnLst>
                                  <p:par>
                                    <p:cTn id="111" presetID="42" presetClass="entr" presetSubtype="0" fill="hold"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500"/>
                                            <p:tgtEl>
                                              <p:spTgt spid="71"/>
                                            </p:tgtEl>
                                          </p:cBhvr>
                                        </p:animEffect>
                                        <p:anim calcmode="lin" valueType="num">
                                          <p:cBhvr>
                                            <p:cTn id="114" dur="500" fill="hold"/>
                                            <p:tgtEl>
                                              <p:spTgt spid="71"/>
                                            </p:tgtEl>
                                            <p:attrNameLst>
                                              <p:attrName>ppt_x</p:attrName>
                                            </p:attrNameLst>
                                          </p:cBhvr>
                                          <p:tavLst>
                                            <p:tav tm="0">
                                              <p:val>
                                                <p:strVal val="#ppt_x"/>
                                              </p:val>
                                            </p:tav>
                                            <p:tav tm="100000">
                                              <p:val>
                                                <p:strVal val="#ppt_x"/>
                                              </p:val>
                                            </p:tav>
                                          </p:tavLst>
                                        </p:anim>
                                        <p:anim calcmode="lin" valueType="num">
                                          <p:cBhvr>
                                            <p:cTn id="11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6" presetClass="emph" presetSubtype="0" fill="hold" nodeType="after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6" presetClass="emph" presetSubtype="0" fill="hold" nodeType="afterEffect">
                                      <p:stCondLst>
                                        <p:cond delay="0"/>
                                      </p:stCondLst>
                                      <p:childTnLst>
                                        <p:animEffect transition="out" filter="fade">
                                          <p:cBhvr>
                                            <p:cTn id="40" dur="250" tmFilter="0, 0; .2, .5; .8, .5; 1, 0"/>
                                            <p:tgtEl>
                                              <p:spTgt spid="51"/>
                                            </p:tgtEl>
                                          </p:cBhvr>
                                        </p:animEffect>
                                        <p:animScale>
                                          <p:cBhvr>
                                            <p:cTn id="41" dur="125" autoRev="1" fill="hold"/>
                                            <p:tgtEl>
                                              <p:spTgt spid="51"/>
                                            </p:tgtEl>
                                          </p:cBhvr>
                                          <p:by x="105000" y="105000"/>
                                        </p:animScale>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anim calcmode="lin" valueType="num">
                                          <p:cBhvr>
                                            <p:cTn id="46" dur="250" fill="hold"/>
                                            <p:tgtEl>
                                              <p:spTgt spid="17"/>
                                            </p:tgtEl>
                                            <p:attrNameLst>
                                              <p:attrName>ppt_x</p:attrName>
                                            </p:attrNameLst>
                                          </p:cBhvr>
                                          <p:tavLst>
                                            <p:tav tm="0">
                                              <p:val>
                                                <p:strVal val="#ppt_x"/>
                                              </p:val>
                                            </p:tav>
                                            <p:tav tm="100000">
                                              <p:val>
                                                <p:strVal val="#ppt_x"/>
                                              </p:val>
                                            </p:tav>
                                          </p:tavLst>
                                        </p:anim>
                                        <p:anim calcmode="lin" valueType="num">
                                          <p:cBhvr>
                                            <p:cTn id="47" dur="25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anim calcmode="lin" valueType="num">
                                          <p:cBhvr>
                                            <p:cTn id="52" dur="250" fill="hold"/>
                                            <p:tgtEl>
                                              <p:spTgt spid="23"/>
                                            </p:tgtEl>
                                            <p:attrNameLst>
                                              <p:attrName>ppt_x</p:attrName>
                                            </p:attrNameLst>
                                          </p:cBhvr>
                                          <p:tavLst>
                                            <p:tav tm="0">
                                              <p:val>
                                                <p:strVal val="#ppt_x"/>
                                              </p:val>
                                            </p:tav>
                                            <p:tav tm="100000">
                                              <p:val>
                                                <p:strVal val="#ppt_x"/>
                                              </p:val>
                                            </p:tav>
                                          </p:tavLst>
                                        </p:anim>
                                        <p:anim calcmode="lin" valueType="num">
                                          <p:cBhvr>
                                            <p:cTn id="53"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anim calcmode="lin" valueType="num">
                                          <p:cBhvr>
                                            <p:cTn id="59" dur="500" fill="hold"/>
                                            <p:tgtEl>
                                              <p:spTgt spid="42"/>
                                            </p:tgtEl>
                                            <p:attrNameLst>
                                              <p:attrName>ppt_x</p:attrName>
                                            </p:attrNameLst>
                                          </p:cBhvr>
                                          <p:tavLst>
                                            <p:tav tm="0">
                                              <p:val>
                                                <p:strVal val="#ppt_x"/>
                                              </p:val>
                                            </p:tav>
                                            <p:tav tm="100000">
                                              <p:val>
                                                <p:strVal val="#ppt_x"/>
                                              </p:val>
                                            </p:tav>
                                          </p:tavLst>
                                        </p:anim>
                                        <p:anim calcmode="lin" valueType="num">
                                          <p:cBhvr>
                                            <p:cTn id="60" dur="500" fill="hold"/>
                                            <p:tgtEl>
                                              <p:spTgt spid="42"/>
                                            </p:tgtEl>
                                            <p:attrNameLst>
                                              <p:attrName>ppt_y</p:attrName>
                                            </p:attrNameLst>
                                          </p:cBhvr>
                                          <p:tavLst>
                                            <p:tav tm="0">
                                              <p:val>
                                                <p:strVal val="#ppt_y+.1"/>
                                              </p:val>
                                            </p:tav>
                                            <p:tav tm="100000">
                                              <p:val>
                                                <p:strVal val="#ppt_y"/>
                                              </p:val>
                                            </p:tav>
                                          </p:tavLst>
                                        </p:anim>
                                      </p:childTnLst>
                                    </p:cTn>
                                  </p:par>
                                </p:childTnLst>
                              </p:cTn>
                            </p:par>
                            <p:par>
                              <p:cTn id="61" fill="hold">
                                <p:stCondLst>
                                  <p:cond delay="500"/>
                                </p:stCondLst>
                                <p:childTnLst>
                                  <p:par>
                                    <p:cTn id="62" presetID="42"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anim calcmode="lin" valueType="num">
                                          <p:cBhvr>
                                            <p:cTn id="65" dur="250" fill="hold"/>
                                            <p:tgtEl>
                                              <p:spTgt spid="20"/>
                                            </p:tgtEl>
                                            <p:attrNameLst>
                                              <p:attrName>ppt_x</p:attrName>
                                            </p:attrNameLst>
                                          </p:cBhvr>
                                          <p:tavLst>
                                            <p:tav tm="0">
                                              <p:val>
                                                <p:strVal val="#ppt_x"/>
                                              </p:val>
                                            </p:tav>
                                            <p:tav tm="100000">
                                              <p:val>
                                                <p:strVal val="#ppt_x"/>
                                              </p:val>
                                            </p:tav>
                                          </p:tavLst>
                                        </p:anim>
                                        <p:anim calcmode="lin" valueType="num">
                                          <p:cBhvr>
                                            <p:cTn id="66" dur="25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50"/>
                                            <p:tgtEl>
                                              <p:spTgt spid="26"/>
                                            </p:tgtEl>
                                          </p:cBhvr>
                                        </p:animEffect>
                                        <p:anim calcmode="lin" valueType="num">
                                          <p:cBhvr>
                                            <p:cTn id="71" dur="250" fill="hold"/>
                                            <p:tgtEl>
                                              <p:spTgt spid="26"/>
                                            </p:tgtEl>
                                            <p:attrNameLst>
                                              <p:attrName>ppt_x</p:attrName>
                                            </p:attrNameLst>
                                          </p:cBhvr>
                                          <p:tavLst>
                                            <p:tav tm="0">
                                              <p:val>
                                                <p:strVal val="#ppt_x"/>
                                              </p:val>
                                            </p:tav>
                                            <p:tav tm="100000">
                                              <p:val>
                                                <p:strVal val="#ppt_x"/>
                                              </p:val>
                                            </p:tav>
                                          </p:tavLst>
                                        </p:anim>
                                        <p:anim calcmode="lin" valueType="num">
                                          <p:cBhvr>
                                            <p:cTn id="72" dur="250" fill="hold"/>
                                            <p:tgtEl>
                                              <p:spTgt spid="26"/>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anim calcmode="lin" valueType="num">
                                          <p:cBhvr>
                                            <p:cTn id="77" dur="500" fill="hold"/>
                                            <p:tgtEl>
                                              <p:spTgt spid="45"/>
                                            </p:tgtEl>
                                            <p:attrNameLst>
                                              <p:attrName>ppt_x</p:attrName>
                                            </p:attrNameLst>
                                          </p:cBhvr>
                                          <p:tavLst>
                                            <p:tav tm="0">
                                              <p:val>
                                                <p:strVal val="#ppt_x"/>
                                              </p:val>
                                            </p:tav>
                                            <p:tav tm="100000">
                                              <p:val>
                                                <p:strVal val="#ppt_x"/>
                                              </p:val>
                                            </p:tav>
                                          </p:tavLst>
                                        </p:anim>
                                        <p:anim calcmode="lin" valueType="num">
                                          <p:cBhvr>
                                            <p:cTn id="78"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250"/>
                                            <p:tgtEl>
                                              <p:spTgt spid="54"/>
                                            </p:tgtEl>
                                          </p:cBhvr>
                                        </p:animEffect>
                                        <p:anim calcmode="lin" valueType="num">
                                          <p:cBhvr>
                                            <p:cTn id="84" dur="250" fill="hold"/>
                                            <p:tgtEl>
                                              <p:spTgt spid="54"/>
                                            </p:tgtEl>
                                            <p:attrNameLst>
                                              <p:attrName>ppt_x</p:attrName>
                                            </p:attrNameLst>
                                          </p:cBhvr>
                                          <p:tavLst>
                                            <p:tav tm="0">
                                              <p:val>
                                                <p:strVal val="#ppt_x"/>
                                              </p:val>
                                            </p:tav>
                                            <p:tav tm="100000">
                                              <p:val>
                                                <p:strVal val="#ppt_x"/>
                                              </p:val>
                                            </p:tav>
                                          </p:tavLst>
                                        </p:anim>
                                        <p:anim calcmode="lin" valueType="num">
                                          <p:cBhvr>
                                            <p:cTn id="85" dur="250" fill="hold"/>
                                            <p:tgtEl>
                                              <p:spTgt spid="54"/>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42" presetClass="entr" presetSubtype="0"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250"/>
                                            <p:tgtEl>
                                              <p:spTgt spid="60"/>
                                            </p:tgtEl>
                                          </p:cBhvr>
                                        </p:animEffect>
                                        <p:anim calcmode="lin" valueType="num">
                                          <p:cBhvr>
                                            <p:cTn id="90" dur="250" fill="hold"/>
                                            <p:tgtEl>
                                              <p:spTgt spid="60"/>
                                            </p:tgtEl>
                                            <p:attrNameLst>
                                              <p:attrName>ppt_x</p:attrName>
                                            </p:attrNameLst>
                                          </p:cBhvr>
                                          <p:tavLst>
                                            <p:tav tm="0">
                                              <p:val>
                                                <p:strVal val="#ppt_x"/>
                                              </p:val>
                                            </p:tav>
                                            <p:tav tm="100000">
                                              <p:val>
                                                <p:strVal val="#ppt_x"/>
                                              </p:val>
                                            </p:tav>
                                          </p:tavLst>
                                        </p:anim>
                                        <p:anim calcmode="lin" valueType="num">
                                          <p:cBhvr>
                                            <p:cTn id="91" dur="250" fill="hold"/>
                                            <p:tgtEl>
                                              <p:spTgt spid="60"/>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42"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anim calcmode="lin" valueType="num">
                                          <p:cBhvr>
                                            <p:cTn id="96" dur="500" fill="hold"/>
                                            <p:tgtEl>
                                              <p:spTgt spid="68"/>
                                            </p:tgtEl>
                                            <p:attrNameLst>
                                              <p:attrName>ppt_x</p:attrName>
                                            </p:attrNameLst>
                                          </p:cBhvr>
                                          <p:tavLst>
                                            <p:tav tm="0">
                                              <p:val>
                                                <p:strVal val="#ppt_x"/>
                                              </p:val>
                                            </p:tav>
                                            <p:tav tm="100000">
                                              <p:val>
                                                <p:strVal val="#ppt_x"/>
                                              </p:val>
                                            </p:tav>
                                          </p:tavLst>
                                        </p:anim>
                                        <p:anim calcmode="lin" valueType="num">
                                          <p:cBhvr>
                                            <p:cTn id="97" dur="500" fill="hold"/>
                                            <p:tgtEl>
                                              <p:spTgt spid="68"/>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42"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250"/>
                                            <p:tgtEl>
                                              <p:spTgt spid="57"/>
                                            </p:tgtEl>
                                          </p:cBhvr>
                                        </p:animEffect>
                                        <p:anim calcmode="lin" valueType="num">
                                          <p:cBhvr>
                                            <p:cTn id="102" dur="250" fill="hold"/>
                                            <p:tgtEl>
                                              <p:spTgt spid="57"/>
                                            </p:tgtEl>
                                            <p:attrNameLst>
                                              <p:attrName>ppt_x</p:attrName>
                                            </p:attrNameLst>
                                          </p:cBhvr>
                                          <p:tavLst>
                                            <p:tav tm="0">
                                              <p:val>
                                                <p:strVal val="#ppt_x"/>
                                              </p:val>
                                            </p:tav>
                                            <p:tav tm="100000">
                                              <p:val>
                                                <p:strVal val="#ppt_x"/>
                                              </p:val>
                                            </p:tav>
                                          </p:tavLst>
                                        </p:anim>
                                        <p:anim calcmode="lin" valueType="num">
                                          <p:cBhvr>
                                            <p:cTn id="103" dur="250" fill="hold"/>
                                            <p:tgtEl>
                                              <p:spTgt spid="57"/>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42"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50"/>
                                            <p:tgtEl>
                                              <p:spTgt spid="63"/>
                                            </p:tgtEl>
                                          </p:cBhvr>
                                        </p:animEffect>
                                        <p:anim calcmode="lin" valueType="num">
                                          <p:cBhvr>
                                            <p:cTn id="108" dur="250" fill="hold"/>
                                            <p:tgtEl>
                                              <p:spTgt spid="63"/>
                                            </p:tgtEl>
                                            <p:attrNameLst>
                                              <p:attrName>ppt_x</p:attrName>
                                            </p:attrNameLst>
                                          </p:cBhvr>
                                          <p:tavLst>
                                            <p:tav tm="0">
                                              <p:val>
                                                <p:strVal val="#ppt_x"/>
                                              </p:val>
                                            </p:tav>
                                            <p:tav tm="100000">
                                              <p:val>
                                                <p:strVal val="#ppt_x"/>
                                              </p:val>
                                            </p:tav>
                                          </p:tavLst>
                                        </p:anim>
                                        <p:anim calcmode="lin" valueType="num">
                                          <p:cBhvr>
                                            <p:cTn id="109" dur="250" fill="hold"/>
                                            <p:tgtEl>
                                              <p:spTgt spid="63"/>
                                            </p:tgtEl>
                                            <p:attrNameLst>
                                              <p:attrName>ppt_y</p:attrName>
                                            </p:attrNameLst>
                                          </p:cBhvr>
                                          <p:tavLst>
                                            <p:tav tm="0">
                                              <p:val>
                                                <p:strVal val="#ppt_y+.1"/>
                                              </p:val>
                                            </p:tav>
                                            <p:tav tm="100000">
                                              <p:val>
                                                <p:strVal val="#ppt_y"/>
                                              </p:val>
                                            </p:tav>
                                          </p:tavLst>
                                        </p:anim>
                                      </p:childTnLst>
                                    </p:cTn>
                                  </p:par>
                                </p:childTnLst>
                              </p:cTn>
                            </p:par>
                            <p:par>
                              <p:cTn id="110" fill="hold">
                                <p:stCondLst>
                                  <p:cond delay="2500"/>
                                </p:stCondLst>
                                <p:childTnLst>
                                  <p:par>
                                    <p:cTn id="111" presetID="42" presetClass="entr" presetSubtype="0" fill="hold"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500"/>
                                            <p:tgtEl>
                                              <p:spTgt spid="71"/>
                                            </p:tgtEl>
                                          </p:cBhvr>
                                        </p:animEffect>
                                        <p:anim calcmode="lin" valueType="num">
                                          <p:cBhvr>
                                            <p:cTn id="114" dur="500" fill="hold"/>
                                            <p:tgtEl>
                                              <p:spTgt spid="71"/>
                                            </p:tgtEl>
                                            <p:attrNameLst>
                                              <p:attrName>ppt_x</p:attrName>
                                            </p:attrNameLst>
                                          </p:cBhvr>
                                          <p:tavLst>
                                            <p:tav tm="0">
                                              <p:val>
                                                <p:strVal val="#ppt_x"/>
                                              </p:val>
                                            </p:tav>
                                            <p:tav tm="100000">
                                              <p:val>
                                                <p:strVal val="#ppt_x"/>
                                              </p:val>
                                            </p:tav>
                                          </p:tavLst>
                                        </p:anim>
                                        <p:anim calcmode="lin" valueType="num">
                                          <p:cBhvr>
                                            <p:cTn id="11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Sev01"/>
          <p:cNvSpPr/>
          <p:nvPr/>
        </p:nvSpPr>
        <p:spPr>
          <a:xfrm>
            <a:off x="1267883"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ev02"/>
          <p:cNvSpPr/>
          <p:nvPr/>
        </p:nvSpPr>
        <p:spPr>
          <a:xfrm>
            <a:off x="3950475"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ev03"/>
          <p:cNvSpPr/>
          <p:nvPr/>
        </p:nvSpPr>
        <p:spPr>
          <a:xfrm>
            <a:off x="6633067" y="2147823"/>
            <a:ext cx="1612996" cy="16129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ev04"/>
          <p:cNvSpPr/>
          <p:nvPr/>
        </p:nvSpPr>
        <p:spPr>
          <a:xfrm>
            <a:off x="9315659" y="2147823"/>
            <a:ext cx="1612996" cy="161299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Half Frame 26"/>
          <p:cNvSpPr/>
          <p:nvPr/>
        </p:nvSpPr>
        <p:spPr>
          <a:xfrm rot="5400000">
            <a:off x="2025410" y="1960298"/>
            <a:ext cx="1086201" cy="1086201"/>
          </a:xfrm>
          <a:prstGeom prst="halfFrame">
            <a:avLst>
              <a:gd name="adj1" fmla="val 4570"/>
              <a:gd name="adj2" fmla="val 3947"/>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Half Frame 27"/>
          <p:cNvSpPr/>
          <p:nvPr/>
        </p:nvSpPr>
        <p:spPr>
          <a:xfrm rot="5400000">
            <a:off x="4708002" y="1960298"/>
            <a:ext cx="1086201" cy="1086201"/>
          </a:xfrm>
          <a:prstGeom prst="halfFrame">
            <a:avLst>
              <a:gd name="adj1" fmla="val 4570"/>
              <a:gd name="adj2" fmla="val 3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Half Frame 30"/>
          <p:cNvSpPr/>
          <p:nvPr/>
        </p:nvSpPr>
        <p:spPr>
          <a:xfrm rot="5400000">
            <a:off x="7390594" y="1960298"/>
            <a:ext cx="1086201" cy="1086201"/>
          </a:xfrm>
          <a:prstGeom prst="halfFrame">
            <a:avLst>
              <a:gd name="adj1" fmla="val 4570"/>
              <a:gd name="adj2" fmla="val 3947"/>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Half Frame 31"/>
          <p:cNvSpPr/>
          <p:nvPr/>
        </p:nvSpPr>
        <p:spPr>
          <a:xfrm rot="5400000">
            <a:off x="10073186" y="1960298"/>
            <a:ext cx="1086201" cy="1086201"/>
          </a:xfrm>
          <a:prstGeom prst="halfFrame">
            <a:avLst>
              <a:gd name="adj1" fmla="val 4570"/>
              <a:gd name="adj2" fmla="val 3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52"/>
          <p:cNvSpPr>
            <a:spLocks noEditPoints="1"/>
          </p:cNvSpPr>
          <p:nvPr/>
        </p:nvSpPr>
        <p:spPr bwMode="auto">
          <a:xfrm>
            <a:off x="9825661" y="2634186"/>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2"/>
          <p:cNvSpPr>
            <a:spLocks noEditPoints="1"/>
          </p:cNvSpPr>
          <p:nvPr/>
        </p:nvSpPr>
        <p:spPr bwMode="auto">
          <a:xfrm>
            <a:off x="1733460" y="2676778"/>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78"/>
          <p:cNvSpPr>
            <a:spLocks noEditPoints="1"/>
          </p:cNvSpPr>
          <p:nvPr/>
        </p:nvSpPr>
        <p:spPr bwMode="auto">
          <a:xfrm>
            <a:off x="7148208" y="2712980"/>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6"/>
          <p:cNvSpPr>
            <a:spLocks noEditPoints="1"/>
          </p:cNvSpPr>
          <p:nvPr/>
        </p:nvSpPr>
        <p:spPr bwMode="auto">
          <a:xfrm>
            <a:off x="4538652" y="2578705"/>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8"/>
          <p:cNvSpPr/>
          <p:nvPr/>
        </p:nvSpPr>
        <p:spPr>
          <a:xfrm>
            <a:off x="915211" y="4023419"/>
            <a:ext cx="2438400" cy="1200329"/>
          </a:xfrm>
          <a:prstGeom prst="rect">
            <a:avLst/>
          </a:prstGeom>
        </p:spPr>
        <p:txBody>
          <a:bodyPr wrap="square">
            <a:spAutoFit/>
          </a:bodyPr>
          <a:lstStyle/>
          <a:p>
            <a:pPr algn="ctr"/>
            <a:r>
              <a:rPr lang="zh-CN" altLang="en-US"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0" name="Rectangle 8"/>
          <p:cNvSpPr/>
          <p:nvPr/>
        </p:nvSpPr>
        <p:spPr>
          <a:xfrm>
            <a:off x="3574391" y="4023419"/>
            <a:ext cx="2438400" cy="1200329"/>
          </a:xfrm>
          <a:prstGeom prst="rect">
            <a:avLst/>
          </a:prstGeom>
        </p:spPr>
        <p:txBody>
          <a:bodyPr wrap="square">
            <a:spAutoFit/>
          </a:bodyPr>
          <a:lstStyle/>
          <a:p>
            <a:pPr algn="ctr"/>
            <a:r>
              <a:rPr lang="zh-CN" altLang="en-US"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1" name="Rectangle 8"/>
          <p:cNvSpPr/>
          <p:nvPr/>
        </p:nvSpPr>
        <p:spPr>
          <a:xfrm>
            <a:off x="6306361" y="4023419"/>
            <a:ext cx="2438400" cy="1200329"/>
          </a:xfrm>
          <a:prstGeom prst="rect">
            <a:avLst/>
          </a:prstGeom>
        </p:spPr>
        <p:txBody>
          <a:bodyPr wrap="square">
            <a:spAutoFit/>
          </a:bodyPr>
          <a:lstStyle/>
          <a:p>
            <a:pPr algn="ctr"/>
            <a:r>
              <a:rPr lang="zh-CN" altLang="en-US"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2" name="Rectangle 8"/>
          <p:cNvSpPr/>
          <p:nvPr/>
        </p:nvSpPr>
        <p:spPr>
          <a:xfrm>
            <a:off x="9157377" y="4023419"/>
            <a:ext cx="2438400" cy="1200329"/>
          </a:xfrm>
          <a:prstGeom prst="rect">
            <a:avLst/>
          </a:prstGeom>
        </p:spPr>
        <p:txBody>
          <a:bodyPr wrap="square">
            <a:spAutoFit/>
          </a:bodyPr>
          <a:lstStyle/>
          <a:p>
            <a:pPr algn="ctr"/>
            <a:r>
              <a:rPr lang="zh-CN" altLang="en-US"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200" b="1"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endParaRPr lang="en-US" altLang="zh-CN" sz="8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pPr algn="ctr"/>
            <a:r>
              <a:rPr lang="zh-CN" altLang="en-US" sz="1400" dirty="0" smtClean="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1700"/>
                            </p:stCondLst>
                            <p:childTnLst>
                              <p:par>
                                <p:cTn id="30" presetID="45" presetClass="entr" presetSubtype="0" fill="hold" grpId="0" nodeType="after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ppt_w</p:attrName>
                                        </p:attrNameLst>
                                      </p:cBhvr>
                                      <p:tavLst>
                                        <p:tav tm="0" fmla="#ppt_w*sin(2.5*pi*$)">
                                          <p:val>
                                            <p:fltVal val="0"/>
                                          </p:val>
                                        </p:tav>
                                        <p:tav tm="100000">
                                          <p:val>
                                            <p:fltVal val="1"/>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2" presetClass="entr" presetSubtype="4" accel="50000" decel="5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ppt_x"/>
                                          </p:val>
                                        </p:tav>
                                        <p:tav tm="100000">
                                          <p:val>
                                            <p:strVal val="#ppt_x"/>
                                          </p:val>
                                        </p:tav>
                                      </p:tavLst>
                                    </p:anim>
                                    <p:anim calcmode="lin" valueType="num">
                                      <p:cBhvr additive="base">
                                        <p:cTn id="44" dur="1000" fill="hold"/>
                                        <p:tgtEl>
                                          <p:spTgt spid="29"/>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5" presetClass="entr" presetSubtype="0"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ppt_w</p:attrName>
                                        </p:attrNameLst>
                                      </p:cBhvr>
                                      <p:tavLst>
                                        <p:tav tm="0" fmla="#ppt_w*sin(2.5*pi*$)">
                                          <p:val>
                                            <p:fltVal val="0"/>
                                          </p:val>
                                        </p:tav>
                                        <p:tav tm="100000">
                                          <p:val>
                                            <p:fltVal val="1"/>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2" presetClass="entr" presetSubtype="4" accel="50000" decel="5000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1000" fill="hold"/>
                                        <p:tgtEl>
                                          <p:spTgt spid="30"/>
                                        </p:tgtEl>
                                        <p:attrNameLst>
                                          <p:attrName>ppt_x</p:attrName>
                                        </p:attrNameLst>
                                      </p:cBhvr>
                                      <p:tavLst>
                                        <p:tav tm="0">
                                          <p:val>
                                            <p:strVal val="#ppt_x"/>
                                          </p:val>
                                        </p:tav>
                                        <p:tav tm="100000">
                                          <p:val>
                                            <p:strVal val="#ppt_x"/>
                                          </p:val>
                                        </p:tav>
                                      </p:tavLst>
                                    </p:anim>
                                    <p:anim calcmode="lin" valueType="num">
                                      <p:cBhvr additive="base">
                                        <p:cTn id="66" dur="1000" fill="hold"/>
                                        <p:tgtEl>
                                          <p:spTgt spid="3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45" presetClass="entr" presetSubtype="0"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ppt_w</p:attrName>
                                        </p:attrNameLst>
                                      </p:cBhvr>
                                      <p:tavLst>
                                        <p:tav tm="0" fmla="#ppt_w*sin(2.5*pi*$)">
                                          <p:val>
                                            <p:fltVal val="0"/>
                                          </p:val>
                                        </p:tav>
                                        <p:tav tm="100000">
                                          <p:val>
                                            <p:fltVal val="1"/>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2" presetClass="entr" presetSubtype="4" accel="50000" decel="5000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45" presetClass="entr" presetSubtype="0" fill="hold" grpId="0" nodeType="afterEffect">
                                  <p:stCondLst>
                                    <p:cond delay="0"/>
                                  </p:stCondLst>
                                  <p:iterate type="lt">
                                    <p:tmPct val="10000"/>
                                  </p:iterate>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ppt_w</p:attrName>
                                        </p:attrNameLst>
                                      </p:cBhvr>
                                      <p:tavLst>
                                        <p:tav tm="0" fmla="#ppt_w*sin(2.5*pi*$)">
                                          <p:val>
                                            <p:fltVal val="0"/>
                                          </p:val>
                                        </p:tav>
                                        <p:tav tm="100000">
                                          <p:val>
                                            <p:fltVal val="1"/>
                                          </p:val>
                                        </p:tav>
                                      </p:tavLst>
                                    </p:anim>
                                    <p:anim calcmode="lin" valueType="num">
                                      <p:cBhvr>
                                        <p:cTn id="100" dur="1000" fill="hold"/>
                                        <p:tgtEl>
                                          <p:spTgt spid="20"/>
                                        </p:tgtEl>
                                        <p:attrNameLst>
                                          <p:attrName>ppt_h</p:attrName>
                                        </p:attrNameLst>
                                      </p:cBhvr>
                                      <p:tavLst>
                                        <p:tav tm="0">
                                          <p:val>
                                            <p:strVal val="#ppt_h"/>
                                          </p:val>
                                        </p:tav>
                                        <p:tav tm="100000">
                                          <p:val>
                                            <p:strVal val="#ppt_h"/>
                                          </p:val>
                                        </p:tav>
                                      </p:tavLst>
                                    </p:anim>
                                  </p:childTnLst>
                                </p:cTn>
                              </p:par>
                            </p:childTnLst>
                          </p:cTn>
                        </p:par>
                        <p:par>
                          <p:cTn id="101" fill="hold">
                            <p:stCondLst>
                              <p:cond delay="9500"/>
                            </p:stCondLst>
                            <p:childTnLst>
                              <p:par>
                                <p:cTn id="102" presetID="53" presetClass="entr" presetSubtype="16"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Effect transition="in" filter="fade">
                                      <p:cBhvr>
                                        <p:cTn id="106" dur="500"/>
                                        <p:tgtEl>
                                          <p:spTgt spid="25"/>
                                        </p:tgtEl>
                                      </p:cBhvr>
                                    </p:animEffect>
                                  </p:childTnLst>
                                </p:cTn>
                              </p:par>
                              <p:par>
                                <p:cTn id="107" presetID="2" presetClass="entr" presetSubtype="4" accel="50000" decel="5000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1000" fill="hold"/>
                                        <p:tgtEl>
                                          <p:spTgt spid="32"/>
                                        </p:tgtEl>
                                        <p:attrNameLst>
                                          <p:attrName>ppt_x</p:attrName>
                                        </p:attrNameLst>
                                      </p:cBhvr>
                                      <p:tavLst>
                                        <p:tav tm="0">
                                          <p:val>
                                            <p:strVal val="#ppt_x"/>
                                          </p:val>
                                        </p:tav>
                                        <p:tav tm="100000">
                                          <p:val>
                                            <p:strVal val="#ppt_x"/>
                                          </p:val>
                                        </p:tav>
                                      </p:tavLst>
                                    </p:anim>
                                    <p:anim calcmode="lin" valueType="num">
                                      <p:cBhvr additive="base">
                                        <p:cTn id="11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smtClean="0">
                <a:solidFill>
                  <a:schemeClr val="bg1"/>
                </a:solidFill>
                <a:latin typeface="微软雅黑" panose="020B0503020204020204" pitchFamily="34" charset="-122"/>
                <a:ea typeface="微软雅黑" panose="020B0503020204020204" pitchFamily="34" charset="-122"/>
              </a:rPr>
              <a:t>第三章</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smtClean="0">
                <a:solidFill>
                  <a:srgbClr val="FFFFFF"/>
                </a:solidFill>
                <a:latin typeface="微软雅黑" panose="020B0503020204020204" pitchFamily="34" charset="-122"/>
                <a:ea typeface="微软雅黑" panose="020B0503020204020204" pitchFamily="34" charset="-122"/>
              </a:rPr>
              <a:t>这里输入党课的标题</a:t>
            </a:r>
            <a:endParaRPr lang="zh-CN" altLang="en-US" sz="3700" b="1" dirty="0">
              <a:solidFill>
                <a:srgbClr val="FFFFFF"/>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a:t>
            </a:r>
            <a:r>
              <a:rPr lang="zh-CN" altLang="en-US" dirty="0" smtClean="0">
                <a:solidFill>
                  <a:schemeClr val="bg1"/>
                </a:solidFill>
                <a:latin typeface="微软雅黑" panose="020B0503020204020204" pitchFamily="34" charset="-122"/>
                <a:ea typeface="微软雅黑" panose="020B0503020204020204" pitchFamily="34" charset="-122"/>
              </a:rPr>
              <a:t>“立党为公，执政为民”</a:t>
            </a:r>
            <a:r>
              <a:rPr lang="zh-CN" altLang="en-US" dirty="0">
                <a:solidFill>
                  <a:schemeClr val="bg1"/>
                </a:solidFill>
                <a:latin typeface="微软雅黑" panose="020B0503020204020204" pitchFamily="34" charset="-122"/>
                <a:ea typeface="微软雅黑" panose="020B0503020204020204" pitchFamily="34" charset="-122"/>
              </a:rPr>
              <a:t>，推进作风建设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Picture 29" descr="红带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18"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19"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20"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21"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2"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3"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4"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5" name="Text Placeholder 8"/>
          <p:cNvSpPr txBox="1"/>
          <p:nvPr/>
        </p:nvSpPr>
        <p:spPr>
          <a:xfrm>
            <a:off x="482237" y="2319646"/>
            <a:ext cx="3099874" cy="275261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fontAlgn="base">
              <a:lnSpc>
                <a:spcPct val="150000"/>
              </a:lnSpc>
              <a:spcBef>
                <a:spcPct val="0"/>
              </a:spcBef>
              <a:spcAft>
                <a:spcPct val="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cxnSp>
        <p:nvCxnSpPr>
          <p:cNvPr id="26"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27"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28"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29"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
        <p:nvSpPr>
          <p:cNvPr id="30"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endParaRPr lang="zh-CN" altLang="en-US" sz="18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9"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par>
                          <p:cTn id="30" fill="hold">
                            <p:stCondLst>
                              <p:cond delay="17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220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700"/>
                            </p:stCondLst>
                            <p:childTnLst>
                              <p:par>
                                <p:cTn id="39" presetID="49" presetClass="entr" presetSubtype="0" decel="10000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 calcmode="lin" valueType="num">
                                      <p:cBhvr>
                                        <p:cTn id="43" dur="500" fill="hold"/>
                                        <p:tgtEl>
                                          <p:spTgt spid="20"/>
                                        </p:tgtEl>
                                        <p:attrNameLst>
                                          <p:attrName>style.rotation</p:attrName>
                                        </p:attrNameLst>
                                      </p:cBhvr>
                                      <p:tavLst>
                                        <p:tav tm="0">
                                          <p:val>
                                            <p:fltVal val="360"/>
                                          </p:val>
                                        </p:tav>
                                        <p:tav tm="100000">
                                          <p:val>
                                            <p:fltVal val="0"/>
                                          </p:val>
                                        </p:tav>
                                      </p:tavLst>
                                    </p:anim>
                                    <p:animEffect transition="in" filter="fade">
                                      <p:cBhvr>
                                        <p:cTn id="44" dur="500"/>
                                        <p:tgtEl>
                                          <p:spTgt spid="20"/>
                                        </p:tgtEl>
                                      </p:cBhvr>
                                    </p:animEffect>
                                  </p:childTnLst>
                                </p:cTn>
                              </p:par>
                            </p:childTnLst>
                          </p:cTn>
                        </p:par>
                        <p:par>
                          <p:cTn id="45" fill="hold">
                            <p:stCondLst>
                              <p:cond delay="3200"/>
                            </p:stCondLst>
                            <p:childTnLst>
                              <p:par>
                                <p:cTn id="46" presetID="2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37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4200"/>
                            </p:stCondLst>
                            <p:childTnLst>
                              <p:par>
                                <p:cTn id="54" presetID="49" presetClass="entr" presetSubtype="0" decel="10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 calcmode="lin" valueType="num">
                                      <p:cBhvr>
                                        <p:cTn id="58" dur="500" fill="hold"/>
                                        <p:tgtEl>
                                          <p:spTgt spid="19"/>
                                        </p:tgtEl>
                                        <p:attrNameLst>
                                          <p:attrName>style.rotation</p:attrName>
                                        </p:attrNameLst>
                                      </p:cBhvr>
                                      <p:tavLst>
                                        <p:tav tm="0">
                                          <p:val>
                                            <p:fltVal val="360"/>
                                          </p:val>
                                        </p:tav>
                                        <p:tav tm="100000">
                                          <p:val>
                                            <p:fltVal val="0"/>
                                          </p:val>
                                        </p:tav>
                                      </p:tavLst>
                                    </p:anim>
                                    <p:animEffect transition="in" filter="fade">
                                      <p:cBhvr>
                                        <p:cTn id="59" dur="500"/>
                                        <p:tgtEl>
                                          <p:spTgt spid="19"/>
                                        </p:tgtEl>
                                      </p:cBhvr>
                                    </p:animEffect>
                                  </p:childTnLst>
                                </p:cTn>
                              </p:par>
                            </p:childTnLst>
                          </p:cTn>
                        </p:par>
                        <p:par>
                          <p:cTn id="60" fill="hold">
                            <p:stCondLst>
                              <p:cond delay="4700"/>
                            </p:stCondLst>
                            <p:childTnLst>
                              <p:par>
                                <p:cTn id="61" presetID="22" presetClass="entr" presetSubtype="2"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par>
                          <p:cTn id="64" fill="hold">
                            <p:stCondLst>
                              <p:cond delay="5200"/>
                            </p:stCondLst>
                            <p:childTnLst>
                              <p:par>
                                <p:cTn id="65" presetID="22" presetClass="entr" presetSubtype="4"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5700"/>
                            </p:stCondLst>
                            <p:childTnLst>
                              <p:par>
                                <p:cTn id="69" presetID="49" presetClass="entr" presetSubtype="0" decel="10000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 calcmode="lin" valueType="num">
                                      <p:cBhvr>
                                        <p:cTn id="73" dur="500" fill="hold"/>
                                        <p:tgtEl>
                                          <p:spTgt spid="18"/>
                                        </p:tgtEl>
                                        <p:attrNameLst>
                                          <p:attrName>style.rotation</p:attrName>
                                        </p:attrNameLst>
                                      </p:cBhvr>
                                      <p:tavLst>
                                        <p:tav tm="0">
                                          <p:val>
                                            <p:fltVal val="360"/>
                                          </p:val>
                                        </p:tav>
                                        <p:tav tm="100000">
                                          <p:val>
                                            <p:fltVal val="0"/>
                                          </p:val>
                                        </p:tav>
                                      </p:tavLst>
                                    </p:anim>
                                    <p:animEffect transition="in" filter="fade">
                                      <p:cBhvr>
                                        <p:cTn id="74" dur="500"/>
                                        <p:tgtEl>
                                          <p:spTgt spid="18"/>
                                        </p:tgtEl>
                                      </p:cBhvr>
                                    </p:animEffect>
                                  </p:childTnLst>
                                </p:cTn>
                              </p:par>
                            </p:childTnLst>
                          </p:cTn>
                        </p:par>
                        <p:par>
                          <p:cTn id="75" fill="hold">
                            <p:stCondLst>
                              <p:cond delay="6200"/>
                            </p:stCondLst>
                            <p:childTnLst>
                              <p:par>
                                <p:cTn id="76" presetID="22" presetClass="entr" presetSubtype="8"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6700"/>
                            </p:stCondLst>
                            <p:childTnLst>
                              <p:par>
                                <p:cTn id="80" presetID="22" presetClass="entr" presetSubtype="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7200"/>
                            </p:stCondLst>
                            <p:childTnLst>
                              <p:par>
                                <p:cTn id="84" presetID="22" presetClass="entr" presetSubtype="1"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up)">
                                      <p:cBhvr>
                                        <p:cTn id="86" dur="500"/>
                                        <p:tgtEl>
                                          <p:spTgt spid="26"/>
                                        </p:tgtEl>
                                      </p:cBhvr>
                                    </p:animEffect>
                                  </p:childTnLst>
                                </p:cTn>
                              </p:par>
                            </p:childTnLst>
                          </p:cTn>
                        </p:par>
                        <p:par>
                          <p:cTn id="87" fill="hold">
                            <p:stCondLst>
                              <p:cond delay="77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5"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grpSp>
        <p:nvGrpSpPr>
          <p:cNvPr id="60" name="组合 59"/>
          <p:cNvGrpSpPr/>
          <p:nvPr/>
        </p:nvGrpSpPr>
        <p:grpSpPr>
          <a:xfrm>
            <a:off x="6549534" y="1122595"/>
            <a:ext cx="4120738" cy="558141"/>
            <a:chOff x="6102748" y="1607214"/>
            <a:chExt cx="4120738" cy="558141"/>
          </a:xfrm>
        </p:grpSpPr>
        <p:sp>
          <p:nvSpPr>
            <p:cNvPr id="61" name="椭圆 60"/>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6188786" y="1643647"/>
              <a:ext cx="3843048" cy="477054"/>
              <a:chOff x="5590100" y="1744227"/>
              <a:chExt cx="3843048" cy="477054"/>
            </a:xfrm>
          </p:grpSpPr>
          <p:sp>
            <p:nvSpPr>
              <p:cNvPr id="64" name="矩形 63"/>
              <p:cNvSpPr/>
              <p:nvPr/>
            </p:nvSpPr>
            <p:spPr>
              <a:xfrm>
                <a:off x="6170716" y="1802198"/>
                <a:ext cx="3262432" cy="400110"/>
              </a:xfrm>
              <a:prstGeom prst="rect">
                <a:avLst/>
              </a:prstGeom>
            </p:spPr>
            <p:txBody>
              <a:bodyPr wrap="non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第一章：单击这里添加文字</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65" name="矩形 64"/>
              <p:cNvSpPr/>
              <p:nvPr/>
            </p:nvSpPr>
            <p:spPr>
              <a:xfrm>
                <a:off x="5590100" y="1744227"/>
                <a:ext cx="579005" cy="477054"/>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6549534" y="2111541"/>
            <a:ext cx="4120738" cy="558141"/>
            <a:chOff x="6102748" y="1607214"/>
            <a:chExt cx="4120738" cy="558141"/>
          </a:xfrm>
        </p:grpSpPr>
        <p:sp>
          <p:nvSpPr>
            <p:cNvPr id="67" name="椭圆 6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196801" y="1643647"/>
              <a:ext cx="3835032" cy="461665"/>
              <a:chOff x="5598115" y="1744227"/>
              <a:chExt cx="3835032" cy="461665"/>
            </a:xfrm>
          </p:grpSpPr>
          <p:sp>
            <p:nvSpPr>
              <p:cNvPr id="70" name="矩形 69"/>
              <p:cNvSpPr/>
              <p:nvPr/>
            </p:nvSpPr>
            <p:spPr>
              <a:xfrm>
                <a:off x="6170714" y="1802198"/>
                <a:ext cx="3262433" cy="400110"/>
              </a:xfrm>
              <a:prstGeom prst="rect">
                <a:avLst/>
              </a:prstGeom>
            </p:spPr>
            <p:txBody>
              <a:bodyPr wrap="non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第二章</a:t>
                </a:r>
                <a:r>
                  <a:rPr lang="zh-CN" altLang="en-US" sz="2000" b="1" kern="0" dirty="0">
                    <a:solidFill>
                      <a:srgbClr val="C00000"/>
                    </a:solidFill>
                    <a:latin typeface="微软雅黑" panose="020B0503020204020204" pitchFamily="34" charset="-122"/>
                    <a:ea typeface="微软雅黑" panose="020B0503020204020204" pitchFamily="34" charset="-122"/>
                  </a:rPr>
                  <a:t>：单击这里添加文字</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71" name="矩形 70"/>
              <p:cNvSpPr/>
              <p:nvPr/>
            </p:nvSpPr>
            <p:spPr>
              <a:xfrm>
                <a:off x="5598115" y="1744227"/>
                <a:ext cx="562975" cy="461665"/>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72" name="组合 71"/>
          <p:cNvGrpSpPr/>
          <p:nvPr/>
        </p:nvGrpSpPr>
        <p:grpSpPr>
          <a:xfrm>
            <a:off x="6549534" y="3100487"/>
            <a:ext cx="4120738" cy="558141"/>
            <a:chOff x="6102748" y="1607214"/>
            <a:chExt cx="4120738" cy="558141"/>
          </a:xfrm>
        </p:grpSpPr>
        <p:sp>
          <p:nvSpPr>
            <p:cNvPr id="73" name="椭圆 72"/>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6196801" y="1643647"/>
              <a:ext cx="3835032" cy="461665"/>
              <a:chOff x="5598115" y="1744227"/>
              <a:chExt cx="3835032" cy="461665"/>
            </a:xfrm>
          </p:grpSpPr>
          <p:sp>
            <p:nvSpPr>
              <p:cNvPr id="76" name="矩形 75"/>
              <p:cNvSpPr/>
              <p:nvPr/>
            </p:nvSpPr>
            <p:spPr>
              <a:xfrm>
                <a:off x="6170714" y="1802198"/>
                <a:ext cx="3262433" cy="400110"/>
              </a:xfrm>
              <a:prstGeom prst="rect">
                <a:avLst/>
              </a:prstGeom>
            </p:spPr>
            <p:txBody>
              <a:bodyPr wrap="non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第三章</a:t>
                </a:r>
                <a:r>
                  <a:rPr lang="zh-CN" altLang="en-US" sz="2000" b="1" kern="0" dirty="0">
                    <a:solidFill>
                      <a:srgbClr val="C00000"/>
                    </a:solidFill>
                    <a:latin typeface="微软雅黑" panose="020B0503020204020204" pitchFamily="34" charset="-122"/>
                    <a:ea typeface="微软雅黑" panose="020B0503020204020204" pitchFamily="34" charset="-122"/>
                  </a:rPr>
                  <a:t>：单击这里添加文字</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77" name="矩形 76"/>
              <p:cNvSpPr/>
              <p:nvPr/>
            </p:nvSpPr>
            <p:spPr>
              <a:xfrm>
                <a:off x="5598115" y="1744227"/>
                <a:ext cx="562975" cy="461665"/>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78" name="组合 77"/>
          <p:cNvGrpSpPr/>
          <p:nvPr/>
        </p:nvGrpSpPr>
        <p:grpSpPr>
          <a:xfrm>
            <a:off x="6549534" y="4089434"/>
            <a:ext cx="4120738" cy="558141"/>
            <a:chOff x="6102748" y="1607214"/>
            <a:chExt cx="4120738" cy="558141"/>
          </a:xfrm>
        </p:grpSpPr>
        <p:sp>
          <p:nvSpPr>
            <p:cNvPr id="79" name="椭圆 78"/>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6102748" y="1607214"/>
              <a:ext cx="4120738" cy="558141"/>
            </a:xfrm>
            <a:prstGeom prst="roundRect">
              <a:avLst/>
            </a:prstGeom>
            <a:noFill/>
            <a:ln>
              <a:solidFill>
                <a:schemeClr val="bg1">
                  <a:lumMod val="65000"/>
                </a:schemeClr>
              </a:solidFill>
              <a:prstDash val="sysDot"/>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6196801" y="1655522"/>
              <a:ext cx="3835031" cy="461665"/>
              <a:chOff x="5598115" y="1756102"/>
              <a:chExt cx="3835031" cy="461665"/>
            </a:xfrm>
          </p:grpSpPr>
          <p:sp>
            <p:nvSpPr>
              <p:cNvPr id="82" name="矩形 81"/>
              <p:cNvSpPr/>
              <p:nvPr/>
            </p:nvSpPr>
            <p:spPr>
              <a:xfrm>
                <a:off x="6170714" y="1802198"/>
                <a:ext cx="3262432" cy="400110"/>
              </a:xfrm>
              <a:prstGeom prst="rect">
                <a:avLst/>
              </a:prstGeom>
            </p:spPr>
            <p:txBody>
              <a:bodyPr wrap="non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第四章</a:t>
                </a:r>
                <a:r>
                  <a:rPr lang="zh-CN" altLang="en-US" sz="2000" b="1" kern="0" dirty="0">
                    <a:solidFill>
                      <a:srgbClr val="C00000"/>
                    </a:solidFill>
                    <a:latin typeface="微软雅黑" panose="020B0503020204020204" pitchFamily="34" charset="-122"/>
                    <a:ea typeface="微软雅黑" panose="020B0503020204020204" pitchFamily="34" charset="-122"/>
                  </a:rPr>
                  <a:t>：单击这里添加文字</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83" name="矩形 82"/>
              <p:cNvSpPr/>
              <p:nvPr/>
            </p:nvSpPr>
            <p:spPr>
              <a:xfrm>
                <a:off x="5598115" y="1756102"/>
                <a:ext cx="562975" cy="461665"/>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87" name="TextBox 86"/>
          <p:cNvSpPr txBox="1"/>
          <p:nvPr/>
        </p:nvSpPr>
        <p:spPr>
          <a:xfrm>
            <a:off x="3731830" y="2150904"/>
            <a:ext cx="1851789" cy="1554272"/>
          </a:xfrm>
          <a:prstGeom prst="rect">
            <a:avLst/>
          </a:prstGeom>
          <a:noFill/>
        </p:spPr>
        <p:txBody>
          <a:bodyPr wrap="none" rtlCol="0">
            <a:spAutoFit/>
          </a:bodyPr>
          <a:lstStyle/>
          <a:p>
            <a:r>
              <a:rPr lang="zh-CN" altLang="en-US" sz="6500" b="1" dirty="0" smtClean="0">
                <a:solidFill>
                  <a:srgbClr val="C00000"/>
                </a:solidFill>
                <a:latin typeface="微软雅黑" panose="020B0503020204020204" pitchFamily="34" charset="-122"/>
                <a:ea typeface="微软雅黑" panose="020B0503020204020204" pitchFamily="34" charset="-122"/>
              </a:rPr>
              <a:t>目录</a:t>
            </a:r>
            <a:endParaRPr lang="en-US" altLang="zh-CN" sz="6500" b="1" dirty="0">
              <a:solidFill>
                <a:srgbClr val="C00000"/>
              </a:solidFill>
              <a:latin typeface="微软雅黑" panose="020B0503020204020204" pitchFamily="34" charset="-122"/>
              <a:ea typeface="微软雅黑" panose="020B0503020204020204" pitchFamily="34" charset="-122"/>
            </a:endParaRPr>
          </a:p>
          <a:p>
            <a:r>
              <a:rPr lang="en-US" altLang="zh-CN" sz="3000" b="1" dirty="0" smtClean="0">
                <a:solidFill>
                  <a:srgbClr val="C00000"/>
                </a:solidFill>
                <a:latin typeface="微软雅黑" panose="020B0503020204020204" pitchFamily="34" charset="-122"/>
                <a:ea typeface="微软雅黑" panose="020B0503020204020204" pitchFamily="34" charset="-122"/>
              </a:rPr>
              <a:t> content</a:t>
            </a:r>
            <a:endParaRPr lang="zh-CN" altLang="en-US" sz="3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anim calcmode="lin" valueType="num">
                                      <p:cBhvr>
                                        <p:cTn id="10" dur="500" fill="hold"/>
                                        <p:tgtEl>
                                          <p:spTgt spid="87"/>
                                        </p:tgtEl>
                                        <p:attrNameLst>
                                          <p:attrName>ppt_x</p:attrName>
                                        </p:attrNameLst>
                                      </p:cBhvr>
                                      <p:tavLst>
                                        <p:tav tm="0">
                                          <p:val>
                                            <p:fltVal val="0.5"/>
                                          </p:val>
                                        </p:tav>
                                        <p:tav tm="100000">
                                          <p:val>
                                            <p:strVal val="#ppt_x"/>
                                          </p:val>
                                        </p:tav>
                                      </p:tavLst>
                                    </p:anim>
                                    <p:anim calcmode="lin" valueType="num">
                                      <p:cBhvr>
                                        <p:cTn id="11" dur="500" fill="hold"/>
                                        <p:tgtEl>
                                          <p:spTgt spid="87"/>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750" fill="hold"/>
                                        <p:tgtEl>
                                          <p:spTgt spid="60"/>
                                        </p:tgtEl>
                                        <p:attrNameLst>
                                          <p:attrName>ppt_x</p:attrName>
                                        </p:attrNameLst>
                                      </p:cBhvr>
                                      <p:tavLst>
                                        <p:tav tm="0">
                                          <p:val>
                                            <p:strVal val="#ppt_x"/>
                                          </p:val>
                                        </p:tav>
                                        <p:tav tm="100000">
                                          <p:val>
                                            <p:strVal val="#ppt_x"/>
                                          </p:val>
                                        </p:tav>
                                      </p:tavLst>
                                    </p:anim>
                                    <p:anim calcmode="lin" valueType="num">
                                      <p:cBhvr additive="base">
                                        <p:cTn id="16" dur="75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decel="100000"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750" fill="hold"/>
                                        <p:tgtEl>
                                          <p:spTgt spid="66"/>
                                        </p:tgtEl>
                                        <p:attrNameLst>
                                          <p:attrName>ppt_x</p:attrName>
                                        </p:attrNameLst>
                                      </p:cBhvr>
                                      <p:tavLst>
                                        <p:tav tm="0">
                                          <p:val>
                                            <p:strVal val="#ppt_x"/>
                                          </p:val>
                                        </p:tav>
                                        <p:tav tm="100000">
                                          <p:val>
                                            <p:strVal val="#ppt_x"/>
                                          </p:val>
                                        </p:tav>
                                      </p:tavLst>
                                    </p:anim>
                                    <p:anim calcmode="lin" valueType="num">
                                      <p:cBhvr additive="base">
                                        <p:cTn id="21" dur="750" fill="hold"/>
                                        <p:tgtEl>
                                          <p:spTgt spid="66"/>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1" decel="10000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ppt_x"/>
                                          </p:val>
                                        </p:tav>
                                        <p:tav tm="100000">
                                          <p:val>
                                            <p:strVal val="#ppt_x"/>
                                          </p:val>
                                        </p:tav>
                                      </p:tavLst>
                                    </p:anim>
                                    <p:anim calcmode="lin" valueType="num">
                                      <p:cBhvr additive="base">
                                        <p:cTn id="26" dur="750" fill="hold"/>
                                        <p:tgtEl>
                                          <p:spTgt spid="72"/>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 presetClass="entr" presetSubtype="1" decel="100000"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750" fill="hold"/>
                                        <p:tgtEl>
                                          <p:spTgt spid="78"/>
                                        </p:tgtEl>
                                        <p:attrNameLst>
                                          <p:attrName>ppt_x</p:attrName>
                                        </p:attrNameLst>
                                      </p:cBhvr>
                                      <p:tavLst>
                                        <p:tav tm="0">
                                          <p:val>
                                            <p:strVal val="#ppt_x"/>
                                          </p:val>
                                        </p:tav>
                                        <p:tav tm="100000">
                                          <p:val>
                                            <p:strVal val="#ppt_x"/>
                                          </p:val>
                                        </p:tav>
                                      </p:tavLst>
                                    </p:anim>
                                    <p:anim calcmode="lin" valueType="num">
                                      <p:cBhvr additive="base">
                                        <p:cTn id="31" dur="75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TextBox 16"/>
          <p:cNvSpPr txBox="1"/>
          <p:nvPr/>
        </p:nvSpPr>
        <p:spPr>
          <a:xfrm>
            <a:off x="5406478" y="3299660"/>
            <a:ext cx="1102110" cy="98511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完成情况</a:t>
            </a:r>
            <a:endParaRPr kumimoji="0" lang="zh-CN" altLang="en-US" sz="32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68702" y="2197696"/>
            <a:ext cx="1588832" cy="1596336"/>
            <a:chOff x="3325813" y="1949271"/>
            <a:chExt cx="1193800" cy="1196975"/>
          </a:xfrm>
          <a:solidFill>
            <a:schemeClr val="bg1">
              <a:lumMod val="50000"/>
            </a:schemeClr>
          </a:solidFill>
        </p:grpSpPr>
        <p:sp>
          <p:nvSpPr>
            <p:cNvPr id="19"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20" name="组合 19"/>
            <p:cNvGrpSpPr/>
            <p:nvPr/>
          </p:nvGrpSpPr>
          <p:grpSpPr>
            <a:xfrm>
              <a:off x="3683368" y="2318392"/>
              <a:ext cx="351046" cy="351046"/>
              <a:chOff x="3683368" y="2342383"/>
              <a:chExt cx="351046" cy="351046"/>
            </a:xfrm>
            <a:grpFill/>
          </p:grpSpPr>
          <p:sp>
            <p:nvSpPr>
              <p:cNvPr id="21" name="椭圆 20"/>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Lucida Sans Unicode" panose="020B0602030504020204"/>
                  <a:ea typeface="黑体" panose="02010609060101010101" charset="-122"/>
                  <a:cs typeface="+mn-cs"/>
                </a:endParaRPr>
              </a:p>
            </p:txBody>
          </p:sp>
          <p:sp>
            <p:nvSpPr>
              <p:cNvPr id="22" name="TextBox 21"/>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096979" y="2197696"/>
            <a:ext cx="1588832" cy="1596336"/>
            <a:chOff x="4624388" y="1949271"/>
            <a:chExt cx="1193800" cy="1196975"/>
          </a:xfrm>
          <a:solidFill>
            <a:srgbClr val="DB2632"/>
          </a:solidFill>
        </p:grpSpPr>
        <p:sp>
          <p:nvSpPr>
            <p:cNvPr id="24" name="Freeform 8"/>
            <p:cNvSpPr/>
            <p:nvPr/>
          </p:nvSpPr>
          <p:spPr bwMode="auto">
            <a:xfrm>
              <a:off x="4624388" y="1949271"/>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25" name="组合 24"/>
            <p:cNvGrpSpPr/>
            <p:nvPr/>
          </p:nvGrpSpPr>
          <p:grpSpPr>
            <a:xfrm>
              <a:off x="5148064" y="2318392"/>
              <a:ext cx="351046" cy="351046"/>
              <a:chOff x="3683368" y="2342383"/>
              <a:chExt cx="351046" cy="351046"/>
            </a:xfrm>
            <a:grpFill/>
          </p:grpSpPr>
          <p:sp>
            <p:nvSpPr>
              <p:cNvPr id="26" name="椭圆 25"/>
              <p:cNvSpPr/>
              <p:nvPr/>
            </p:nvSpPr>
            <p:spPr>
              <a:xfrm>
                <a:off x="3683368" y="2342383"/>
                <a:ext cx="351046" cy="351046"/>
              </a:xfrm>
              <a:prstGeom prst="ellipse">
                <a:avLst/>
              </a:prstGeom>
              <a:solidFill>
                <a:srgbClr val="C00000"/>
              </a:solid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Lucida Sans Unicode" panose="020B0602030504020204"/>
                  <a:ea typeface="黑体" panose="02010609060101010101" charset="-122"/>
                  <a:cs typeface="+mn-cs"/>
                </a:endParaRPr>
              </a:p>
            </p:txBody>
          </p:sp>
          <p:sp>
            <p:nvSpPr>
              <p:cNvPr id="27" name="TextBox 26"/>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2</a:t>
                </a:r>
                <a:endParaRPr kumimoji="0" lang="zh-CN" altLang="en-US"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4368702" y="3935881"/>
            <a:ext cx="1588832" cy="1598454"/>
            <a:chOff x="3325813" y="3252609"/>
            <a:chExt cx="1193800" cy="1198563"/>
          </a:xfrm>
          <a:solidFill>
            <a:srgbClr val="DB2632"/>
          </a:solidFill>
        </p:grpSpPr>
        <p:sp>
          <p:nvSpPr>
            <p:cNvPr id="29"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30" name="组合 29"/>
            <p:cNvGrpSpPr/>
            <p:nvPr/>
          </p:nvGrpSpPr>
          <p:grpSpPr>
            <a:xfrm>
              <a:off x="3683368" y="3737557"/>
              <a:ext cx="351046" cy="351046"/>
              <a:chOff x="3683368" y="2342383"/>
              <a:chExt cx="351046" cy="351046"/>
            </a:xfrm>
            <a:grpFill/>
          </p:grpSpPr>
          <p:sp>
            <p:nvSpPr>
              <p:cNvPr id="31" name="椭圆 30"/>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Lucida Sans Unicode" panose="020B0602030504020204"/>
                  <a:ea typeface="黑体" panose="02010609060101010101" charset="-122"/>
                  <a:cs typeface="+mn-cs"/>
                </a:endParaRPr>
              </a:p>
            </p:txBody>
          </p:sp>
          <p:sp>
            <p:nvSpPr>
              <p:cNvPr id="32" name="TextBox 31"/>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4</a:t>
                </a:r>
                <a:endParaRPr kumimoji="0" lang="zh-CN" altLang="en-US"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a:xfrm>
            <a:off x="6096979" y="3935881"/>
            <a:ext cx="1588832" cy="1598454"/>
            <a:chOff x="4624388" y="3252609"/>
            <a:chExt cx="1193800" cy="1198563"/>
          </a:xfrm>
          <a:solidFill>
            <a:schemeClr val="bg1">
              <a:lumMod val="50000"/>
            </a:schemeClr>
          </a:solidFill>
        </p:grpSpPr>
        <p:sp>
          <p:nvSpPr>
            <p:cNvPr id="34"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grpSp>
          <p:nvGrpSpPr>
            <p:cNvPr id="35" name="组合 34"/>
            <p:cNvGrpSpPr/>
            <p:nvPr/>
          </p:nvGrpSpPr>
          <p:grpSpPr>
            <a:xfrm>
              <a:off x="5148064" y="3737557"/>
              <a:ext cx="351046" cy="351046"/>
              <a:chOff x="3683368" y="2342383"/>
              <a:chExt cx="351046" cy="351046"/>
            </a:xfrm>
            <a:grpFill/>
          </p:grpSpPr>
          <p:sp>
            <p:nvSpPr>
              <p:cNvPr id="36" name="椭圆 35"/>
              <p:cNvSpPr/>
              <p:nvPr/>
            </p:nvSpPr>
            <p:spPr>
              <a:xfrm>
                <a:off x="3683368" y="2342383"/>
                <a:ext cx="351046" cy="351046"/>
              </a:xfrm>
              <a:prstGeom prst="ellipse">
                <a:avLst/>
              </a:prstGeom>
              <a:grp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Lucida Sans Unicode" panose="020B0602030504020204"/>
                  <a:ea typeface="黑体" panose="02010609060101010101" charset="-122"/>
                  <a:cs typeface="+mn-cs"/>
                </a:endParaRPr>
              </a:p>
            </p:txBody>
          </p:sp>
          <p:sp>
            <p:nvSpPr>
              <p:cNvPr id="37" name="TextBox 36"/>
              <p:cNvSpPr txBox="1"/>
              <p:nvPr/>
            </p:nvSpPr>
            <p:spPr>
              <a:xfrm>
                <a:off x="3786883" y="2348629"/>
                <a:ext cx="144016" cy="338554"/>
              </a:xfrm>
              <a:prstGeom prst="rect">
                <a:avLst/>
              </a:prstGeom>
              <a:grp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29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756295" y="1548904"/>
            <a:ext cx="3218038" cy="1126215"/>
            <a:chOff x="611560" y="1462793"/>
            <a:chExt cx="2417936" cy="844466"/>
          </a:xfrm>
        </p:grpSpPr>
        <p:sp>
          <p:nvSpPr>
            <p:cNvPr id="39" name="TextBox 38"/>
            <p:cNvSpPr txBox="1"/>
            <p:nvPr/>
          </p:nvSpPr>
          <p:spPr>
            <a:xfrm>
              <a:off x="611560" y="1753389"/>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r>
                <a:rPr lang="zh-CN" altLang="en-US" sz="1600" dirty="0" smtClean="0">
                  <a:solidFill>
                    <a:prstClr val="black"/>
                  </a:solidFill>
                  <a:cs typeface="方正兰亭纤黑简体"/>
                </a:rPr>
                <a:t>。</a:t>
              </a:r>
              <a:endParaRPr lang="zh-CN" altLang="en-US" sz="1600" dirty="0">
                <a:solidFill>
                  <a:prstClr val="black"/>
                </a:solidFill>
                <a:cs typeface="方正兰亭纤黑简体"/>
              </a:endParaRPr>
            </a:p>
          </p:txBody>
        </p:sp>
        <p:sp>
          <p:nvSpPr>
            <p:cNvPr id="40" name="TextBox 39"/>
            <p:cNvSpPr txBox="1"/>
            <p:nvPr/>
          </p:nvSpPr>
          <p:spPr>
            <a:xfrm>
              <a:off x="1475656" y="1462793"/>
              <a:ext cx="1553840" cy="219240"/>
            </a:xfrm>
            <a:prstGeom prst="rect">
              <a:avLst/>
            </a:prstGeom>
            <a:noFill/>
          </p:spPr>
          <p:txBody>
            <a:bodyPr wrap="square" lIns="0" tIns="0" rIns="0" bIns="0" rtlCol="0">
              <a:spAutoFit/>
            </a:bodyPr>
            <a:lstStyle/>
            <a:p>
              <a:pPr algn="r"/>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endParaRPr lang="zh-CN" altLang="en-US" sz="1900" b="1" dirty="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56295" y="4141112"/>
            <a:ext cx="3218038" cy="1120308"/>
            <a:chOff x="611560" y="3406497"/>
            <a:chExt cx="2417936" cy="840037"/>
          </a:xfrm>
        </p:grpSpPr>
        <p:sp>
          <p:nvSpPr>
            <p:cNvPr id="42" name="TextBox 41"/>
            <p:cNvSpPr txBox="1"/>
            <p:nvPr/>
          </p:nvSpPr>
          <p:spPr>
            <a:xfrm>
              <a:off x="611560" y="3692664"/>
              <a:ext cx="2417936"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r>
                <a:rPr lang="zh-CN" altLang="en-US" sz="1600" dirty="0" smtClean="0">
                  <a:solidFill>
                    <a:prstClr val="black"/>
                  </a:solidFill>
                  <a:cs typeface="方正兰亭纤黑简体"/>
                </a:rPr>
                <a:t>。</a:t>
              </a:r>
              <a:endParaRPr lang="zh-CN" altLang="en-US" sz="1600" dirty="0">
                <a:solidFill>
                  <a:prstClr val="black"/>
                </a:solidFill>
                <a:cs typeface="方正兰亭纤黑简体"/>
              </a:endParaRPr>
            </a:p>
          </p:txBody>
        </p:sp>
        <p:sp>
          <p:nvSpPr>
            <p:cNvPr id="43" name="TextBox 42"/>
            <p:cNvSpPr txBox="1"/>
            <p:nvPr/>
          </p:nvSpPr>
          <p:spPr>
            <a:xfrm>
              <a:off x="1187624" y="3406497"/>
              <a:ext cx="1819992" cy="219240"/>
            </a:xfrm>
            <a:prstGeom prst="rect">
              <a:avLst/>
            </a:prstGeom>
            <a:noFill/>
          </p:spPr>
          <p:txBody>
            <a:bodyPr wrap="square" lIns="0" tIns="0" rIns="0" bIns="0" rtlCol="0">
              <a:spAutoFit/>
            </a:bodyPr>
            <a:lstStyle/>
            <a:p>
              <a:pPr algn="r"/>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endParaRPr lang="zh-CN" altLang="en-US" sz="1900" b="1" dirty="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8039804" y="1548904"/>
            <a:ext cx="3162576" cy="1126215"/>
            <a:chOff x="6084168" y="1462793"/>
            <a:chExt cx="2376264" cy="844466"/>
          </a:xfrm>
        </p:grpSpPr>
        <p:sp>
          <p:nvSpPr>
            <p:cNvPr id="45" name="TextBox 44"/>
            <p:cNvSpPr txBox="1"/>
            <p:nvPr/>
          </p:nvSpPr>
          <p:spPr>
            <a:xfrm>
              <a:off x="6084168" y="1753389"/>
              <a:ext cx="2376264"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r>
                <a:rPr lang="zh-CN" altLang="en-US" sz="1600" dirty="0" smtClean="0">
                  <a:solidFill>
                    <a:prstClr val="black"/>
                  </a:solidFill>
                  <a:cs typeface="方正兰亭纤黑简体"/>
                </a:rPr>
                <a:t>。</a:t>
              </a:r>
              <a:endParaRPr lang="zh-CN" altLang="en-US" sz="1600" dirty="0">
                <a:solidFill>
                  <a:prstClr val="black"/>
                </a:solidFill>
                <a:cs typeface="方正兰亭纤黑简体"/>
              </a:endParaRPr>
            </a:p>
          </p:txBody>
        </p:sp>
        <p:sp>
          <p:nvSpPr>
            <p:cNvPr id="46" name="TextBox 45"/>
            <p:cNvSpPr txBox="1"/>
            <p:nvPr/>
          </p:nvSpPr>
          <p:spPr>
            <a:xfrm>
              <a:off x="6084168" y="1462793"/>
              <a:ext cx="1728192" cy="219240"/>
            </a:xfrm>
            <a:prstGeom prst="rect">
              <a:avLst/>
            </a:prstGeom>
            <a:noFill/>
          </p:spPr>
          <p:txBody>
            <a:bodyPr wrap="square" lIns="0" tIns="0" rIns="0" bIns="0" rtlCol="0">
              <a:spAutoFit/>
            </a:bodyPr>
            <a:lstStyle/>
            <a:p>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endParaRPr lang="zh-CN" altLang="en-US" sz="1900" b="1" dirty="0">
                <a:solidFill>
                  <a:prstClr val="black"/>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039804" y="4153325"/>
            <a:ext cx="3258412" cy="1108094"/>
            <a:chOff x="6084168" y="3415656"/>
            <a:chExt cx="2448272" cy="830878"/>
          </a:xfrm>
        </p:grpSpPr>
        <p:sp>
          <p:nvSpPr>
            <p:cNvPr id="48" name="TextBox 47"/>
            <p:cNvSpPr txBox="1"/>
            <p:nvPr/>
          </p:nvSpPr>
          <p:spPr>
            <a:xfrm>
              <a:off x="6084168" y="3692664"/>
              <a:ext cx="2448272" cy="5538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fontAlgn="base">
                <a:lnSpc>
                  <a:spcPct val="100000"/>
                </a:lnSpc>
                <a:spcBef>
                  <a:spcPct val="0"/>
                </a:spcBef>
                <a:spcAft>
                  <a:spcPct val="0"/>
                </a:spcAft>
              </a:pPr>
              <a:r>
                <a:rPr lang="zh-CN" altLang="en-US" sz="1600" dirty="0">
                  <a:solidFill>
                    <a:prstClr val="black"/>
                  </a:solidFill>
                  <a:cs typeface="方正兰亭纤黑简体"/>
                </a:rPr>
                <a:t>单击此处添加文字阐述，添加简短问题说明文字，具体说明文字在此处添加此处</a:t>
              </a:r>
              <a:r>
                <a:rPr lang="zh-CN" altLang="en-US" sz="1600" dirty="0" smtClean="0">
                  <a:solidFill>
                    <a:prstClr val="black"/>
                  </a:solidFill>
                  <a:cs typeface="方正兰亭纤黑简体"/>
                </a:rPr>
                <a:t>。</a:t>
              </a:r>
              <a:endParaRPr lang="zh-CN" altLang="en-US" sz="1600" dirty="0">
                <a:solidFill>
                  <a:prstClr val="black"/>
                </a:solidFill>
                <a:cs typeface="方正兰亭纤黑简体"/>
              </a:endParaRPr>
            </a:p>
          </p:txBody>
        </p:sp>
        <p:sp>
          <p:nvSpPr>
            <p:cNvPr id="49" name="TextBox 48"/>
            <p:cNvSpPr txBox="1"/>
            <p:nvPr/>
          </p:nvSpPr>
          <p:spPr>
            <a:xfrm>
              <a:off x="6084168" y="3415656"/>
              <a:ext cx="1728192" cy="219240"/>
            </a:xfrm>
            <a:prstGeom prst="rect">
              <a:avLst/>
            </a:prstGeom>
            <a:noFill/>
          </p:spPr>
          <p:txBody>
            <a:bodyPr wrap="square" lIns="0" tIns="0" rIns="0" bIns="0" rtlCol="0">
              <a:spAutoFit/>
            </a:bodyPr>
            <a:lstStyle/>
            <a:p>
              <a:r>
                <a:rPr lang="zh-CN" altLang="en-US" sz="1900" b="1" dirty="0">
                  <a:solidFill>
                    <a:prstClr val="black"/>
                  </a:solidFill>
                  <a:latin typeface="微软雅黑" panose="020B0503020204020204" pitchFamily="34" charset="-122"/>
                  <a:ea typeface="微软雅黑" panose="020B0503020204020204" pitchFamily="34" charset="-122"/>
                </a:rPr>
                <a:t>此处添加文本标题</a:t>
              </a:r>
              <a:endParaRPr lang="zh-CN" altLang="en-US" sz="1900" b="1"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9"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par>
                          <p:cTn id="40" fill="hold">
                            <p:stCondLst>
                              <p:cond delay="17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2200"/>
                            </p:stCondLst>
                            <p:childTnLst>
                              <p:par>
                                <p:cTn id="47" presetID="16" presetClass="entr" presetSubtype="2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childTnLst>
                          </p:cTn>
                        </p:par>
                        <p:par>
                          <p:cTn id="50" fill="hold">
                            <p:stCondLst>
                              <p:cond delay="2700"/>
                            </p:stCondLst>
                            <p:childTnLst>
                              <p:par>
                                <p:cTn id="51" presetID="16" presetClass="entr" presetSubtype="21"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childTnLst>
                          </p:cTn>
                        </p:par>
                        <p:par>
                          <p:cTn id="54" fill="hold">
                            <p:stCondLst>
                              <p:cond delay="3200"/>
                            </p:stCondLst>
                            <p:childTnLst>
                              <p:par>
                                <p:cTn id="55" presetID="16" presetClass="entr" presetSubtype="21"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arn(inVertical)">
                                      <p:cBhvr>
                                        <p:cTn id="57" dur="500"/>
                                        <p:tgtEl>
                                          <p:spTgt spid="47"/>
                                        </p:tgtEl>
                                      </p:cBhvr>
                                    </p:animEffect>
                                  </p:childTnLst>
                                </p:cTn>
                              </p:par>
                            </p:childTnLst>
                          </p:cTn>
                        </p:par>
                        <p:par>
                          <p:cTn id="58" fill="hold">
                            <p:stCondLst>
                              <p:cond delay="3700"/>
                            </p:stCondLst>
                            <p:childTnLst>
                              <p:par>
                                <p:cTn id="59" presetID="16" presetClass="entr" presetSubtype="21"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barn(inVertical)">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Rectangle 2"/>
          <p:cNvSpPr/>
          <p:nvPr/>
        </p:nvSpPr>
        <p:spPr bwMode="auto">
          <a:xfrm>
            <a:off x="1641265" y="5654628"/>
            <a:ext cx="9278477" cy="43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spcBef>
                <a:spcPct val="0"/>
              </a:spcBef>
              <a:spcAft>
                <a:spcPct val="0"/>
              </a:spcAft>
            </a:pPr>
            <a:r>
              <a:rPr lang="zh-CN" altLang="en-US" sz="1900" dirty="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r>
              <a:rPr lang="zh-CN" altLang="en-US" sz="1900" dirty="0" smtClean="0">
                <a:solidFill>
                  <a:prstClr val="black"/>
                </a:solidFill>
                <a:latin typeface="微软雅黑" panose="020B0503020204020204" pitchFamily="34" charset="-122"/>
                <a:ea typeface="微软雅黑" panose="020B0503020204020204" pitchFamily="34" charset="-122"/>
                <a:cs typeface="方正兰亭纤黑简体"/>
              </a:rPr>
              <a:t>。</a:t>
            </a:r>
            <a:endParaRPr lang="zh-CN" altLang="en-US" sz="1900" dirty="0">
              <a:solidFill>
                <a:prstClr val="black"/>
              </a:solidFill>
              <a:latin typeface="微软雅黑" panose="020B0503020204020204" pitchFamily="34" charset="-122"/>
              <a:ea typeface="微软雅黑" panose="020B0503020204020204" pitchFamily="34" charset="-122"/>
              <a:cs typeface="方正兰亭纤黑简体"/>
            </a:endParaRPr>
          </a:p>
        </p:txBody>
      </p:sp>
      <p:grpSp>
        <p:nvGrpSpPr>
          <p:cNvPr id="18" name="Group 10"/>
          <p:cNvGrpSpPr/>
          <p:nvPr/>
        </p:nvGrpSpPr>
        <p:grpSpPr bwMode="auto">
          <a:xfrm>
            <a:off x="1893700" y="3580938"/>
            <a:ext cx="2561996" cy="1289349"/>
            <a:chOff x="0" y="0"/>
            <a:chExt cx="3194" cy="1624"/>
          </a:xfrm>
        </p:grpSpPr>
        <p:sp>
          <p:nvSpPr>
            <p:cNvPr id="1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20" name="Rectangle 12"/>
            <p:cNvSpPr/>
            <p:nvPr/>
          </p:nvSpPr>
          <p:spPr bwMode="auto">
            <a:xfrm>
              <a:off x="0" y="416"/>
              <a:ext cx="319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30000"/>
                </a:lnSpc>
                <a:spcBef>
                  <a:spcPct val="0"/>
                </a:spcBef>
              </a:pPr>
              <a:r>
                <a:rPr lang="zh-CN" altLang="en-US" sz="1600" dirty="0">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latin typeface="微软雅黑" panose="020B0503020204020204" pitchFamily="34" charset="-122"/>
                <a:ea typeface="微软雅黑" panose="020B0503020204020204" pitchFamily="34" charset="-122"/>
                <a:sym typeface="方正兰亭黑_GBK" pitchFamily="2" charset="-122"/>
              </a:endParaRPr>
            </a:p>
          </p:txBody>
        </p:sp>
      </p:grpSp>
      <p:grpSp>
        <p:nvGrpSpPr>
          <p:cNvPr id="21" name="Group 13"/>
          <p:cNvGrpSpPr/>
          <p:nvPr/>
        </p:nvGrpSpPr>
        <p:grpSpPr bwMode="auto">
          <a:xfrm>
            <a:off x="1215901" y="3563936"/>
            <a:ext cx="469246" cy="463658"/>
            <a:chOff x="0" y="0"/>
            <a:chExt cx="584" cy="584"/>
          </a:xfrm>
        </p:grpSpPr>
        <p:sp>
          <p:nvSpPr>
            <p:cNvPr id="22"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1</a:t>
              </a:r>
              <a:endPar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24" name="Group 4"/>
          <p:cNvGrpSpPr/>
          <p:nvPr/>
        </p:nvGrpSpPr>
        <p:grpSpPr>
          <a:xfrm>
            <a:off x="1065203" y="2995440"/>
            <a:ext cx="9896449" cy="284581"/>
            <a:chOff x="899592" y="2852807"/>
            <a:chExt cx="7344815" cy="213386"/>
          </a:xfrm>
          <a:solidFill>
            <a:srgbClr val="DB2632"/>
          </a:solidFill>
        </p:grpSpPr>
        <p:sp>
          <p:nvSpPr>
            <p:cNvPr id="25" name="Rectangle 61"/>
            <p:cNvSpPr/>
            <p:nvPr/>
          </p:nvSpPr>
          <p:spPr bwMode="auto">
            <a:xfrm>
              <a:off x="899592" y="2852807"/>
              <a:ext cx="7344815" cy="32031"/>
            </a:xfrm>
            <a:prstGeom prst="rect">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Flowchart: Merge 3"/>
            <p:cNvSpPr/>
            <p:nvPr/>
          </p:nvSpPr>
          <p:spPr bwMode="auto">
            <a:xfrm>
              <a:off x="1099027"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7" name="Flowchart: Merge 64"/>
            <p:cNvSpPr/>
            <p:nvPr/>
          </p:nvSpPr>
          <p:spPr bwMode="auto">
            <a:xfrm>
              <a:off x="3708663"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8" name="Flowchart: Merge 65"/>
            <p:cNvSpPr/>
            <p:nvPr/>
          </p:nvSpPr>
          <p:spPr bwMode="auto">
            <a:xfrm>
              <a:off x="6174461" y="2874792"/>
              <a:ext cx="210541" cy="191401"/>
            </a:xfrm>
            <a:prstGeom prst="flowChartMerge">
              <a:avLst/>
            </a:prstGeom>
            <a:grpFill/>
            <a:ln w="25400" cap="flat" cmpd="sng" algn="ctr">
              <a:solidFill>
                <a:srgbClr val="DB2632"/>
              </a:solidFill>
              <a:prstDash val="solid"/>
              <a:round/>
              <a:headEnd type="none" w="med" len="med"/>
              <a:tailEnd type="none" w="med" len="med"/>
            </a:ln>
            <a:effectLst/>
          </p:spPr>
          <p:txBody>
            <a:bodyPr vert="horz" wrap="square" lIns="91440" tIns="45720" rIns="91440" bIns="45720" numCol="1" rtlCol="0" anchor="t" anchorCtr="0" compatLnSpc="1"/>
            <a:lstStyle/>
            <a:p>
              <a:pPr algn="ctr" defTabSz="130746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9" name="Group 10"/>
          <p:cNvGrpSpPr/>
          <p:nvPr/>
        </p:nvGrpSpPr>
        <p:grpSpPr bwMode="auto">
          <a:xfrm>
            <a:off x="5435184" y="3580938"/>
            <a:ext cx="2470553" cy="1289349"/>
            <a:chOff x="0" y="0"/>
            <a:chExt cx="3080" cy="1624"/>
          </a:xfrm>
        </p:grpSpPr>
        <p:sp>
          <p:nvSpPr>
            <p:cNvPr id="3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1" name="Rectangle 12"/>
            <p:cNvSpPr/>
            <p:nvPr/>
          </p:nvSpPr>
          <p:spPr bwMode="auto">
            <a:xfrm>
              <a:off x="0" y="416"/>
              <a:ext cx="308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32" name="Group 13"/>
          <p:cNvGrpSpPr/>
          <p:nvPr/>
        </p:nvGrpSpPr>
        <p:grpSpPr bwMode="auto">
          <a:xfrm>
            <a:off x="4708369" y="3570287"/>
            <a:ext cx="476476" cy="473979"/>
            <a:chOff x="-61" y="8"/>
            <a:chExt cx="593" cy="597"/>
          </a:xfrm>
        </p:grpSpPr>
        <p:sp>
          <p:nvSpPr>
            <p:cNvPr id="33"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4" name="Rectangle 15"/>
            <p:cNvSpPr/>
            <p:nvPr/>
          </p:nvSpPr>
          <p:spPr bwMode="auto">
            <a:xfrm>
              <a:off x="-52"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2</a:t>
              </a:r>
              <a:endPar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35" name="Group 10"/>
          <p:cNvGrpSpPr/>
          <p:nvPr/>
        </p:nvGrpSpPr>
        <p:grpSpPr bwMode="auto">
          <a:xfrm>
            <a:off x="8787134" y="3580938"/>
            <a:ext cx="2568413" cy="1289349"/>
            <a:chOff x="0" y="0"/>
            <a:chExt cx="3202" cy="1624"/>
          </a:xfrm>
        </p:grpSpPr>
        <p:sp>
          <p:nvSpPr>
            <p:cNvPr id="3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966470" fontAlgn="base">
                <a:lnSpc>
                  <a:spcPct val="90000"/>
                </a:lnSpc>
                <a:spcBef>
                  <a:spcPct val="0"/>
                </a:spcBef>
                <a:spcAft>
                  <a:spcPct val="0"/>
                </a:spcAft>
              </a:pPr>
              <a:r>
                <a:rPr lang="zh-CN" alt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rPr>
                <a:t>单击此处添加标题</a:t>
              </a:r>
              <a:endParaRPr lang="en-US" sz="1700" dirty="0">
                <a:solidFill>
                  <a:srgbClr val="000000"/>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12"/>
            <p:cNvSpPr/>
            <p:nvPr/>
          </p:nvSpPr>
          <p:spPr bwMode="auto">
            <a:xfrm>
              <a:off x="0" y="416"/>
              <a:ext cx="320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a:lnSpc>
                  <a:spcPct val="130000"/>
                </a:lnSpc>
                <a:spcBef>
                  <a:spcPct val="0"/>
                </a:spcBef>
              </a:pPr>
              <a:r>
                <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rPr>
                <a:t>单击此处添加文字阐述，添加简短问题说明文字，具体说明文字在此处添加此处。</a:t>
              </a:r>
              <a:endParaRPr lang="zh-CN" altLang="en-US" sz="1600"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grpSp>
        <p:nvGrpSpPr>
          <p:cNvPr id="38" name="Group 13"/>
          <p:cNvGrpSpPr/>
          <p:nvPr/>
        </p:nvGrpSpPr>
        <p:grpSpPr bwMode="auto">
          <a:xfrm>
            <a:off x="8109336" y="3563936"/>
            <a:ext cx="469246" cy="463658"/>
            <a:chOff x="0" y="0"/>
            <a:chExt cx="584" cy="584"/>
          </a:xfrm>
          <a:noFill/>
        </p:grpSpPr>
        <p:sp>
          <p:nvSpPr>
            <p:cNvPr id="39"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966470"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0" name="Rectangle 15"/>
            <p:cNvSpPr/>
            <p:nvPr/>
          </p:nvSpPr>
          <p:spPr bwMode="auto">
            <a:xfrm>
              <a:off x="0" y="8"/>
              <a:ext cx="584" cy="54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966470" fontAlgn="base">
                <a:spcBef>
                  <a:spcPct val="0"/>
                </a:spcBef>
                <a:spcAft>
                  <a:spcPct val="0"/>
                </a:spcAft>
                <a:defRPr/>
              </a:pPr>
              <a:r>
                <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rPr>
                <a:t>3</a:t>
              </a:r>
              <a:endParaRPr lang="en-US" sz="2300" kern="0" dirty="0">
                <a:solidFill>
                  <a:srgbClr val="FFFFFF"/>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pic>
        <p:nvPicPr>
          <p:cNvPr id="41" name="图片 4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45" y="1414831"/>
            <a:ext cx="2106604" cy="1335209"/>
          </a:xfrm>
          <a:prstGeom prst="rect">
            <a:avLst/>
          </a:prstGeom>
          <a:effectLst>
            <a:outerShdw blurRad="63500" sx="102000" sy="102000" algn="ctr" rotWithShape="0">
              <a:prstClr val="black">
                <a:alpha val="40000"/>
              </a:prstClr>
            </a:outerShdw>
          </a:effectLst>
        </p:spPr>
      </p:pic>
      <p:pic>
        <p:nvPicPr>
          <p:cNvPr id="42" name="图片 41">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278" y="1414832"/>
            <a:ext cx="2200683" cy="1330914"/>
          </a:xfrm>
          <a:prstGeom prst="rect">
            <a:avLst/>
          </a:prstGeom>
          <a:effectLst>
            <a:outerShdw blurRad="63500" sx="102000" sy="102000" algn="ctr" rotWithShape="0">
              <a:prstClr val="black">
                <a:alpha val="40000"/>
              </a:prstClr>
            </a:outerShdw>
          </a:effectLst>
        </p:spPr>
      </p:pic>
      <p:pic>
        <p:nvPicPr>
          <p:cNvPr id="43" name="图片 42">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565" y="1413104"/>
            <a:ext cx="2040245" cy="1332642"/>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42"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ppt_x</p:attrName>
                                        </p:attrNameLst>
                                      </p:cBhvr>
                                      <p:tavLst>
                                        <p:tav tm="0">
                                          <p:val>
                                            <p:strVal val="#ppt_x"/>
                                          </p:val>
                                        </p:tav>
                                        <p:tav tm="100000">
                                          <p:val>
                                            <p:strVal val="#ppt_x"/>
                                          </p:val>
                                        </p:tav>
                                      </p:tavLst>
                                    </p:anim>
                                    <p:anim calcmode="lin" valueType="num">
                                      <p:cBhvr>
                                        <p:cTn id="28" dur="500" fill="hold"/>
                                        <p:tgtEl>
                                          <p:spTgt spid="43"/>
                                        </p:tgtEl>
                                        <p:attrNameLst>
                                          <p:attrName>ppt_y</p:attrName>
                                        </p:attrNameLst>
                                      </p:cBhvr>
                                      <p:tavLst>
                                        <p:tav tm="0">
                                          <p:val>
                                            <p:strVal val="#ppt_y+.1"/>
                                          </p:val>
                                        </p:tav>
                                        <p:tav tm="100000">
                                          <p:val>
                                            <p:strVal val="#ppt_y"/>
                                          </p:val>
                                        </p:tav>
                                      </p:tavLst>
                                    </p:anim>
                                  </p:childTnLst>
                                </p:cTn>
                              </p:par>
                            </p:childTnLst>
                          </p:cTn>
                        </p:par>
                        <p:par>
                          <p:cTn id="29" fill="hold">
                            <p:stCondLst>
                              <p:cond delay="1700"/>
                            </p:stCondLst>
                            <p:childTnLst>
                              <p:par>
                                <p:cTn id="30" presetID="42"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childTnLst>
                          </p:cTn>
                        </p:par>
                        <p:par>
                          <p:cTn id="35" fill="hold">
                            <p:stCondLst>
                              <p:cond delay="22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anim calcmode="lin" valueType="num">
                                      <p:cBhvr>
                                        <p:cTn id="39" dur="500" fill="hold"/>
                                        <p:tgtEl>
                                          <p:spTgt spid="42"/>
                                        </p:tgtEl>
                                        <p:attrNameLst>
                                          <p:attrName>ppt_x</p:attrName>
                                        </p:attrNameLst>
                                      </p:cBhvr>
                                      <p:tavLst>
                                        <p:tav tm="0">
                                          <p:val>
                                            <p:strVal val="#ppt_x"/>
                                          </p:val>
                                        </p:tav>
                                        <p:tav tm="100000">
                                          <p:val>
                                            <p:strVal val="#ppt_x"/>
                                          </p:val>
                                        </p:tav>
                                      </p:tavLst>
                                    </p:anim>
                                    <p:anim calcmode="lin" valueType="num">
                                      <p:cBhvr>
                                        <p:cTn id="40" dur="5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27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3200"/>
                            </p:stCondLst>
                            <p:childTnLst>
                              <p:par>
                                <p:cTn id="46" presetID="23" presetClass="entr" presetSubtype="16"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37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23" presetClass="entr" presetSubtype="16" fill="hold" nodeType="withEffect">
                                  <p:stCondLst>
                                    <p:cond delay="50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childTnLst>
                                </p:cTn>
                              </p:par>
                            </p:childTnLst>
                          </p:cTn>
                        </p:par>
                        <p:par>
                          <p:cTn id="58" fill="hold">
                            <p:stCondLst>
                              <p:cond delay="42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3" presetClass="entr" presetSubtype="16" fill="hold" nodeType="withEffect">
                                  <p:stCondLst>
                                    <p:cond delay="5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childTnLst>
                                </p:cTn>
                              </p:par>
                            </p:childTnLst>
                          </p:cTn>
                        </p:par>
                        <p:par>
                          <p:cTn id="66" fill="hold">
                            <p:stCondLst>
                              <p:cond delay="4700"/>
                            </p:stCondLst>
                            <p:childTnLst>
                              <p:par>
                                <p:cTn id="67" presetID="22" presetClass="entr" presetSubtype="8"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52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anim calcmode="lin" valueType="num">
                                      <p:cBhvr>
                                        <p:cTn id="74" dur="500" fill="hold"/>
                                        <p:tgtEl>
                                          <p:spTgt spid="17"/>
                                        </p:tgtEl>
                                        <p:attrNameLst>
                                          <p:attrName>ppt_x</p:attrName>
                                        </p:attrNameLst>
                                      </p:cBhvr>
                                      <p:tavLst>
                                        <p:tav tm="0">
                                          <p:val>
                                            <p:strVal val="#ppt_x"/>
                                          </p:val>
                                        </p:tav>
                                        <p:tav tm="100000">
                                          <p:val>
                                            <p:strVal val="#ppt_x"/>
                                          </p:val>
                                        </p:tav>
                                      </p:tavLst>
                                    </p:anim>
                                    <p:anim calcmode="lin" valueType="num">
                                      <p:cBhvr>
                                        <p:cTn id="7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4810221" y="1961704"/>
            <a:ext cx="6253537" cy="1003334"/>
            <a:chOff x="4911768" y="1576758"/>
            <a:chExt cx="6253537" cy="1003334"/>
          </a:xfrm>
        </p:grpSpPr>
        <p:sp>
          <p:nvSpPr>
            <p:cNvPr id="18" name="矩形 17"/>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smtClean="0">
                  <a:solidFill>
                    <a:schemeClr val="tx1">
                      <a:lumMod val="75000"/>
                      <a:lumOff val="25000"/>
                    </a:schemeClr>
                  </a:solidFill>
                  <a:sym typeface="微软雅黑" panose="020B0503020204020204" pitchFamily="34" charset="-122"/>
                </a:rPr>
                <a:t>在此</a:t>
              </a:r>
              <a:r>
                <a:rPr lang="zh-CN" altLang="en-US" sz="1400" dirty="0">
                  <a:solidFill>
                    <a:schemeClr val="tx1">
                      <a:lumMod val="75000"/>
                      <a:lumOff val="25000"/>
                    </a:schemeClr>
                  </a:solidFill>
                  <a:sym typeface="微软雅黑" panose="020B0503020204020204" pitchFamily="34" charset="-122"/>
                </a:rPr>
                <a:t>录入上述图表</a:t>
              </a:r>
              <a:r>
                <a:rPr lang="zh-CN" altLang="en-US" sz="1400" dirty="0" smtClean="0">
                  <a:solidFill>
                    <a:schemeClr val="tx1">
                      <a:lumMod val="75000"/>
                      <a:lumOff val="25000"/>
                    </a:schemeClr>
                  </a:solidFill>
                  <a:sym typeface="微软雅黑" panose="020B0503020204020204" pitchFamily="34" charset="-122"/>
                </a:rPr>
                <a:t>的综合描述</a:t>
              </a:r>
              <a:r>
                <a:rPr lang="zh-CN" altLang="en-US" sz="1400" dirty="0">
                  <a:solidFill>
                    <a:schemeClr val="tx1">
                      <a:lumMod val="75000"/>
                      <a:lumOff val="25000"/>
                    </a:schemeClr>
                  </a:solidFill>
                  <a:sym typeface="微软雅黑" panose="020B0503020204020204" pitchFamily="34" charset="-122"/>
                </a:rPr>
                <a:t>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grpSp>
        <p:nvGrpSpPr>
          <p:cNvPr id="20" name="组合 19"/>
          <p:cNvGrpSpPr/>
          <p:nvPr/>
        </p:nvGrpSpPr>
        <p:grpSpPr>
          <a:xfrm>
            <a:off x="4810221" y="3238198"/>
            <a:ext cx="6253537" cy="1003334"/>
            <a:chOff x="4911768" y="2853252"/>
            <a:chExt cx="6253537" cy="1003334"/>
          </a:xfrm>
        </p:grpSpPr>
        <p:sp>
          <p:nvSpPr>
            <p:cNvPr id="21" name="矩形 20"/>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smtClean="0">
                  <a:solidFill>
                    <a:schemeClr val="tx1">
                      <a:lumMod val="75000"/>
                      <a:lumOff val="25000"/>
                    </a:schemeClr>
                  </a:solidFill>
                  <a:sym typeface="微软雅黑" panose="020B0503020204020204" pitchFamily="34" charset="-122"/>
                </a:rPr>
                <a:t>在此</a:t>
              </a:r>
              <a:r>
                <a:rPr lang="zh-CN" altLang="en-US" sz="1400" dirty="0">
                  <a:solidFill>
                    <a:schemeClr val="tx1">
                      <a:lumMod val="75000"/>
                      <a:lumOff val="25000"/>
                    </a:schemeClr>
                  </a:solidFill>
                  <a:sym typeface="微软雅黑" panose="020B0503020204020204" pitchFamily="34" charset="-122"/>
                </a:rPr>
                <a:t>录入上述图表</a:t>
              </a:r>
              <a:r>
                <a:rPr lang="zh-CN" altLang="en-US" sz="1400" dirty="0" smtClean="0">
                  <a:solidFill>
                    <a:schemeClr val="tx1">
                      <a:lumMod val="75000"/>
                      <a:lumOff val="25000"/>
                    </a:schemeClr>
                  </a:solidFill>
                  <a:sym typeface="微软雅黑" panose="020B0503020204020204" pitchFamily="34" charset="-122"/>
                </a:rPr>
                <a:t>的综合描述</a:t>
              </a:r>
              <a:r>
                <a:rPr lang="zh-CN" altLang="en-US" sz="1400" dirty="0">
                  <a:solidFill>
                    <a:schemeClr val="tx1">
                      <a:lumMod val="75000"/>
                      <a:lumOff val="25000"/>
                    </a:schemeClr>
                  </a:solidFill>
                  <a:sym typeface="微软雅黑" panose="020B0503020204020204" pitchFamily="34" charset="-122"/>
                </a:rPr>
                <a:t>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grpSp>
        <p:nvGrpSpPr>
          <p:cNvPr id="23" name="组合 22"/>
          <p:cNvGrpSpPr/>
          <p:nvPr/>
        </p:nvGrpSpPr>
        <p:grpSpPr>
          <a:xfrm>
            <a:off x="4810221" y="4514692"/>
            <a:ext cx="6253537" cy="1003334"/>
            <a:chOff x="4911768" y="4129746"/>
            <a:chExt cx="6253537" cy="1003334"/>
          </a:xfrm>
        </p:grpSpPr>
        <p:sp>
          <p:nvSpPr>
            <p:cNvPr id="24" name="矩形 2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smtClean="0">
                  <a:solidFill>
                    <a:schemeClr val="tx1">
                      <a:lumMod val="75000"/>
                      <a:lumOff val="25000"/>
                    </a:schemeClr>
                  </a:solidFill>
                  <a:sym typeface="微软雅黑" panose="020B0503020204020204" pitchFamily="34" charset="-122"/>
                </a:rPr>
                <a:t>在此</a:t>
              </a:r>
              <a:r>
                <a:rPr lang="zh-CN" altLang="en-US" sz="1400" dirty="0">
                  <a:solidFill>
                    <a:schemeClr val="tx1">
                      <a:lumMod val="75000"/>
                      <a:lumOff val="25000"/>
                    </a:schemeClr>
                  </a:solidFill>
                  <a:sym typeface="微软雅黑" panose="020B0503020204020204" pitchFamily="34" charset="-122"/>
                </a:rPr>
                <a:t>录入上述图表</a:t>
              </a:r>
              <a:r>
                <a:rPr lang="zh-CN" altLang="en-US" sz="1400" dirty="0" smtClean="0">
                  <a:solidFill>
                    <a:schemeClr val="tx1">
                      <a:lumMod val="75000"/>
                      <a:lumOff val="25000"/>
                    </a:schemeClr>
                  </a:solidFill>
                  <a:sym typeface="微软雅黑" panose="020B0503020204020204" pitchFamily="34" charset="-122"/>
                </a:rPr>
                <a:t>的综合描述</a:t>
              </a:r>
              <a:r>
                <a:rPr lang="zh-CN" altLang="en-US" sz="1400" dirty="0">
                  <a:solidFill>
                    <a:schemeClr val="tx1">
                      <a:lumMod val="75000"/>
                      <a:lumOff val="25000"/>
                    </a:schemeClr>
                  </a:solidFill>
                  <a:sym typeface="微软雅黑" panose="020B0503020204020204" pitchFamily="34" charset="-122"/>
                </a:rPr>
                <a:t>说明，在此录入上述图表的综合描述说明，在此录入上述图表的综合描述说明。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grpSp>
      <p:sp>
        <p:nvSpPr>
          <p:cNvPr id="26" name="Oval 25"/>
          <p:cNvSpPr/>
          <p:nvPr/>
        </p:nvSpPr>
        <p:spPr>
          <a:xfrm>
            <a:off x="4326177" y="2283030"/>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7" name="Oval 35"/>
          <p:cNvSpPr/>
          <p:nvPr/>
        </p:nvSpPr>
        <p:spPr>
          <a:xfrm>
            <a:off x="4326177" y="3563186"/>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8" name="Oval 51"/>
          <p:cNvSpPr/>
          <p:nvPr/>
        </p:nvSpPr>
        <p:spPr>
          <a:xfrm>
            <a:off x="4326177" y="4843341"/>
            <a:ext cx="192723"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29" name="组合 28"/>
          <p:cNvGrpSpPr/>
          <p:nvPr/>
        </p:nvGrpSpPr>
        <p:grpSpPr>
          <a:xfrm>
            <a:off x="1227768" y="1893714"/>
            <a:ext cx="2996861" cy="971355"/>
            <a:chOff x="1361399" y="1508768"/>
            <a:chExt cx="2996861" cy="971355"/>
          </a:xfrm>
        </p:grpSpPr>
        <p:grpSp>
          <p:nvGrpSpPr>
            <p:cNvPr id="30" name="Group 30"/>
            <p:cNvGrpSpPr/>
            <p:nvPr/>
          </p:nvGrpSpPr>
          <p:grpSpPr>
            <a:xfrm>
              <a:off x="1361399" y="1508768"/>
              <a:ext cx="2996861" cy="971355"/>
              <a:chOff x="1231550" y="1255634"/>
              <a:chExt cx="2350956" cy="762001"/>
            </a:xfrm>
          </p:grpSpPr>
          <p:sp>
            <p:nvSpPr>
              <p:cNvPr id="32" name="Flowchart: Off-page Connector 22"/>
              <p:cNvSpPr/>
              <p:nvPr/>
            </p:nvSpPr>
            <p:spPr>
              <a:xfrm rot="16200000">
                <a:off x="1829116" y="830137"/>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sp>
            <p:nvSpPr>
              <p:cNvPr id="33" name="Round Same Side Corner Rectangle 23"/>
              <p:cNvSpPr/>
              <p:nvPr/>
            </p:nvSpPr>
            <p:spPr>
              <a:xfrm rot="16200000">
                <a:off x="1080978"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cxnSp>
            <p:nvCxnSpPr>
              <p:cNvPr id="34" name="Straight Connector 24"/>
              <p:cNvCxnSpPr/>
              <p:nvPr/>
            </p:nvCxnSpPr>
            <p:spPr>
              <a:xfrm flipV="1">
                <a:off x="2911783" y="1613322"/>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1"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grpSp>
      <p:grpSp>
        <p:nvGrpSpPr>
          <p:cNvPr id="35" name="组合 34"/>
          <p:cNvGrpSpPr/>
          <p:nvPr/>
        </p:nvGrpSpPr>
        <p:grpSpPr>
          <a:xfrm>
            <a:off x="1225212" y="4454024"/>
            <a:ext cx="2999414" cy="971356"/>
            <a:chOff x="1358843" y="4069078"/>
            <a:chExt cx="2999414" cy="971356"/>
          </a:xfrm>
        </p:grpSpPr>
        <p:grpSp>
          <p:nvGrpSpPr>
            <p:cNvPr id="36" name="Group 40"/>
            <p:cNvGrpSpPr/>
            <p:nvPr/>
          </p:nvGrpSpPr>
          <p:grpSpPr>
            <a:xfrm>
              <a:off x="1358843" y="4069078"/>
              <a:ext cx="2999414" cy="971356"/>
              <a:chOff x="1229546" y="1255634"/>
              <a:chExt cx="2352959" cy="762002"/>
            </a:xfrm>
          </p:grpSpPr>
          <p:sp>
            <p:nvSpPr>
              <p:cNvPr id="38" name="Flowchart: Off-page Connector 47"/>
              <p:cNvSpPr/>
              <p:nvPr/>
            </p:nvSpPr>
            <p:spPr>
              <a:xfrm rot="16200000">
                <a:off x="1829116" y="830138"/>
                <a:ext cx="762000" cy="1612995"/>
              </a:xfrm>
              <a:prstGeom prst="flowChartOffpageConnector">
                <a:avLst/>
              </a:prstGeom>
              <a:solidFill>
                <a:srgbClr val="DB263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39" name="Round Same Side Corner Rectangle 49"/>
              <p:cNvSpPr/>
              <p:nvPr/>
            </p:nvSpPr>
            <p:spPr>
              <a:xfrm rot="16200000">
                <a:off x="1078974"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cxnSp>
            <p:nvCxnSpPr>
              <p:cNvPr id="40" name="Straight Connector 50"/>
              <p:cNvCxnSpPr/>
              <p:nvPr/>
            </p:nvCxnSpPr>
            <p:spPr>
              <a:xfrm>
                <a:off x="2911781" y="1638408"/>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grpSp>
      <p:grpSp>
        <p:nvGrpSpPr>
          <p:cNvPr id="41" name="组合 40"/>
          <p:cNvGrpSpPr/>
          <p:nvPr/>
        </p:nvGrpSpPr>
        <p:grpSpPr>
          <a:xfrm>
            <a:off x="1227768" y="3173869"/>
            <a:ext cx="2996858" cy="971356"/>
            <a:chOff x="1361399" y="2788923"/>
            <a:chExt cx="2996858" cy="971356"/>
          </a:xfrm>
        </p:grpSpPr>
        <p:grpSp>
          <p:nvGrpSpPr>
            <p:cNvPr id="42" name="Group 31"/>
            <p:cNvGrpSpPr/>
            <p:nvPr/>
          </p:nvGrpSpPr>
          <p:grpSpPr>
            <a:xfrm>
              <a:off x="1361399" y="2788923"/>
              <a:ext cx="2996858" cy="971356"/>
              <a:chOff x="1231549" y="1255634"/>
              <a:chExt cx="2350953" cy="762002"/>
            </a:xfrm>
          </p:grpSpPr>
          <p:sp>
            <p:nvSpPr>
              <p:cNvPr id="44" name="Flowchart: Off-page Connector 32"/>
              <p:cNvSpPr/>
              <p:nvPr/>
            </p:nvSpPr>
            <p:spPr>
              <a:xfrm rot="16200000">
                <a:off x="1829116" y="830138"/>
                <a:ext cx="762000" cy="1612995"/>
              </a:xfrm>
              <a:prstGeom prst="flowChartOffpage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45" name="Round Same Side Corner Rectangle 33"/>
              <p:cNvSpPr/>
              <p:nvPr/>
            </p:nvSpPr>
            <p:spPr>
              <a:xfrm rot="16200000">
                <a:off x="1080977" y="1406206"/>
                <a:ext cx="762001" cy="46085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cxnSp>
            <p:nvCxnSpPr>
              <p:cNvPr id="46" name="Straight Connector 34"/>
              <p:cNvCxnSpPr/>
              <p:nvPr/>
            </p:nvCxnSpPr>
            <p:spPr>
              <a:xfrm>
                <a:off x="2911783" y="162586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accel="50000" fill="hold" nodeType="afterEffect" p14:presetBounceEnd="37000">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14:bounceEnd="37000">
                                          <p:cBhvr additive="base">
                                            <p:cTn id="26" dur="400" fill="hold"/>
                                            <p:tgtEl>
                                              <p:spTgt spid="29"/>
                                            </p:tgtEl>
                                            <p:attrNameLst>
                                              <p:attrName>ppt_x</p:attrName>
                                            </p:attrNameLst>
                                          </p:cBhvr>
                                          <p:tavLst>
                                            <p:tav tm="0">
                                              <p:val>
                                                <p:strVal val="0-#ppt_w/2"/>
                                              </p:val>
                                            </p:tav>
                                            <p:tav tm="100000">
                                              <p:val>
                                                <p:strVal val="#ppt_x"/>
                                              </p:val>
                                            </p:tav>
                                          </p:tavLst>
                                        </p:anim>
                                        <p:anim calcmode="lin" valueType="num" p14:bounceEnd="37000">
                                          <p:cBhvr additive="base">
                                            <p:cTn id="27" dur="4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childTnLst>
                              </p:cTn>
                            </p:par>
                            <p:par>
                              <p:cTn id="33" fill="hold">
                                <p:stCondLst>
                                  <p:cond delay="2200"/>
                                </p:stCondLst>
                                <p:childTnLst>
                                  <p:par>
                                    <p:cTn id="34" presetID="12" presetClass="entr" presetSubtype="2" fill="hold" nodeType="afterEffect">
                                      <p:stCondLst>
                                        <p:cond delay="1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left)">
                                          <p:cBhvr>
                                            <p:cTn id="37" dur="500"/>
                                            <p:tgtEl>
                                              <p:spTgt spid="17"/>
                                            </p:tgtEl>
                                          </p:cBhvr>
                                        </p:animEffect>
                                      </p:childTnLst>
                                    </p:cTn>
                                  </p:par>
                                </p:childTnLst>
                              </p:cTn>
                            </p:par>
                            <p:par>
                              <p:cTn id="38" fill="hold">
                                <p:stCondLst>
                                  <p:cond delay="2800"/>
                                </p:stCondLst>
                                <p:childTnLst>
                                  <p:par>
                                    <p:cTn id="39" presetID="2" presetClass="entr" presetSubtype="8" accel="50000" fill="hold" nodeType="afterEffect" p14:presetBounceEnd="37000">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14:bounceEnd="37000">
                                          <p:cBhvr additive="base">
                                            <p:cTn id="41" dur="400" fill="hold"/>
                                            <p:tgtEl>
                                              <p:spTgt spid="41"/>
                                            </p:tgtEl>
                                            <p:attrNameLst>
                                              <p:attrName>ppt_x</p:attrName>
                                            </p:attrNameLst>
                                          </p:cBhvr>
                                          <p:tavLst>
                                            <p:tav tm="0">
                                              <p:val>
                                                <p:strVal val="0-#ppt_w/2"/>
                                              </p:val>
                                            </p:tav>
                                            <p:tav tm="100000">
                                              <p:val>
                                                <p:strVal val="#ppt_x"/>
                                              </p:val>
                                            </p:tav>
                                          </p:tavLst>
                                        </p:anim>
                                        <p:anim calcmode="lin" valueType="num" p14:bounceEnd="37000">
                                          <p:cBhvr additive="base">
                                            <p:cTn id="42" dur="4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33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3800"/>
                                </p:stCondLst>
                                <p:childTnLst>
                                  <p:par>
                                    <p:cTn id="49" presetID="12" presetClass="entr" presetSubtype="2" fill="hold" nodeType="afterEffect">
                                      <p:stCondLst>
                                        <p:cond delay="1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left)">
                                          <p:cBhvr>
                                            <p:cTn id="52" dur="500"/>
                                            <p:tgtEl>
                                              <p:spTgt spid="20"/>
                                            </p:tgtEl>
                                          </p:cBhvr>
                                        </p:animEffect>
                                      </p:childTnLst>
                                    </p:cTn>
                                  </p:par>
                                </p:childTnLst>
                              </p:cTn>
                            </p:par>
                            <p:par>
                              <p:cTn id="53" fill="hold">
                                <p:stCondLst>
                                  <p:cond delay="4400"/>
                                </p:stCondLst>
                                <p:childTnLst>
                                  <p:par>
                                    <p:cTn id="54" presetID="2" presetClass="entr" presetSubtype="8" accel="50000" fill="hold" nodeType="afterEffect" p14:presetBounceEnd="37000">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14:bounceEnd="37000">
                                          <p:cBhvr additive="base">
                                            <p:cTn id="56" dur="400" fill="hold"/>
                                            <p:tgtEl>
                                              <p:spTgt spid="35"/>
                                            </p:tgtEl>
                                            <p:attrNameLst>
                                              <p:attrName>ppt_x</p:attrName>
                                            </p:attrNameLst>
                                          </p:cBhvr>
                                          <p:tavLst>
                                            <p:tav tm="0">
                                              <p:val>
                                                <p:strVal val="0-#ppt_w/2"/>
                                              </p:val>
                                            </p:tav>
                                            <p:tav tm="100000">
                                              <p:val>
                                                <p:strVal val="#ppt_x"/>
                                              </p:val>
                                            </p:tav>
                                          </p:tavLst>
                                        </p:anim>
                                        <p:anim calcmode="lin" valueType="num" p14:bounceEnd="37000">
                                          <p:cBhvr additive="base">
                                            <p:cTn id="57" dur="400" fill="hold"/>
                                            <p:tgtEl>
                                              <p:spTgt spid="35"/>
                                            </p:tgtEl>
                                            <p:attrNameLst>
                                              <p:attrName>ppt_y</p:attrName>
                                            </p:attrNameLst>
                                          </p:cBhvr>
                                          <p:tavLst>
                                            <p:tav tm="0">
                                              <p:val>
                                                <p:strVal val="#ppt_y"/>
                                              </p:val>
                                            </p:tav>
                                            <p:tav tm="100000">
                                              <p:val>
                                                <p:strVal val="#ppt_y"/>
                                              </p:val>
                                            </p:tav>
                                          </p:tavLst>
                                        </p:anim>
                                      </p:childTnLst>
                                    </p:cTn>
                                  </p:par>
                                </p:childTnLst>
                              </p:cTn>
                            </p:par>
                            <p:par>
                              <p:cTn id="58" fill="hold">
                                <p:stCondLst>
                                  <p:cond delay="4900"/>
                                </p:stCondLst>
                                <p:childTnLst>
                                  <p:par>
                                    <p:cTn id="59" presetID="2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childTnLst>
                              </p:cTn>
                            </p:par>
                            <p:par>
                              <p:cTn id="63" fill="hold">
                                <p:stCondLst>
                                  <p:cond delay="5400"/>
                                </p:stCondLst>
                                <p:childTnLst>
                                  <p:par>
                                    <p:cTn id="64" presetID="12" presetClass="entr" presetSubtype="2" fill="hold" nodeType="afterEffect">
                                      <p:stCondLst>
                                        <p:cond delay="10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ppt_x</p:attrName>
                                            </p:attrNameLst>
                                          </p:cBhvr>
                                          <p:tavLst>
                                            <p:tav tm="0">
                                              <p:val>
                                                <p:strVal val="#ppt_x+#ppt_w*1.125000"/>
                                              </p:val>
                                            </p:tav>
                                            <p:tav tm="100000">
                                              <p:val>
                                                <p:strVal val="#ppt_x"/>
                                              </p:val>
                                            </p:tav>
                                          </p:tavLst>
                                        </p:anim>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accel="5000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400" fill="hold"/>
                                            <p:tgtEl>
                                              <p:spTgt spid="29"/>
                                            </p:tgtEl>
                                            <p:attrNameLst>
                                              <p:attrName>ppt_x</p:attrName>
                                            </p:attrNameLst>
                                          </p:cBhvr>
                                          <p:tavLst>
                                            <p:tav tm="0">
                                              <p:val>
                                                <p:strVal val="0-#ppt_w/2"/>
                                              </p:val>
                                            </p:tav>
                                            <p:tav tm="100000">
                                              <p:val>
                                                <p:strVal val="#ppt_x"/>
                                              </p:val>
                                            </p:tav>
                                          </p:tavLst>
                                        </p:anim>
                                        <p:anim calcmode="lin" valueType="num">
                                          <p:cBhvr additive="base">
                                            <p:cTn id="27" dur="4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childTnLst>
                              </p:cTn>
                            </p:par>
                            <p:par>
                              <p:cTn id="33" fill="hold">
                                <p:stCondLst>
                                  <p:cond delay="2200"/>
                                </p:stCondLst>
                                <p:childTnLst>
                                  <p:par>
                                    <p:cTn id="34" presetID="12" presetClass="entr" presetSubtype="2" fill="hold" nodeType="afterEffect">
                                      <p:stCondLst>
                                        <p:cond delay="1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left)">
                                          <p:cBhvr>
                                            <p:cTn id="37" dur="500"/>
                                            <p:tgtEl>
                                              <p:spTgt spid="17"/>
                                            </p:tgtEl>
                                          </p:cBhvr>
                                        </p:animEffect>
                                      </p:childTnLst>
                                    </p:cTn>
                                  </p:par>
                                </p:childTnLst>
                              </p:cTn>
                            </p:par>
                            <p:par>
                              <p:cTn id="38" fill="hold">
                                <p:stCondLst>
                                  <p:cond delay="2800"/>
                                </p:stCondLst>
                                <p:childTnLst>
                                  <p:par>
                                    <p:cTn id="39" presetID="2" presetClass="entr" presetSubtype="8" accel="5000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400" fill="hold"/>
                                            <p:tgtEl>
                                              <p:spTgt spid="41"/>
                                            </p:tgtEl>
                                            <p:attrNameLst>
                                              <p:attrName>ppt_x</p:attrName>
                                            </p:attrNameLst>
                                          </p:cBhvr>
                                          <p:tavLst>
                                            <p:tav tm="0">
                                              <p:val>
                                                <p:strVal val="0-#ppt_w/2"/>
                                              </p:val>
                                            </p:tav>
                                            <p:tav tm="100000">
                                              <p:val>
                                                <p:strVal val="#ppt_x"/>
                                              </p:val>
                                            </p:tav>
                                          </p:tavLst>
                                        </p:anim>
                                        <p:anim calcmode="lin" valueType="num">
                                          <p:cBhvr additive="base">
                                            <p:cTn id="42" dur="4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33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3800"/>
                                </p:stCondLst>
                                <p:childTnLst>
                                  <p:par>
                                    <p:cTn id="49" presetID="12" presetClass="entr" presetSubtype="2" fill="hold" nodeType="afterEffect">
                                      <p:stCondLst>
                                        <p:cond delay="1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p:tgtEl>
                                              <p:spTgt spid="20"/>
                                            </p:tgtEl>
                                            <p:attrNameLst>
                                              <p:attrName>ppt_x</p:attrName>
                                            </p:attrNameLst>
                                          </p:cBhvr>
                                          <p:tavLst>
                                            <p:tav tm="0">
                                              <p:val>
                                                <p:strVal val="#ppt_x+#ppt_w*1.125000"/>
                                              </p:val>
                                            </p:tav>
                                            <p:tav tm="100000">
                                              <p:val>
                                                <p:strVal val="#ppt_x"/>
                                              </p:val>
                                            </p:tav>
                                          </p:tavLst>
                                        </p:anim>
                                        <p:animEffect transition="in" filter="wipe(left)">
                                          <p:cBhvr>
                                            <p:cTn id="52" dur="500"/>
                                            <p:tgtEl>
                                              <p:spTgt spid="20"/>
                                            </p:tgtEl>
                                          </p:cBhvr>
                                        </p:animEffect>
                                      </p:childTnLst>
                                    </p:cTn>
                                  </p:par>
                                </p:childTnLst>
                              </p:cTn>
                            </p:par>
                            <p:par>
                              <p:cTn id="53" fill="hold">
                                <p:stCondLst>
                                  <p:cond delay="4400"/>
                                </p:stCondLst>
                                <p:childTnLst>
                                  <p:par>
                                    <p:cTn id="54" presetID="2" presetClass="entr" presetSubtype="8" accel="5000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400" fill="hold"/>
                                            <p:tgtEl>
                                              <p:spTgt spid="35"/>
                                            </p:tgtEl>
                                            <p:attrNameLst>
                                              <p:attrName>ppt_x</p:attrName>
                                            </p:attrNameLst>
                                          </p:cBhvr>
                                          <p:tavLst>
                                            <p:tav tm="0">
                                              <p:val>
                                                <p:strVal val="0-#ppt_w/2"/>
                                              </p:val>
                                            </p:tav>
                                            <p:tav tm="100000">
                                              <p:val>
                                                <p:strVal val="#ppt_x"/>
                                              </p:val>
                                            </p:tav>
                                          </p:tavLst>
                                        </p:anim>
                                        <p:anim calcmode="lin" valueType="num">
                                          <p:cBhvr additive="base">
                                            <p:cTn id="57" dur="400" fill="hold"/>
                                            <p:tgtEl>
                                              <p:spTgt spid="35"/>
                                            </p:tgtEl>
                                            <p:attrNameLst>
                                              <p:attrName>ppt_y</p:attrName>
                                            </p:attrNameLst>
                                          </p:cBhvr>
                                          <p:tavLst>
                                            <p:tav tm="0">
                                              <p:val>
                                                <p:strVal val="#ppt_y"/>
                                              </p:val>
                                            </p:tav>
                                            <p:tav tm="100000">
                                              <p:val>
                                                <p:strVal val="#ppt_y"/>
                                              </p:val>
                                            </p:tav>
                                          </p:tavLst>
                                        </p:anim>
                                      </p:childTnLst>
                                    </p:cTn>
                                  </p:par>
                                </p:childTnLst>
                              </p:cTn>
                            </p:par>
                            <p:par>
                              <p:cTn id="58" fill="hold">
                                <p:stCondLst>
                                  <p:cond delay="4900"/>
                                </p:stCondLst>
                                <p:childTnLst>
                                  <p:par>
                                    <p:cTn id="59" presetID="23" presetClass="entr" presetSubtype="16"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childTnLst>
                                    </p:cTn>
                                  </p:par>
                                </p:childTnLst>
                              </p:cTn>
                            </p:par>
                            <p:par>
                              <p:cTn id="63" fill="hold">
                                <p:stCondLst>
                                  <p:cond delay="5400"/>
                                </p:stCondLst>
                                <p:childTnLst>
                                  <p:par>
                                    <p:cTn id="64" presetID="12" presetClass="entr" presetSubtype="2" fill="hold" nodeType="afterEffect">
                                      <p:stCondLst>
                                        <p:cond delay="10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ppt_x</p:attrName>
                                            </p:attrNameLst>
                                          </p:cBhvr>
                                          <p:tavLst>
                                            <p:tav tm="0">
                                              <p:val>
                                                <p:strVal val="#ppt_x+#ppt_w*1.125000"/>
                                              </p:val>
                                            </p:tav>
                                            <p:tav tm="100000">
                                              <p:val>
                                                <p:strVal val="#ppt_x"/>
                                              </p:val>
                                            </p:tav>
                                          </p:tavLst>
                                        </p:anim>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animBg="1"/>
          <p:bldP spid="27" grpId="0" animBg="1"/>
          <p:bldP spid="2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33" y="1520171"/>
            <a:ext cx="2520388" cy="1679209"/>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43" y="4007693"/>
            <a:ext cx="2294961" cy="1722385"/>
          </a:xfrm>
          <a:prstGeom prst="rect">
            <a:avLst/>
          </a:prstGeom>
          <a:solidFill>
            <a:schemeClr val="accent1">
              <a:lumMod val="75000"/>
            </a:schemeClr>
          </a:solidFill>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012" y="1514160"/>
            <a:ext cx="2585983" cy="1691232"/>
          </a:xfrm>
          <a:prstGeom prst="rect">
            <a:avLst/>
          </a:prstGeom>
        </p:spPr>
      </p:pic>
      <p:pic>
        <p:nvPicPr>
          <p:cNvPr id="20" name="图片 19"/>
          <p:cNvPicPr/>
          <p:nvPr/>
        </p:nvPicPr>
        <p:blipFill>
          <a:blip r:embed="rId6">
            <a:extLst>
              <a:ext uri="{28A0092B-C50C-407E-A947-70E740481C1C}">
                <a14:useLocalDpi xmlns:a14="http://schemas.microsoft.com/office/drawing/2010/main" val="0"/>
              </a:ext>
            </a:extLst>
          </a:blip>
          <a:stretch>
            <a:fillRect/>
          </a:stretch>
        </p:blipFill>
        <p:spPr>
          <a:xfrm>
            <a:off x="6580013" y="4007693"/>
            <a:ext cx="2585982" cy="1722385"/>
          </a:xfrm>
          <a:prstGeom prst="rect">
            <a:avLst/>
          </a:prstGeom>
        </p:spPr>
      </p:pic>
      <p:sp>
        <p:nvSpPr>
          <p:cNvPr id="21" name="矩形 20"/>
          <p:cNvSpPr/>
          <p:nvPr/>
        </p:nvSpPr>
        <p:spPr>
          <a:xfrm>
            <a:off x="685834"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2" name="矩形 21"/>
          <p:cNvSpPr/>
          <p:nvPr/>
        </p:nvSpPr>
        <p:spPr>
          <a:xfrm>
            <a:off x="685834"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3" name="矩形 22"/>
          <p:cNvSpPr/>
          <p:nvPr/>
        </p:nvSpPr>
        <p:spPr>
          <a:xfrm>
            <a:off x="6436259" y="149548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4" name="矩形 23"/>
          <p:cNvSpPr/>
          <p:nvPr/>
        </p:nvSpPr>
        <p:spPr>
          <a:xfrm>
            <a:off x="6436259" y="4004590"/>
            <a:ext cx="287507" cy="17285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
        <p:nvSpPr>
          <p:cNvPr id="25" name="文本框 7"/>
          <p:cNvSpPr txBox="1">
            <a:spLocks noChangeArrowheads="1"/>
          </p:cNvSpPr>
          <p:nvPr/>
        </p:nvSpPr>
        <p:spPr bwMode="auto">
          <a:xfrm>
            <a:off x="3413014" y="1557586"/>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lvl="0"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26" name="文本框 7"/>
          <p:cNvSpPr txBox="1">
            <a:spLocks noChangeArrowheads="1"/>
          </p:cNvSpPr>
          <p:nvPr/>
        </p:nvSpPr>
        <p:spPr bwMode="auto">
          <a:xfrm>
            <a:off x="3413014" y="4150474"/>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27" name="文本框 7"/>
          <p:cNvSpPr txBox="1">
            <a:spLocks noChangeArrowheads="1"/>
          </p:cNvSpPr>
          <p:nvPr/>
        </p:nvSpPr>
        <p:spPr bwMode="auto">
          <a:xfrm>
            <a:off x="9215207" y="1557586"/>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
        <p:nvSpPr>
          <p:cNvPr id="28" name="文本框 7"/>
          <p:cNvSpPr txBox="1">
            <a:spLocks noChangeArrowheads="1"/>
          </p:cNvSpPr>
          <p:nvPr/>
        </p:nvSpPr>
        <p:spPr bwMode="auto">
          <a:xfrm>
            <a:off x="9215207" y="4150474"/>
            <a:ext cx="2639618" cy="139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8" tIns="60879" rIns="121758" bIns="6087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b="1" dirty="0">
                <a:solidFill>
                  <a:schemeClr val="tx1">
                    <a:lumMod val="85000"/>
                    <a:lumOff val="15000"/>
                  </a:schemeClr>
                </a:solidFill>
                <a:latin typeface="微软雅黑" panose="020B0503020204020204" pitchFamily="34" charset="-122"/>
              </a:rPr>
              <a:t>添加文本信息</a:t>
            </a:r>
            <a:endParaRPr lang="en-US" altLang="zh-CN" sz="1900" b="1" dirty="0">
              <a:solidFill>
                <a:schemeClr val="tx1">
                  <a:lumMod val="85000"/>
                  <a:lumOff val="15000"/>
                </a:schemeClr>
              </a:solidFill>
              <a:latin typeface="微软雅黑" panose="020B0503020204020204" pitchFamily="34" charset="-122"/>
            </a:endParaRPr>
          </a:p>
          <a:p>
            <a:pPr algn="just" fontAlgn="base">
              <a:spcBef>
                <a:spcPct val="0"/>
              </a:spcBef>
              <a:spcAft>
                <a:spcPct val="0"/>
              </a:spcAft>
            </a:pPr>
            <a:r>
              <a:rPr lang="zh-CN" altLang="en-US" sz="1600" dirty="0">
                <a:solidFill>
                  <a:prstClr val="black"/>
                </a:solidFill>
                <a:latin typeface="微软雅黑" panose="020B0503020204020204" pitchFamily="34" charset="-122"/>
                <a:cs typeface="方正兰亭纤黑简体"/>
              </a:rPr>
              <a:t>单击此处添加文字阐述，添加简短问题说明文字，具体说明文字在此处添加此处。</a:t>
            </a:r>
            <a:endParaRPr lang="zh-CN" altLang="en-US" sz="1600" dirty="0">
              <a:solidFill>
                <a:prstClr val="black"/>
              </a:solidFill>
              <a:latin typeface="微软雅黑" panose="020B0503020204020204" pitchFamily="34" charset="-122"/>
              <a:cs typeface="方正兰亭纤黑简体"/>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17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2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2700"/>
                            </p:stCondLst>
                            <p:childTnLst>
                              <p:par>
                                <p:cTn id="37" presetID="2" presetClass="entr" presetSubtype="2"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childTnLst>
                          </p:cTn>
                        </p:par>
                        <p:par>
                          <p:cTn id="41" fill="hold">
                            <p:stCondLst>
                              <p:cond delay="32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700"/>
                            </p:stCondLst>
                            <p:childTnLst>
                              <p:par>
                                <p:cTn id="46" presetID="2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p:stCondLst>
                              <p:cond delay="4200"/>
                            </p:stCondLst>
                            <p:childTnLst>
                              <p:par>
                                <p:cTn id="50" presetID="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47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200"/>
                            </p:stCondLst>
                            <p:childTnLst>
                              <p:par>
                                <p:cTn id="59" presetID="2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par>
                          <p:cTn id="62" fill="hold">
                            <p:stCondLst>
                              <p:cond delay="5700"/>
                            </p:stCondLst>
                            <p:childTnLst>
                              <p:par>
                                <p:cTn id="63" presetID="2" presetClass="entr" presetSubtype="2"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200"/>
                            </p:stCondLst>
                            <p:childTnLst>
                              <p:par>
                                <p:cTn id="68" presetID="22" presetClass="entr" presetSubtype="8"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1" grpId="0" animBg="1"/>
      <p:bldP spid="22" grpId="0" animBg="1"/>
      <p:bldP spid="23" grpId="0" animBg="1"/>
      <p:bldP spid="24" grpId="0" animBg="1"/>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Group 31"/>
          <p:cNvGrpSpPr/>
          <p:nvPr/>
        </p:nvGrpSpPr>
        <p:grpSpPr>
          <a:xfrm>
            <a:off x="812800" y="1439333"/>
            <a:ext cx="10464800" cy="5418667"/>
            <a:chOff x="609600" y="1479550"/>
            <a:chExt cx="7848600" cy="4064000"/>
          </a:xfrm>
        </p:grpSpPr>
        <p:graphicFrame>
          <p:nvGraphicFramePr>
            <p:cNvPr id="18" name="Diagram 1"/>
            <p:cNvGraphicFramePr/>
            <p:nvPr/>
          </p:nvGraphicFramePr>
          <p:xfrm>
            <a:off x="609600" y="1479550"/>
            <a:ext cx="784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29"/>
            <p:cNvGrpSpPr/>
            <p:nvPr/>
          </p:nvGrpSpPr>
          <p:grpSpPr>
            <a:xfrm>
              <a:off x="1295400" y="3779788"/>
              <a:ext cx="685800" cy="685800"/>
              <a:chOff x="1295400" y="3779788"/>
              <a:chExt cx="685800" cy="685800"/>
            </a:xfrm>
          </p:grpSpPr>
          <p:sp>
            <p:nvSpPr>
              <p:cNvPr id="34" name="Oval 9"/>
              <p:cNvSpPr/>
              <p:nvPr/>
            </p:nvSpPr>
            <p:spPr>
              <a:xfrm>
                <a:off x="1295400" y="3779788"/>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1"/>
              <p:cNvSpPr>
                <a:spLocks noEditPoints="1"/>
              </p:cNvSpPr>
              <p:nvPr/>
            </p:nvSpPr>
            <p:spPr bwMode="auto">
              <a:xfrm>
                <a:off x="1497774" y="3997832"/>
                <a:ext cx="281052" cy="249712"/>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8"/>
            <p:cNvGrpSpPr/>
            <p:nvPr/>
          </p:nvGrpSpPr>
          <p:grpSpPr>
            <a:xfrm>
              <a:off x="5257800" y="2800350"/>
              <a:ext cx="685800" cy="685800"/>
              <a:chOff x="5257800" y="2800350"/>
              <a:chExt cx="685800" cy="685800"/>
            </a:xfrm>
          </p:grpSpPr>
          <p:sp>
            <p:nvSpPr>
              <p:cNvPr id="27" name="Oval 10"/>
              <p:cNvSpPr/>
              <p:nvPr/>
            </p:nvSpPr>
            <p:spPr>
              <a:xfrm>
                <a:off x="5257800" y="28003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13"/>
              <p:cNvGrpSpPr/>
              <p:nvPr/>
            </p:nvGrpSpPr>
            <p:grpSpPr>
              <a:xfrm>
                <a:off x="5483711" y="2931459"/>
                <a:ext cx="233979" cy="423583"/>
                <a:chOff x="2813050" y="4533900"/>
                <a:chExt cx="276225" cy="500063"/>
              </a:xfrm>
              <a:solidFill>
                <a:schemeClr val="bg1"/>
              </a:solidFill>
            </p:grpSpPr>
            <p:sp>
              <p:nvSpPr>
                <p:cNvPr id="29" name="Freeform 12"/>
                <p:cNvSpPr>
                  <a:spLocks noEditPoints="1"/>
                </p:cNvSpPr>
                <p:nvPr/>
              </p:nvSpPr>
              <p:spPr bwMode="auto">
                <a:xfrm>
                  <a:off x="2813050" y="4533900"/>
                  <a:ext cx="276225" cy="374650"/>
                </a:xfrm>
                <a:custGeom>
                  <a:avLst/>
                  <a:gdLst>
                    <a:gd name="T0" fmla="*/ 42 w 84"/>
                    <a:gd name="T1" fmla="*/ 4 h 114"/>
                    <a:gd name="T2" fmla="*/ 80 w 84"/>
                    <a:gd name="T3" fmla="*/ 41 h 114"/>
                    <a:gd name="T4" fmla="*/ 56 w 84"/>
                    <a:gd name="T5" fmla="*/ 110 h 114"/>
                    <a:gd name="T6" fmla="*/ 32 w 84"/>
                    <a:gd name="T7" fmla="*/ 110 h 114"/>
                    <a:gd name="T8" fmla="*/ 5 w 84"/>
                    <a:gd name="T9" fmla="*/ 41 h 114"/>
                    <a:gd name="T10" fmla="*/ 42 w 84"/>
                    <a:gd name="T11" fmla="*/ 4 h 114"/>
                    <a:gd name="T12" fmla="*/ 42 w 84"/>
                    <a:gd name="T13" fmla="*/ 0 h 114"/>
                    <a:gd name="T14" fmla="*/ 0 w 84"/>
                    <a:gd name="T15" fmla="*/ 41 h 114"/>
                    <a:gd name="T16" fmla="*/ 29 w 84"/>
                    <a:gd name="T17" fmla="*/ 114 h 114"/>
                    <a:gd name="T18" fmla="*/ 59 w 84"/>
                    <a:gd name="T19" fmla="*/ 114 h 114"/>
                    <a:gd name="T20" fmla="*/ 84 w 84"/>
                    <a:gd name="T21" fmla="*/ 41 h 114"/>
                    <a:gd name="T22" fmla="*/ 42 w 8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4">
                      <a:moveTo>
                        <a:pt x="42" y="4"/>
                      </a:moveTo>
                      <a:cubicBezTo>
                        <a:pt x="63" y="4"/>
                        <a:pt x="80" y="21"/>
                        <a:pt x="80" y="41"/>
                      </a:cubicBezTo>
                      <a:cubicBezTo>
                        <a:pt x="80" y="59"/>
                        <a:pt x="61" y="100"/>
                        <a:pt x="56" y="110"/>
                      </a:cubicBezTo>
                      <a:cubicBezTo>
                        <a:pt x="32" y="110"/>
                        <a:pt x="32" y="110"/>
                        <a:pt x="32" y="110"/>
                      </a:cubicBezTo>
                      <a:cubicBezTo>
                        <a:pt x="23" y="94"/>
                        <a:pt x="5" y="57"/>
                        <a:pt x="5" y="41"/>
                      </a:cubicBezTo>
                      <a:cubicBezTo>
                        <a:pt x="5" y="21"/>
                        <a:pt x="21" y="4"/>
                        <a:pt x="42" y="4"/>
                      </a:cubicBezTo>
                      <a:moveTo>
                        <a:pt x="42" y="0"/>
                      </a:moveTo>
                      <a:cubicBezTo>
                        <a:pt x="19" y="0"/>
                        <a:pt x="0" y="18"/>
                        <a:pt x="0" y="41"/>
                      </a:cubicBezTo>
                      <a:cubicBezTo>
                        <a:pt x="0" y="62"/>
                        <a:pt x="29" y="114"/>
                        <a:pt x="29" y="114"/>
                      </a:cubicBezTo>
                      <a:cubicBezTo>
                        <a:pt x="59" y="114"/>
                        <a:pt x="59" y="114"/>
                        <a:pt x="59" y="114"/>
                      </a:cubicBezTo>
                      <a:cubicBezTo>
                        <a:pt x="59" y="114"/>
                        <a:pt x="84" y="63"/>
                        <a:pt x="84" y="41"/>
                      </a:cubicBezTo>
                      <a:cubicBezTo>
                        <a:pt x="84" y="18"/>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3"/>
                <p:cNvSpPr/>
                <p:nvPr/>
              </p:nvSpPr>
              <p:spPr bwMode="auto">
                <a:xfrm>
                  <a:off x="2908300" y="5000625"/>
                  <a:ext cx="95250" cy="11113"/>
                </a:xfrm>
                <a:custGeom>
                  <a:avLst/>
                  <a:gdLst>
                    <a:gd name="T0" fmla="*/ 2 w 29"/>
                    <a:gd name="T1" fmla="*/ 3 h 3"/>
                    <a:gd name="T2" fmla="*/ 27 w 29"/>
                    <a:gd name="T3" fmla="*/ 3 h 3"/>
                    <a:gd name="T4" fmla="*/ 29 w 29"/>
                    <a:gd name="T5" fmla="*/ 0 h 3"/>
                    <a:gd name="T6" fmla="*/ 0 w 29"/>
                    <a:gd name="T7" fmla="*/ 0 h 3"/>
                    <a:gd name="T8" fmla="*/ 2 w 29"/>
                    <a:gd name="T9" fmla="*/ 3 h 3"/>
                  </a:gdLst>
                  <a:ahLst/>
                  <a:cxnLst>
                    <a:cxn ang="0">
                      <a:pos x="T0" y="T1"/>
                    </a:cxn>
                    <a:cxn ang="0">
                      <a:pos x="T2" y="T3"/>
                    </a:cxn>
                    <a:cxn ang="0">
                      <a:pos x="T4" y="T5"/>
                    </a:cxn>
                    <a:cxn ang="0">
                      <a:pos x="T6" y="T7"/>
                    </a:cxn>
                    <a:cxn ang="0">
                      <a:pos x="T8" y="T9"/>
                    </a:cxn>
                  </a:cxnLst>
                  <a:rect l="0" t="0" r="r" b="b"/>
                  <a:pathLst>
                    <a:path w="29" h="3">
                      <a:moveTo>
                        <a:pt x="2" y="3"/>
                      </a:moveTo>
                      <a:cubicBezTo>
                        <a:pt x="27" y="3"/>
                        <a:pt x="27" y="3"/>
                        <a:pt x="27" y="3"/>
                      </a:cubicBezTo>
                      <a:cubicBezTo>
                        <a:pt x="28" y="2"/>
                        <a:pt x="29" y="1"/>
                        <a:pt x="29" y="0"/>
                      </a:cubicBezTo>
                      <a:cubicBezTo>
                        <a:pt x="0" y="0"/>
                        <a:pt x="0" y="0"/>
                        <a:pt x="0"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4"/>
                <p:cNvSpPr/>
                <p:nvPr/>
              </p:nvSpPr>
              <p:spPr bwMode="auto">
                <a:xfrm>
                  <a:off x="2921000" y="5021263"/>
                  <a:ext cx="69850" cy="12700"/>
                </a:xfrm>
                <a:custGeom>
                  <a:avLst/>
                  <a:gdLst>
                    <a:gd name="T0" fmla="*/ 11 w 21"/>
                    <a:gd name="T1" fmla="*/ 4 h 4"/>
                    <a:gd name="T2" fmla="*/ 21 w 21"/>
                    <a:gd name="T3" fmla="*/ 0 h 4"/>
                    <a:gd name="T4" fmla="*/ 0 w 21"/>
                    <a:gd name="T5" fmla="*/ 0 h 4"/>
                    <a:gd name="T6" fmla="*/ 11 w 21"/>
                    <a:gd name="T7" fmla="*/ 4 h 4"/>
                  </a:gdLst>
                  <a:ahLst/>
                  <a:cxnLst>
                    <a:cxn ang="0">
                      <a:pos x="T0" y="T1"/>
                    </a:cxn>
                    <a:cxn ang="0">
                      <a:pos x="T2" y="T3"/>
                    </a:cxn>
                    <a:cxn ang="0">
                      <a:pos x="T4" y="T5"/>
                    </a:cxn>
                    <a:cxn ang="0">
                      <a:pos x="T6" y="T7"/>
                    </a:cxn>
                  </a:cxnLst>
                  <a:rect l="0" t="0" r="r" b="b"/>
                  <a:pathLst>
                    <a:path w="21" h="4">
                      <a:moveTo>
                        <a:pt x="11" y="4"/>
                      </a:moveTo>
                      <a:cubicBezTo>
                        <a:pt x="15" y="4"/>
                        <a:pt x="18" y="3"/>
                        <a:pt x="21" y="0"/>
                      </a:cubicBezTo>
                      <a:cubicBezTo>
                        <a:pt x="0" y="0"/>
                        <a:pt x="0" y="0"/>
                        <a:pt x="0" y="0"/>
                      </a:cubicBezTo>
                      <a:cubicBezTo>
                        <a:pt x="3" y="3"/>
                        <a:pt x="6"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5"/>
                <p:cNvSpPr/>
                <p:nvPr/>
              </p:nvSpPr>
              <p:spPr bwMode="auto">
                <a:xfrm>
                  <a:off x="2905125" y="4922838"/>
                  <a:ext cx="101600" cy="68263"/>
                </a:xfrm>
                <a:custGeom>
                  <a:avLst/>
                  <a:gdLst>
                    <a:gd name="T0" fmla="*/ 31 w 31"/>
                    <a:gd name="T1" fmla="*/ 0 h 21"/>
                    <a:gd name="T2" fmla="*/ 0 w 31"/>
                    <a:gd name="T3" fmla="*/ 0 h 21"/>
                    <a:gd name="T4" fmla="*/ 0 w 31"/>
                    <a:gd name="T5" fmla="*/ 19 h 21"/>
                    <a:gd name="T6" fmla="*/ 0 w 31"/>
                    <a:gd name="T7" fmla="*/ 21 h 21"/>
                    <a:gd name="T8" fmla="*/ 31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1"/>
                        <a:pt x="0" y="21"/>
                      </a:cubicBezTo>
                      <a:cubicBezTo>
                        <a:pt x="31" y="21"/>
                        <a:pt x="31" y="21"/>
                        <a:pt x="31" y="21"/>
                      </a:cubicBezTo>
                      <a:cubicBezTo>
                        <a:pt x="31" y="21"/>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6"/>
                <p:cNvSpPr>
                  <a:spLocks noEditPoints="1"/>
                </p:cNvSpPr>
                <p:nvPr/>
              </p:nvSpPr>
              <p:spPr bwMode="auto">
                <a:xfrm>
                  <a:off x="2905125" y="4702175"/>
                  <a:ext cx="101600" cy="206375"/>
                </a:xfrm>
                <a:custGeom>
                  <a:avLst/>
                  <a:gdLst>
                    <a:gd name="T0" fmla="*/ 64 w 64"/>
                    <a:gd name="T1" fmla="*/ 4 h 130"/>
                    <a:gd name="T2" fmla="*/ 64 w 64"/>
                    <a:gd name="T3" fmla="*/ 4 h 130"/>
                    <a:gd name="T4" fmla="*/ 64 w 64"/>
                    <a:gd name="T5" fmla="*/ 4 h 130"/>
                    <a:gd name="T6" fmla="*/ 56 w 64"/>
                    <a:gd name="T7" fmla="*/ 0 h 130"/>
                    <a:gd name="T8" fmla="*/ 31 w 64"/>
                    <a:gd name="T9" fmla="*/ 10 h 130"/>
                    <a:gd name="T10" fmla="*/ 8 w 64"/>
                    <a:gd name="T11" fmla="*/ 0 h 130"/>
                    <a:gd name="T12" fmla="*/ 0 w 64"/>
                    <a:gd name="T13" fmla="*/ 4 h 130"/>
                    <a:gd name="T14" fmla="*/ 0 w 64"/>
                    <a:gd name="T15" fmla="*/ 4 h 130"/>
                    <a:gd name="T16" fmla="*/ 0 w 64"/>
                    <a:gd name="T17" fmla="*/ 4 h 130"/>
                    <a:gd name="T18" fmla="*/ 29 w 64"/>
                    <a:gd name="T19" fmla="*/ 130 h 130"/>
                    <a:gd name="T20" fmla="*/ 35 w 64"/>
                    <a:gd name="T21" fmla="*/ 130 h 130"/>
                    <a:gd name="T22" fmla="*/ 64 w 64"/>
                    <a:gd name="T23" fmla="*/ 4 h 130"/>
                    <a:gd name="T24" fmla="*/ 64 w 64"/>
                    <a:gd name="T25" fmla="*/ 4 h 130"/>
                    <a:gd name="T26" fmla="*/ 64 w 64"/>
                    <a:gd name="T27" fmla="*/ 4 h 130"/>
                    <a:gd name="T28" fmla="*/ 33 w 64"/>
                    <a:gd name="T29" fmla="*/ 114 h 130"/>
                    <a:gd name="T30" fmla="*/ 8 w 64"/>
                    <a:gd name="T31" fmla="*/ 6 h 130"/>
                    <a:gd name="T32" fmla="*/ 31 w 64"/>
                    <a:gd name="T33" fmla="*/ 14 h 130"/>
                    <a:gd name="T34" fmla="*/ 56 w 64"/>
                    <a:gd name="T35" fmla="*/ 6 h 130"/>
                    <a:gd name="T36" fmla="*/ 33 w 64"/>
                    <a:gd name="T37" fmla="*/ 11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30">
                      <a:moveTo>
                        <a:pt x="64" y="4"/>
                      </a:moveTo>
                      <a:lnTo>
                        <a:pt x="64" y="4"/>
                      </a:lnTo>
                      <a:lnTo>
                        <a:pt x="64" y="4"/>
                      </a:lnTo>
                      <a:lnTo>
                        <a:pt x="56" y="0"/>
                      </a:lnTo>
                      <a:lnTo>
                        <a:pt x="31" y="10"/>
                      </a:lnTo>
                      <a:lnTo>
                        <a:pt x="8" y="0"/>
                      </a:lnTo>
                      <a:lnTo>
                        <a:pt x="0" y="4"/>
                      </a:lnTo>
                      <a:lnTo>
                        <a:pt x="0" y="4"/>
                      </a:lnTo>
                      <a:lnTo>
                        <a:pt x="0" y="4"/>
                      </a:lnTo>
                      <a:lnTo>
                        <a:pt x="29" y="130"/>
                      </a:lnTo>
                      <a:lnTo>
                        <a:pt x="35" y="130"/>
                      </a:lnTo>
                      <a:lnTo>
                        <a:pt x="64" y="4"/>
                      </a:lnTo>
                      <a:lnTo>
                        <a:pt x="64" y="4"/>
                      </a:lnTo>
                      <a:lnTo>
                        <a:pt x="64" y="4"/>
                      </a:lnTo>
                      <a:close/>
                      <a:moveTo>
                        <a:pt x="33" y="114"/>
                      </a:moveTo>
                      <a:lnTo>
                        <a:pt x="8" y="6"/>
                      </a:lnTo>
                      <a:lnTo>
                        <a:pt x="31" y="14"/>
                      </a:lnTo>
                      <a:lnTo>
                        <a:pt x="56" y="6"/>
                      </a:lnTo>
                      <a:lnTo>
                        <a:pt x="3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Group 30"/>
            <p:cNvGrpSpPr/>
            <p:nvPr/>
          </p:nvGrpSpPr>
          <p:grpSpPr>
            <a:xfrm>
              <a:off x="3221972" y="3255571"/>
              <a:ext cx="685800" cy="685800"/>
              <a:chOff x="3221972" y="3255571"/>
              <a:chExt cx="685800" cy="685800"/>
            </a:xfrm>
          </p:grpSpPr>
          <p:sp>
            <p:nvSpPr>
              <p:cNvPr id="25" name="Oval 8"/>
              <p:cNvSpPr/>
              <p:nvPr/>
            </p:nvSpPr>
            <p:spPr>
              <a:xfrm>
                <a:off x="3221972" y="3255571"/>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3"/>
              <p:cNvSpPr>
                <a:spLocks noEditPoints="1"/>
              </p:cNvSpPr>
              <p:nvPr/>
            </p:nvSpPr>
            <p:spPr bwMode="auto">
              <a:xfrm>
                <a:off x="3404187" y="3489068"/>
                <a:ext cx="321371" cy="21880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7"/>
            <p:cNvGrpSpPr/>
            <p:nvPr/>
          </p:nvGrpSpPr>
          <p:grpSpPr>
            <a:xfrm>
              <a:off x="7315200" y="2266950"/>
              <a:ext cx="685800" cy="685800"/>
              <a:chOff x="7315200" y="2266950"/>
              <a:chExt cx="685800" cy="685800"/>
            </a:xfrm>
          </p:grpSpPr>
          <p:sp>
            <p:nvSpPr>
              <p:cNvPr id="23" name="Oval 11"/>
              <p:cNvSpPr/>
              <p:nvPr/>
            </p:nvSpPr>
            <p:spPr>
              <a:xfrm>
                <a:off x="7315200" y="2266950"/>
                <a:ext cx="685800" cy="685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2"/>
              <p:cNvSpPr>
                <a:spLocks noEditPoints="1"/>
              </p:cNvSpPr>
              <p:nvPr/>
            </p:nvSpPr>
            <p:spPr bwMode="auto">
              <a:xfrm>
                <a:off x="7562005" y="2441683"/>
                <a:ext cx="192191" cy="336335"/>
              </a:xfrm>
              <a:custGeom>
                <a:avLst/>
                <a:gdLst>
                  <a:gd name="T0" fmla="*/ 9 w 66"/>
                  <a:gd name="T1" fmla="*/ 0 h 116"/>
                  <a:gd name="T2" fmla="*/ 0 w 66"/>
                  <a:gd name="T3" fmla="*/ 108 h 116"/>
                  <a:gd name="T4" fmla="*/ 58 w 66"/>
                  <a:gd name="T5" fmla="*/ 116 h 116"/>
                  <a:gd name="T6" fmla="*/ 66 w 66"/>
                  <a:gd name="T7" fmla="*/ 8 h 116"/>
                  <a:gd name="T8" fmla="*/ 22 w 66"/>
                  <a:gd name="T9" fmla="*/ 6 h 116"/>
                  <a:gd name="T10" fmla="*/ 45 w 66"/>
                  <a:gd name="T11" fmla="*/ 8 h 116"/>
                  <a:gd name="T12" fmla="*/ 22 w 66"/>
                  <a:gd name="T13" fmla="*/ 6 h 116"/>
                  <a:gd name="T14" fmla="*/ 60 w 66"/>
                  <a:gd name="T15" fmla="*/ 14 h 116"/>
                  <a:gd name="T16" fmla="*/ 7 w 66"/>
                  <a:gd name="T17" fmla="*/ 60 h 116"/>
                  <a:gd name="T18" fmla="*/ 44 w 66"/>
                  <a:gd name="T19" fmla="*/ 82 h 116"/>
                  <a:gd name="T20" fmla="*/ 59 w 66"/>
                  <a:gd name="T21" fmla="*/ 75 h 116"/>
                  <a:gd name="T22" fmla="*/ 44 w 66"/>
                  <a:gd name="T23" fmla="*/ 82 h 116"/>
                  <a:gd name="T24" fmla="*/ 59 w 66"/>
                  <a:gd name="T25" fmla="*/ 94 h 116"/>
                  <a:gd name="T26" fmla="*/ 44 w 66"/>
                  <a:gd name="T27" fmla="*/ 86 h 116"/>
                  <a:gd name="T28" fmla="*/ 44 w 66"/>
                  <a:gd name="T29" fmla="*/ 71 h 116"/>
                  <a:gd name="T30" fmla="*/ 59 w 66"/>
                  <a:gd name="T31" fmla="*/ 64 h 116"/>
                  <a:gd name="T32" fmla="*/ 44 w 66"/>
                  <a:gd name="T33" fmla="*/ 71 h 116"/>
                  <a:gd name="T34" fmla="*/ 8 w 66"/>
                  <a:gd name="T35" fmla="*/ 105 h 116"/>
                  <a:gd name="T36" fmla="*/ 23 w 66"/>
                  <a:gd name="T37" fmla="*/ 98 h 116"/>
                  <a:gd name="T38" fmla="*/ 23 w 66"/>
                  <a:gd name="T39" fmla="*/ 94 h 116"/>
                  <a:gd name="T40" fmla="*/ 8 w 66"/>
                  <a:gd name="T41" fmla="*/ 86 h 116"/>
                  <a:gd name="T42" fmla="*/ 23 w 66"/>
                  <a:gd name="T43" fmla="*/ 94 h 116"/>
                  <a:gd name="T44" fmla="*/ 8 w 66"/>
                  <a:gd name="T45" fmla="*/ 82 h 116"/>
                  <a:gd name="T46" fmla="*/ 23 w 66"/>
                  <a:gd name="T47" fmla="*/ 75 h 116"/>
                  <a:gd name="T48" fmla="*/ 23 w 66"/>
                  <a:gd name="T49" fmla="*/ 71 h 116"/>
                  <a:gd name="T50" fmla="*/ 8 w 66"/>
                  <a:gd name="T51" fmla="*/ 64 h 116"/>
                  <a:gd name="T52" fmla="*/ 23 w 66"/>
                  <a:gd name="T53" fmla="*/ 71 h 116"/>
                  <a:gd name="T54" fmla="*/ 26 w 66"/>
                  <a:gd name="T55" fmla="*/ 105 h 116"/>
                  <a:gd name="T56" fmla="*/ 41 w 66"/>
                  <a:gd name="T57" fmla="*/ 98 h 116"/>
                  <a:gd name="T58" fmla="*/ 41 w 66"/>
                  <a:gd name="T59" fmla="*/ 94 h 116"/>
                  <a:gd name="T60" fmla="*/ 26 w 66"/>
                  <a:gd name="T61" fmla="*/ 86 h 116"/>
                  <a:gd name="T62" fmla="*/ 41 w 66"/>
                  <a:gd name="T63" fmla="*/ 94 h 116"/>
                  <a:gd name="T64" fmla="*/ 26 w 66"/>
                  <a:gd name="T65" fmla="*/ 82 h 116"/>
                  <a:gd name="T66" fmla="*/ 41 w 66"/>
                  <a:gd name="T67" fmla="*/ 75 h 116"/>
                  <a:gd name="T68" fmla="*/ 41 w 66"/>
                  <a:gd name="T69" fmla="*/ 71 h 116"/>
                  <a:gd name="T70" fmla="*/ 26 w 66"/>
                  <a:gd name="T71" fmla="*/ 64 h 116"/>
                  <a:gd name="T72" fmla="*/ 41 w 66"/>
                  <a:gd name="T73" fmla="*/ 71 h 116"/>
                  <a:gd name="T74" fmla="*/ 59 w 66"/>
                  <a:gd name="T75" fmla="*/ 98 h 116"/>
                  <a:gd name="T76" fmla="*/ 44 w 66"/>
                  <a:gd name="T77" fmla="*/ 105 h 116"/>
                  <a:gd name="T78" fmla="*/ 58 w 66"/>
                  <a:gd name="T79" fmla="*/ 116 h 116"/>
                  <a:gd name="T80" fmla="*/ 52 w 66"/>
                  <a:gd name="T81" fmla="*/ 114 h 116"/>
                  <a:gd name="T82" fmla="*/ 58 w 66"/>
                  <a:gd name="T83" fmla="*/ 111 h 116"/>
                  <a:gd name="T84" fmla="*/ 58 w 66"/>
                  <a:gd name="T8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 h="116">
                    <a:moveTo>
                      <a:pt x="58" y="0"/>
                    </a:moveTo>
                    <a:cubicBezTo>
                      <a:pt x="9" y="0"/>
                      <a:pt x="9" y="0"/>
                      <a:pt x="9" y="0"/>
                    </a:cubicBezTo>
                    <a:cubicBezTo>
                      <a:pt x="4" y="0"/>
                      <a:pt x="0" y="4"/>
                      <a:pt x="0" y="8"/>
                    </a:cubicBezTo>
                    <a:cubicBezTo>
                      <a:pt x="0" y="108"/>
                      <a:pt x="0" y="108"/>
                      <a:pt x="0" y="108"/>
                    </a:cubicBezTo>
                    <a:cubicBezTo>
                      <a:pt x="0" y="112"/>
                      <a:pt x="4" y="116"/>
                      <a:pt x="9" y="116"/>
                    </a:cubicBezTo>
                    <a:cubicBezTo>
                      <a:pt x="58" y="116"/>
                      <a:pt x="58" y="116"/>
                      <a:pt x="58" y="116"/>
                    </a:cubicBezTo>
                    <a:cubicBezTo>
                      <a:pt x="62" y="116"/>
                      <a:pt x="66" y="112"/>
                      <a:pt x="66" y="108"/>
                    </a:cubicBezTo>
                    <a:cubicBezTo>
                      <a:pt x="66" y="8"/>
                      <a:pt x="66" y="8"/>
                      <a:pt x="66" y="8"/>
                    </a:cubicBezTo>
                    <a:cubicBezTo>
                      <a:pt x="66" y="4"/>
                      <a:pt x="62" y="0"/>
                      <a:pt x="58" y="0"/>
                    </a:cubicBezTo>
                    <a:close/>
                    <a:moveTo>
                      <a:pt x="22" y="6"/>
                    </a:moveTo>
                    <a:cubicBezTo>
                      <a:pt x="45" y="6"/>
                      <a:pt x="45" y="6"/>
                      <a:pt x="45" y="6"/>
                    </a:cubicBezTo>
                    <a:cubicBezTo>
                      <a:pt x="45" y="8"/>
                      <a:pt x="45" y="8"/>
                      <a:pt x="45" y="8"/>
                    </a:cubicBezTo>
                    <a:cubicBezTo>
                      <a:pt x="22" y="8"/>
                      <a:pt x="22" y="8"/>
                      <a:pt x="22" y="8"/>
                    </a:cubicBezTo>
                    <a:lnTo>
                      <a:pt x="22" y="6"/>
                    </a:lnTo>
                    <a:close/>
                    <a:moveTo>
                      <a:pt x="7" y="14"/>
                    </a:moveTo>
                    <a:cubicBezTo>
                      <a:pt x="60" y="14"/>
                      <a:pt x="60" y="14"/>
                      <a:pt x="60" y="14"/>
                    </a:cubicBezTo>
                    <a:cubicBezTo>
                      <a:pt x="60" y="60"/>
                      <a:pt x="60" y="60"/>
                      <a:pt x="60" y="60"/>
                    </a:cubicBezTo>
                    <a:cubicBezTo>
                      <a:pt x="7" y="60"/>
                      <a:pt x="7" y="60"/>
                      <a:pt x="7" y="60"/>
                    </a:cubicBezTo>
                    <a:lnTo>
                      <a:pt x="7" y="14"/>
                    </a:lnTo>
                    <a:close/>
                    <a:moveTo>
                      <a:pt x="44" y="82"/>
                    </a:moveTo>
                    <a:cubicBezTo>
                      <a:pt x="44" y="75"/>
                      <a:pt x="44" y="75"/>
                      <a:pt x="44" y="75"/>
                    </a:cubicBezTo>
                    <a:cubicBezTo>
                      <a:pt x="59" y="75"/>
                      <a:pt x="59" y="75"/>
                      <a:pt x="59" y="75"/>
                    </a:cubicBezTo>
                    <a:cubicBezTo>
                      <a:pt x="59" y="82"/>
                      <a:pt x="59" y="82"/>
                      <a:pt x="59" y="82"/>
                    </a:cubicBezTo>
                    <a:lnTo>
                      <a:pt x="44" y="82"/>
                    </a:lnTo>
                    <a:close/>
                    <a:moveTo>
                      <a:pt x="59" y="86"/>
                    </a:moveTo>
                    <a:cubicBezTo>
                      <a:pt x="59" y="94"/>
                      <a:pt x="59" y="94"/>
                      <a:pt x="59" y="94"/>
                    </a:cubicBezTo>
                    <a:cubicBezTo>
                      <a:pt x="44" y="94"/>
                      <a:pt x="44" y="94"/>
                      <a:pt x="44" y="94"/>
                    </a:cubicBezTo>
                    <a:cubicBezTo>
                      <a:pt x="44" y="86"/>
                      <a:pt x="44" y="86"/>
                      <a:pt x="44" y="86"/>
                    </a:cubicBezTo>
                    <a:lnTo>
                      <a:pt x="59" y="86"/>
                    </a:lnTo>
                    <a:close/>
                    <a:moveTo>
                      <a:pt x="44" y="71"/>
                    </a:moveTo>
                    <a:cubicBezTo>
                      <a:pt x="44" y="64"/>
                      <a:pt x="44" y="64"/>
                      <a:pt x="44" y="64"/>
                    </a:cubicBezTo>
                    <a:cubicBezTo>
                      <a:pt x="59" y="64"/>
                      <a:pt x="59" y="64"/>
                      <a:pt x="59" y="64"/>
                    </a:cubicBezTo>
                    <a:cubicBezTo>
                      <a:pt x="59" y="71"/>
                      <a:pt x="59" y="71"/>
                      <a:pt x="59" y="71"/>
                    </a:cubicBezTo>
                    <a:lnTo>
                      <a:pt x="44" y="71"/>
                    </a:lnTo>
                    <a:close/>
                    <a:moveTo>
                      <a:pt x="23" y="105"/>
                    </a:moveTo>
                    <a:cubicBezTo>
                      <a:pt x="8" y="105"/>
                      <a:pt x="8" y="105"/>
                      <a:pt x="8" y="105"/>
                    </a:cubicBezTo>
                    <a:cubicBezTo>
                      <a:pt x="8" y="98"/>
                      <a:pt x="8" y="98"/>
                      <a:pt x="8" y="98"/>
                    </a:cubicBezTo>
                    <a:cubicBezTo>
                      <a:pt x="23" y="98"/>
                      <a:pt x="23" y="98"/>
                      <a:pt x="23" y="98"/>
                    </a:cubicBezTo>
                    <a:lnTo>
                      <a:pt x="23" y="105"/>
                    </a:lnTo>
                    <a:close/>
                    <a:moveTo>
                      <a:pt x="23" y="94"/>
                    </a:moveTo>
                    <a:cubicBezTo>
                      <a:pt x="8" y="94"/>
                      <a:pt x="8" y="94"/>
                      <a:pt x="8" y="94"/>
                    </a:cubicBezTo>
                    <a:cubicBezTo>
                      <a:pt x="8" y="86"/>
                      <a:pt x="8" y="86"/>
                      <a:pt x="8" y="86"/>
                    </a:cubicBezTo>
                    <a:cubicBezTo>
                      <a:pt x="23" y="86"/>
                      <a:pt x="23" y="86"/>
                      <a:pt x="23" y="86"/>
                    </a:cubicBezTo>
                    <a:lnTo>
                      <a:pt x="23" y="94"/>
                    </a:lnTo>
                    <a:close/>
                    <a:moveTo>
                      <a:pt x="23" y="82"/>
                    </a:moveTo>
                    <a:cubicBezTo>
                      <a:pt x="8" y="82"/>
                      <a:pt x="8" y="82"/>
                      <a:pt x="8" y="82"/>
                    </a:cubicBezTo>
                    <a:cubicBezTo>
                      <a:pt x="8" y="75"/>
                      <a:pt x="8" y="75"/>
                      <a:pt x="8" y="75"/>
                    </a:cubicBezTo>
                    <a:cubicBezTo>
                      <a:pt x="23" y="75"/>
                      <a:pt x="23" y="75"/>
                      <a:pt x="23" y="75"/>
                    </a:cubicBezTo>
                    <a:lnTo>
                      <a:pt x="23" y="82"/>
                    </a:lnTo>
                    <a:close/>
                    <a:moveTo>
                      <a:pt x="23" y="71"/>
                    </a:moveTo>
                    <a:cubicBezTo>
                      <a:pt x="8" y="71"/>
                      <a:pt x="8" y="71"/>
                      <a:pt x="8" y="71"/>
                    </a:cubicBezTo>
                    <a:cubicBezTo>
                      <a:pt x="8" y="64"/>
                      <a:pt x="8" y="64"/>
                      <a:pt x="8" y="64"/>
                    </a:cubicBezTo>
                    <a:cubicBezTo>
                      <a:pt x="23" y="64"/>
                      <a:pt x="23" y="64"/>
                      <a:pt x="23" y="64"/>
                    </a:cubicBezTo>
                    <a:lnTo>
                      <a:pt x="23" y="71"/>
                    </a:lnTo>
                    <a:close/>
                    <a:moveTo>
                      <a:pt x="41" y="105"/>
                    </a:moveTo>
                    <a:cubicBezTo>
                      <a:pt x="26" y="105"/>
                      <a:pt x="26" y="105"/>
                      <a:pt x="26" y="105"/>
                    </a:cubicBezTo>
                    <a:cubicBezTo>
                      <a:pt x="26" y="98"/>
                      <a:pt x="26" y="98"/>
                      <a:pt x="26" y="98"/>
                    </a:cubicBezTo>
                    <a:cubicBezTo>
                      <a:pt x="41" y="98"/>
                      <a:pt x="41" y="98"/>
                      <a:pt x="41" y="98"/>
                    </a:cubicBezTo>
                    <a:lnTo>
                      <a:pt x="41" y="105"/>
                    </a:lnTo>
                    <a:close/>
                    <a:moveTo>
                      <a:pt x="41" y="94"/>
                    </a:moveTo>
                    <a:cubicBezTo>
                      <a:pt x="26" y="94"/>
                      <a:pt x="26" y="94"/>
                      <a:pt x="26" y="94"/>
                    </a:cubicBezTo>
                    <a:cubicBezTo>
                      <a:pt x="26" y="86"/>
                      <a:pt x="26" y="86"/>
                      <a:pt x="26" y="86"/>
                    </a:cubicBezTo>
                    <a:cubicBezTo>
                      <a:pt x="41" y="86"/>
                      <a:pt x="41" y="86"/>
                      <a:pt x="41" y="86"/>
                    </a:cubicBezTo>
                    <a:lnTo>
                      <a:pt x="41" y="94"/>
                    </a:lnTo>
                    <a:close/>
                    <a:moveTo>
                      <a:pt x="41" y="82"/>
                    </a:moveTo>
                    <a:cubicBezTo>
                      <a:pt x="26" y="82"/>
                      <a:pt x="26" y="82"/>
                      <a:pt x="26" y="82"/>
                    </a:cubicBezTo>
                    <a:cubicBezTo>
                      <a:pt x="26" y="75"/>
                      <a:pt x="26" y="75"/>
                      <a:pt x="26" y="75"/>
                    </a:cubicBezTo>
                    <a:cubicBezTo>
                      <a:pt x="41" y="75"/>
                      <a:pt x="41" y="75"/>
                      <a:pt x="41" y="75"/>
                    </a:cubicBezTo>
                    <a:lnTo>
                      <a:pt x="41" y="82"/>
                    </a:lnTo>
                    <a:close/>
                    <a:moveTo>
                      <a:pt x="41" y="71"/>
                    </a:moveTo>
                    <a:cubicBezTo>
                      <a:pt x="26" y="71"/>
                      <a:pt x="26" y="71"/>
                      <a:pt x="26" y="71"/>
                    </a:cubicBezTo>
                    <a:cubicBezTo>
                      <a:pt x="26" y="64"/>
                      <a:pt x="26" y="64"/>
                      <a:pt x="26" y="64"/>
                    </a:cubicBezTo>
                    <a:cubicBezTo>
                      <a:pt x="41" y="64"/>
                      <a:pt x="41" y="64"/>
                      <a:pt x="41" y="64"/>
                    </a:cubicBezTo>
                    <a:lnTo>
                      <a:pt x="41" y="71"/>
                    </a:lnTo>
                    <a:close/>
                    <a:moveTo>
                      <a:pt x="44" y="98"/>
                    </a:moveTo>
                    <a:cubicBezTo>
                      <a:pt x="59" y="98"/>
                      <a:pt x="59" y="98"/>
                      <a:pt x="59" y="98"/>
                    </a:cubicBezTo>
                    <a:cubicBezTo>
                      <a:pt x="59" y="105"/>
                      <a:pt x="59" y="105"/>
                      <a:pt x="59" y="105"/>
                    </a:cubicBezTo>
                    <a:cubicBezTo>
                      <a:pt x="44" y="105"/>
                      <a:pt x="44" y="105"/>
                      <a:pt x="44" y="105"/>
                    </a:cubicBezTo>
                    <a:lnTo>
                      <a:pt x="44" y="98"/>
                    </a:lnTo>
                    <a:close/>
                    <a:moveTo>
                      <a:pt x="58" y="116"/>
                    </a:moveTo>
                    <a:cubicBezTo>
                      <a:pt x="54" y="116"/>
                      <a:pt x="54" y="116"/>
                      <a:pt x="54" y="116"/>
                    </a:cubicBezTo>
                    <a:cubicBezTo>
                      <a:pt x="53" y="116"/>
                      <a:pt x="52" y="115"/>
                      <a:pt x="52" y="114"/>
                    </a:cubicBezTo>
                    <a:cubicBezTo>
                      <a:pt x="52" y="112"/>
                      <a:pt x="53" y="111"/>
                      <a:pt x="54" y="111"/>
                    </a:cubicBezTo>
                    <a:cubicBezTo>
                      <a:pt x="58" y="111"/>
                      <a:pt x="58" y="111"/>
                      <a:pt x="58" y="111"/>
                    </a:cubicBezTo>
                    <a:cubicBezTo>
                      <a:pt x="59" y="111"/>
                      <a:pt x="60" y="112"/>
                      <a:pt x="60" y="114"/>
                    </a:cubicBezTo>
                    <a:cubicBezTo>
                      <a:pt x="60" y="115"/>
                      <a:pt x="59" y="116"/>
                      <a:pt x="58" y="116"/>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Rectangle 4"/>
          <p:cNvSpPr/>
          <p:nvPr/>
        </p:nvSpPr>
        <p:spPr>
          <a:xfrm>
            <a:off x="6585118" y="4386642"/>
            <a:ext cx="2193365"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7" name="Rectangle 5"/>
          <p:cNvSpPr/>
          <p:nvPr/>
        </p:nvSpPr>
        <p:spPr>
          <a:xfrm>
            <a:off x="9328318" y="3762160"/>
            <a:ext cx="2193365"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8" name="Rectangle 6"/>
          <p:cNvSpPr/>
          <p:nvPr/>
        </p:nvSpPr>
        <p:spPr>
          <a:xfrm>
            <a:off x="456357" y="1912119"/>
            <a:ext cx="2377003"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
        <p:nvSpPr>
          <p:cNvPr id="39" name="Rectangle 7"/>
          <p:cNvSpPr/>
          <p:nvPr/>
        </p:nvSpPr>
        <p:spPr>
          <a:xfrm>
            <a:off x="2833360" y="1491522"/>
            <a:ext cx="2377003" cy="1154162"/>
          </a:xfrm>
          <a:prstGeom prst="rect">
            <a:avLst/>
          </a:prstGeom>
        </p:spPr>
        <p:txBody>
          <a:bodyPr wrap="square">
            <a:spAutoFit/>
          </a:bodyPr>
          <a:lstStyle/>
          <a:p>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添加标题</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endParaRPr lang="en-US" altLang="zh-CN" sz="700" b="1"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a:p>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在此录入上述图表的描述说明，在此录入上述图表的描述说明。</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700"/>
                            </p:stCondLst>
                            <p:childTnLst>
                              <p:par>
                                <p:cTn id="30" presetID="31"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250" fill="hold"/>
                                        <p:tgtEl>
                                          <p:spTgt spid="38"/>
                                        </p:tgtEl>
                                        <p:attrNameLst>
                                          <p:attrName>ppt_w</p:attrName>
                                        </p:attrNameLst>
                                      </p:cBhvr>
                                      <p:tavLst>
                                        <p:tav tm="0">
                                          <p:val>
                                            <p:fltVal val="0"/>
                                          </p:val>
                                        </p:tav>
                                        <p:tav tm="100000">
                                          <p:val>
                                            <p:strVal val="#ppt_w"/>
                                          </p:val>
                                        </p:tav>
                                      </p:tavLst>
                                    </p:anim>
                                    <p:anim calcmode="lin" valueType="num">
                                      <p:cBhvr>
                                        <p:cTn id="33" dur="250" fill="hold"/>
                                        <p:tgtEl>
                                          <p:spTgt spid="38"/>
                                        </p:tgtEl>
                                        <p:attrNameLst>
                                          <p:attrName>ppt_h</p:attrName>
                                        </p:attrNameLst>
                                      </p:cBhvr>
                                      <p:tavLst>
                                        <p:tav tm="0">
                                          <p:val>
                                            <p:fltVal val="0"/>
                                          </p:val>
                                        </p:tav>
                                        <p:tav tm="100000">
                                          <p:val>
                                            <p:strVal val="#ppt_h"/>
                                          </p:val>
                                        </p:tav>
                                      </p:tavLst>
                                    </p:anim>
                                    <p:anim calcmode="lin" valueType="num">
                                      <p:cBhvr>
                                        <p:cTn id="34" dur="250" fill="hold"/>
                                        <p:tgtEl>
                                          <p:spTgt spid="38"/>
                                        </p:tgtEl>
                                        <p:attrNameLst>
                                          <p:attrName>style.rotation</p:attrName>
                                        </p:attrNameLst>
                                      </p:cBhvr>
                                      <p:tavLst>
                                        <p:tav tm="0">
                                          <p:val>
                                            <p:fltVal val="90"/>
                                          </p:val>
                                        </p:tav>
                                        <p:tav tm="100000">
                                          <p:val>
                                            <p:fltVal val="0"/>
                                          </p:val>
                                        </p:tav>
                                      </p:tavLst>
                                    </p:anim>
                                    <p:animEffect transition="in" filter="fade">
                                      <p:cBhvr>
                                        <p:cTn id="35" dur="250"/>
                                        <p:tgtEl>
                                          <p:spTgt spid="38"/>
                                        </p:tgtEl>
                                      </p:cBhvr>
                                    </p:animEffect>
                                  </p:childTnLst>
                                </p:cTn>
                              </p:par>
                            </p:childTnLst>
                          </p:cTn>
                        </p:par>
                        <p:par>
                          <p:cTn id="36" fill="hold">
                            <p:stCondLst>
                              <p:cond delay="2200"/>
                            </p:stCondLst>
                            <p:childTnLst>
                              <p:par>
                                <p:cTn id="37" presetID="31"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250" fill="hold"/>
                                        <p:tgtEl>
                                          <p:spTgt spid="39"/>
                                        </p:tgtEl>
                                        <p:attrNameLst>
                                          <p:attrName>ppt_w</p:attrName>
                                        </p:attrNameLst>
                                      </p:cBhvr>
                                      <p:tavLst>
                                        <p:tav tm="0">
                                          <p:val>
                                            <p:fltVal val="0"/>
                                          </p:val>
                                        </p:tav>
                                        <p:tav tm="100000">
                                          <p:val>
                                            <p:strVal val="#ppt_w"/>
                                          </p:val>
                                        </p:tav>
                                      </p:tavLst>
                                    </p:anim>
                                    <p:anim calcmode="lin" valueType="num">
                                      <p:cBhvr>
                                        <p:cTn id="40" dur="250" fill="hold"/>
                                        <p:tgtEl>
                                          <p:spTgt spid="39"/>
                                        </p:tgtEl>
                                        <p:attrNameLst>
                                          <p:attrName>ppt_h</p:attrName>
                                        </p:attrNameLst>
                                      </p:cBhvr>
                                      <p:tavLst>
                                        <p:tav tm="0">
                                          <p:val>
                                            <p:fltVal val="0"/>
                                          </p:val>
                                        </p:tav>
                                        <p:tav tm="100000">
                                          <p:val>
                                            <p:strVal val="#ppt_h"/>
                                          </p:val>
                                        </p:tav>
                                      </p:tavLst>
                                    </p:anim>
                                    <p:anim calcmode="lin" valueType="num">
                                      <p:cBhvr>
                                        <p:cTn id="41" dur="250" fill="hold"/>
                                        <p:tgtEl>
                                          <p:spTgt spid="39"/>
                                        </p:tgtEl>
                                        <p:attrNameLst>
                                          <p:attrName>style.rotation</p:attrName>
                                        </p:attrNameLst>
                                      </p:cBhvr>
                                      <p:tavLst>
                                        <p:tav tm="0">
                                          <p:val>
                                            <p:fltVal val="90"/>
                                          </p:val>
                                        </p:tav>
                                        <p:tav tm="100000">
                                          <p:val>
                                            <p:fltVal val="0"/>
                                          </p:val>
                                        </p:tav>
                                      </p:tavLst>
                                    </p:anim>
                                    <p:animEffect transition="in" filter="fade">
                                      <p:cBhvr>
                                        <p:cTn id="42" dur="250"/>
                                        <p:tgtEl>
                                          <p:spTgt spid="39"/>
                                        </p:tgtEl>
                                      </p:cBhvr>
                                    </p:animEffect>
                                  </p:childTnLst>
                                </p:cTn>
                              </p:par>
                            </p:childTnLst>
                          </p:cTn>
                        </p:par>
                        <p:par>
                          <p:cTn id="43" fill="hold">
                            <p:stCondLst>
                              <p:cond delay="2700"/>
                            </p:stCondLst>
                            <p:childTnLst>
                              <p:par>
                                <p:cTn id="44" presetID="31"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250" fill="hold"/>
                                        <p:tgtEl>
                                          <p:spTgt spid="36"/>
                                        </p:tgtEl>
                                        <p:attrNameLst>
                                          <p:attrName>ppt_w</p:attrName>
                                        </p:attrNameLst>
                                      </p:cBhvr>
                                      <p:tavLst>
                                        <p:tav tm="0">
                                          <p:val>
                                            <p:fltVal val="0"/>
                                          </p:val>
                                        </p:tav>
                                        <p:tav tm="100000">
                                          <p:val>
                                            <p:strVal val="#ppt_w"/>
                                          </p:val>
                                        </p:tav>
                                      </p:tavLst>
                                    </p:anim>
                                    <p:anim calcmode="lin" valueType="num">
                                      <p:cBhvr>
                                        <p:cTn id="47" dur="250" fill="hold"/>
                                        <p:tgtEl>
                                          <p:spTgt spid="36"/>
                                        </p:tgtEl>
                                        <p:attrNameLst>
                                          <p:attrName>ppt_h</p:attrName>
                                        </p:attrNameLst>
                                      </p:cBhvr>
                                      <p:tavLst>
                                        <p:tav tm="0">
                                          <p:val>
                                            <p:fltVal val="0"/>
                                          </p:val>
                                        </p:tav>
                                        <p:tav tm="100000">
                                          <p:val>
                                            <p:strVal val="#ppt_h"/>
                                          </p:val>
                                        </p:tav>
                                      </p:tavLst>
                                    </p:anim>
                                    <p:anim calcmode="lin" valueType="num">
                                      <p:cBhvr>
                                        <p:cTn id="48" dur="250" fill="hold"/>
                                        <p:tgtEl>
                                          <p:spTgt spid="36"/>
                                        </p:tgtEl>
                                        <p:attrNameLst>
                                          <p:attrName>style.rotation</p:attrName>
                                        </p:attrNameLst>
                                      </p:cBhvr>
                                      <p:tavLst>
                                        <p:tav tm="0">
                                          <p:val>
                                            <p:fltVal val="90"/>
                                          </p:val>
                                        </p:tav>
                                        <p:tav tm="100000">
                                          <p:val>
                                            <p:fltVal val="0"/>
                                          </p:val>
                                        </p:tav>
                                      </p:tavLst>
                                    </p:anim>
                                    <p:animEffect transition="in" filter="fade">
                                      <p:cBhvr>
                                        <p:cTn id="49" dur="250"/>
                                        <p:tgtEl>
                                          <p:spTgt spid="36"/>
                                        </p:tgtEl>
                                      </p:cBhvr>
                                    </p:animEffect>
                                  </p:childTnLst>
                                </p:cTn>
                              </p:par>
                            </p:childTnLst>
                          </p:cTn>
                        </p:par>
                        <p:par>
                          <p:cTn id="50" fill="hold">
                            <p:stCondLst>
                              <p:cond delay="3200"/>
                            </p:stCondLst>
                            <p:childTnLst>
                              <p:par>
                                <p:cTn id="51" presetID="31"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250" fill="hold"/>
                                        <p:tgtEl>
                                          <p:spTgt spid="37"/>
                                        </p:tgtEl>
                                        <p:attrNameLst>
                                          <p:attrName>ppt_w</p:attrName>
                                        </p:attrNameLst>
                                      </p:cBhvr>
                                      <p:tavLst>
                                        <p:tav tm="0">
                                          <p:val>
                                            <p:fltVal val="0"/>
                                          </p:val>
                                        </p:tav>
                                        <p:tav tm="100000">
                                          <p:val>
                                            <p:strVal val="#ppt_w"/>
                                          </p:val>
                                        </p:tav>
                                      </p:tavLst>
                                    </p:anim>
                                    <p:anim calcmode="lin" valueType="num">
                                      <p:cBhvr>
                                        <p:cTn id="54" dur="250" fill="hold"/>
                                        <p:tgtEl>
                                          <p:spTgt spid="37"/>
                                        </p:tgtEl>
                                        <p:attrNameLst>
                                          <p:attrName>ppt_h</p:attrName>
                                        </p:attrNameLst>
                                      </p:cBhvr>
                                      <p:tavLst>
                                        <p:tav tm="0">
                                          <p:val>
                                            <p:fltVal val="0"/>
                                          </p:val>
                                        </p:tav>
                                        <p:tav tm="100000">
                                          <p:val>
                                            <p:strVal val="#ppt_h"/>
                                          </p:val>
                                        </p:tav>
                                      </p:tavLst>
                                    </p:anim>
                                    <p:anim calcmode="lin" valueType="num">
                                      <p:cBhvr>
                                        <p:cTn id="55" dur="250" fill="hold"/>
                                        <p:tgtEl>
                                          <p:spTgt spid="37"/>
                                        </p:tgtEl>
                                        <p:attrNameLst>
                                          <p:attrName>style.rotation</p:attrName>
                                        </p:attrNameLst>
                                      </p:cBhvr>
                                      <p:tavLst>
                                        <p:tav tm="0">
                                          <p:val>
                                            <p:fltVal val="90"/>
                                          </p:val>
                                        </p:tav>
                                        <p:tav tm="100000">
                                          <p:val>
                                            <p:fltVal val="0"/>
                                          </p:val>
                                        </p:tav>
                                      </p:tavLst>
                                    </p:anim>
                                    <p:animEffect transition="in" filter="fade">
                                      <p:cBhvr>
                                        <p:cTn id="56"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28" name="Freeform 3"/>
          <p:cNvSpPr/>
          <p:nvPr/>
        </p:nvSpPr>
        <p:spPr bwMode="gray">
          <a:xfrm rot="19490962">
            <a:off x="3975023" y="3595847"/>
            <a:ext cx="1819538" cy="219944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8" tIns="59265" rIns="60958" bIns="59265" anchor="ctr" anchorCtr="1"/>
          <a:lstStyle/>
          <a:p>
            <a:endParaRPr lang="zh-CN" altLang="en-US"/>
          </a:p>
        </p:txBody>
      </p:sp>
      <p:sp>
        <p:nvSpPr>
          <p:cNvPr id="29" name="Freeform 4"/>
          <p:cNvSpPr/>
          <p:nvPr/>
        </p:nvSpPr>
        <p:spPr bwMode="gray">
          <a:xfrm rot="19490962" flipH="1" flipV="1">
            <a:off x="5971930" y="1393666"/>
            <a:ext cx="1819538" cy="219944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8" tIns="59265" rIns="60958" bIns="59265" anchor="ctr" anchorCtr="1"/>
          <a:lstStyle/>
          <a:p>
            <a:endParaRPr lang="zh-CN" altLang="en-US"/>
          </a:p>
        </p:txBody>
      </p:sp>
      <p:sp>
        <p:nvSpPr>
          <p:cNvPr id="30" name="Oval 5"/>
          <p:cNvSpPr>
            <a:spLocks noChangeArrowheads="1"/>
          </p:cNvSpPr>
          <p:nvPr/>
        </p:nvSpPr>
        <p:spPr bwMode="gray">
          <a:xfrm>
            <a:off x="4178128" y="2483177"/>
            <a:ext cx="1577921" cy="1578492"/>
          </a:xfrm>
          <a:prstGeom prst="ellipse">
            <a:avLst/>
          </a:prstGeom>
          <a:solidFill>
            <a:srgbClr val="C00000"/>
          </a:solidFill>
          <a:ln>
            <a:noFill/>
          </a:ln>
          <a:effectLst>
            <a:outerShdw dist="107763" dir="2700000" algn="ctr" rotWithShape="0">
              <a:schemeClr val="bg2">
                <a:alpha val="50000"/>
              </a:schemeClr>
            </a:outerShdw>
          </a:effectLst>
        </p:spPr>
        <p:txBody>
          <a:bodyPr lIns="60958" tIns="59265" rIns="60958" bIns="59265" anchor="ctr" anchorCtr="1"/>
          <a:lstStyle/>
          <a:p>
            <a:r>
              <a:rPr lang="zh-CN" altLang="en-US" sz="2700" b="1" dirty="0">
                <a:solidFill>
                  <a:schemeClr val="bg1"/>
                </a:solidFill>
                <a:latin typeface="微软雅黑" panose="020B0503020204020204" pitchFamily="34" charset="-122"/>
                <a:ea typeface="微软雅黑" panose="020B0503020204020204" pitchFamily="34" charset="-122"/>
              </a:rPr>
              <a:t>标题</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31" name="Oval 6"/>
          <p:cNvSpPr>
            <a:spLocks noChangeArrowheads="1"/>
          </p:cNvSpPr>
          <p:nvPr/>
        </p:nvSpPr>
        <p:spPr bwMode="gray">
          <a:xfrm>
            <a:off x="6062060" y="3584349"/>
            <a:ext cx="1577921" cy="1578492"/>
          </a:xfrm>
          <a:prstGeom prst="ellipse">
            <a:avLst/>
          </a:prstGeom>
          <a:solidFill>
            <a:srgbClr val="C00000"/>
          </a:solidFill>
          <a:ln>
            <a:noFill/>
          </a:ln>
          <a:effectLst>
            <a:outerShdw dist="107763" dir="2700000" algn="ctr" rotWithShape="0">
              <a:schemeClr val="bg2">
                <a:alpha val="50000"/>
              </a:schemeClr>
            </a:outerShdw>
          </a:effectLst>
        </p:spPr>
        <p:txBody>
          <a:bodyPr lIns="60958" tIns="59265" rIns="60958" bIns="59265" anchor="ctr" anchorCtr="1"/>
          <a:lstStyle/>
          <a:p>
            <a:r>
              <a:rPr lang="zh-CN" altLang="en-US" sz="2700" b="1" dirty="0">
                <a:solidFill>
                  <a:schemeClr val="bg1"/>
                </a:solidFill>
                <a:latin typeface="微软雅黑" panose="020B0503020204020204" pitchFamily="34" charset="-122"/>
                <a:ea typeface="微软雅黑" panose="020B0503020204020204" pitchFamily="34" charset="-122"/>
              </a:rPr>
              <a:t>标题</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23311" y="2617110"/>
            <a:ext cx="3135400" cy="1723545"/>
          </a:xfrm>
          <a:prstGeom prst="rect">
            <a:avLst/>
          </a:prstGeom>
          <a:noFill/>
        </p:spPr>
        <p:txBody>
          <a:bodyPr wrap="square" lIns="121917" tIns="60958" rIns="121917" bIns="60958" rtlCol="0">
            <a:spAutoFit/>
          </a:bodyPr>
          <a:lstStyle/>
          <a:p>
            <a:pPr algn="just">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600" dirty="0" smtClean="0">
                <a:latin typeface="微软雅黑" panose="020B0503020204020204" pitchFamily="34" charset="-122"/>
                <a:ea typeface="微软雅黑" panose="020B0503020204020204" pitchFamily="34" charset="-122"/>
              </a:rPr>
              <a:t>粘贴。</a:t>
            </a:r>
            <a:endParaRPr lang="en-US" altLang="zh-CN" sz="1600"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26452" y="1867481"/>
            <a:ext cx="4399273" cy="615696"/>
            <a:chOff x="469900" y="1057571"/>
            <a:chExt cx="3299884" cy="461665"/>
          </a:xfrm>
        </p:grpSpPr>
        <p:sp>
          <p:nvSpPr>
            <p:cNvPr id="34" name="TextBox 33"/>
            <p:cNvSpPr txBox="1"/>
            <p:nvPr/>
          </p:nvSpPr>
          <p:spPr>
            <a:xfrm>
              <a:off x="553419" y="1057571"/>
              <a:ext cx="1523692" cy="346169"/>
            </a:xfrm>
            <a:prstGeom prst="rect">
              <a:avLst/>
            </a:prstGeom>
            <a:noFill/>
          </p:spPr>
          <p:txBody>
            <a:bodyPr wrap="none" rtlCol="0">
              <a:spAutoFit/>
            </a:bodyPr>
            <a:lstStyle/>
            <a:p>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35"/>
          <p:cNvSpPr txBox="1"/>
          <p:nvPr/>
        </p:nvSpPr>
        <p:spPr>
          <a:xfrm>
            <a:off x="8193091" y="2894529"/>
            <a:ext cx="3271263" cy="2043632"/>
          </a:xfrm>
          <a:prstGeom prst="rect">
            <a:avLst/>
          </a:prstGeom>
          <a:noFill/>
        </p:spPr>
        <p:txBody>
          <a:bodyPr wrap="square" lIns="121917" tIns="60958" rIns="121917" bIns="60958" rtlCol="0">
            <a:spAutoFit/>
          </a:bodyPr>
          <a:lstStyle/>
          <a:p>
            <a:pPr algn="just">
              <a:lnSpc>
                <a:spcPct val="130000"/>
              </a:lnSpc>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7008681" y="5162833"/>
            <a:ext cx="4589143" cy="509017"/>
            <a:chOff x="5257195" y="3528519"/>
            <a:chExt cx="3442305" cy="381675"/>
          </a:xfrm>
        </p:grpSpPr>
        <p:sp>
          <p:nvSpPr>
            <p:cNvPr id="38" name="TextBox 37"/>
            <p:cNvSpPr txBox="1"/>
            <p:nvPr/>
          </p:nvSpPr>
          <p:spPr>
            <a:xfrm>
              <a:off x="5975908" y="3564025"/>
              <a:ext cx="1523692" cy="346169"/>
            </a:xfrm>
            <a:prstGeom prst="rect">
              <a:avLst/>
            </a:prstGeom>
            <a:noFill/>
          </p:spPr>
          <p:txBody>
            <a:bodyPr wrap="none" rtlCol="0">
              <a:spAutoFit/>
            </a:bodyPr>
            <a:lstStyle/>
            <a:p>
              <a:r>
                <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点击添加标题</a:t>
              </a:r>
              <a:endParaRPr lang="zh-CN" altLang="en-US" sz="2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750"/>
                                        <p:tgtEl>
                                          <p:spTgt spid="3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strips(downRight)">
                                      <p:cBhvr>
                                        <p:cTn id="57"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8" grpId="0" animBg="1"/>
      <p:bldP spid="29" grpId="0" animBg="1"/>
      <p:bldP spid="30" grpId="0" animBg="1"/>
      <p:bldP spid="31" grpId="0" animBg="1"/>
      <p:bldP spid="32"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049424"/>
          </a:xfrm>
          <a:prstGeom prst="rect">
            <a:avLst/>
          </a:prstGeom>
          <a:noFill/>
        </p:spPr>
        <p:txBody>
          <a:bodyPr wrap="square" lIns="121890" tIns="60945" rIns="121890" bIns="60945" rtlCol="0">
            <a:spAutoFit/>
          </a:bodyPr>
          <a:lstStyle/>
          <a:p>
            <a:pPr>
              <a:lnSpc>
                <a:spcPct val="125000"/>
              </a:lnSpc>
            </a:pPr>
            <a:r>
              <a:rPr lang="zh-CN" altLang="en-US" sz="5300" b="1" dirty="0" smtClean="0">
                <a:solidFill>
                  <a:schemeClr val="bg1"/>
                </a:solidFill>
                <a:latin typeface="微软雅黑" panose="020B0503020204020204" pitchFamily="34" charset="-122"/>
                <a:ea typeface="微软雅黑" panose="020B0503020204020204" pitchFamily="34" charset="-122"/>
              </a:rPr>
              <a:t>第四章</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smtClean="0">
                <a:solidFill>
                  <a:srgbClr val="FFFFFF"/>
                </a:solidFill>
                <a:latin typeface="微软雅黑" panose="020B0503020204020204" pitchFamily="34" charset="-122"/>
                <a:ea typeface="微软雅黑" panose="020B0503020204020204" pitchFamily="34" charset="-122"/>
              </a:rPr>
              <a:t>这里输入党课的标题</a:t>
            </a:r>
            <a:endParaRPr lang="zh-CN" altLang="en-US" sz="3700" b="1" dirty="0">
              <a:solidFill>
                <a:srgbClr val="FFFFFF"/>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a:t>
            </a:r>
            <a:r>
              <a:rPr lang="zh-CN" altLang="en-US" dirty="0" smtClean="0">
                <a:solidFill>
                  <a:schemeClr val="bg1"/>
                </a:solidFill>
                <a:latin typeface="微软雅黑" panose="020B0503020204020204" pitchFamily="34" charset="-122"/>
                <a:ea typeface="微软雅黑" panose="020B0503020204020204" pitchFamily="34" charset="-122"/>
              </a:rPr>
              <a:t>“立党为公，执政为民”</a:t>
            </a:r>
            <a:r>
              <a:rPr lang="zh-CN" altLang="en-US" dirty="0">
                <a:solidFill>
                  <a:schemeClr val="bg1"/>
                </a:solidFill>
                <a:latin typeface="微软雅黑" panose="020B0503020204020204" pitchFamily="34" charset="-122"/>
                <a:ea typeface="微软雅黑" panose="020B0503020204020204" pitchFamily="34" charset="-122"/>
              </a:rPr>
              <a:t>，推进作风建设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Picture 29" descr="红带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3820312" y="1917626"/>
            <a:ext cx="2557424" cy="907751"/>
            <a:chOff x="3666731" y="1984470"/>
            <a:chExt cx="2636520" cy="1447800"/>
          </a:xfrm>
        </p:grpSpPr>
        <p:sp>
          <p:nvSpPr>
            <p:cNvPr id="18" name="任意多边形 17"/>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24"/>
            <p:cNvSpPr txBox="1"/>
            <p:nvPr/>
          </p:nvSpPr>
          <p:spPr>
            <a:xfrm>
              <a:off x="397172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1682791" y="1917626"/>
            <a:ext cx="2557424" cy="907751"/>
            <a:chOff x="1436370" y="1984470"/>
            <a:chExt cx="2636520" cy="1447800"/>
          </a:xfrm>
        </p:grpSpPr>
        <p:sp>
          <p:nvSpPr>
            <p:cNvPr id="21" name="任意多边形 2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5"/>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8095353" y="1917626"/>
            <a:ext cx="2557424" cy="907751"/>
            <a:chOff x="8127453" y="1984470"/>
            <a:chExt cx="2636520" cy="1447800"/>
          </a:xfrm>
        </p:grpSpPr>
        <p:sp>
          <p:nvSpPr>
            <p:cNvPr id="24" name="任意多边形 2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文本框 26"/>
            <p:cNvSpPr txBox="1"/>
            <p:nvPr/>
          </p:nvSpPr>
          <p:spPr>
            <a:xfrm>
              <a:off x="8439016" y="2389297"/>
              <a:ext cx="2230360" cy="638148"/>
            </a:xfrm>
            <a:prstGeom prst="rect">
              <a:avLst/>
            </a:prstGeom>
            <a:noFill/>
          </p:spPr>
          <p:txBody>
            <a:bodyPr wrap="square" rtlCol="0" anchor="ctr">
              <a:spAutoFit/>
            </a:bodyPr>
            <a:lstStyle/>
            <a:p>
              <a:pPr algn="ct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组合 25"/>
          <p:cNvGrpSpPr/>
          <p:nvPr/>
        </p:nvGrpSpPr>
        <p:grpSpPr>
          <a:xfrm>
            <a:off x="5957832" y="1917626"/>
            <a:ext cx="2557424" cy="907751"/>
            <a:chOff x="5897092" y="1984470"/>
            <a:chExt cx="2636520" cy="1447800"/>
          </a:xfrm>
        </p:grpSpPr>
        <p:sp>
          <p:nvSpPr>
            <p:cNvPr id="27" name="任意多边形 2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文本框 27"/>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47"/>
          <p:cNvSpPr>
            <a:spLocks noChangeArrowheads="1"/>
          </p:cNvSpPr>
          <p:nvPr/>
        </p:nvSpPr>
        <p:spPr bwMode="auto">
          <a:xfrm>
            <a:off x="1483351" y="5085978"/>
            <a:ext cx="9004343"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在此录入本图表的综合描述说明，在此录入本图表的综合描述说明，在此录入本图表的综合描述说明，在此录入本图表的综合描述说明。在此录入本图表的综合描述说明，在此录入本图表的综合描述</a:t>
            </a:r>
            <a:r>
              <a:rPr lang="zh-CN" altLang="en-US" sz="1400" dirty="0" smtClean="0">
                <a:solidFill>
                  <a:schemeClr val="tx1">
                    <a:lumMod val="65000"/>
                    <a:lumOff val="35000"/>
                  </a:schemeClr>
                </a:solidFill>
                <a:sym typeface="微软雅黑" panose="020B0503020204020204" pitchFamily="34" charset="-122"/>
              </a:rPr>
              <a:t>说明。</a:t>
            </a:r>
            <a:endParaRPr lang="zh-CN" altLang="en-US" sz="1400" dirty="0">
              <a:solidFill>
                <a:schemeClr val="tx1">
                  <a:lumMod val="65000"/>
                  <a:lumOff val="35000"/>
                </a:schemeClr>
              </a:solidFill>
              <a:sym typeface="微软雅黑" panose="020B0503020204020204" pitchFamily="34" charset="-122"/>
            </a:endParaRPr>
          </a:p>
        </p:txBody>
      </p:sp>
      <p:sp>
        <p:nvSpPr>
          <p:cNvPr id="30" name="矩形 29"/>
          <p:cNvSpPr/>
          <p:nvPr/>
        </p:nvSpPr>
        <p:spPr>
          <a:xfrm>
            <a:off x="2022644"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1630710" y="3582500"/>
            <a:ext cx="209205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65000"/>
                    <a:lumOff val="35000"/>
                  </a:schemeClr>
                </a:solidFill>
                <a:sym typeface="微软雅黑" panose="020B0503020204020204" pitchFamily="34" charset="-122"/>
              </a:rPr>
              <a:t>说明</a:t>
            </a:r>
            <a:r>
              <a:rPr lang="zh-CN" altLang="en-US" sz="1400" dirty="0">
                <a:solidFill>
                  <a:schemeClr val="tx1">
                    <a:lumMod val="65000"/>
                    <a:lumOff val="35000"/>
                  </a:schemeClr>
                </a:solidFill>
                <a:sym typeface="微软雅黑" panose="020B0503020204020204" pitchFamily="34" charset="-122"/>
              </a:rPr>
              <a:t>。</a:t>
            </a:r>
            <a:endParaRPr lang="zh-CN" altLang="en-US" sz="1400" dirty="0">
              <a:solidFill>
                <a:schemeClr val="tx1">
                  <a:lumMod val="65000"/>
                  <a:lumOff val="35000"/>
                </a:schemeClr>
              </a:solidFill>
              <a:sym typeface="微软雅黑" panose="020B0503020204020204" pitchFamily="34" charset="-122"/>
            </a:endParaRPr>
          </a:p>
        </p:txBody>
      </p:sp>
      <p:sp>
        <p:nvSpPr>
          <p:cNvPr id="32" name="矩形 31"/>
          <p:cNvSpPr/>
          <p:nvPr/>
        </p:nvSpPr>
        <p:spPr>
          <a:xfrm>
            <a:off x="4262072"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3911828" y="3582500"/>
            <a:ext cx="205639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65000"/>
                    <a:lumOff val="35000"/>
                  </a:schemeClr>
                </a:solidFill>
                <a:sym typeface="微软雅黑" panose="020B0503020204020204" pitchFamily="34" charset="-122"/>
              </a:rPr>
              <a:t>说明。</a:t>
            </a:r>
            <a:endParaRPr lang="zh-CN" altLang="en-US" sz="1400" dirty="0">
              <a:solidFill>
                <a:schemeClr val="tx1">
                  <a:lumMod val="65000"/>
                  <a:lumOff val="35000"/>
                </a:schemeClr>
              </a:solidFill>
              <a:sym typeface="微软雅黑" panose="020B0503020204020204" pitchFamily="34" charset="-122"/>
            </a:endParaRPr>
          </a:p>
        </p:txBody>
      </p:sp>
      <p:sp>
        <p:nvSpPr>
          <p:cNvPr id="34" name="矩形 33"/>
          <p:cNvSpPr/>
          <p:nvPr/>
        </p:nvSpPr>
        <p:spPr>
          <a:xfrm>
            <a:off x="6498554"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160422" y="3582500"/>
            <a:ext cx="2075304"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a:t>
            </a:r>
            <a:r>
              <a:rPr lang="zh-CN" altLang="en-US" sz="1400" dirty="0" smtClean="0">
                <a:solidFill>
                  <a:schemeClr val="tx1">
                    <a:lumMod val="65000"/>
                    <a:lumOff val="35000"/>
                  </a:schemeClr>
                </a:solidFill>
                <a:sym typeface="微软雅黑" panose="020B0503020204020204" pitchFamily="34" charset="-122"/>
              </a:rPr>
              <a:t>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6" name="矩形 35"/>
          <p:cNvSpPr/>
          <p:nvPr/>
        </p:nvSpPr>
        <p:spPr>
          <a:xfrm>
            <a:off x="8737983" y="3103379"/>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426261" y="3582500"/>
            <a:ext cx="205599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65000"/>
                    <a:lumOff val="35000"/>
                  </a:schemeClr>
                </a:solidFill>
                <a:sym typeface="微软雅黑" panose="020B0503020204020204" pitchFamily="34" charset="-122"/>
              </a:rPr>
              <a:t>说明。</a:t>
            </a:r>
            <a:endParaRPr lang="zh-CN" altLang="en-US" sz="1400" dirty="0">
              <a:solidFill>
                <a:schemeClr val="tx1">
                  <a:lumMod val="65000"/>
                  <a:lumOff val="35000"/>
                </a:schemeClr>
              </a:solidFill>
              <a:sym typeface="微软雅黑" panose="020B0503020204020204" pitchFamily="34" charset="-122"/>
            </a:endParaRPr>
          </a:p>
        </p:txBody>
      </p:sp>
      <p:cxnSp>
        <p:nvCxnSpPr>
          <p:cNvPr id="38" name="直接连接符 8"/>
          <p:cNvCxnSpPr/>
          <p:nvPr/>
        </p:nvCxnSpPr>
        <p:spPr>
          <a:xfrm>
            <a:off x="1416050" y="4869954"/>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400" fill="hold"/>
                                        <p:tgtEl>
                                          <p:spTgt spid="20"/>
                                        </p:tgtEl>
                                        <p:attrNameLst>
                                          <p:attrName>ppt_x</p:attrName>
                                        </p:attrNameLst>
                                      </p:cBhvr>
                                      <p:tavLst>
                                        <p:tav tm="0">
                                          <p:val>
                                            <p:strVal val="0-#ppt_w/2"/>
                                          </p:val>
                                        </p:tav>
                                        <p:tav tm="100000">
                                          <p:val>
                                            <p:strVal val="#ppt_x"/>
                                          </p:val>
                                        </p:tav>
                                      </p:tavLst>
                                    </p:anim>
                                    <p:anim calcmode="lin" valueType="num">
                                      <p:cBhvr additive="base">
                                        <p:cTn id="28" dur="400" fill="hold"/>
                                        <p:tgtEl>
                                          <p:spTgt spid="20"/>
                                        </p:tgtEl>
                                        <p:attrNameLst>
                                          <p:attrName>ppt_y</p:attrName>
                                        </p:attrNameLst>
                                      </p:cBhvr>
                                      <p:tavLst>
                                        <p:tav tm="0">
                                          <p:val>
                                            <p:strVal val="#ppt_y"/>
                                          </p:val>
                                        </p:tav>
                                        <p:tav tm="100000">
                                          <p:val>
                                            <p:strVal val="#ppt_y"/>
                                          </p:val>
                                        </p:tav>
                                      </p:tavLst>
                                    </p:anim>
                                  </p:childTnLst>
                                </p:cTn>
                              </p:par>
                              <p:par>
                                <p:cTn id="29" presetID="12" presetClass="entr" presetSubtype="1" fill="hold" grpId="0"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400"/>
                                        <p:tgtEl>
                                          <p:spTgt spid="30"/>
                                        </p:tgtEl>
                                        <p:attrNameLst>
                                          <p:attrName>ppt_y</p:attrName>
                                        </p:attrNameLst>
                                      </p:cBhvr>
                                      <p:tavLst>
                                        <p:tav tm="0">
                                          <p:val>
                                            <p:strVal val="#ppt_y-#ppt_h*1.125000"/>
                                          </p:val>
                                        </p:tav>
                                        <p:tav tm="100000">
                                          <p:val>
                                            <p:strVal val="#ppt_y"/>
                                          </p:val>
                                        </p:tav>
                                      </p:tavLst>
                                    </p:anim>
                                    <p:animEffect transition="in" filter="wipe(down)">
                                      <p:cBhvr>
                                        <p:cTn id="32" dur="400"/>
                                        <p:tgtEl>
                                          <p:spTgt spid="30"/>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400"/>
                                        <p:tgtEl>
                                          <p:spTgt spid="31"/>
                                        </p:tgtEl>
                                        <p:attrNameLst>
                                          <p:attrName>ppt_y</p:attrName>
                                        </p:attrNameLst>
                                      </p:cBhvr>
                                      <p:tavLst>
                                        <p:tav tm="0">
                                          <p:val>
                                            <p:strVal val="#ppt_y-#ppt_h*1.125000"/>
                                          </p:val>
                                        </p:tav>
                                        <p:tav tm="100000">
                                          <p:val>
                                            <p:strVal val="#ppt_y"/>
                                          </p:val>
                                        </p:tav>
                                      </p:tavLst>
                                    </p:anim>
                                    <p:animEffect transition="in" filter="wipe(down)">
                                      <p:cBhvr>
                                        <p:cTn id="36" dur="4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p:tgtEl>
                                          <p:spTgt spid="17"/>
                                        </p:tgtEl>
                                        <p:attrNameLst>
                                          <p:attrName>ppt_x</p:attrName>
                                        </p:attrNameLst>
                                      </p:cBhvr>
                                      <p:tavLst>
                                        <p:tav tm="0">
                                          <p:val>
                                            <p:strVal val="#ppt_x-#ppt_w*1.125000"/>
                                          </p:val>
                                        </p:tav>
                                        <p:tav tm="100000">
                                          <p:val>
                                            <p:strVal val="#ppt_x"/>
                                          </p:val>
                                        </p:tav>
                                      </p:tavLst>
                                    </p:anim>
                                    <p:animEffect transition="in" filter="wipe(right)">
                                      <p:cBhvr>
                                        <p:cTn id="42" dur="400"/>
                                        <p:tgtEl>
                                          <p:spTgt spid="17"/>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400"/>
                                        <p:tgtEl>
                                          <p:spTgt spid="32"/>
                                        </p:tgtEl>
                                        <p:attrNameLst>
                                          <p:attrName>ppt_y</p:attrName>
                                        </p:attrNameLst>
                                      </p:cBhvr>
                                      <p:tavLst>
                                        <p:tav tm="0">
                                          <p:val>
                                            <p:strVal val="#ppt_y-#ppt_h*1.125000"/>
                                          </p:val>
                                        </p:tav>
                                        <p:tav tm="100000">
                                          <p:val>
                                            <p:strVal val="#ppt_y"/>
                                          </p:val>
                                        </p:tav>
                                      </p:tavLst>
                                    </p:anim>
                                    <p:animEffect transition="in" filter="wipe(down)">
                                      <p:cBhvr>
                                        <p:cTn id="46" dur="400"/>
                                        <p:tgtEl>
                                          <p:spTgt spid="32"/>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400"/>
                                        <p:tgtEl>
                                          <p:spTgt spid="33"/>
                                        </p:tgtEl>
                                        <p:attrNameLst>
                                          <p:attrName>ppt_y</p:attrName>
                                        </p:attrNameLst>
                                      </p:cBhvr>
                                      <p:tavLst>
                                        <p:tav tm="0">
                                          <p:val>
                                            <p:strVal val="#ppt_y-#ppt_h*1.125000"/>
                                          </p:val>
                                        </p:tav>
                                        <p:tav tm="100000">
                                          <p:val>
                                            <p:strVal val="#ppt_y"/>
                                          </p:val>
                                        </p:tav>
                                      </p:tavLst>
                                    </p:anim>
                                    <p:animEffect transition="in" filter="wipe(down)">
                                      <p:cBhvr>
                                        <p:cTn id="50" dur="4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400"/>
                                        <p:tgtEl>
                                          <p:spTgt spid="26"/>
                                        </p:tgtEl>
                                        <p:attrNameLst>
                                          <p:attrName>ppt_x</p:attrName>
                                        </p:attrNameLst>
                                      </p:cBhvr>
                                      <p:tavLst>
                                        <p:tav tm="0">
                                          <p:val>
                                            <p:strVal val="#ppt_x-#ppt_w*1.125000"/>
                                          </p:val>
                                        </p:tav>
                                        <p:tav tm="100000">
                                          <p:val>
                                            <p:strVal val="#ppt_x"/>
                                          </p:val>
                                        </p:tav>
                                      </p:tavLst>
                                    </p:anim>
                                    <p:animEffect transition="in" filter="wipe(right)">
                                      <p:cBhvr>
                                        <p:cTn id="56" dur="400"/>
                                        <p:tgtEl>
                                          <p:spTgt spid="26"/>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400"/>
                                        <p:tgtEl>
                                          <p:spTgt spid="34"/>
                                        </p:tgtEl>
                                        <p:attrNameLst>
                                          <p:attrName>ppt_y</p:attrName>
                                        </p:attrNameLst>
                                      </p:cBhvr>
                                      <p:tavLst>
                                        <p:tav tm="0">
                                          <p:val>
                                            <p:strVal val="#ppt_y-#ppt_h*1.125000"/>
                                          </p:val>
                                        </p:tav>
                                        <p:tav tm="100000">
                                          <p:val>
                                            <p:strVal val="#ppt_y"/>
                                          </p:val>
                                        </p:tav>
                                      </p:tavLst>
                                    </p:anim>
                                    <p:animEffect transition="in" filter="wipe(down)">
                                      <p:cBhvr>
                                        <p:cTn id="60" dur="400"/>
                                        <p:tgtEl>
                                          <p:spTgt spid="34"/>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400"/>
                                        <p:tgtEl>
                                          <p:spTgt spid="35"/>
                                        </p:tgtEl>
                                        <p:attrNameLst>
                                          <p:attrName>ppt_y</p:attrName>
                                        </p:attrNameLst>
                                      </p:cBhvr>
                                      <p:tavLst>
                                        <p:tav tm="0">
                                          <p:val>
                                            <p:strVal val="#ppt_y-#ppt_h*1.125000"/>
                                          </p:val>
                                        </p:tav>
                                        <p:tav tm="100000">
                                          <p:val>
                                            <p:strVal val="#ppt_y"/>
                                          </p:val>
                                        </p:tav>
                                      </p:tavLst>
                                    </p:anim>
                                    <p:animEffect transition="in" filter="wipe(down)">
                                      <p:cBhvr>
                                        <p:cTn id="64" dur="400"/>
                                        <p:tgtEl>
                                          <p:spTgt spid="35"/>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400"/>
                                        <p:tgtEl>
                                          <p:spTgt spid="23"/>
                                        </p:tgtEl>
                                        <p:attrNameLst>
                                          <p:attrName>ppt_x</p:attrName>
                                        </p:attrNameLst>
                                      </p:cBhvr>
                                      <p:tavLst>
                                        <p:tav tm="0">
                                          <p:val>
                                            <p:strVal val="#ppt_x-#ppt_w*1.125000"/>
                                          </p:val>
                                        </p:tav>
                                        <p:tav tm="100000">
                                          <p:val>
                                            <p:strVal val="#ppt_x"/>
                                          </p:val>
                                        </p:tav>
                                      </p:tavLst>
                                    </p:anim>
                                    <p:animEffect transition="in" filter="wipe(right)">
                                      <p:cBhvr>
                                        <p:cTn id="69" dur="400"/>
                                        <p:tgtEl>
                                          <p:spTgt spid="23"/>
                                        </p:tgtEl>
                                      </p:cBhvr>
                                    </p:animEffect>
                                  </p:childTnLst>
                                </p:cTn>
                              </p:par>
                              <p:par>
                                <p:cTn id="70" presetID="12" presetClass="entr" presetSubtype="1" fill="hold" grpId="0" nodeType="withEffect">
                                  <p:stCondLst>
                                    <p:cond delay="5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400"/>
                                        <p:tgtEl>
                                          <p:spTgt spid="36"/>
                                        </p:tgtEl>
                                        <p:attrNameLst>
                                          <p:attrName>ppt_y</p:attrName>
                                        </p:attrNameLst>
                                      </p:cBhvr>
                                      <p:tavLst>
                                        <p:tav tm="0">
                                          <p:val>
                                            <p:strVal val="#ppt_y-#ppt_h*1.125000"/>
                                          </p:val>
                                        </p:tav>
                                        <p:tav tm="100000">
                                          <p:val>
                                            <p:strVal val="#ppt_y"/>
                                          </p:val>
                                        </p:tav>
                                      </p:tavLst>
                                    </p:anim>
                                    <p:animEffect transition="in" filter="wipe(down)">
                                      <p:cBhvr>
                                        <p:cTn id="73" dur="400"/>
                                        <p:tgtEl>
                                          <p:spTgt spid="36"/>
                                        </p:tgtEl>
                                      </p:cBhvr>
                                    </p:animEffect>
                                  </p:childTnLst>
                                </p:cTn>
                              </p:par>
                              <p:par>
                                <p:cTn id="74" presetID="12" presetClass="entr" presetSubtype="1" fill="hold" grpId="0" nodeType="withEffect">
                                  <p:stCondLst>
                                    <p:cond delay="5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400"/>
                                        <p:tgtEl>
                                          <p:spTgt spid="37"/>
                                        </p:tgtEl>
                                        <p:attrNameLst>
                                          <p:attrName>ppt_y</p:attrName>
                                        </p:attrNameLst>
                                      </p:cBhvr>
                                      <p:tavLst>
                                        <p:tav tm="0">
                                          <p:val>
                                            <p:strVal val="#ppt_y-#ppt_h*1.125000"/>
                                          </p:val>
                                        </p:tav>
                                        <p:tav tm="100000">
                                          <p:val>
                                            <p:strVal val="#ppt_y"/>
                                          </p:val>
                                        </p:tav>
                                      </p:tavLst>
                                    </p:anim>
                                    <p:animEffect transition="in" filter="wipe(down)">
                                      <p:cBhvr>
                                        <p:cTn id="77" dur="400"/>
                                        <p:tgtEl>
                                          <p:spTgt spid="37"/>
                                        </p:tgtEl>
                                      </p:cBhvr>
                                    </p:animEffect>
                                  </p:childTnLst>
                                </p:cTn>
                              </p:par>
                            </p:childTnLst>
                          </p:cTn>
                        </p:par>
                        <p:par>
                          <p:cTn id="78" fill="hold">
                            <p:stCondLst>
                              <p:cond delay="1000"/>
                            </p:stCondLst>
                            <p:childTnLst>
                              <p:par>
                                <p:cTn id="79" presetID="16" presetClass="entr" presetSubtype="37"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arn(outVertical)">
                                      <p:cBhvr>
                                        <p:cTn id="81" dur="750"/>
                                        <p:tgtEl>
                                          <p:spTgt spid="38"/>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9" grpId="0"/>
      <p:bldP spid="30" grpId="0"/>
      <p:bldP spid="31" grpId="0"/>
      <p:bldP spid="32" grpId="0"/>
      <p:bldP spid="33" grpId="0"/>
      <p:bldP spid="34" grpId="0"/>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矩形 16"/>
          <p:cNvSpPr/>
          <p:nvPr/>
        </p:nvSpPr>
        <p:spPr>
          <a:xfrm>
            <a:off x="3584985" y="168691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4660173" y="1469326"/>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19" name="六边形 18"/>
          <p:cNvSpPr/>
          <p:nvPr/>
        </p:nvSpPr>
        <p:spPr>
          <a:xfrm>
            <a:off x="994481" y="3119400"/>
            <a:ext cx="1587056" cy="1368469"/>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sz="2800" dirty="0">
                <a:latin typeface="微软雅黑" panose="020B0503020204020204" pitchFamily="34" charset="-122"/>
                <a:ea typeface="微软雅黑" panose="020B0503020204020204" pitchFamily="34" charset="-122"/>
              </a:rPr>
              <a:t>添加内容</a:t>
            </a:r>
            <a:endParaRPr lang="zh-CN" altLang="en-US" sz="2800" dirty="0">
              <a:latin typeface="微软雅黑" panose="020B0503020204020204" pitchFamily="34" charset="-122"/>
              <a:ea typeface="微软雅黑" panose="020B0503020204020204" pitchFamily="34" charset="-122"/>
            </a:endParaRPr>
          </a:p>
        </p:txBody>
      </p:sp>
      <p:cxnSp>
        <p:nvCxnSpPr>
          <p:cNvPr id="20" name="直接箭头连接符 19"/>
          <p:cNvCxnSpPr>
            <a:stCxn id="19" idx="5"/>
            <a:endCxn id="17" idx="1"/>
          </p:cNvCxnSpPr>
          <p:nvPr/>
        </p:nvCxnSpPr>
        <p:spPr>
          <a:xfrm flipV="1">
            <a:off x="2239420" y="2246464"/>
            <a:ext cx="1345565" cy="87293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9" idx="0"/>
            <a:endCxn id="24" idx="1"/>
          </p:cNvCxnSpPr>
          <p:nvPr/>
        </p:nvCxnSpPr>
        <p:spPr>
          <a:xfrm>
            <a:off x="2581537" y="3803635"/>
            <a:ext cx="1003448" cy="762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9" idx="1"/>
            <a:endCxn id="27" idx="1"/>
          </p:cNvCxnSpPr>
          <p:nvPr/>
        </p:nvCxnSpPr>
        <p:spPr>
          <a:xfrm>
            <a:off x="2239420" y="4487869"/>
            <a:ext cx="1345565" cy="91610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78987" y="2049332"/>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584985" y="3251704"/>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4660173" y="3044363"/>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3978987" y="3638129"/>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584985" y="4844422"/>
            <a:ext cx="6802714" cy="111910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4660173" y="4637082"/>
            <a:ext cx="4686301" cy="4367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3" tIns="45720" rIns="91443" bIns="45720"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3978987" y="5230847"/>
            <a:ext cx="6048673" cy="587084"/>
          </a:xfrm>
          <a:prstGeom prst="rect">
            <a:avLst/>
          </a:prstGeom>
          <a:noFill/>
        </p:spPr>
        <p:txBody>
          <a:bodyPr wrap="square" lIns="91443" tIns="45720" rIns="91443" bIns="45720"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200"/>
                                </p:stCondLst>
                                <p:childTnLst>
                                  <p:par>
                                    <p:cTn id="38" presetID="16" presetClass="entr" presetSubtype="37"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outVertical)">
                                          <p:cBhvr>
                                            <p:cTn id="40" dur="500"/>
                                            <p:tgtEl>
                                              <p:spTgt spid="18"/>
                                            </p:tgtEl>
                                          </p:cBhvr>
                                        </p:animEffect>
                                      </p:childTnLst>
                                    </p:cTn>
                                  </p:par>
                                </p:childTnLst>
                              </p:cTn>
                            </p:par>
                            <p:par>
                              <p:cTn id="41" fill="hold">
                                <p:stCondLst>
                                  <p:cond delay="2700"/>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5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200"/>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100"/>
                                            <p:tgtEl>
                                              <p:spTgt spid="23"/>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23"/>
                                            </p:tgtEl>
                                          </p:cBhvr>
                                          <p:to x="80000" y="100000"/>
                                        </p:animScale>
                                        <p:anim by="(#ppt_w*0.10)" calcmode="lin" valueType="num">
                                          <p:cBhvr>
                                            <p:cTn id="52" dur="50" autoRev="1" fill="hold">
                                              <p:stCondLst>
                                                <p:cond delay="0"/>
                                              </p:stCondLst>
                                            </p:cTn>
                                            <p:tgtEl>
                                              <p:spTgt spid="23"/>
                                            </p:tgtEl>
                                            <p:attrNameLst>
                                              <p:attrName>ppt_x</p:attrName>
                                            </p:attrNameLst>
                                          </p:cBhvr>
                                        </p:anim>
                                        <p:anim by="(-#ppt_w*0.10)" calcmode="lin" valueType="num">
                                          <p:cBhvr>
                                            <p:cTn id="53" dur="50" autoRev="1" fill="hold">
                                              <p:stCondLst>
                                                <p:cond delay="0"/>
                                              </p:stCondLst>
                                            </p:cTn>
                                            <p:tgtEl>
                                              <p:spTgt spid="23"/>
                                            </p:tgtEl>
                                            <p:attrNameLst>
                                              <p:attrName>ppt_y</p:attrName>
                                            </p:attrNameLst>
                                          </p:cBhvr>
                                        </p:anim>
                                        <p:animRot by="-480000">
                                          <p:cBhvr>
                                            <p:cTn id="54" dur="50" autoRev="1" fill="hold">
                                              <p:stCondLst>
                                                <p:cond delay="0"/>
                                              </p:stCondLst>
                                            </p:cTn>
                                            <p:tgtEl>
                                              <p:spTgt spid="23"/>
                                            </p:tgtEl>
                                            <p:attrNameLst>
                                              <p:attrName>r</p:attrName>
                                            </p:attrNameLst>
                                          </p:cBhvr>
                                        </p:animRot>
                                      </p:childTnLst>
                                    </p:cTn>
                                  </p:par>
                                </p:childTnLst>
                              </p:cTn>
                            </p:par>
                            <p:par>
                              <p:cTn id="55" fill="hold">
                                <p:stCondLst>
                                  <p:cond delay="425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4750"/>
                                </p:stCondLst>
                                <p:childTnLst>
                                  <p:par>
                                    <p:cTn id="60" presetID="2" presetClass="entr" presetSubtype="1" fill="hold" grpId="0" nodeType="afterEffect" p14:presetBounceEnd="50000">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14:bounceEnd="50000">
                                          <p:cBhvr additive="base">
                                            <p:cTn id="62"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63" dur="50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iterate type="lt">
                                        <p:tmPct val="30000"/>
                                      </p:iterate>
                                      <p:childTnLst>
                                        <p:set>
                                          <p:cBhvr>
                                            <p:cTn id="66" dur="1" fill="hold">
                                              <p:stCondLst>
                                                <p:cond delay="0"/>
                                              </p:stCondLst>
                                            </p:cTn>
                                            <p:tgtEl>
                                              <p:spTgt spid="26"/>
                                            </p:tgtEl>
                                            <p:attrNameLst>
                                              <p:attrName>style.visibility</p:attrName>
                                            </p:attrNameLst>
                                          </p:cBhvr>
                                          <p:to>
                                            <p:strVal val="visible"/>
                                          </p:to>
                                        </p:set>
                                        <p:animEffect transition="in" filter="wipe(left)">
                                          <p:cBhvr>
                                            <p:cTn id="67" dur="100"/>
                                            <p:tgtEl>
                                              <p:spTgt spid="26"/>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26"/>
                                            </p:tgtEl>
                                          </p:cBhvr>
                                          <p:to x="80000" y="100000"/>
                                        </p:animScale>
                                        <p:anim by="(#ppt_w*0.10)" calcmode="lin" valueType="num">
                                          <p:cBhvr>
                                            <p:cTn id="70" dur="50" autoRev="1" fill="hold">
                                              <p:stCondLst>
                                                <p:cond delay="0"/>
                                              </p:stCondLst>
                                            </p:cTn>
                                            <p:tgtEl>
                                              <p:spTgt spid="26"/>
                                            </p:tgtEl>
                                            <p:attrNameLst>
                                              <p:attrName>ppt_x</p:attrName>
                                            </p:attrNameLst>
                                          </p:cBhvr>
                                        </p:anim>
                                        <p:anim by="(-#ppt_w*0.10)" calcmode="lin" valueType="num">
                                          <p:cBhvr>
                                            <p:cTn id="71" dur="50" autoRev="1" fill="hold">
                                              <p:stCondLst>
                                                <p:cond delay="0"/>
                                              </p:stCondLst>
                                            </p:cTn>
                                            <p:tgtEl>
                                              <p:spTgt spid="26"/>
                                            </p:tgtEl>
                                            <p:attrNameLst>
                                              <p:attrName>ppt_y</p:attrName>
                                            </p:attrNameLst>
                                          </p:cBhvr>
                                        </p:anim>
                                        <p:animRot by="-480000">
                                          <p:cBhvr>
                                            <p:cTn id="72" dur="50" autoRev="1" fill="hold">
                                              <p:stCondLst>
                                                <p:cond delay="0"/>
                                              </p:stCondLst>
                                            </p:cTn>
                                            <p:tgtEl>
                                              <p:spTgt spid="26"/>
                                            </p:tgtEl>
                                            <p:attrNameLst>
                                              <p:attrName>r</p:attrName>
                                            </p:attrNameLst>
                                          </p:cBhvr>
                                        </p:animRot>
                                      </p:childTnLst>
                                    </p:cTn>
                                  </p:par>
                                </p:childTnLst>
                              </p:cTn>
                            </p:par>
                            <p:par>
                              <p:cTn id="73" fill="hold">
                                <p:stCondLst>
                                  <p:cond delay="7000"/>
                                </p:stCondLst>
                                <p:childTnLst>
                                  <p:par>
                                    <p:cTn id="74" presetID="16" presetClass="entr" presetSubtype="37"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outVertical)">
                                          <p:cBhvr>
                                            <p:cTn id="76" dur="500"/>
                                            <p:tgtEl>
                                              <p:spTgt spid="28"/>
                                            </p:tgtEl>
                                          </p:cBhvr>
                                        </p:animEffect>
                                      </p:childTnLst>
                                    </p:cTn>
                                  </p:par>
                                </p:childTnLst>
                              </p:cTn>
                            </p:par>
                            <p:par>
                              <p:cTn id="77" fill="hold">
                                <p:stCondLst>
                                  <p:cond delay="7500"/>
                                </p:stCondLst>
                                <p:childTnLst>
                                  <p:par>
                                    <p:cTn id="78" presetID="2" presetClass="entr" presetSubtype="1" fill="hold" grpId="0" nodeType="afterEffect" p14:presetBounceEnd="50000">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14:bounceEnd="50000">
                                          <p:cBhvr additive="base">
                                            <p:cTn id="80" dur="5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7"/>
                                            </p:tgtEl>
                                            <p:attrNameLst>
                                              <p:attrName>ppt_y</p:attrName>
                                            </p:attrNameLst>
                                          </p:cBhvr>
                                          <p:tavLst>
                                            <p:tav tm="0">
                                              <p:val>
                                                <p:strVal val="0-#ppt_h/2"/>
                                              </p:val>
                                            </p:tav>
                                            <p:tav tm="100000">
                                              <p:val>
                                                <p:strVal val="#ppt_y"/>
                                              </p:val>
                                            </p:tav>
                                          </p:tavLst>
                                        </p:anim>
                                      </p:childTnLst>
                                    </p:cTn>
                                  </p:par>
                                </p:childTnLst>
                              </p:cTn>
                            </p:par>
                            <p:par>
                              <p:cTn id="82" fill="hold">
                                <p:stCondLst>
                                  <p:cond delay="80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9"/>
                                            </p:tgtEl>
                                            <p:attrNameLst>
                                              <p:attrName>style.visibility</p:attrName>
                                            </p:attrNameLst>
                                          </p:cBhvr>
                                          <p:to>
                                            <p:strVal val="visible"/>
                                          </p:to>
                                        </p:set>
                                        <p:animEffect transition="in" filter="wipe(left)">
                                          <p:cBhvr>
                                            <p:cTn id="85" dur="100"/>
                                            <p:tgtEl>
                                              <p:spTgt spid="2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29"/>
                                            </p:tgtEl>
                                          </p:cBhvr>
                                          <p:to x="80000" y="100000"/>
                                        </p:animScale>
                                        <p:anim by="(#ppt_w*0.10)" calcmode="lin" valueType="num">
                                          <p:cBhvr>
                                            <p:cTn id="88" dur="50" autoRev="1" fill="hold">
                                              <p:stCondLst>
                                                <p:cond delay="0"/>
                                              </p:stCondLst>
                                            </p:cTn>
                                            <p:tgtEl>
                                              <p:spTgt spid="29"/>
                                            </p:tgtEl>
                                            <p:attrNameLst>
                                              <p:attrName>ppt_x</p:attrName>
                                            </p:attrNameLst>
                                          </p:cBhvr>
                                        </p:anim>
                                        <p:anim by="(-#ppt_w*0.10)" calcmode="lin" valueType="num">
                                          <p:cBhvr>
                                            <p:cTn id="89" dur="50" autoRev="1" fill="hold">
                                              <p:stCondLst>
                                                <p:cond delay="0"/>
                                              </p:stCondLst>
                                            </p:cTn>
                                            <p:tgtEl>
                                              <p:spTgt spid="29"/>
                                            </p:tgtEl>
                                            <p:attrNameLst>
                                              <p:attrName>ppt_y</p:attrName>
                                            </p:attrNameLst>
                                          </p:cBhvr>
                                        </p:anim>
                                        <p:animRot by="-480000">
                                          <p:cBhvr>
                                            <p:cTn id="90"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3" grpId="0"/>
          <p:bldP spid="23" grpId="1"/>
          <p:bldP spid="24" grpId="0" animBg="1"/>
          <p:bldP spid="25" grpId="0" animBg="1"/>
          <p:bldP spid="26" grpId="0"/>
          <p:bldP spid="26" grpId="1"/>
          <p:bldP spid="27" grpId="0" animBg="1"/>
          <p:bldP spid="28" grpId="0" animBg="1"/>
          <p:bldP spid="29" grpId="0"/>
          <p:bldP spid="2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par>
                              <p:cTn id="27" fill="hold">
                                <p:stCondLst>
                                  <p:cond delay="17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200"/>
                                </p:stCondLst>
                                <p:childTnLst>
                                  <p:par>
                                    <p:cTn id="38" presetID="16" presetClass="entr" presetSubtype="37"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outVertical)">
                                          <p:cBhvr>
                                            <p:cTn id="40" dur="500"/>
                                            <p:tgtEl>
                                              <p:spTgt spid="18"/>
                                            </p:tgtEl>
                                          </p:cBhvr>
                                        </p:animEffect>
                                      </p:childTnLst>
                                    </p:cTn>
                                  </p:par>
                                </p:childTnLst>
                              </p:cTn>
                            </p:par>
                            <p:par>
                              <p:cTn id="41" fill="hold">
                                <p:stCondLst>
                                  <p:cond delay="2700"/>
                                </p:stCondLst>
                                <p:childTnLst>
                                  <p:par>
                                    <p:cTn id="42" presetID="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0-#ppt_h/2"/>
                                              </p:val>
                                            </p:tav>
                                            <p:tav tm="100000">
                                              <p:val>
                                                <p:strVal val="#ppt_y"/>
                                              </p:val>
                                            </p:tav>
                                          </p:tavLst>
                                        </p:anim>
                                      </p:childTnLst>
                                    </p:cTn>
                                  </p:par>
                                </p:childTnLst>
                              </p:cTn>
                            </p:par>
                            <p:par>
                              <p:cTn id="46" fill="hold">
                                <p:stCondLst>
                                  <p:cond delay="3200"/>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100"/>
                                            <p:tgtEl>
                                              <p:spTgt spid="23"/>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23"/>
                                            </p:tgtEl>
                                          </p:cBhvr>
                                          <p:to x="80000" y="100000"/>
                                        </p:animScale>
                                        <p:anim by="(#ppt_w*0.10)" calcmode="lin" valueType="num">
                                          <p:cBhvr>
                                            <p:cTn id="52" dur="50" autoRev="1" fill="hold">
                                              <p:stCondLst>
                                                <p:cond delay="0"/>
                                              </p:stCondLst>
                                            </p:cTn>
                                            <p:tgtEl>
                                              <p:spTgt spid="23"/>
                                            </p:tgtEl>
                                            <p:attrNameLst>
                                              <p:attrName>ppt_x</p:attrName>
                                            </p:attrNameLst>
                                          </p:cBhvr>
                                        </p:anim>
                                        <p:anim by="(-#ppt_w*0.10)" calcmode="lin" valueType="num">
                                          <p:cBhvr>
                                            <p:cTn id="53" dur="50" autoRev="1" fill="hold">
                                              <p:stCondLst>
                                                <p:cond delay="0"/>
                                              </p:stCondLst>
                                            </p:cTn>
                                            <p:tgtEl>
                                              <p:spTgt spid="23"/>
                                            </p:tgtEl>
                                            <p:attrNameLst>
                                              <p:attrName>ppt_y</p:attrName>
                                            </p:attrNameLst>
                                          </p:cBhvr>
                                        </p:anim>
                                        <p:animRot by="-480000">
                                          <p:cBhvr>
                                            <p:cTn id="54" dur="50" autoRev="1" fill="hold">
                                              <p:stCondLst>
                                                <p:cond delay="0"/>
                                              </p:stCondLst>
                                            </p:cTn>
                                            <p:tgtEl>
                                              <p:spTgt spid="23"/>
                                            </p:tgtEl>
                                            <p:attrNameLst>
                                              <p:attrName>r</p:attrName>
                                            </p:attrNameLst>
                                          </p:cBhvr>
                                        </p:animRot>
                                      </p:childTnLst>
                                    </p:cTn>
                                  </p:par>
                                </p:childTnLst>
                              </p:cTn>
                            </p:par>
                            <p:par>
                              <p:cTn id="55" fill="hold">
                                <p:stCondLst>
                                  <p:cond delay="4250"/>
                                </p:stCondLst>
                                <p:childTnLst>
                                  <p:par>
                                    <p:cTn id="56" presetID="16" presetClass="entr" presetSubtype="37"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outVertical)">
                                          <p:cBhvr>
                                            <p:cTn id="58" dur="500"/>
                                            <p:tgtEl>
                                              <p:spTgt spid="25"/>
                                            </p:tgtEl>
                                          </p:cBhvr>
                                        </p:animEffect>
                                      </p:childTnLst>
                                    </p:cTn>
                                  </p:par>
                                </p:childTnLst>
                              </p:cTn>
                            </p:par>
                            <p:par>
                              <p:cTn id="59" fill="hold">
                                <p:stCondLst>
                                  <p:cond delay="4750"/>
                                </p:stCondLst>
                                <p:childTnLst>
                                  <p:par>
                                    <p:cTn id="60" presetID="2" presetClass="entr" presetSubtype="1"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iterate type="lt">
                                        <p:tmPct val="30000"/>
                                      </p:iterate>
                                      <p:childTnLst>
                                        <p:set>
                                          <p:cBhvr>
                                            <p:cTn id="66" dur="1" fill="hold">
                                              <p:stCondLst>
                                                <p:cond delay="0"/>
                                              </p:stCondLst>
                                            </p:cTn>
                                            <p:tgtEl>
                                              <p:spTgt spid="26"/>
                                            </p:tgtEl>
                                            <p:attrNameLst>
                                              <p:attrName>style.visibility</p:attrName>
                                            </p:attrNameLst>
                                          </p:cBhvr>
                                          <p:to>
                                            <p:strVal val="visible"/>
                                          </p:to>
                                        </p:set>
                                        <p:animEffect transition="in" filter="wipe(left)">
                                          <p:cBhvr>
                                            <p:cTn id="67" dur="100"/>
                                            <p:tgtEl>
                                              <p:spTgt spid="26"/>
                                            </p:tgtEl>
                                          </p:cBhvr>
                                        </p:animEffect>
                                      </p:childTnLst>
                                    </p:cTn>
                                  </p:par>
                                  <p:par>
                                    <p:cTn id="68" presetID="36" presetClass="emph" presetSubtype="0" fill="hold" grpId="1" nodeType="withEffect">
                                      <p:stCondLst>
                                        <p:cond delay="0"/>
                                      </p:stCondLst>
                                      <p:iterate type="lt">
                                        <p:tmPct val="30000"/>
                                      </p:iterate>
                                      <p:childTnLst>
                                        <p:animScale>
                                          <p:cBhvr>
                                            <p:cTn id="69" dur="50" autoRev="1" fill="hold">
                                              <p:stCondLst>
                                                <p:cond delay="0"/>
                                              </p:stCondLst>
                                            </p:cTn>
                                            <p:tgtEl>
                                              <p:spTgt spid="26"/>
                                            </p:tgtEl>
                                          </p:cBhvr>
                                          <p:to x="80000" y="100000"/>
                                        </p:animScale>
                                        <p:anim by="(#ppt_w*0.10)" calcmode="lin" valueType="num">
                                          <p:cBhvr>
                                            <p:cTn id="70" dur="50" autoRev="1" fill="hold">
                                              <p:stCondLst>
                                                <p:cond delay="0"/>
                                              </p:stCondLst>
                                            </p:cTn>
                                            <p:tgtEl>
                                              <p:spTgt spid="26"/>
                                            </p:tgtEl>
                                            <p:attrNameLst>
                                              <p:attrName>ppt_x</p:attrName>
                                            </p:attrNameLst>
                                          </p:cBhvr>
                                        </p:anim>
                                        <p:anim by="(-#ppt_w*0.10)" calcmode="lin" valueType="num">
                                          <p:cBhvr>
                                            <p:cTn id="71" dur="50" autoRev="1" fill="hold">
                                              <p:stCondLst>
                                                <p:cond delay="0"/>
                                              </p:stCondLst>
                                            </p:cTn>
                                            <p:tgtEl>
                                              <p:spTgt spid="26"/>
                                            </p:tgtEl>
                                            <p:attrNameLst>
                                              <p:attrName>ppt_y</p:attrName>
                                            </p:attrNameLst>
                                          </p:cBhvr>
                                        </p:anim>
                                        <p:animRot by="-480000">
                                          <p:cBhvr>
                                            <p:cTn id="72" dur="50" autoRev="1" fill="hold">
                                              <p:stCondLst>
                                                <p:cond delay="0"/>
                                              </p:stCondLst>
                                            </p:cTn>
                                            <p:tgtEl>
                                              <p:spTgt spid="26"/>
                                            </p:tgtEl>
                                            <p:attrNameLst>
                                              <p:attrName>r</p:attrName>
                                            </p:attrNameLst>
                                          </p:cBhvr>
                                        </p:animRot>
                                      </p:childTnLst>
                                    </p:cTn>
                                  </p:par>
                                </p:childTnLst>
                              </p:cTn>
                            </p:par>
                            <p:par>
                              <p:cTn id="73" fill="hold">
                                <p:stCondLst>
                                  <p:cond delay="7000"/>
                                </p:stCondLst>
                                <p:childTnLst>
                                  <p:par>
                                    <p:cTn id="74" presetID="16" presetClass="entr" presetSubtype="37"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outVertical)">
                                          <p:cBhvr>
                                            <p:cTn id="76" dur="500"/>
                                            <p:tgtEl>
                                              <p:spTgt spid="28"/>
                                            </p:tgtEl>
                                          </p:cBhvr>
                                        </p:animEffect>
                                      </p:childTnLst>
                                    </p:cTn>
                                  </p:par>
                                </p:childTnLst>
                              </p:cTn>
                            </p:par>
                            <p:par>
                              <p:cTn id="77" fill="hold">
                                <p:stCondLst>
                                  <p:cond delay="7500"/>
                                </p:stCondLst>
                                <p:childTnLst>
                                  <p:par>
                                    <p:cTn id="78" presetID="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0-#ppt_h/2"/>
                                              </p:val>
                                            </p:tav>
                                            <p:tav tm="100000">
                                              <p:val>
                                                <p:strVal val="#ppt_y"/>
                                              </p:val>
                                            </p:tav>
                                          </p:tavLst>
                                        </p:anim>
                                      </p:childTnLst>
                                    </p:cTn>
                                  </p:par>
                                </p:childTnLst>
                              </p:cTn>
                            </p:par>
                            <p:par>
                              <p:cTn id="82" fill="hold">
                                <p:stCondLst>
                                  <p:cond delay="80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9"/>
                                            </p:tgtEl>
                                            <p:attrNameLst>
                                              <p:attrName>style.visibility</p:attrName>
                                            </p:attrNameLst>
                                          </p:cBhvr>
                                          <p:to>
                                            <p:strVal val="visible"/>
                                          </p:to>
                                        </p:set>
                                        <p:animEffect transition="in" filter="wipe(left)">
                                          <p:cBhvr>
                                            <p:cTn id="85" dur="100"/>
                                            <p:tgtEl>
                                              <p:spTgt spid="2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29"/>
                                            </p:tgtEl>
                                          </p:cBhvr>
                                          <p:to x="80000" y="100000"/>
                                        </p:animScale>
                                        <p:anim by="(#ppt_w*0.10)" calcmode="lin" valueType="num">
                                          <p:cBhvr>
                                            <p:cTn id="88" dur="50" autoRev="1" fill="hold">
                                              <p:stCondLst>
                                                <p:cond delay="0"/>
                                              </p:stCondLst>
                                            </p:cTn>
                                            <p:tgtEl>
                                              <p:spTgt spid="29"/>
                                            </p:tgtEl>
                                            <p:attrNameLst>
                                              <p:attrName>ppt_x</p:attrName>
                                            </p:attrNameLst>
                                          </p:cBhvr>
                                        </p:anim>
                                        <p:anim by="(-#ppt_w*0.10)" calcmode="lin" valueType="num">
                                          <p:cBhvr>
                                            <p:cTn id="89" dur="50" autoRev="1" fill="hold">
                                              <p:stCondLst>
                                                <p:cond delay="0"/>
                                              </p:stCondLst>
                                            </p:cTn>
                                            <p:tgtEl>
                                              <p:spTgt spid="29"/>
                                            </p:tgtEl>
                                            <p:attrNameLst>
                                              <p:attrName>ppt_y</p:attrName>
                                            </p:attrNameLst>
                                          </p:cBhvr>
                                        </p:anim>
                                        <p:animRot by="-480000">
                                          <p:cBhvr>
                                            <p:cTn id="90"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3" grpId="0"/>
          <p:bldP spid="23" grpId="1"/>
          <p:bldP spid="24" grpId="0" animBg="1"/>
          <p:bldP spid="25" grpId="0" animBg="1"/>
          <p:bldP spid="26" grpId="0"/>
          <p:bldP spid="26" grpId="1"/>
          <p:bldP spid="27" grpId="0" animBg="1"/>
          <p:bldP spid="28" grpId="0" animBg="1"/>
          <p:bldP spid="29" grpId="0"/>
          <p:bldP spid="29" grpId="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95695" y="2420892"/>
            <a:ext cx="2969395" cy="1978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23869" y="2438033"/>
            <a:ext cx="2917938" cy="194407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432586" y="2420888"/>
            <a:ext cx="3370291" cy="1978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a:t>
            </a:r>
            <a:r>
              <a:rPr lang="zh-CN" altLang="en-US" sz="1400" dirty="0" smtClean="0">
                <a:latin typeface="微软雅黑" panose="020B0503020204020204" pitchFamily="34" charset="-122"/>
                <a:ea typeface="微软雅黑" panose="020B0503020204020204" pitchFamily="34" charset="-122"/>
              </a:rPr>
              <a:t>在</a:t>
            </a:r>
            <a:r>
              <a:rPr lang="en-US" altLang="zh-CN" sz="1400" dirty="0" smtClean="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字</a:t>
            </a:r>
            <a:r>
              <a:rPr lang="zh-CN" altLang="en-US" sz="1400" dirty="0" smtClean="0">
                <a:latin typeface="微软雅黑" panose="020B0503020204020204" pitchFamily="34" charset="-122"/>
                <a:ea typeface="微软雅黑" panose="020B0503020204020204" pitchFamily="34" charset="-122"/>
              </a:rPr>
              <a:t>以内。</a:t>
            </a:r>
            <a:endParaRPr lang="zh-CN" altLang="en-US" sz="14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4583038" y="1341562"/>
            <a:ext cx="2646878" cy="461665"/>
          </a:xfrm>
          <a:prstGeom prst="rect">
            <a:avLst/>
          </a:prstGeom>
          <a:noFill/>
        </p:spPr>
        <p:txBody>
          <a:bodyPr wrap="none" rtlCol="0">
            <a:spAutoFit/>
          </a:bodyPr>
          <a:lstStyle/>
          <a:p>
            <a:pPr algn="ctr"/>
            <a:r>
              <a:rPr lang="zh-CN" altLang="en-US" sz="2400" dirty="0" smtClean="0">
                <a:latin typeface="+mj-ea"/>
                <a:ea typeface="+mj-ea"/>
                <a:cs typeface="Arial Unicode MS" panose="020B0604020202020204" pitchFamily="34" charset="-122"/>
              </a:rPr>
              <a:t>单击此处添加标题</a:t>
            </a:r>
            <a:endParaRPr lang="zh-CN" altLang="en-US" sz="2400" dirty="0">
              <a:latin typeface="+mj-ea"/>
              <a:ea typeface="+mj-ea"/>
              <a:cs typeface="Arial Unicode MS" panose="020B0604020202020204" pitchFamily="34" charset="-122"/>
            </a:endParaRPr>
          </a:p>
        </p:txBody>
      </p:sp>
      <p:sp>
        <p:nvSpPr>
          <p:cNvPr id="21" name="Rectangle 5"/>
          <p:cNvSpPr/>
          <p:nvPr/>
        </p:nvSpPr>
        <p:spPr bwMode="auto">
          <a:xfrm>
            <a:off x="1129158" y="4874388"/>
            <a:ext cx="9996041"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pPr>
            <a:r>
              <a:rPr lang="zh-CN" altLang="en-US" sz="16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600" dirty="0">
                <a:latin typeface="微软雅黑" panose="020B0503020204020204" pitchFamily="34" charset="-122"/>
                <a:ea typeface="微软雅黑" panose="020B0503020204020204" pitchFamily="34" charset="-122"/>
              </a:rPr>
              <a:t>200</a:t>
            </a:r>
            <a:r>
              <a:rPr lang="zh-CN" altLang="en-US" sz="1600" dirty="0">
                <a:latin typeface="微软雅黑" panose="020B0503020204020204" pitchFamily="34" charset="-122"/>
                <a:ea typeface="微软雅黑" panose="020B0503020204020204" pitchFamily="34" charset="-122"/>
              </a:rPr>
              <a:t>字以内。</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6" presetClass="entr" presetSubtype="2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par>
                          <p:cTn id="27" fill="hold">
                            <p:stCondLst>
                              <p:cond delay="1700"/>
                            </p:stCondLst>
                            <p:childTnLst>
                              <p:par>
                                <p:cTn id="28" presetID="5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300" fill="hold"/>
                                        <p:tgtEl>
                                          <p:spTgt spid="19"/>
                                        </p:tgtEl>
                                        <p:attrNameLst>
                                          <p:attrName>ppt_w</p:attrName>
                                        </p:attrNameLst>
                                      </p:cBhvr>
                                      <p:tavLst>
                                        <p:tav tm="0">
                                          <p:val>
                                            <p:fltVal val="0"/>
                                          </p:val>
                                        </p:tav>
                                        <p:tav tm="100000">
                                          <p:val>
                                            <p:strVal val="#ppt_w"/>
                                          </p:val>
                                        </p:tav>
                                      </p:tavLst>
                                    </p:anim>
                                    <p:anim calcmode="lin" valueType="num">
                                      <p:cBhvr>
                                        <p:cTn id="31" dur="300" fill="hold"/>
                                        <p:tgtEl>
                                          <p:spTgt spid="19"/>
                                        </p:tgtEl>
                                        <p:attrNameLst>
                                          <p:attrName>ppt_h</p:attrName>
                                        </p:attrNameLst>
                                      </p:cBhvr>
                                      <p:tavLst>
                                        <p:tav tm="0">
                                          <p:val>
                                            <p:fltVal val="0"/>
                                          </p:val>
                                        </p:tav>
                                        <p:tav tm="100000">
                                          <p:val>
                                            <p:strVal val="#ppt_h"/>
                                          </p:val>
                                        </p:tav>
                                      </p:tavLst>
                                    </p:anim>
                                    <p:animEffect transition="in" filter="fade">
                                      <p:cBhvr>
                                        <p:cTn id="32" dur="300"/>
                                        <p:tgtEl>
                                          <p:spTgt spid="19"/>
                                        </p:tgtEl>
                                      </p:cBhvr>
                                    </p:animEffect>
                                  </p:childTnLst>
                                </p:cTn>
                              </p:par>
                            </p:childTnLst>
                          </p:cTn>
                        </p:par>
                        <p:par>
                          <p:cTn id="33" fill="hold">
                            <p:stCondLst>
                              <p:cond delay="2200"/>
                            </p:stCondLst>
                            <p:childTnLst>
                              <p:par>
                                <p:cTn id="34" presetID="12" presetClass="entr" presetSubtype="2"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ppt_x</p:attrName>
                                        </p:attrNameLst>
                                      </p:cBhvr>
                                      <p:tavLst>
                                        <p:tav tm="0">
                                          <p:val>
                                            <p:strVal val="#ppt_x+#ppt_w*1.125000"/>
                                          </p:val>
                                        </p:tav>
                                        <p:tav tm="100000">
                                          <p:val>
                                            <p:strVal val="#ppt_x"/>
                                          </p:val>
                                        </p:tav>
                                      </p:tavLst>
                                    </p:anim>
                                    <p:animEffect transition="in" filter="wipe(left)">
                                      <p:cBhvr>
                                        <p:cTn id="37" dur="500"/>
                                        <p:tgtEl>
                                          <p:spTgt spid="18"/>
                                        </p:tgtEl>
                                      </p:cBhvr>
                                    </p:animEffect>
                                  </p:childTnLst>
                                </p:cTn>
                              </p:par>
                              <p:par>
                                <p:cTn id="38" presetID="12" presetClass="entr" presetSubtype="8"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childTnLst>
                          </p:cTn>
                        </p:par>
                        <p:par>
                          <p:cTn id="42" fill="hold">
                            <p:stCondLst>
                              <p:cond delay="27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9" grpId="0" animBg="1"/>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781309"/>
            <a:ext cx="12188296" cy="3278443"/>
          </a:xfrm>
          <a:custGeom>
            <a:avLst/>
            <a:gdLst/>
            <a:ahLst/>
            <a:cxnLst/>
            <a:rect l="l" t="t" r="r" b="b"/>
            <a:pathLst>
              <a:path w="144016" h="869444">
                <a:moveTo>
                  <a:pt x="0" y="0"/>
                </a:moveTo>
                <a:lnTo>
                  <a:pt x="144016" y="0"/>
                </a:lnTo>
                <a:lnTo>
                  <a:pt x="144016" y="869444"/>
                </a:lnTo>
                <a:lnTo>
                  <a:pt x="0" y="8694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2" name="文本框 6"/>
          <p:cNvSpPr txBox="1"/>
          <p:nvPr/>
        </p:nvSpPr>
        <p:spPr>
          <a:xfrm>
            <a:off x="4190145" y="2085749"/>
            <a:ext cx="4221401" cy="1142590"/>
          </a:xfrm>
          <a:prstGeom prst="rect">
            <a:avLst/>
          </a:prstGeom>
          <a:noFill/>
        </p:spPr>
        <p:txBody>
          <a:bodyPr wrap="square" lIns="121890" tIns="60945" rIns="121890" bIns="60945" rtlCol="0">
            <a:spAutoFit/>
          </a:bodyPr>
          <a:lstStyle/>
          <a:p>
            <a:pPr>
              <a:lnSpc>
                <a:spcPct val="125000"/>
              </a:lnSpc>
            </a:pPr>
            <a:r>
              <a:rPr lang="zh-CN" altLang="en-US" sz="5300" b="1" dirty="0">
                <a:solidFill>
                  <a:schemeClr val="bg1"/>
                </a:solidFill>
                <a:latin typeface="微软雅黑" panose="020B0503020204020204" pitchFamily="34" charset="-122"/>
                <a:ea typeface="微软雅黑" panose="020B0503020204020204" pitchFamily="34" charset="-122"/>
              </a:rPr>
              <a:t>第一章</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3" name="矩形 9"/>
          <p:cNvSpPr/>
          <p:nvPr/>
        </p:nvSpPr>
        <p:spPr>
          <a:xfrm>
            <a:off x="0" y="5216419"/>
            <a:ext cx="12188296" cy="1667509"/>
          </a:xfrm>
          <a:custGeom>
            <a:avLst/>
            <a:gdLst/>
            <a:ahLst/>
            <a:cxnLst/>
            <a:rect l="l" t="t" r="r" b="b"/>
            <a:pathLst>
              <a:path w="144016" h="869444">
                <a:moveTo>
                  <a:pt x="0" y="0"/>
                </a:moveTo>
                <a:lnTo>
                  <a:pt x="144016" y="0"/>
                </a:lnTo>
                <a:lnTo>
                  <a:pt x="144016" y="869444"/>
                </a:lnTo>
                <a:lnTo>
                  <a:pt x="0" y="8694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a:p>
        </p:txBody>
      </p:sp>
      <p:sp>
        <p:nvSpPr>
          <p:cNvPr id="4" name="文本框 6"/>
          <p:cNvSpPr txBox="1"/>
          <p:nvPr/>
        </p:nvSpPr>
        <p:spPr>
          <a:xfrm>
            <a:off x="4200234" y="3168964"/>
            <a:ext cx="4910309" cy="834814"/>
          </a:xfrm>
          <a:prstGeom prst="rect">
            <a:avLst/>
          </a:prstGeom>
          <a:noFill/>
        </p:spPr>
        <p:txBody>
          <a:bodyPr wrap="square" lIns="121890" tIns="60945" rIns="121890" bIns="60945" rtlCol="0">
            <a:spAutoFit/>
          </a:bodyPr>
          <a:lstStyle/>
          <a:p>
            <a:pPr>
              <a:lnSpc>
                <a:spcPct val="125000"/>
              </a:lnSpc>
            </a:pPr>
            <a:r>
              <a:rPr lang="zh-CN" altLang="en-US" sz="3700" b="1" dirty="0" smtClean="0">
                <a:solidFill>
                  <a:srgbClr val="FFFFFF"/>
                </a:solidFill>
                <a:latin typeface="微软雅黑" panose="020B0503020204020204" pitchFamily="34" charset="-122"/>
                <a:ea typeface="微软雅黑" panose="020B0503020204020204" pitchFamily="34" charset="-122"/>
              </a:rPr>
              <a:t>这里输入党课的标题</a:t>
            </a:r>
            <a:endParaRPr lang="zh-CN" altLang="en-US" sz="3700" b="1" dirty="0">
              <a:solidFill>
                <a:srgbClr val="FFFFFF"/>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6308" y="2123988"/>
            <a:ext cx="2524200" cy="255384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247734" y="4034459"/>
            <a:ext cx="4862809" cy="400079"/>
          </a:xfrm>
          <a:prstGeom prst="rect">
            <a:avLst/>
          </a:prstGeom>
        </p:spPr>
        <p:txBody>
          <a:bodyPr wrap="none" lIns="121890" tIns="60945" rIns="121890" bIns="60945">
            <a:spAutoFit/>
          </a:bodyPr>
          <a:lstStyle/>
          <a:p>
            <a:pPr fontAlgn="auto">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践行</a:t>
            </a:r>
            <a:r>
              <a:rPr lang="zh-CN" altLang="en-US" dirty="0" smtClean="0">
                <a:solidFill>
                  <a:schemeClr val="bg1"/>
                </a:solidFill>
                <a:latin typeface="微软雅黑" panose="020B0503020204020204" pitchFamily="34" charset="-122"/>
                <a:ea typeface="微软雅黑" panose="020B0503020204020204" pitchFamily="34" charset="-122"/>
              </a:rPr>
              <a:t>“立党为公，执政为民”</a:t>
            </a:r>
            <a:r>
              <a:rPr lang="zh-CN" altLang="en-US" dirty="0">
                <a:solidFill>
                  <a:schemeClr val="bg1"/>
                </a:solidFill>
                <a:latin typeface="微软雅黑" panose="020B0503020204020204" pitchFamily="34" charset="-122"/>
                <a:ea typeface="微软雅黑" panose="020B0503020204020204" pitchFamily="34" charset="-122"/>
              </a:rPr>
              <a:t>，推进作风建设</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Picture 29" descr="红带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60" r="43538"/>
          <a:stretch>
            <a:fillRect/>
          </a:stretch>
        </p:blipFill>
        <p:spPr bwMode="auto">
          <a:xfrm>
            <a:off x="0" y="5312399"/>
            <a:ext cx="8089512" cy="15900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9741"/>
          <a:stretch>
            <a:fillRect/>
          </a:stretch>
        </p:blipFill>
        <p:spPr>
          <a:xfrm>
            <a:off x="9250610" y="712519"/>
            <a:ext cx="2941390" cy="6189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14:presetBounceEnd="42000">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14:bounceEnd="42000">
                                          <p:cBhvr additive="base">
                                            <p:cTn id="26" dur="500" fill="hold"/>
                                            <p:tgtEl>
                                              <p:spTgt spid="2"/>
                                            </p:tgtEl>
                                            <p:attrNameLst>
                                              <p:attrName>ppt_x</p:attrName>
                                            </p:attrNameLst>
                                          </p:cBhvr>
                                          <p:tavLst>
                                            <p:tav tm="0">
                                              <p:val>
                                                <p:strVal val="1+#ppt_w/2"/>
                                              </p:val>
                                            </p:tav>
                                            <p:tav tm="100000">
                                              <p:val>
                                                <p:strVal val="#ppt_x"/>
                                              </p:val>
                                            </p:tav>
                                          </p:tavLst>
                                        </p:anim>
                                        <p:anim calcmode="lin" valueType="num" p14:bounceEnd="42000">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 presetClass="entr" presetSubtype="2" fill="hold" grpId="0" nodeType="afterEffect">
                                      <p:stCondLst>
                                        <p:cond delay="0"/>
                                      </p:stCondLst>
                                      <p:iterate type="lt">
                                        <p:tmPct val="15000"/>
                                      </p:iterate>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150"/>
                                            <p:tgtEl>
                                              <p:spTgt spid="4"/>
                                            </p:tgtEl>
                                          </p:cBhvr>
                                        </p:animEffect>
                                      </p:childTnLst>
                                    </p:cTn>
                                  </p:par>
                                </p:childTnLst>
                              </p:cTn>
                            </p:par>
                            <p:par>
                              <p:cTn id="32" fill="hold">
                                <p:stCondLst>
                                  <p:cond delay="46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5650"/>
                                </p:stCondLst>
                                <p:childTnLst>
                                  <p:par>
                                    <p:cTn id="39" presetID="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animBg="1"/>
          <p:bldP spid="4" grpId="0"/>
          <p:bldP spid="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矩形 16"/>
          <p:cNvSpPr/>
          <p:nvPr/>
        </p:nvSpPr>
        <p:spPr>
          <a:xfrm>
            <a:off x="2" y="3748224"/>
            <a:ext cx="12194117" cy="87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1" tIns="61561" rIns="123121" bIns="61561" rtlCol="0" anchor="ctr"/>
          <a:lstStyle/>
          <a:p>
            <a:pPr algn="ctr"/>
            <a:endParaRPr lang="zh-CN" altLang="en-US"/>
          </a:p>
        </p:txBody>
      </p:sp>
      <p:grpSp>
        <p:nvGrpSpPr>
          <p:cNvPr id="18" name="组合 17"/>
          <p:cNvGrpSpPr/>
          <p:nvPr/>
        </p:nvGrpSpPr>
        <p:grpSpPr>
          <a:xfrm>
            <a:off x="1307268" y="3183880"/>
            <a:ext cx="1159948" cy="1160029"/>
            <a:chOff x="1466675" y="3784103"/>
            <a:chExt cx="1301392" cy="1301862"/>
          </a:xfrm>
        </p:grpSpPr>
        <p:grpSp>
          <p:nvGrpSpPr>
            <p:cNvPr id="19" name="组合 18"/>
            <p:cNvGrpSpPr/>
            <p:nvPr/>
          </p:nvGrpSpPr>
          <p:grpSpPr>
            <a:xfrm>
              <a:off x="1466675" y="3784103"/>
              <a:ext cx="1301392" cy="130186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2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24" name="椭圆 2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2" name="椭圆 21"/>
              <p:cNvSpPr/>
              <p:nvPr/>
            </p:nvSpPr>
            <p:spPr>
              <a:xfrm>
                <a:off x="4447523" y="2644973"/>
                <a:ext cx="1606393" cy="160697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0" name="TextBox 97"/>
            <p:cNvSpPr txBox="1"/>
            <p:nvPr/>
          </p:nvSpPr>
          <p:spPr>
            <a:xfrm>
              <a:off x="1602999" y="4180598"/>
              <a:ext cx="1028745" cy="536941"/>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6</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778247" y="3339902"/>
            <a:ext cx="944561" cy="877962"/>
            <a:chOff x="3117025" y="3959191"/>
            <a:chExt cx="1059738" cy="985306"/>
          </a:xfrm>
        </p:grpSpPr>
        <p:grpSp>
          <p:nvGrpSpPr>
            <p:cNvPr id="26" name="组合 25"/>
            <p:cNvGrpSpPr/>
            <p:nvPr/>
          </p:nvGrpSpPr>
          <p:grpSpPr>
            <a:xfrm>
              <a:off x="3117025" y="3959191"/>
              <a:ext cx="984950" cy="985306"/>
              <a:chOff x="4345444" y="2542859"/>
              <a:chExt cx="1810550" cy="1811205"/>
            </a:xfrm>
          </p:grpSpPr>
          <p:grpSp>
            <p:nvGrpSpPr>
              <p:cNvPr id="28" name="组合 2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9" name="椭圆 28"/>
              <p:cNvSpPr/>
              <p:nvPr/>
            </p:nvSpPr>
            <p:spPr>
              <a:xfrm>
                <a:off x="4483177" y="2680639"/>
                <a:ext cx="1535084" cy="1535638"/>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7" name="TextBox 104"/>
            <p:cNvSpPr txBox="1"/>
            <p:nvPr/>
          </p:nvSpPr>
          <p:spPr>
            <a:xfrm>
              <a:off x="3148019" y="4196693"/>
              <a:ext cx="1028744"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7</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967176" y="3190877"/>
            <a:ext cx="1175915" cy="1175999"/>
            <a:chOff x="4450933" y="3791953"/>
            <a:chExt cx="1319306" cy="1319782"/>
          </a:xfrm>
        </p:grpSpPr>
        <p:grpSp>
          <p:nvGrpSpPr>
            <p:cNvPr id="33" name="组合 32"/>
            <p:cNvGrpSpPr/>
            <p:nvPr/>
          </p:nvGrpSpPr>
          <p:grpSpPr>
            <a:xfrm>
              <a:off x="4450933" y="3791953"/>
              <a:ext cx="1319306" cy="1319782"/>
              <a:chOff x="4345444" y="2542859"/>
              <a:chExt cx="1810550" cy="1811205"/>
            </a:xfrm>
          </p:grpSpPr>
          <p:grpSp>
            <p:nvGrpSpPr>
              <p:cNvPr id="35" name="组合 3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38" name="椭圆 37"/>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36" name="椭圆 35"/>
              <p:cNvSpPr/>
              <p:nvPr/>
            </p:nvSpPr>
            <p:spPr>
              <a:xfrm>
                <a:off x="4427702" y="2656211"/>
                <a:ext cx="1606932" cy="160751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34" name="TextBox 111"/>
            <p:cNvSpPr txBox="1"/>
            <p:nvPr/>
          </p:nvSpPr>
          <p:spPr>
            <a:xfrm>
              <a:off x="4624965" y="4194850"/>
              <a:ext cx="1028745"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8</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454124" y="3324918"/>
            <a:ext cx="961591" cy="907918"/>
            <a:chOff x="6119197" y="3942381"/>
            <a:chExt cx="1078849" cy="1018926"/>
          </a:xfrm>
        </p:grpSpPr>
        <p:grpSp>
          <p:nvGrpSpPr>
            <p:cNvPr id="40" name="组合 39"/>
            <p:cNvGrpSpPr/>
            <p:nvPr/>
          </p:nvGrpSpPr>
          <p:grpSpPr>
            <a:xfrm>
              <a:off x="6119197" y="3942381"/>
              <a:ext cx="1018558" cy="1018926"/>
              <a:chOff x="4345444" y="2542859"/>
              <a:chExt cx="1810550" cy="1811205"/>
            </a:xfrm>
          </p:grpSpPr>
          <p:grpSp>
            <p:nvGrpSpPr>
              <p:cNvPr id="42" name="组合 4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45" name="椭圆 4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3" name="椭圆 42"/>
              <p:cNvSpPr/>
              <p:nvPr/>
            </p:nvSpPr>
            <p:spPr>
              <a:xfrm>
                <a:off x="4466846" y="2664303"/>
                <a:ext cx="1567743" cy="156831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1" name="TextBox 118"/>
            <p:cNvSpPr txBox="1"/>
            <p:nvPr/>
          </p:nvSpPr>
          <p:spPr>
            <a:xfrm>
              <a:off x="6169300" y="4182441"/>
              <a:ext cx="1028746" cy="536941"/>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9</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641713" y="3324920"/>
            <a:ext cx="1068868" cy="907918"/>
            <a:chOff x="7451602" y="3942381"/>
            <a:chExt cx="1199205" cy="1018926"/>
          </a:xfrm>
        </p:grpSpPr>
        <p:grpSp>
          <p:nvGrpSpPr>
            <p:cNvPr id="47" name="组合 46"/>
            <p:cNvGrpSpPr/>
            <p:nvPr/>
          </p:nvGrpSpPr>
          <p:grpSpPr>
            <a:xfrm>
              <a:off x="7486713" y="3942381"/>
              <a:ext cx="1018558" cy="1018926"/>
              <a:chOff x="4345444" y="2542859"/>
              <a:chExt cx="1810550" cy="1811205"/>
            </a:xfrm>
          </p:grpSpPr>
          <p:grpSp>
            <p:nvGrpSpPr>
              <p:cNvPr id="49" name="组合 4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52" name="椭圆 5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0" name="椭圆 49"/>
              <p:cNvSpPr/>
              <p:nvPr/>
            </p:nvSpPr>
            <p:spPr>
              <a:xfrm>
                <a:off x="4466990" y="2664444"/>
                <a:ext cx="1567461" cy="156802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48" name="TextBox 125"/>
            <p:cNvSpPr txBox="1"/>
            <p:nvPr/>
          </p:nvSpPr>
          <p:spPr>
            <a:xfrm>
              <a:off x="7451602" y="4199438"/>
              <a:ext cx="1199205" cy="450589"/>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7891890" y="3174331"/>
            <a:ext cx="1209007" cy="1209095"/>
            <a:chOff x="8854229" y="3773382"/>
            <a:chExt cx="1356434" cy="1356924"/>
          </a:xfrm>
        </p:grpSpPr>
        <p:grpSp>
          <p:nvGrpSpPr>
            <p:cNvPr id="54" name="组合 53"/>
            <p:cNvGrpSpPr/>
            <p:nvPr/>
          </p:nvGrpSpPr>
          <p:grpSpPr>
            <a:xfrm>
              <a:off x="8854229" y="3773382"/>
              <a:ext cx="1356434" cy="1356924"/>
              <a:chOff x="4345444" y="2542859"/>
              <a:chExt cx="1810550" cy="1811205"/>
            </a:xfrm>
          </p:grpSpPr>
          <p:grpSp>
            <p:nvGrpSpPr>
              <p:cNvPr id="56" name="组合 5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8" name="同心圆 5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59" name="椭圆 5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7" name="椭圆 56"/>
              <p:cNvSpPr/>
              <p:nvPr/>
            </p:nvSpPr>
            <p:spPr>
              <a:xfrm>
                <a:off x="4464837" y="2666232"/>
                <a:ext cx="1571762" cy="1572325"/>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5" name="TextBox 132"/>
            <p:cNvSpPr txBox="1"/>
            <p:nvPr/>
          </p:nvSpPr>
          <p:spPr>
            <a:xfrm>
              <a:off x="8964047" y="4180596"/>
              <a:ext cx="1228295" cy="536939"/>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11</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9411928" y="2956664"/>
            <a:ext cx="1644309" cy="1644427"/>
            <a:chOff x="10559621" y="3529102"/>
            <a:chExt cx="1844818" cy="1845484"/>
          </a:xfrm>
        </p:grpSpPr>
        <p:grpSp>
          <p:nvGrpSpPr>
            <p:cNvPr id="61" name="组合 60"/>
            <p:cNvGrpSpPr/>
            <p:nvPr/>
          </p:nvGrpSpPr>
          <p:grpSpPr>
            <a:xfrm>
              <a:off x="10559621" y="3529102"/>
              <a:ext cx="1844818" cy="1845484"/>
              <a:chOff x="4345444" y="2542859"/>
              <a:chExt cx="1810550" cy="1811205"/>
            </a:xfrm>
          </p:grpSpPr>
          <p:grpSp>
            <p:nvGrpSpPr>
              <p:cNvPr id="63" name="组合 6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5"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66" name="椭圆 6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64" name="椭圆 63"/>
              <p:cNvSpPr/>
              <p:nvPr/>
            </p:nvSpPr>
            <p:spPr>
              <a:xfrm>
                <a:off x="4422287" y="2619728"/>
                <a:ext cx="1656864" cy="1657461"/>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62" name="TextBox 139"/>
            <p:cNvSpPr txBox="1"/>
            <p:nvPr/>
          </p:nvSpPr>
          <p:spPr>
            <a:xfrm>
              <a:off x="10931218" y="4180595"/>
              <a:ext cx="1206867" cy="536940"/>
            </a:xfrm>
            <a:prstGeom prst="rect">
              <a:avLst/>
            </a:prstGeom>
            <a:noFill/>
          </p:spPr>
          <p:txBody>
            <a:bodyPr wrap="square" lIns="184256" tIns="92128" rIns="184256" bIns="92128"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12</a:t>
              </a:r>
              <a:r>
                <a:rPr lang="zh-CN" altLang="en-US" sz="1900" dirty="0">
                  <a:solidFill>
                    <a:schemeClr val="bg1"/>
                  </a:solidFill>
                  <a:latin typeface="微软雅黑" panose="020B0503020204020204" pitchFamily="34" charset="-122"/>
                  <a:ea typeface="微软雅黑" panose="020B0503020204020204" pitchFamily="34" charset="-122"/>
                </a:rPr>
                <a:t>月</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94206" y="1633313"/>
            <a:ext cx="2588798" cy="1482130"/>
            <a:chOff x="689131" y="1318791"/>
            <a:chExt cx="1631535" cy="1055019"/>
          </a:xfrm>
        </p:grpSpPr>
        <p:sp>
          <p:nvSpPr>
            <p:cNvPr id="68" name="TextBox 145"/>
            <p:cNvSpPr txBox="1"/>
            <p:nvPr/>
          </p:nvSpPr>
          <p:spPr>
            <a:xfrm>
              <a:off x="724689" y="1667530"/>
              <a:ext cx="1516141" cy="534674"/>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689131" y="1318791"/>
              <a:ext cx="1631535" cy="1055019"/>
              <a:chOff x="689131" y="1318791"/>
              <a:chExt cx="1631535" cy="1055019"/>
            </a:xfrm>
          </p:grpSpPr>
          <p:cxnSp>
            <p:nvCxnSpPr>
              <p:cNvPr id="70" name="直接连接符 69"/>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1" name="TextBox 148"/>
              <p:cNvSpPr txBox="1"/>
              <p:nvPr/>
            </p:nvSpPr>
            <p:spPr>
              <a:xfrm>
                <a:off x="689131" y="1318791"/>
                <a:ext cx="1631535" cy="350615"/>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72" name="组合 71"/>
          <p:cNvGrpSpPr/>
          <p:nvPr/>
        </p:nvGrpSpPr>
        <p:grpSpPr>
          <a:xfrm>
            <a:off x="3221486" y="1630740"/>
            <a:ext cx="2472853" cy="1487862"/>
            <a:chOff x="770508" y="1462813"/>
            <a:chExt cx="1372987" cy="941123"/>
          </a:xfrm>
        </p:grpSpPr>
        <p:sp>
          <p:nvSpPr>
            <p:cNvPr id="73" name="TextBox 150"/>
            <p:cNvSpPr txBox="1"/>
            <p:nvPr/>
          </p:nvSpPr>
          <p:spPr>
            <a:xfrm>
              <a:off x="770508" y="1767302"/>
              <a:ext cx="1372987" cy="45748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947384" y="1462813"/>
              <a:ext cx="1008112" cy="941123"/>
              <a:chOff x="947384" y="1462813"/>
              <a:chExt cx="1008112" cy="941123"/>
            </a:xfrm>
          </p:grpSpPr>
          <p:cxnSp>
            <p:nvCxnSpPr>
              <p:cNvPr id="75" name="直接连接符 74"/>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6" name="TextBox 153"/>
              <p:cNvSpPr txBox="1"/>
              <p:nvPr/>
            </p:nvSpPr>
            <p:spPr>
              <a:xfrm>
                <a:off x="947384" y="1462813"/>
                <a:ext cx="1008112" cy="311559"/>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77" name="组合 76"/>
          <p:cNvGrpSpPr/>
          <p:nvPr/>
        </p:nvGrpSpPr>
        <p:grpSpPr>
          <a:xfrm>
            <a:off x="5812432" y="1633312"/>
            <a:ext cx="2560867" cy="1490766"/>
            <a:chOff x="773829" y="1541325"/>
            <a:chExt cx="1366344" cy="866056"/>
          </a:xfrm>
        </p:grpSpPr>
        <p:sp>
          <p:nvSpPr>
            <p:cNvPr id="78" name="TextBox 155"/>
            <p:cNvSpPr txBox="1"/>
            <p:nvPr/>
          </p:nvSpPr>
          <p:spPr>
            <a:xfrm>
              <a:off x="773829" y="1815540"/>
              <a:ext cx="1366344" cy="420176"/>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971122" y="1541325"/>
              <a:ext cx="1008112" cy="866056"/>
              <a:chOff x="971122" y="1541325"/>
              <a:chExt cx="1008112" cy="866056"/>
            </a:xfrm>
          </p:grpSpPr>
          <p:cxnSp>
            <p:nvCxnSpPr>
              <p:cNvPr id="80" name="直接连接符 79"/>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1" name="TextBox 158"/>
              <p:cNvSpPr txBox="1"/>
              <p:nvPr/>
            </p:nvSpPr>
            <p:spPr>
              <a:xfrm>
                <a:off x="971122" y="1541325"/>
                <a:ext cx="1008112" cy="286149"/>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82" name="组合 81"/>
          <p:cNvGrpSpPr/>
          <p:nvPr/>
        </p:nvGrpSpPr>
        <p:grpSpPr>
          <a:xfrm>
            <a:off x="8856276" y="1605169"/>
            <a:ext cx="2589050" cy="1371397"/>
            <a:chOff x="726816" y="1484176"/>
            <a:chExt cx="1460370" cy="820803"/>
          </a:xfrm>
        </p:grpSpPr>
        <p:sp>
          <p:nvSpPr>
            <p:cNvPr id="83" name="TextBox 160"/>
            <p:cNvSpPr txBox="1"/>
            <p:nvPr/>
          </p:nvSpPr>
          <p:spPr>
            <a:xfrm>
              <a:off x="726816" y="1767301"/>
              <a:ext cx="1460370" cy="432883"/>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947384" y="1484176"/>
              <a:ext cx="1008112" cy="820803"/>
              <a:chOff x="947384" y="1484176"/>
              <a:chExt cx="1008112" cy="820803"/>
            </a:xfrm>
          </p:grpSpPr>
          <p:cxnSp>
            <p:nvCxnSpPr>
              <p:cNvPr id="85" name="直接连接符 84"/>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6" name="TextBox 163"/>
              <p:cNvSpPr txBox="1"/>
              <p:nvPr/>
            </p:nvSpPr>
            <p:spPr>
              <a:xfrm>
                <a:off x="947384" y="1484176"/>
                <a:ext cx="1008112" cy="294803"/>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87" name="组合 86"/>
          <p:cNvGrpSpPr/>
          <p:nvPr/>
        </p:nvGrpSpPr>
        <p:grpSpPr>
          <a:xfrm>
            <a:off x="1931281" y="4496279"/>
            <a:ext cx="2463298" cy="1476775"/>
            <a:chOff x="793884" y="1340833"/>
            <a:chExt cx="1326235" cy="1020857"/>
          </a:xfrm>
        </p:grpSpPr>
        <p:sp>
          <p:nvSpPr>
            <p:cNvPr id="88" name="TextBox 165"/>
            <p:cNvSpPr txBox="1"/>
            <p:nvPr/>
          </p:nvSpPr>
          <p:spPr>
            <a:xfrm>
              <a:off x="793884" y="1842453"/>
              <a:ext cx="1326235"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947384" y="1340833"/>
              <a:ext cx="1008112" cy="540984"/>
              <a:chOff x="947384" y="1340833"/>
              <a:chExt cx="1008112" cy="540984"/>
            </a:xfrm>
          </p:grpSpPr>
          <p:cxnSp>
            <p:nvCxnSpPr>
              <p:cNvPr id="90" name="直接连接符 89"/>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1" name="TextBox 16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92" name="组合 91"/>
          <p:cNvGrpSpPr/>
          <p:nvPr/>
        </p:nvGrpSpPr>
        <p:grpSpPr>
          <a:xfrm>
            <a:off x="4584868" y="4496278"/>
            <a:ext cx="2471028" cy="1494469"/>
            <a:chOff x="791804" y="1340833"/>
            <a:chExt cx="1330396" cy="1033088"/>
          </a:xfrm>
        </p:grpSpPr>
        <p:sp>
          <p:nvSpPr>
            <p:cNvPr id="93" name="TextBox 170"/>
            <p:cNvSpPr txBox="1"/>
            <p:nvPr/>
          </p:nvSpPr>
          <p:spPr>
            <a:xfrm>
              <a:off x="791804" y="1854684"/>
              <a:ext cx="1330396"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947384" y="1340833"/>
              <a:ext cx="1008112" cy="540984"/>
              <a:chOff x="947384" y="1340833"/>
              <a:chExt cx="1008112" cy="540984"/>
            </a:xfrm>
          </p:grpSpPr>
          <p:cxnSp>
            <p:nvCxnSpPr>
              <p:cNvPr id="95" name="直接连接符 94"/>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6" name="TextBox 173"/>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97" name="组合 96"/>
          <p:cNvGrpSpPr/>
          <p:nvPr/>
        </p:nvGrpSpPr>
        <p:grpSpPr>
          <a:xfrm>
            <a:off x="7098672" y="4570469"/>
            <a:ext cx="2741366" cy="1420278"/>
            <a:chOff x="719029" y="1340833"/>
            <a:chExt cx="1475946" cy="981802"/>
          </a:xfrm>
        </p:grpSpPr>
        <p:sp>
          <p:nvSpPr>
            <p:cNvPr id="98" name="TextBox 175"/>
            <p:cNvSpPr txBox="1"/>
            <p:nvPr/>
          </p:nvSpPr>
          <p:spPr>
            <a:xfrm>
              <a:off x="719029" y="1803398"/>
              <a:ext cx="1475946" cy="519237"/>
            </a:xfrm>
            <a:prstGeom prst="rect">
              <a:avLst/>
            </a:prstGeom>
            <a:noFill/>
          </p:spPr>
          <p:txBody>
            <a:bodyPr wrap="square" lIns="121908" tIns="60953" rIns="121908" bIns="60953" rtlCol="0">
              <a:spAutoFit/>
            </a:bodyPr>
            <a:lstStyle/>
            <a:p>
              <a:pPr algn="ct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947384" y="1340833"/>
              <a:ext cx="1008112" cy="540984"/>
              <a:chOff x="947384" y="1340833"/>
              <a:chExt cx="1008112" cy="540984"/>
            </a:xfrm>
          </p:grpSpPr>
          <p:cxnSp>
            <p:nvCxnSpPr>
              <p:cNvPr id="100" name="直接连接符 99"/>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1" name="TextBox 17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2200"/>
                                </p:stCondLst>
                                <p:childTnLst>
                                  <p:par>
                                    <p:cTn id="28" presetID="2" presetClass="entr" presetSubtype="2" accel="58000" fill="hold" nodeType="afterEffect" p14:presetBounceEnd="55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55000">
                                          <p:cBhvr additive="base">
                                            <p:cTn id="30" dur="1500" fill="hold"/>
                                            <p:tgtEl>
                                              <p:spTgt spid="18"/>
                                            </p:tgtEl>
                                            <p:attrNameLst>
                                              <p:attrName>ppt_x</p:attrName>
                                            </p:attrNameLst>
                                          </p:cBhvr>
                                          <p:tavLst>
                                            <p:tav tm="0">
                                              <p:val>
                                                <p:strVal val="1+#ppt_w/2"/>
                                              </p:val>
                                            </p:tav>
                                            <p:tav tm="100000">
                                              <p:val>
                                                <p:strVal val="#ppt_x"/>
                                              </p:val>
                                            </p:tav>
                                          </p:tavLst>
                                        </p:anim>
                                        <p:anim calcmode="lin" valueType="num" p14:bounceEnd="55000">
                                          <p:cBhvr additive="base">
                                            <p:cTn id="31" dur="1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14:presetBounceEnd="55000">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14:bounceEnd="55000">
                                          <p:cBhvr additive="base">
                                            <p:cTn id="34" dur="1500" fill="hold"/>
                                            <p:tgtEl>
                                              <p:spTgt spid="25"/>
                                            </p:tgtEl>
                                            <p:attrNameLst>
                                              <p:attrName>ppt_x</p:attrName>
                                            </p:attrNameLst>
                                          </p:cBhvr>
                                          <p:tavLst>
                                            <p:tav tm="0">
                                              <p:val>
                                                <p:strVal val="1+#ppt_w/2"/>
                                              </p:val>
                                            </p:tav>
                                            <p:tav tm="100000">
                                              <p:val>
                                                <p:strVal val="#ppt_x"/>
                                              </p:val>
                                            </p:tav>
                                          </p:tavLst>
                                        </p:anim>
                                        <p:anim calcmode="lin" valueType="num" p14:bounceEnd="55000">
                                          <p:cBhvr additive="base">
                                            <p:cTn id="35" dur="1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accel="58000" fill="hold" nodeType="withEffect" p14:presetBounceEnd="55000">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14:bounceEnd="55000">
                                          <p:cBhvr additive="base">
                                            <p:cTn id="38"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39" dur="1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accel="58000" fill="hold" nodeType="withEffect" p14:presetBounceEnd="55000">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14:bounceEnd="55000">
                                          <p:cBhvr additive="base">
                                            <p:cTn id="42"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43" dur="1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accel="58000" fill="hold" nodeType="withEffect" p14:presetBounceEnd="55000">
                                      <p:stCondLst>
                                        <p:cond delay="800"/>
                                      </p:stCondLst>
                                      <p:childTnLst>
                                        <p:set>
                                          <p:cBhvr>
                                            <p:cTn id="45" dur="1" fill="hold">
                                              <p:stCondLst>
                                                <p:cond delay="0"/>
                                              </p:stCondLst>
                                            </p:cTn>
                                            <p:tgtEl>
                                              <p:spTgt spid="46"/>
                                            </p:tgtEl>
                                            <p:attrNameLst>
                                              <p:attrName>style.visibility</p:attrName>
                                            </p:attrNameLst>
                                          </p:cBhvr>
                                          <p:to>
                                            <p:strVal val="visible"/>
                                          </p:to>
                                        </p:set>
                                        <p:anim calcmode="lin" valueType="num" p14:bounceEnd="55000">
                                          <p:cBhvr additive="base">
                                            <p:cTn id="46"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47" dur="1500" fill="hold"/>
                                            <p:tgtEl>
                                              <p:spTgt spid="46"/>
                                            </p:tgtEl>
                                            <p:attrNameLst>
                                              <p:attrName>ppt_y</p:attrName>
                                            </p:attrNameLst>
                                          </p:cBhvr>
                                          <p:tavLst>
                                            <p:tav tm="0">
                                              <p:val>
                                                <p:strVal val="#ppt_y"/>
                                              </p:val>
                                            </p:tav>
                                            <p:tav tm="100000">
                                              <p:val>
                                                <p:strVal val="#ppt_y"/>
                                              </p:val>
                                            </p:tav>
                                          </p:tavLst>
                                        </p:anim>
                                      </p:childTnLst>
                                    </p:cTn>
                                  </p:par>
                                  <p:par>
                                    <p:cTn id="48" presetID="2" presetClass="entr" presetSubtype="2" accel="58000" fill="hold" nodeType="withEffect" p14:presetBounceEnd="55000">
                                      <p:stCondLst>
                                        <p:cond delay="1000"/>
                                      </p:stCondLst>
                                      <p:childTnLst>
                                        <p:set>
                                          <p:cBhvr>
                                            <p:cTn id="49" dur="1" fill="hold">
                                              <p:stCondLst>
                                                <p:cond delay="0"/>
                                              </p:stCondLst>
                                            </p:cTn>
                                            <p:tgtEl>
                                              <p:spTgt spid="53"/>
                                            </p:tgtEl>
                                            <p:attrNameLst>
                                              <p:attrName>style.visibility</p:attrName>
                                            </p:attrNameLst>
                                          </p:cBhvr>
                                          <p:to>
                                            <p:strVal val="visible"/>
                                          </p:to>
                                        </p:set>
                                        <p:anim calcmode="lin" valueType="num" p14:bounceEnd="55000">
                                          <p:cBhvr additive="base">
                                            <p:cTn id="50" dur="1500" fill="hold"/>
                                            <p:tgtEl>
                                              <p:spTgt spid="53"/>
                                            </p:tgtEl>
                                            <p:attrNameLst>
                                              <p:attrName>ppt_x</p:attrName>
                                            </p:attrNameLst>
                                          </p:cBhvr>
                                          <p:tavLst>
                                            <p:tav tm="0">
                                              <p:val>
                                                <p:strVal val="1+#ppt_w/2"/>
                                              </p:val>
                                            </p:tav>
                                            <p:tav tm="100000">
                                              <p:val>
                                                <p:strVal val="#ppt_x"/>
                                              </p:val>
                                            </p:tav>
                                          </p:tavLst>
                                        </p:anim>
                                        <p:anim calcmode="lin" valueType="num" p14:bounceEnd="55000">
                                          <p:cBhvr additive="base">
                                            <p:cTn id="51" dur="1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accel="58000" fill="hold" nodeType="withEffect" p14:presetBounceEnd="55000">
                                      <p:stCondLst>
                                        <p:cond delay="1200"/>
                                      </p:stCondLst>
                                      <p:childTnLst>
                                        <p:set>
                                          <p:cBhvr>
                                            <p:cTn id="53" dur="1" fill="hold">
                                              <p:stCondLst>
                                                <p:cond delay="0"/>
                                              </p:stCondLst>
                                            </p:cTn>
                                            <p:tgtEl>
                                              <p:spTgt spid="60"/>
                                            </p:tgtEl>
                                            <p:attrNameLst>
                                              <p:attrName>style.visibility</p:attrName>
                                            </p:attrNameLst>
                                          </p:cBhvr>
                                          <p:to>
                                            <p:strVal val="visible"/>
                                          </p:to>
                                        </p:set>
                                        <p:anim calcmode="lin" valueType="num" p14:bounceEnd="55000">
                                          <p:cBhvr additive="base">
                                            <p:cTn id="54" dur="1500" fill="hold"/>
                                            <p:tgtEl>
                                              <p:spTgt spid="60"/>
                                            </p:tgtEl>
                                            <p:attrNameLst>
                                              <p:attrName>ppt_x</p:attrName>
                                            </p:attrNameLst>
                                          </p:cBhvr>
                                          <p:tavLst>
                                            <p:tav tm="0">
                                              <p:val>
                                                <p:strVal val="1+#ppt_w/2"/>
                                              </p:val>
                                            </p:tav>
                                            <p:tav tm="100000">
                                              <p:val>
                                                <p:strVal val="#ppt_x"/>
                                              </p:val>
                                            </p:tav>
                                          </p:tavLst>
                                        </p:anim>
                                        <p:anim calcmode="lin" valueType="num" p14:bounceEnd="55000">
                                          <p:cBhvr additive="base">
                                            <p:cTn id="55" dur="1500" fill="hold"/>
                                            <p:tgtEl>
                                              <p:spTgt spid="60"/>
                                            </p:tgtEl>
                                            <p:attrNameLst>
                                              <p:attrName>ppt_y</p:attrName>
                                            </p:attrNameLst>
                                          </p:cBhvr>
                                          <p:tavLst>
                                            <p:tav tm="0">
                                              <p:val>
                                                <p:strVal val="#ppt_y"/>
                                              </p:val>
                                            </p:tav>
                                            <p:tav tm="100000">
                                              <p:val>
                                                <p:strVal val="#ppt_y"/>
                                              </p:val>
                                            </p:tav>
                                          </p:tavLst>
                                        </p:anim>
                                      </p:childTnLst>
                                    </p:cTn>
                                  </p:par>
                                </p:childTnLst>
                              </p:cTn>
                            </p:par>
                            <p:par>
                              <p:cTn id="56" fill="hold">
                                <p:stCondLst>
                                  <p:cond delay="3700"/>
                                </p:stCondLst>
                                <p:childTnLst>
                                  <p:par>
                                    <p:cTn id="57" presetID="47"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anim calcmode="lin" valueType="num">
                                          <p:cBhvr>
                                            <p:cTn id="60" dur="500" fill="hold"/>
                                            <p:tgtEl>
                                              <p:spTgt spid="82"/>
                                            </p:tgtEl>
                                            <p:attrNameLst>
                                              <p:attrName>ppt_x</p:attrName>
                                            </p:attrNameLst>
                                          </p:cBhvr>
                                          <p:tavLst>
                                            <p:tav tm="0">
                                              <p:val>
                                                <p:strVal val="#ppt_x"/>
                                              </p:val>
                                            </p:tav>
                                            <p:tav tm="100000">
                                              <p:val>
                                                <p:strVal val="#ppt_x"/>
                                              </p:val>
                                            </p:tav>
                                          </p:tavLst>
                                        </p:anim>
                                        <p:anim calcmode="lin" valueType="num">
                                          <p:cBhvr>
                                            <p:cTn id="61" dur="500" fill="hold"/>
                                            <p:tgtEl>
                                              <p:spTgt spid="8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3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anim calcmode="lin" valueType="num">
                                          <p:cBhvr>
                                            <p:cTn id="65" dur="500" fill="hold"/>
                                            <p:tgtEl>
                                              <p:spTgt spid="77"/>
                                            </p:tgtEl>
                                            <p:attrNameLst>
                                              <p:attrName>ppt_x</p:attrName>
                                            </p:attrNameLst>
                                          </p:cBhvr>
                                          <p:tavLst>
                                            <p:tav tm="0">
                                              <p:val>
                                                <p:strVal val="#ppt_x"/>
                                              </p:val>
                                            </p:tav>
                                            <p:tav tm="100000">
                                              <p:val>
                                                <p:strVal val="#ppt_x"/>
                                              </p:val>
                                            </p:tav>
                                          </p:tavLst>
                                        </p:anim>
                                        <p:anim calcmode="lin" valueType="num">
                                          <p:cBhvr>
                                            <p:cTn id="66" dur="5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60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8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anim calcmode="lin" valueType="num">
                                          <p:cBhvr>
                                            <p:cTn id="75" dur="500" fill="hold"/>
                                            <p:tgtEl>
                                              <p:spTgt spid="67"/>
                                            </p:tgtEl>
                                            <p:attrNameLst>
                                              <p:attrName>ppt_x</p:attrName>
                                            </p:attrNameLst>
                                          </p:cBhvr>
                                          <p:tavLst>
                                            <p:tav tm="0">
                                              <p:val>
                                                <p:strVal val="#ppt_x"/>
                                              </p:val>
                                            </p:tav>
                                            <p:tav tm="100000">
                                              <p:val>
                                                <p:strVal val="#ppt_x"/>
                                              </p:val>
                                            </p:tav>
                                          </p:tavLst>
                                        </p:anim>
                                        <p:anim calcmode="lin" valueType="num">
                                          <p:cBhvr>
                                            <p:cTn id="76" dur="500" fill="hold"/>
                                            <p:tgtEl>
                                              <p:spTgt spid="6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anim calcmode="lin" valueType="num">
                                          <p:cBhvr>
                                            <p:cTn id="80" dur="500" fill="hold"/>
                                            <p:tgtEl>
                                              <p:spTgt spid="87"/>
                                            </p:tgtEl>
                                            <p:attrNameLst>
                                              <p:attrName>ppt_x</p:attrName>
                                            </p:attrNameLst>
                                          </p:cBhvr>
                                          <p:tavLst>
                                            <p:tav tm="0">
                                              <p:val>
                                                <p:strVal val="#ppt_x"/>
                                              </p:val>
                                            </p:tav>
                                            <p:tav tm="100000">
                                              <p:val>
                                                <p:strVal val="#ppt_x"/>
                                              </p:val>
                                            </p:tav>
                                          </p:tavLst>
                                        </p:anim>
                                        <p:anim calcmode="lin" valueType="num">
                                          <p:cBhvr>
                                            <p:cTn id="81" dur="500" fill="hold"/>
                                            <p:tgtEl>
                                              <p:spTgt spid="8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30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anim calcmode="lin" valueType="num">
                                          <p:cBhvr>
                                            <p:cTn id="85" dur="500" fill="hold"/>
                                            <p:tgtEl>
                                              <p:spTgt spid="92"/>
                                            </p:tgtEl>
                                            <p:attrNameLst>
                                              <p:attrName>ppt_x</p:attrName>
                                            </p:attrNameLst>
                                          </p:cBhvr>
                                          <p:tavLst>
                                            <p:tav tm="0">
                                              <p:val>
                                                <p:strVal val="#ppt_x"/>
                                              </p:val>
                                            </p:tav>
                                            <p:tav tm="100000">
                                              <p:val>
                                                <p:strVal val="#ppt_x"/>
                                              </p:val>
                                            </p:tav>
                                          </p:tavLst>
                                        </p:anim>
                                        <p:anim calcmode="lin" valueType="num">
                                          <p:cBhvr>
                                            <p:cTn id="86" dur="500" fill="hold"/>
                                            <p:tgtEl>
                                              <p:spTgt spid="9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60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anim calcmode="lin" valueType="num">
                                          <p:cBhvr>
                                            <p:cTn id="90" dur="500" fill="hold"/>
                                            <p:tgtEl>
                                              <p:spTgt spid="97"/>
                                            </p:tgtEl>
                                            <p:attrNameLst>
                                              <p:attrName>ppt_x</p:attrName>
                                            </p:attrNameLst>
                                          </p:cBhvr>
                                          <p:tavLst>
                                            <p:tav tm="0">
                                              <p:val>
                                                <p:strVal val="#ppt_x"/>
                                              </p:val>
                                            </p:tav>
                                            <p:tav tm="100000">
                                              <p:val>
                                                <p:strVal val="#ppt_x"/>
                                              </p:val>
                                            </p:tav>
                                          </p:tavLst>
                                        </p:anim>
                                        <p:anim calcmode="lin" valueType="num">
                                          <p:cBhvr>
                                            <p:cTn id="91"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par>
                              <p:cTn id="27" fill="hold">
                                <p:stCondLst>
                                  <p:cond delay="2200"/>
                                </p:stCondLst>
                                <p:childTnLst>
                                  <p:par>
                                    <p:cTn id="28" presetID="2" presetClass="entr" presetSubtype="2" accel="5800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500" fill="hold"/>
                                            <p:tgtEl>
                                              <p:spTgt spid="18"/>
                                            </p:tgtEl>
                                            <p:attrNameLst>
                                              <p:attrName>ppt_x</p:attrName>
                                            </p:attrNameLst>
                                          </p:cBhvr>
                                          <p:tavLst>
                                            <p:tav tm="0">
                                              <p:val>
                                                <p:strVal val="1+#ppt_w/2"/>
                                              </p:val>
                                            </p:tav>
                                            <p:tav tm="100000">
                                              <p:val>
                                                <p:strVal val="#ppt_x"/>
                                              </p:val>
                                            </p:tav>
                                          </p:tavLst>
                                        </p:anim>
                                        <p:anim calcmode="lin" valueType="num">
                                          <p:cBhvr additive="base">
                                            <p:cTn id="31" dur="1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stCondLst>
                                        <p:cond delay="2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1500" fill="hold"/>
                                            <p:tgtEl>
                                              <p:spTgt spid="25"/>
                                            </p:tgtEl>
                                            <p:attrNameLst>
                                              <p:attrName>ppt_x</p:attrName>
                                            </p:attrNameLst>
                                          </p:cBhvr>
                                          <p:tavLst>
                                            <p:tav tm="0">
                                              <p:val>
                                                <p:strVal val="1+#ppt_w/2"/>
                                              </p:val>
                                            </p:tav>
                                            <p:tav tm="100000">
                                              <p:val>
                                                <p:strVal val="#ppt_x"/>
                                              </p:val>
                                            </p:tav>
                                          </p:tavLst>
                                        </p:anim>
                                        <p:anim calcmode="lin" valueType="num">
                                          <p:cBhvr additive="base">
                                            <p:cTn id="35" dur="1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accel="58000" fill="hold" nodeType="withEffect">
                                      <p:stCondLst>
                                        <p:cond delay="4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500" fill="hold"/>
                                            <p:tgtEl>
                                              <p:spTgt spid="32"/>
                                            </p:tgtEl>
                                            <p:attrNameLst>
                                              <p:attrName>ppt_x</p:attrName>
                                            </p:attrNameLst>
                                          </p:cBhvr>
                                          <p:tavLst>
                                            <p:tav tm="0">
                                              <p:val>
                                                <p:strVal val="1+#ppt_w/2"/>
                                              </p:val>
                                            </p:tav>
                                            <p:tav tm="100000">
                                              <p:val>
                                                <p:strVal val="#ppt_x"/>
                                              </p:val>
                                            </p:tav>
                                          </p:tavLst>
                                        </p:anim>
                                        <p:anim calcmode="lin" valueType="num">
                                          <p:cBhvr additive="base">
                                            <p:cTn id="39" dur="1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accel="58000" fill="hold" nodeType="withEffect">
                                      <p:stCondLst>
                                        <p:cond delay="60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1500" fill="hold"/>
                                            <p:tgtEl>
                                              <p:spTgt spid="39"/>
                                            </p:tgtEl>
                                            <p:attrNameLst>
                                              <p:attrName>ppt_x</p:attrName>
                                            </p:attrNameLst>
                                          </p:cBhvr>
                                          <p:tavLst>
                                            <p:tav tm="0">
                                              <p:val>
                                                <p:strVal val="1+#ppt_w/2"/>
                                              </p:val>
                                            </p:tav>
                                            <p:tav tm="100000">
                                              <p:val>
                                                <p:strVal val="#ppt_x"/>
                                              </p:val>
                                            </p:tav>
                                          </p:tavLst>
                                        </p:anim>
                                        <p:anim calcmode="lin" valueType="num">
                                          <p:cBhvr additive="base">
                                            <p:cTn id="43" dur="1500" fill="hold"/>
                                            <p:tgtEl>
                                              <p:spTgt spid="39"/>
                                            </p:tgtEl>
                                            <p:attrNameLst>
                                              <p:attrName>ppt_y</p:attrName>
                                            </p:attrNameLst>
                                          </p:cBhvr>
                                          <p:tavLst>
                                            <p:tav tm="0">
                                              <p:val>
                                                <p:strVal val="#ppt_y"/>
                                              </p:val>
                                            </p:tav>
                                            <p:tav tm="100000">
                                              <p:val>
                                                <p:strVal val="#ppt_y"/>
                                              </p:val>
                                            </p:tav>
                                          </p:tavLst>
                                        </p:anim>
                                      </p:childTnLst>
                                    </p:cTn>
                                  </p:par>
                                  <p:par>
                                    <p:cTn id="44" presetID="2" presetClass="entr" presetSubtype="2" accel="58000" fill="hold" nodeType="withEffect">
                                      <p:stCondLst>
                                        <p:cond delay="80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1500" fill="hold"/>
                                            <p:tgtEl>
                                              <p:spTgt spid="46"/>
                                            </p:tgtEl>
                                            <p:attrNameLst>
                                              <p:attrName>ppt_x</p:attrName>
                                            </p:attrNameLst>
                                          </p:cBhvr>
                                          <p:tavLst>
                                            <p:tav tm="0">
                                              <p:val>
                                                <p:strVal val="1+#ppt_w/2"/>
                                              </p:val>
                                            </p:tav>
                                            <p:tav tm="100000">
                                              <p:val>
                                                <p:strVal val="#ppt_x"/>
                                              </p:val>
                                            </p:tav>
                                          </p:tavLst>
                                        </p:anim>
                                        <p:anim calcmode="lin" valueType="num">
                                          <p:cBhvr additive="base">
                                            <p:cTn id="47" dur="1500" fill="hold"/>
                                            <p:tgtEl>
                                              <p:spTgt spid="46"/>
                                            </p:tgtEl>
                                            <p:attrNameLst>
                                              <p:attrName>ppt_y</p:attrName>
                                            </p:attrNameLst>
                                          </p:cBhvr>
                                          <p:tavLst>
                                            <p:tav tm="0">
                                              <p:val>
                                                <p:strVal val="#ppt_y"/>
                                              </p:val>
                                            </p:tav>
                                            <p:tav tm="100000">
                                              <p:val>
                                                <p:strVal val="#ppt_y"/>
                                              </p:val>
                                            </p:tav>
                                          </p:tavLst>
                                        </p:anim>
                                      </p:childTnLst>
                                    </p:cTn>
                                  </p:par>
                                  <p:par>
                                    <p:cTn id="48" presetID="2" presetClass="entr" presetSubtype="2" accel="58000" fill="hold" nodeType="withEffect">
                                      <p:stCondLst>
                                        <p:cond delay="10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1500" fill="hold"/>
                                            <p:tgtEl>
                                              <p:spTgt spid="53"/>
                                            </p:tgtEl>
                                            <p:attrNameLst>
                                              <p:attrName>ppt_x</p:attrName>
                                            </p:attrNameLst>
                                          </p:cBhvr>
                                          <p:tavLst>
                                            <p:tav tm="0">
                                              <p:val>
                                                <p:strVal val="1+#ppt_w/2"/>
                                              </p:val>
                                            </p:tav>
                                            <p:tav tm="100000">
                                              <p:val>
                                                <p:strVal val="#ppt_x"/>
                                              </p:val>
                                            </p:tav>
                                          </p:tavLst>
                                        </p:anim>
                                        <p:anim calcmode="lin" valueType="num">
                                          <p:cBhvr additive="base">
                                            <p:cTn id="51" dur="1500" fill="hold"/>
                                            <p:tgtEl>
                                              <p:spTgt spid="53"/>
                                            </p:tgtEl>
                                            <p:attrNameLst>
                                              <p:attrName>ppt_y</p:attrName>
                                            </p:attrNameLst>
                                          </p:cBhvr>
                                          <p:tavLst>
                                            <p:tav tm="0">
                                              <p:val>
                                                <p:strVal val="#ppt_y"/>
                                              </p:val>
                                            </p:tav>
                                            <p:tav tm="100000">
                                              <p:val>
                                                <p:strVal val="#ppt_y"/>
                                              </p:val>
                                            </p:tav>
                                          </p:tavLst>
                                        </p:anim>
                                      </p:childTnLst>
                                    </p:cTn>
                                  </p:par>
                                  <p:par>
                                    <p:cTn id="52" presetID="2" presetClass="entr" presetSubtype="2" accel="58000" fill="hold" nodeType="withEffect">
                                      <p:stCondLst>
                                        <p:cond delay="120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1500" fill="hold"/>
                                            <p:tgtEl>
                                              <p:spTgt spid="60"/>
                                            </p:tgtEl>
                                            <p:attrNameLst>
                                              <p:attrName>ppt_x</p:attrName>
                                            </p:attrNameLst>
                                          </p:cBhvr>
                                          <p:tavLst>
                                            <p:tav tm="0">
                                              <p:val>
                                                <p:strVal val="1+#ppt_w/2"/>
                                              </p:val>
                                            </p:tav>
                                            <p:tav tm="100000">
                                              <p:val>
                                                <p:strVal val="#ppt_x"/>
                                              </p:val>
                                            </p:tav>
                                          </p:tavLst>
                                        </p:anim>
                                        <p:anim calcmode="lin" valueType="num">
                                          <p:cBhvr additive="base">
                                            <p:cTn id="55" dur="1500" fill="hold"/>
                                            <p:tgtEl>
                                              <p:spTgt spid="60"/>
                                            </p:tgtEl>
                                            <p:attrNameLst>
                                              <p:attrName>ppt_y</p:attrName>
                                            </p:attrNameLst>
                                          </p:cBhvr>
                                          <p:tavLst>
                                            <p:tav tm="0">
                                              <p:val>
                                                <p:strVal val="#ppt_y"/>
                                              </p:val>
                                            </p:tav>
                                            <p:tav tm="100000">
                                              <p:val>
                                                <p:strVal val="#ppt_y"/>
                                              </p:val>
                                            </p:tav>
                                          </p:tavLst>
                                        </p:anim>
                                      </p:childTnLst>
                                    </p:cTn>
                                  </p:par>
                                </p:childTnLst>
                              </p:cTn>
                            </p:par>
                            <p:par>
                              <p:cTn id="56" fill="hold">
                                <p:stCondLst>
                                  <p:cond delay="3700"/>
                                </p:stCondLst>
                                <p:childTnLst>
                                  <p:par>
                                    <p:cTn id="57" presetID="47"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anim calcmode="lin" valueType="num">
                                          <p:cBhvr>
                                            <p:cTn id="60" dur="500" fill="hold"/>
                                            <p:tgtEl>
                                              <p:spTgt spid="82"/>
                                            </p:tgtEl>
                                            <p:attrNameLst>
                                              <p:attrName>ppt_x</p:attrName>
                                            </p:attrNameLst>
                                          </p:cBhvr>
                                          <p:tavLst>
                                            <p:tav tm="0">
                                              <p:val>
                                                <p:strVal val="#ppt_x"/>
                                              </p:val>
                                            </p:tav>
                                            <p:tav tm="100000">
                                              <p:val>
                                                <p:strVal val="#ppt_x"/>
                                              </p:val>
                                            </p:tav>
                                          </p:tavLst>
                                        </p:anim>
                                        <p:anim calcmode="lin" valueType="num">
                                          <p:cBhvr>
                                            <p:cTn id="61" dur="500" fill="hold"/>
                                            <p:tgtEl>
                                              <p:spTgt spid="8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3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anim calcmode="lin" valueType="num">
                                          <p:cBhvr>
                                            <p:cTn id="65" dur="500" fill="hold"/>
                                            <p:tgtEl>
                                              <p:spTgt spid="77"/>
                                            </p:tgtEl>
                                            <p:attrNameLst>
                                              <p:attrName>ppt_x</p:attrName>
                                            </p:attrNameLst>
                                          </p:cBhvr>
                                          <p:tavLst>
                                            <p:tav tm="0">
                                              <p:val>
                                                <p:strVal val="#ppt_x"/>
                                              </p:val>
                                            </p:tav>
                                            <p:tav tm="100000">
                                              <p:val>
                                                <p:strVal val="#ppt_x"/>
                                              </p:val>
                                            </p:tav>
                                          </p:tavLst>
                                        </p:anim>
                                        <p:anim calcmode="lin" valueType="num">
                                          <p:cBhvr>
                                            <p:cTn id="66" dur="5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60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8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anim calcmode="lin" valueType="num">
                                          <p:cBhvr>
                                            <p:cTn id="75" dur="500" fill="hold"/>
                                            <p:tgtEl>
                                              <p:spTgt spid="67"/>
                                            </p:tgtEl>
                                            <p:attrNameLst>
                                              <p:attrName>ppt_x</p:attrName>
                                            </p:attrNameLst>
                                          </p:cBhvr>
                                          <p:tavLst>
                                            <p:tav tm="0">
                                              <p:val>
                                                <p:strVal val="#ppt_x"/>
                                              </p:val>
                                            </p:tav>
                                            <p:tav tm="100000">
                                              <p:val>
                                                <p:strVal val="#ppt_x"/>
                                              </p:val>
                                            </p:tav>
                                          </p:tavLst>
                                        </p:anim>
                                        <p:anim calcmode="lin" valueType="num">
                                          <p:cBhvr>
                                            <p:cTn id="76" dur="500" fill="hold"/>
                                            <p:tgtEl>
                                              <p:spTgt spid="6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anim calcmode="lin" valueType="num">
                                          <p:cBhvr>
                                            <p:cTn id="80" dur="500" fill="hold"/>
                                            <p:tgtEl>
                                              <p:spTgt spid="87"/>
                                            </p:tgtEl>
                                            <p:attrNameLst>
                                              <p:attrName>ppt_x</p:attrName>
                                            </p:attrNameLst>
                                          </p:cBhvr>
                                          <p:tavLst>
                                            <p:tav tm="0">
                                              <p:val>
                                                <p:strVal val="#ppt_x"/>
                                              </p:val>
                                            </p:tav>
                                            <p:tav tm="100000">
                                              <p:val>
                                                <p:strVal val="#ppt_x"/>
                                              </p:val>
                                            </p:tav>
                                          </p:tavLst>
                                        </p:anim>
                                        <p:anim calcmode="lin" valueType="num">
                                          <p:cBhvr>
                                            <p:cTn id="81" dur="500" fill="hold"/>
                                            <p:tgtEl>
                                              <p:spTgt spid="8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30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500"/>
                                            <p:tgtEl>
                                              <p:spTgt spid="92"/>
                                            </p:tgtEl>
                                          </p:cBhvr>
                                        </p:animEffect>
                                        <p:anim calcmode="lin" valueType="num">
                                          <p:cBhvr>
                                            <p:cTn id="85" dur="500" fill="hold"/>
                                            <p:tgtEl>
                                              <p:spTgt spid="92"/>
                                            </p:tgtEl>
                                            <p:attrNameLst>
                                              <p:attrName>ppt_x</p:attrName>
                                            </p:attrNameLst>
                                          </p:cBhvr>
                                          <p:tavLst>
                                            <p:tav tm="0">
                                              <p:val>
                                                <p:strVal val="#ppt_x"/>
                                              </p:val>
                                            </p:tav>
                                            <p:tav tm="100000">
                                              <p:val>
                                                <p:strVal val="#ppt_x"/>
                                              </p:val>
                                            </p:tav>
                                          </p:tavLst>
                                        </p:anim>
                                        <p:anim calcmode="lin" valueType="num">
                                          <p:cBhvr>
                                            <p:cTn id="86" dur="500" fill="hold"/>
                                            <p:tgtEl>
                                              <p:spTgt spid="9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60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anim calcmode="lin" valueType="num">
                                          <p:cBhvr>
                                            <p:cTn id="90" dur="500" fill="hold"/>
                                            <p:tgtEl>
                                              <p:spTgt spid="97"/>
                                            </p:tgtEl>
                                            <p:attrNameLst>
                                              <p:attrName>ppt_x</p:attrName>
                                            </p:attrNameLst>
                                          </p:cBhvr>
                                          <p:tavLst>
                                            <p:tav tm="0">
                                              <p:val>
                                                <p:strVal val="#ppt_x"/>
                                              </p:val>
                                            </p:tav>
                                            <p:tav tm="100000">
                                              <p:val>
                                                <p:strVal val="#ppt_x"/>
                                              </p:val>
                                            </p:tav>
                                          </p:tavLst>
                                        </p:anim>
                                        <p:anim calcmode="lin" valueType="num">
                                          <p:cBhvr>
                                            <p:cTn id="91"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Freeform 6"/>
          <p:cNvSpPr/>
          <p:nvPr/>
        </p:nvSpPr>
        <p:spPr bwMode="auto">
          <a:xfrm>
            <a:off x="1065213" y="3919786"/>
            <a:ext cx="1663700" cy="1897063"/>
          </a:xfrm>
          <a:custGeom>
            <a:avLst/>
            <a:gdLst>
              <a:gd name="T0" fmla="*/ 1375 w 2201"/>
              <a:gd name="T1" fmla="*/ 342 h 2508"/>
              <a:gd name="T2" fmla="*/ 2201 w 2201"/>
              <a:gd name="T3" fmla="*/ 1408 h 2508"/>
              <a:gd name="T4" fmla="*/ 1100 w 2201"/>
              <a:gd name="T5" fmla="*/ 2508 h 2508"/>
              <a:gd name="T6" fmla="*/ 0 w 2201"/>
              <a:gd name="T7" fmla="*/ 1408 h 2508"/>
              <a:gd name="T8" fmla="*/ 826 w 2201"/>
              <a:gd name="T9" fmla="*/ 342 h 2508"/>
              <a:gd name="T10" fmla="*/ 954 w 2201"/>
              <a:gd name="T11" fmla="*/ 183 h 2508"/>
              <a:gd name="T12" fmla="*/ 1100 w 2201"/>
              <a:gd name="T13" fmla="*/ 0 h 2508"/>
              <a:gd name="T14" fmla="*/ 1247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ndParaRPr>
          </a:p>
        </p:txBody>
      </p:sp>
      <p:sp>
        <p:nvSpPr>
          <p:cNvPr id="18" name="Freeform 8"/>
          <p:cNvSpPr/>
          <p:nvPr/>
        </p:nvSpPr>
        <p:spPr bwMode="auto">
          <a:xfrm>
            <a:off x="3130550" y="1557586"/>
            <a:ext cx="1665288" cy="1897063"/>
          </a:xfrm>
          <a:custGeom>
            <a:avLst/>
            <a:gdLst>
              <a:gd name="T0" fmla="*/ 1374 w 2201"/>
              <a:gd name="T1" fmla="*/ 2167 h 2508"/>
              <a:gd name="T2" fmla="*/ 2201 w 2201"/>
              <a:gd name="T3" fmla="*/ 1100 h 2508"/>
              <a:gd name="T4" fmla="*/ 1100 w 2201"/>
              <a:gd name="T5" fmla="*/ 0 h 2508"/>
              <a:gd name="T6" fmla="*/ 0 w 2201"/>
              <a:gd name="T7" fmla="*/ 1100 h 2508"/>
              <a:gd name="T8" fmla="*/ 826 w 2201"/>
              <a:gd name="T9" fmla="*/ 2167 h 2508"/>
              <a:gd name="T10" fmla="*/ 954 w 2201"/>
              <a:gd name="T11" fmla="*/ 2325 h 2508"/>
              <a:gd name="T12" fmla="*/ 1100 w 2201"/>
              <a:gd name="T13" fmla="*/ 2508 h 2508"/>
              <a:gd name="T14" fmla="*/ 1247 w 2201"/>
              <a:gd name="T15" fmla="*/ 2325 h 2508"/>
              <a:gd name="T16" fmla="*/ 1374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ndParaRPr>
          </a:p>
        </p:txBody>
      </p:sp>
      <p:sp>
        <p:nvSpPr>
          <p:cNvPr id="19" name="Oval 9"/>
          <p:cNvSpPr>
            <a:spLocks noChangeArrowheads="1"/>
          </p:cNvSpPr>
          <p:nvPr/>
        </p:nvSpPr>
        <p:spPr bwMode="auto">
          <a:xfrm>
            <a:off x="3228975" y="1656011"/>
            <a:ext cx="1468438" cy="1466850"/>
          </a:xfrm>
          <a:prstGeom prst="ellipse">
            <a:avLst/>
          </a:prstGeom>
          <a:solidFill>
            <a:schemeClr val="tx1">
              <a:lumMod val="50000"/>
              <a:lumOff val="50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0" name="Freeform 10"/>
          <p:cNvSpPr/>
          <p:nvPr/>
        </p:nvSpPr>
        <p:spPr bwMode="auto">
          <a:xfrm>
            <a:off x="5195888" y="3919786"/>
            <a:ext cx="1663700"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ndParaRPr>
          </a:p>
        </p:txBody>
      </p:sp>
      <p:sp>
        <p:nvSpPr>
          <p:cNvPr id="21" name="Oval 11"/>
          <p:cNvSpPr>
            <a:spLocks noChangeArrowheads="1"/>
          </p:cNvSpPr>
          <p:nvPr/>
        </p:nvSpPr>
        <p:spPr bwMode="auto">
          <a:xfrm>
            <a:off x="5294313" y="4251574"/>
            <a:ext cx="1466850" cy="1466850"/>
          </a:xfrm>
          <a:prstGeom prst="ellipse">
            <a:avLst/>
          </a:prstGeom>
          <a:solidFill>
            <a:srgbClr val="C5001F"/>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2" name="Freeform 12"/>
          <p:cNvSpPr/>
          <p:nvPr/>
        </p:nvSpPr>
        <p:spPr bwMode="auto">
          <a:xfrm>
            <a:off x="9301163" y="3919786"/>
            <a:ext cx="1665287" cy="1897063"/>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ndParaRPr>
          </a:p>
        </p:txBody>
      </p:sp>
      <p:sp>
        <p:nvSpPr>
          <p:cNvPr id="23" name="Oval 13"/>
          <p:cNvSpPr>
            <a:spLocks noChangeArrowheads="1"/>
          </p:cNvSpPr>
          <p:nvPr/>
        </p:nvSpPr>
        <p:spPr bwMode="auto">
          <a:xfrm>
            <a:off x="9401175" y="4251574"/>
            <a:ext cx="1466850" cy="1466850"/>
          </a:xfrm>
          <a:prstGeom prst="ellipse">
            <a:avLst/>
          </a:prstGeom>
          <a:solidFill>
            <a:schemeClr val="tx1">
              <a:lumMod val="50000"/>
              <a:lumOff val="50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4" name="Line 14"/>
          <p:cNvSpPr>
            <a:spLocks noChangeShapeType="1"/>
          </p:cNvSpPr>
          <p:nvPr/>
        </p:nvSpPr>
        <p:spPr bwMode="auto">
          <a:xfrm>
            <a:off x="2014538"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25" name="Oval 15"/>
          <p:cNvSpPr>
            <a:spLocks noChangeArrowheads="1"/>
          </p:cNvSpPr>
          <p:nvPr/>
        </p:nvSpPr>
        <p:spPr bwMode="auto">
          <a:xfrm>
            <a:off x="1801813" y="3543549"/>
            <a:ext cx="209550"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6" name="Oval 16"/>
          <p:cNvSpPr>
            <a:spLocks noChangeArrowheads="1"/>
          </p:cNvSpPr>
          <p:nvPr/>
        </p:nvSpPr>
        <p:spPr bwMode="auto">
          <a:xfrm>
            <a:off x="1847850" y="3589586"/>
            <a:ext cx="117475"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7" name="Oval 17"/>
          <p:cNvSpPr>
            <a:spLocks noChangeArrowheads="1"/>
          </p:cNvSpPr>
          <p:nvPr/>
        </p:nvSpPr>
        <p:spPr bwMode="auto">
          <a:xfrm>
            <a:off x="3862388" y="3543549"/>
            <a:ext cx="207962"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8" name="Oval 18"/>
          <p:cNvSpPr>
            <a:spLocks noChangeArrowheads="1"/>
          </p:cNvSpPr>
          <p:nvPr/>
        </p:nvSpPr>
        <p:spPr bwMode="auto">
          <a:xfrm>
            <a:off x="3908425" y="3589586"/>
            <a:ext cx="117475"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29" name="Line 19"/>
          <p:cNvSpPr>
            <a:spLocks noChangeShapeType="1"/>
          </p:cNvSpPr>
          <p:nvPr/>
        </p:nvSpPr>
        <p:spPr bwMode="auto">
          <a:xfrm>
            <a:off x="4067175" y="3641974"/>
            <a:ext cx="1839913"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30" name="Oval 20"/>
          <p:cNvSpPr>
            <a:spLocks noChangeArrowheads="1"/>
          </p:cNvSpPr>
          <p:nvPr/>
        </p:nvSpPr>
        <p:spPr bwMode="auto">
          <a:xfrm>
            <a:off x="5907088" y="3543549"/>
            <a:ext cx="207962"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1" name="Oval 21"/>
          <p:cNvSpPr>
            <a:spLocks noChangeArrowheads="1"/>
          </p:cNvSpPr>
          <p:nvPr/>
        </p:nvSpPr>
        <p:spPr bwMode="auto">
          <a:xfrm>
            <a:off x="5953125" y="3589586"/>
            <a:ext cx="115888"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2" name="Line 22"/>
          <p:cNvSpPr>
            <a:spLocks noChangeShapeType="1"/>
          </p:cNvSpPr>
          <p:nvPr/>
        </p:nvSpPr>
        <p:spPr bwMode="auto">
          <a:xfrm>
            <a:off x="6113463"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33" name="Oval 23"/>
          <p:cNvSpPr>
            <a:spLocks noChangeArrowheads="1"/>
          </p:cNvSpPr>
          <p:nvPr/>
        </p:nvSpPr>
        <p:spPr bwMode="auto">
          <a:xfrm>
            <a:off x="7953375" y="3543549"/>
            <a:ext cx="207963"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4" name="Oval 24"/>
          <p:cNvSpPr>
            <a:spLocks noChangeArrowheads="1"/>
          </p:cNvSpPr>
          <p:nvPr/>
        </p:nvSpPr>
        <p:spPr bwMode="auto">
          <a:xfrm>
            <a:off x="7999413" y="3589586"/>
            <a:ext cx="115887"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5" name="Line 25"/>
          <p:cNvSpPr>
            <a:spLocks noChangeShapeType="1"/>
          </p:cNvSpPr>
          <p:nvPr/>
        </p:nvSpPr>
        <p:spPr bwMode="auto">
          <a:xfrm>
            <a:off x="8167688" y="3641974"/>
            <a:ext cx="183991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36" name="Oval 26"/>
          <p:cNvSpPr>
            <a:spLocks noChangeArrowheads="1"/>
          </p:cNvSpPr>
          <p:nvPr/>
        </p:nvSpPr>
        <p:spPr bwMode="auto">
          <a:xfrm>
            <a:off x="10007600" y="3543549"/>
            <a:ext cx="207963" cy="209550"/>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7" name="Oval 27"/>
          <p:cNvSpPr>
            <a:spLocks noChangeArrowheads="1"/>
          </p:cNvSpPr>
          <p:nvPr/>
        </p:nvSpPr>
        <p:spPr bwMode="auto">
          <a:xfrm>
            <a:off x="10053638" y="3589586"/>
            <a:ext cx="115887" cy="11747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38" name="Freeform 28"/>
          <p:cNvSpPr/>
          <p:nvPr/>
        </p:nvSpPr>
        <p:spPr bwMode="auto">
          <a:xfrm>
            <a:off x="7210425" y="1557586"/>
            <a:ext cx="1663700" cy="1897063"/>
          </a:xfrm>
          <a:custGeom>
            <a:avLst/>
            <a:gdLst>
              <a:gd name="T0" fmla="*/ 1375 w 2201"/>
              <a:gd name="T1" fmla="*/ 2167 h 2508"/>
              <a:gd name="T2" fmla="*/ 2201 w 2201"/>
              <a:gd name="T3" fmla="*/ 1100 h 2508"/>
              <a:gd name="T4" fmla="*/ 1101 w 2201"/>
              <a:gd name="T5" fmla="*/ 0 h 2508"/>
              <a:gd name="T6" fmla="*/ 0 w 2201"/>
              <a:gd name="T7" fmla="*/ 1100 h 2508"/>
              <a:gd name="T8" fmla="*/ 827 w 2201"/>
              <a:gd name="T9" fmla="*/ 2167 h 2508"/>
              <a:gd name="T10" fmla="*/ 954 w 2201"/>
              <a:gd name="T11" fmla="*/ 2325 h 2508"/>
              <a:gd name="T12" fmla="*/ 1101 w 2201"/>
              <a:gd name="T13" fmla="*/ 2508 h 2508"/>
              <a:gd name="T14" fmla="*/ 1247 w 2201"/>
              <a:gd name="T15" fmla="*/ 2325 h 2508"/>
              <a:gd name="T16" fmla="*/ 1375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FFFFFF"/>
          </a:solidFill>
          <a:ln w="10" cap="flat" cmpd="sng">
            <a:solidFill>
              <a:srgbClr val="6F6F6F"/>
            </a:solidFill>
            <a:round/>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ndParaRPr>
          </a:p>
        </p:txBody>
      </p:sp>
      <p:sp>
        <p:nvSpPr>
          <p:cNvPr id="39" name="Oval 29"/>
          <p:cNvSpPr>
            <a:spLocks noChangeArrowheads="1"/>
          </p:cNvSpPr>
          <p:nvPr/>
        </p:nvSpPr>
        <p:spPr bwMode="auto">
          <a:xfrm>
            <a:off x="7308850" y="1656011"/>
            <a:ext cx="1466850" cy="1466850"/>
          </a:xfrm>
          <a:prstGeom prst="ellipse">
            <a:avLst/>
          </a:prstGeom>
          <a:solidFill>
            <a:srgbClr val="C5001F"/>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40" name="Line 14"/>
          <p:cNvSpPr>
            <a:spLocks noChangeShapeType="1"/>
          </p:cNvSpPr>
          <p:nvPr/>
        </p:nvSpPr>
        <p:spPr bwMode="auto">
          <a:xfrm>
            <a:off x="614363" y="3641974"/>
            <a:ext cx="117316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41" name="Line 14"/>
          <p:cNvSpPr>
            <a:spLocks noChangeShapeType="1"/>
          </p:cNvSpPr>
          <p:nvPr/>
        </p:nvSpPr>
        <p:spPr bwMode="auto">
          <a:xfrm>
            <a:off x="10215563" y="3641974"/>
            <a:ext cx="1174750"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smtClean="0">
              <a:solidFill>
                <a:srgbClr val="4D4D4D"/>
              </a:solidFill>
              <a:latin typeface="Arial" panose="020B0604020202020204" pitchFamily="34" charset="0"/>
            </a:endParaRPr>
          </a:p>
        </p:txBody>
      </p:sp>
      <p:sp>
        <p:nvSpPr>
          <p:cNvPr id="42" name="TextBox 32"/>
          <p:cNvSpPr txBox="1">
            <a:spLocks noChangeArrowheads="1"/>
          </p:cNvSpPr>
          <p:nvPr/>
        </p:nvSpPr>
        <p:spPr bwMode="auto">
          <a:xfrm>
            <a:off x="1163638" y="4769099"/>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smtClean="0">
                <a:solidFill>
                  <a:srgbClr val="F8F8F8"/>
                </a:solidFill>
                <a:latin typeface="微软雅黑" panose="020B0503020204020204" pitchFamily="34" charset="-122"/>
                <a:ea typeface="微软雅黑" panose="020B0503020204020204" pitchFamily="34" charset="-122"/>
              </a:rPr>
              <a:t>添加文本</a:t>
            </a:r>
            <a:endParaRPr lang="zh-CN" altLang="en-US" sz="2000" smtClean="0">
              <a:solidFill>
                <a:srgbClr val="F8F8F8"/>
              </a:solidFill>
              <a:latin typeface="微软雅黑" panose="020B0503020204020204" pitchFamily="34" charset="-122"/>
              <a:ea typeface="微软雅黑" panose="020B0503020204020204" pitchFamily="34" charset="-122"/>
            </a:endParaRPr>
          </a:p>
        </p:txBody>
      </p:sp>
      <p:sp>
        <p:nvSpPr>
          <p:cNvPr id="43" name="TextBox 33"/>
          <p:cNvSpPr txBox="1">
            <a:spLocks noChangeArrowheads="1"/>
          </p:cNvSpPr>
          <p:nvPr/>
        </p:nvSpPr>
        <p:spPr bwMode="auto">
          <a:xfrm>
            <a:off x="5286375" y="47690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smtClean="0">
                <a:solidFill>
                  <a:srgbClr val="F8F8F8"/>
                </a:solidFill>
                <a:latin typeface="微软雅黑" panose="020B0503020204020204" pitchFamily="34" charset="-122"/>
                <a:ea typeface="微软雅黑" panose="020B0503020204020204" pitchFamily="34" charset="-122"/>
              </a:rPr>
              <a:t>添加文本</a:t>
            </a:r>
            <a:endParaRPr lang="zh-CN" altLang="en-US" sz="2000" smtClean="0">
              <a:solidFill>
                <a:srgbClr val="F8F8F8"/>
              </a:solidFill>
              <a:latin typeface="微软雅黑" panose="020B0503020204020204" pitchFamily="34" charset="-122"/>
              <a:ea typeface="微软雅黑" panose="020B0503020204020204" pitchFamily="34" charset="-122"/>
            </a:endParaRPr>
          </a:p>
        </p:txBody>
      </p:sp>
      <p:sp>
        <p:nvSpPr>
          <p:cNvPr id="44" name="TextBox 34"/>
          <p:cNvSpPr txBox="1">
            <a:spLocks noChangeArrowheads="1"/>
          </p:cNvSpPr>
          <p:nvPr/>
        </p:nvSpPr>
        <p:spPr bwMode="auto">
          <a:xfrm>
            <a:off x="9407525" y="47690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smtClean="0">
                <a:solidFill>
                  <a:srgbClr val="F8F8F8"/>
                </a:solidFill>
                <a:latin typeface="微软雅黑" panose="020B0503020204020204" pitchFamily="34" charset="-122"/>
                <a:ea typeface="微软雅黑" panose="020B0503020204020204" pitchFamily="34" charset="-122"/>
              </a:rPr>
              <a:t>添加文本</a:t>
            </a:r>
            <a:endParaRPr lang="zh-CN" altLang="en-US" sz="2000" smtClean="0">
              <a:solidFill>
                <a:srgbClr val="F8F8F8"/>
              </a:solidFill>
              <a:latin typeface="微软雅黑" panose="020B0503020204020204" pitchFamily="34" charset="-122"/>
              <a:ea typeface="微软雅黑" panose="020B0503020204020204" pitchFamily="34" charset="-122"/>
            </a:endParaRPr>
          </a:p>
        </p:txBody>
      </p:sp>
      <p:sp>
        <p:nvSpPr>
          <p:cNvPr id="45" name="TextBox 35"/>
          <p:cNvSpPr txBox="1">
            <a:spLocks noChangeArrowheads="1"/>
          </p:cNvSpPr>
          <p:nvPr/>
        </p:nvSpPr>
        <p:spPr bwMode="auto">
          <a:xfrm>
            <a:off x="7305675" y="2189411"/>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smtClean="0">
                <a:solidFill>
                  <a:srgbClr val="F8F8F8"/>
                </a:solidFill>
                <a:latin typeface="微软雅黑" panose="020B0503020204020204" pitchFamily="34" charset="-122"/>
                <a:ea typeface="微软雅黑" panose="020B0503020204020204" pitchFamily="34" charset="-122"/>
              </a:rPr>
              <a:t>添加文本</a:t>
            </a:r>
            <a:endParaRPr lang="zh-CN" altLang="en-US" sz="2000" smtClean="0">
              <a:solidFill>
                <a:srgbClr val="F8F8F8"/>
              </a:solidFill>
              <a:latin typeface="微软雅黑" panose="020B0503020204020204" pitchFamily="34" charset="-122"/>
              <a:ea typeface="微软雅黑" panose="020B0503020204020204" pitchFamily="34" charset="-122"/>
            </a:endParaRPr>
          </a:p>
        </p:txBody>
      </p:sp>
      <p:sp>
        <p:nvSpPr>
          <p:cNvPr id="46" name="TextBox 36"/>
          <p:cNvSpPr txBox="1">
            <a:spLocks noChangeArrowheads="1"/>
          </p:cNvSpPr>
          <p:nvPr/>
        </p:nvSpPr>
        <p:spPr bwMode="auto">
          <a:xfrm>
            <a:off x="3225800" y="2189411"/>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000" dirty="0" smtClean="0">
                <a:solidFill>
                  <a:srgbClr val="F8F8F8"/>
                </a:solidFill>
                <a:latin typeface="微软雅黑" panose="020B0503020204020204" pitchFamily="34" charset="-122"/>
                <a:ea typeface="微软雅黑" panose="020B0503020204020204" pitchFamily="34" charset="-122"/>
              </a:rPr>
              <a:t>添加文本</a:t>
            </a:r>
            <a:endParaRPr lang="zh-CN" altLang="en-US" sz="2000" dirty="0" smtClean="0">
              <a:solidFill>
                <a:srgbClr val="F8F8F8"/>
              </a:solidFill>
              <a:latin typeface="微软雅黑" panose="020B0503020204020204" pitchFamily="34" charset="-122"/>
              <a:ea typeface="微软雅黑" panose="020B0503020204020204" pitchFamily="34" charset="-122"/>
            </a:endParaRPr>
          </a:p>
        </p:txBody>
      </p:sp>
      <p:sp>
        <p:nvSpPr>
          <p:cNvPr id="47" name="TextBox 37"/>
          <p:cNvSpPr txBox="1">
            <a:spLocks noChangeArrowheads="1"/>
          </p:cNvSpPr>
          <p:nvPr/>
        </p:nvSpPr>
        <p:spPr bwMode="auto">
          <a:xfrm>
            <a:off x="1163638" y="3091111"/>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srgbClr val="4D4D4D"/>
                </a:solidFill>
                <a:latin typeface="微软雅黑" panose="020B0503020204020204" pitchFamily="34" charset="-122"/>
                <a:ea typeface="微软雅黑" panose="020B0503020204020204" pitchFamily="34" charset="-122"/>
              </a:rPr>
              <a:t>2010</a:t>
            </a:r>
            <a:r>
              <a:rPr lang="zh-CN" altLang="en-US" sz="2000" smtClean="0">
                <a:solidFill>
                  <a:srgbClr val="4D4D4D"/>
                </a:solidFill>
                <a:latin typeface="微软雅黑" panose="020B0503020204020204" pitchFamily="34" charset="-122"/>
                <a:ea typeface="微软雅黑" panose="020B0503020204020204" pitchFamily="34" charset="-122"/>
              </a:rPr>
              <a:t>年</a:t>
            </a:r>
            <a:endParaRPr lang="zh-CN" altLang="en-US" sz="2000" smtClean="0">
              <a:solidFill>
                <a:srgbClr val="4D4D4D"/>
              </a:solidFill>
              <a:latin typeface="微软雅黑" panose="020B0503020204020204" pitchFamily="34" charset="-122"/>
              <a:ea typeface="微软雅黑" panose="020B0503020204020204" pitchFamily="34" charset="-122"/>
            </a:endParaRPr>
          </a:p>
        </p:txBody>
      </p:sp>
      <p:sp>
        <p:nvSpPr>
          <p:cNvPr id="48" name="TextBox 38"/>
          <p:cNvSpPr txBox="1">
            <a:spLocks noChangeArrowheads="1"/>
          </p:cNvSpPr>
          <p:nvPr/>
        </p:nvSpPr>
        <p:spPr bwMode="auto">
          <a:xfrm>
            <a:off x="3211513" y="3854699"/>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srgbClr val="4D4D4D"/>
                </a:solidFill>
                <a:latin typeface="微软雅黑" panose="020B0503020204020204" pitchFamily="34" charset="-122"/>
                <a:ea typeface="微软雅黑" panose="020B0503020204020204" pitchFamily="34" charset="-122"/>
              </a:rPr>
              <a:t>2011</a:t>
            </a:r>
            <a:r>
              <a:rPr lang="zh-CN" altLang="en-US" sz="2000" smtClean="0">
                <a:solidFill>
                  <a:srgbClr val="4D4D4D"/>
                </a:solidFill>
                <a:latin typeface="微软雅黑" panose="020B0503020204020204" pitchFamily="34" charset="-122"/>
                <a:ea typeface="微软雅黑" panose="020B0503020204020204" pitchFamily="34" charset="-122"/>
              </a:rPr>
              <a:t>年</a:t>
            </a:r>
            <a:endParaRPr lang="zh-CN" altLang="en-US" sz="2000" smtClean="0">
              <a:solidFill>
                <a:srgbClr val="4D4D4D"/>
              </a:solidFill>
              <a:latin typeface="微软雅黑" panose="020B0503020204020204" pitchFamily="34" charset="-122"/>
              <a:ea typeface="微软雅黑" panose="020B0503020204020204" pitchFamily="34" charset="-122"/>
            </a:endParaRPr>
          </a:p>
        </p:txBody>
      </p:sp>
      <p:sp>
        <p:nvSpPr>
          <p:cNvPr id="49" name="TextBox 39"/>
          <p:cNvSpPr txBox="1">
            <a:spLocks noChangeArrowheads="1"/>
          </p:cNvSpPr>
          <p:nvPr/>
        </p:nvSpPr>
        <p:spPr bwMode="auto">
          <a:xfrm>
            <a:off x="5272088" y="3091111"/>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srgbClr val="4D4D4D"/>
                </a:solidFill>
                <a:latin typeface="微软雅黑" panose="020B0503020204020204" pitchFamily="34" charset="-122"/>
                <a:ea typeface="微软雅黑" panose="020B0503020204020204" pitchFamily="34" charset="-122"/>
              </a:rPr>
              <a:t>2012</a:t>
            </a:r>
            <a:r>
              <a:rPr lang="zh-CN" altLang="en-US" sz="2000" smtClean="0">
                <a:solidFill>
                  <a:srgbClr val="4D4D4D"/>
                </a:solidFill>
                <a:latin typeface="微软雅黑" panose="020B0503020204020204" pitchFamily="34" charset="-122"/>
                <a:ea typeface="微软雅黑" panose="020B0503020204020204" pitchFamily="34" charset="-122"/>
              </a:rPr>
              <a:t>年</a:t>
            </a:r>
            <a:endParaRPr lang="zh-CN" altLang="en-US" sz="2000" smtClean="0">
              <a:solidFill>
                <a:srgbClr val="4D4D4D"/>
              </a:solidFill>
              <a:latin typeface="微软雅黑" panose="020B0503020204020204" pitchFamily="34" charset="-122"/>
              <a:ea typeface="微软雅黑" panose="020B0503020204020204" pitchFamily="34" charset="-122"/>
            </a:endParaRPr>
          </a:p>
        </p:txBody>
      </p:sp>
      <p:sp>
        <p:nvSpPr>
          <p:cNvPr id="50" name="TextBox 40"/>
          <p:cNvSpPr txBox="1">
            <a:spLocks noChangeArrowheads="1"/>
          </p:cNvSpPr>
          <p:nvPr/>
        </p:nvSpPr>
        <p:spPr bwMode="auto">
          <a:xfrm>
            <a:off x="7400925" y="3854699"/>
            <a:ext cx="1484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srgbClr val="4D4D4D"/>
                </a:solidFill>
                <a:latin typeface="微软雅黑" panose="020B0503020204020204" pitchFamily="34" charset="-122"/>
                <a:ea typeface="微软雅黑" panose="020B0503020204020204" pitchFamily="34" charset="-122"/>
              </a:rPr>
              <a:t>2013</a:t>
            </a:r>
            <a:r>
              <a:rPr lang="zh-CN" altLang="en-US" sz="2000" smtClean="0">
                <a:solidFill>
                  <a:srgbClr val="4D4D4D"/>
                </a:solidFill>
                <a:latin typeface="微软雅黑" panose="020B0503020204020204" pitchFamily="34" charset="-122"/>
                <a:ea typeface="微软雅黑" panose="020B0503020204020204" pitchFamily="34" charset="-122"/>
              </a:rPr>
              <a:t>年</a:t>
            </a:r>
            <a:endParaRPr lang="zh-CN" altLang="en-US" sz="2000" smtClean="0">
              <a:solidFill>
                <a:srgbClr val="4D4D4D"/>
              </a:solidFill>
              <a:latin typeface="微软雅黑" panose="020B0503020204020204" pitchFamily="34" charset="-122"/>
              <a:ea typeface="微软雅黑" panose="020B0503020204020204" pitchFamily="34" charset="-122"/>
            </a:endParaRPr>
          </a:p>
        </p:txBody>
      </p:sp>
      <p:sp>
        <p:nvSpPr>
          <p:cNvPr id="51" name="TextBox 41"/>
          <p:cNvSpPr txBox="1">
            <a:spLocks noChangeArrowheads="1"/>
          </p:cNvSpPr>
          <p:nvPr/>
        </p:nvSpPr>
        <p:spPr bwMode="auto">
          <a:xfrm>
            <a:off x="9339263" y="3091111"/>
            <a:ext cx="1484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smtClean="0">
                <a:solidFill>
                  <a:srgbClr val="4D4D4D"/>
                </a:solidFill>
                <a:latin typeface="微软雅黑" panose="020B0503020204020204" pitchFamily="34" charset="-122"/>
                <a:ea typeface="微软雅黑" panose="020B0503020204020204" pitchFamily="34" charset="-122"/>
              </a:rPr>
              <a:t>2014</a:t>
            </a:r>
            <a:r>
              <a:rPr lang="zh-CN" altLang="en-US" sz="2000" smtClean="0">
                <a:solidFill>
                  <a:srgbClr val="4D4D4D"/>
                </a:solidFill>
                <a:latin typeface="微软雅黑" panose="020B0503020204020204" pitchFamily="34" charset="-122"/>
                <a:ea typeface="微软雅黑" panose="020B0503020204020204" pitchFamily="34" charset="-122"/>
              </a:rPr>
              <a:t>年</a:t>
            </a:r>
            <a:endParaRPr lang="zh-CN" altLang="en-US" sz="2000" smtClean="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childTnLst>
                          </p:cTn>
                        </p:par>
                        <p:par>
                          <p:cTn id="27" fill="hold">
                            <p:stCondLst>
                              <p:cond delay="17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00"/>
                            </p:stCondLst>
                            <p:childTnLst>
                              <p:par>
                                <p:cTn id="39" presetID="47"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strVal val="#ppt_x"/>
                                          </p:val>
                                        </p:tav>
                                        <p:tav tm="100000">
                                          <p:val>
                                            <p:strVal val="#ppt_x"/>
                                          </p:val>
                                        </p:tav>
                                      </p:tavLst>
                                    </p:anim>
                                    <p:anim calcmode="lin" valueType="num">
                                      <p:cBhvr>
                                        <p:cTn id="53" dur="5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7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32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3700"/>
                            </p:stCondLst>
                            <p:childTnLst>
                              <p:par>
                                <p:cTn id="70" presetID="47"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anim calcmode="lin" valueType="num">
                                      <p:cBhvr>
                                        <p:cTn id="73" dur="500" fill="hold"/>
                                        <p:tgtEl>
                                          <p:spTgt spid="18"/>
                                        </p:tgtEl>
                                        <p:attrNameLst>
                                          <p:attrName>ppt_x</p:attrName>
                                        </p:attrNameLst>
                                      </p:cBhvr>
                                      <p:tavLst>
                                        <p:tav tm="0">
                                          <p:val>
                                            <p:strVal val="#ppt_x"/>
                                          </p:val>
                                        </p:tav>
                                        <p:tav tm="100000">
                                          <p:val>
                                            <p:strVal val="#ppt_x"/>
                                          </p:val>
                                        </p:tav>
                                      </p:tavLst>
                                    </p:anim>
                                    <p:anim calcmode="lin" valueType="num">
                                      <p:cBhvr>
                                        <p:cTn id="74" dur="500" fill="hold"/>
                                        <p:tgtEl>
                                          <p:spTgt spid="1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anim calcmode="lin" valueType="num">
                                      <p:cBhvr>
                                        <p:cTn id="78" dur="500" fill="hold"/>
                                        <p:tgtEl>
                                          <p:spTgt spid="19"/>
                                        </p:tgtEl>
                                        <p:attrNameLst>
                                          <p:attrName>ppt_x</p:attrName>
                                        </p:attrNameLst>
                                      </p:cBhvr>
                                      <p:tavLst>
                                        <p:tav tm="0">
                                          <p:val>
                                            <p:strVal val="#ppt_x"/>
                                          </p:val>
                                        </p:tav>
                                        <p:tav tm="100000">
                                          <p:val>
                                            <p:strVal val="#ppt_x"/>
                                          </p:val>
                                        </p:tav>
                                      </p:tavLst>
                                    </p:anim>
                                    <p:anim calcmode="lin" valueType="num">
                                      <p:cBhvr>
                                        <p:cTn id="79" dur="500" fill="hold"/>
                                        <p:tgtEl>
                                          <p:spTgt spid="1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anim calcmode="lin" valueType="num">
                                      <p:cBhvr>
                                        <p:cTn id="83" dur="500" fill="hold"/>
                                        <p:tgtEl>
                                          <p:spTgt spid="46"/>
                                        </p:tgtEl>
                                        <p:attrNameLst>
                                          <p:attrName>ppt_x</p:attrName>
                                        </p:attrNameLst>
                                      </p:cBhvr>
                                      <p:tavLst>
                                        <p:tav tm="0">
                                          <p:val>
                                            <p:strVal val="#ppt_x"/>
                                          </p:val>
                                        </p:tav>
                                        <p:tav tm="100000">
                                          <p:val>
                                            <p:strVal val="#ppt_x"/>
                                          </p:val>
                                        </p:tav>
                                      </p:tavLst>
                                    </p:anim>
                                    <p:anim calcmode="lin" valueType="num">
                                      <p:cBhvr>
                                        <p:cTn id="84" dur="5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anim calcmode="lin" valueType="num">
                                      <p:cBhvr>
                                        <p:cTn id="88" dur="500" fill="hold"/>
                                        <p:tgtEl>
                                          <p:spTgt spid="48"/>
                                        </p:tgtEl>
                                        <p:attrNameLst>
                                          <p:attrName>ppt_x</p:attrName>
                                        </p:attrNameLst>
                                      </p:cBhvr>
                                      <p:tavLst>
                                        <p:tav tm="0">
                                          <p:val>
                                            <p:strVal val="#ppt_x"/>
                                          </p:val>
                                        </p:tav>
                                        <p:tav tm="100000">
                                          <p:val>
                                            <p:strVal val="#ppt_x"/>
                                          </p:val>
                                        </p:tav>
                                      </p:tavLst>
                                    </p:anim>
                                    <p:anim calcmode="lin" valueType="num">
                                      <p:cBhvr>
                                        <p:cTn id="89" dur="500" fill="hold"/>
                                        <p:tgtEl>
                                          <p:spTgt spid="48"/>
                                        </p:tgtEl>
                                        <p:attrNameLst>
                                          <p:attrName>ppt_y</p:attrName>
                                        </p:attrNameLst>
                                      </p:cBhvr>
                                      <p:tavLst>
                                        <p:tav tm="0">
                                          <p:val>
                                            <p:strVal val="#ppt_y+.1"/>
                                          </p:val>
                                        </p:tav>
                                        <p:tav tm="100000">
                                          <p:val>
                                            <p:strVal val="#ppt_y"/>
                                          </p:val>
                                        </p:tav>
                                      </p:tavLst>
                                    </p:anim>
                                  </p:childTnLst>
                                </p:cTn>
                              </p:par>
                            </p:childTnLst>
                          </p:cTn>
                        </p:par>
                        <p:par>
                          <p:cTn id="90" fill="hold">
                            <p:stCondLst>
                              <p:cond delay="420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47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childTnLst>
                          </p:cTn>
                        </p:par>
                        <p:par>
                          <p:cTn id="105" fill="hold">
                            <p:stCondLst>
                              <p:cond delay="5200"/>
                            </p:stCondLst>
                            <p:childTnLst>
                              <p:par>
                                <p:cTn id="106" presetID="47" presetClass="entr" presetSubtype="0" fill="hold" grpId="0" nodeType="after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strVal val="#ppt_x"/>
                                          </p:val>
                                        </p:tav>
                                        <p:tav tm="100000">
                                          <p:val>
                                            <p:strVal val="#ppt_x"/>
                                          </p:val>
                                        </p:tav>
                                      </p:tavLst>
                                    </p:anim>
                                    <p:anim calcmode="lin" valueType="num">
                                      <p:cBhvr>
                                        <p:cTn id="110" dur="500" fill="hold"/>
                                        <p:tgtEl>
                                          <p:spTgt spid="4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500"/>
                                        <p:tgtEl>
                                          <p:spTgt spid="20"/>
                                        </p:tgtEl>
                                      </p:cBhvr>
                                    </p:animEffect>
                                    <p:anim calcmode="lin" valueType="num">
                                      <p:cBhvr>
                                        <p:cTn id="114" dur="500" fill="hold"/>
                                        <p:tgtEl>
                                          <p:spTgt spid="20"/>
                                        </p:tgtEl>
                                        <p:attrNameLst>
                                          <p:attrName>ppt_x</p:attrName>
                                        </p:attrNameLst>
                                      </p:cBhvr>
                                      <p:tavLst>
                                        <p:tav tm="0">
                                          <p:val>
                                            <p:strVal val="#ppt_x"/>
                                          </p:val>
                                        </p:tav>
                                        <p:tav tm="100000">
                                          <p:val>
                                            <p:strVal val="#ppt_x"/>
                                          </p:val>
                                        </p:tav>
                                      </p:tavLst>
                                    </p:anim>
                                    <p:anim calcmode="lin" valueType="num">
                                      <p:cBhvr>
                                        <p:cTn id="115" dur="500" fill="hold"/>
                                        <p:tgtEl>
                                          <p:spTgt spid="2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anim calcmode="lin" valueType="num">
                                      <p:cBhvr>
                                        <p:cTn id="119" dur="500" fill="hold"/>
                                        <p:tgtEl>
                                          <p:spTgt spid="21"/>
                                        </p:tgtEl>
                                        <p:attrNameLst>
                                          <p:attrName>ppt_x</p:attrName>
                                        </p:attrNameLst>
                                      </p:cBhvr>
                                      <p:tavLst>
                                        <p:tav tm="0">
                                          <p:val>
                                            <p:strVal val="#ppt_x"/>
                                          </p:val>
                                        </p:tav>
                                        <p:tav tm="100000">
                                          <p:val>
                                            <p:strVal val="#ppt_x"/>
                                          </p:val>
                                        </p:tav>
                                      </p:tavLst>
                                    </p:anim>
                                    <p:anim calcmode="lin" valueType="num">
                                      <p:cBhvr>
                                        <p:cTn id="120" dur="500" fill="hold"/>
                                        <p:tgtEl>
                                          <p:spTgt spid="2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anim calcmode="lin" valueType="num">
                                      <p:cBhvr>
                                        <p:cTn id="124" dur="500" fill="hold"/>
                                        <p:tgtEl>
                                          <p:spTgt spid="43"/>
                                        </p:tgtEl>
                                        <p:attrNameLst>
                                          <p:attrName>ppt_x</p:attrName>
                                        </p:attrNameLst>
                                      </p:cBhvr>
                                      <p:tavLst>
                                        <p:tav tm="0">
                                          <p:val>
                                            <p:strVal val="#ppt_x"/>
                                          </p:val>
                                        </p:tav>
                                        <p:tav tm="100000">
                                          <p:val>
                                            <p:strVal val="#ppt_x"/>
                                          </p:val>
                                        </p:tav>
                                      </p:tavLst>
                                    </p:anim>
                                    <p:anim calcmode="lin" valueType="num">
                                      <p:cBhvr>
                                        <p:cTn id="125" dur="50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5700"/>
                            </p:stCondLst>
                            <p:childTnLst>
                              <p:par>
                                <p:cTn id="127" presetID="22" presetClass="entr" presetSubtype="8"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wipe(left)">
                                      <p:cBhvr>
                                        <p:cTn id="129" dur="500"/>
                                        <p:tgtEl>
                                          <p:spTgt spid="32"/>
                                        </p:tgtEl>
                                      </p:cBhvr>
                                    </p:animEffect>
                                  </p:childTnLst>
                                </p:cTn>
                              </p:par>
                            </p:childTnLst>
                          </p:cTn>
                        </p:par>
                        <p:par>
                          <p:cTn id="130" fill="hold">
                            <p:stCondLst>
                              <p:cond delay="6200"/>
                            </p:stCondLst>
                            <p:childTnLst>
                              <p:par>
                                <p:cTn id="131" presetID="10"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p:cTn id="138" dur="500" fill="hold"/>
                                        <p:tgtEl>
                                          <p:spTgt spid="34"/>
                                        </p:tgtEl>
                                        <p:attrNameLst>
                                          <p:attrName>ppt_w</p:attrName>
                                        </p:attrNameLst>
                                      </p:cBhvr>
                                      <p:tavLst>
                                        <p:tav tm="0">
                                          <p:val>
                                            <p:fltVal val="0"/>
                                          </p:val>
                                        </p:tav>
                                        <p:tav tm="100000">
                                          <p:val>
                                            <p:strVal val="#ppt_w"/>
                                          </p:val>
                                        </p:tav>
                                      </p:tavLst>
                                    </p:anim>
                                    <p:anim calcmode="lin" valueType="num">
                                      <p:cBhvr>
                                        <p:cTn id="139" dur="500" fill="hold"/>
                                        <p:tgtEl>
                                          <p:spTgt spid="34"/>
                                        </p:tgtEl>
                                        <p:attrNameLst>
                                          <p:attrName>ppt_h</p:attrName>
                                        </p:attrNameLst>
                                      </p:cBhvr>
                                      <p:tavLst>
                                        <p:tav tm="0">
                                          <p:val>
                                            <p:fltVal val="0"/>
                                          </p:val>
                                        </p:tav>
                                        <p:tav tm="100000">
                                          <p:val>
                                            <p:strVal val="#ppt_h"/>
                                          </p:val>
                                        </p:tav>
                                      </p:tavLst>
                                    </p:anim>
                                    <p:animEffect transition="in" filter="fade">
                                      <p:cBhvr>
                                        <p:cTn id="140" dur="500"/>
                                        <p:tgtEl>
                                          <p:spTgt spid="34"/>
                                        </p:tgtEl>
                                      </p:cBhvr>
                                    </p:animEffect>
                                  </p:childTnLst>
                                </p:cTn>
                              </p:par>
                            </p:childTnLst>
                          </p:cTn>
                        </p:par>
                        <p:par>
                          <p:cTn id="141" fill="hold">
                            <p:stCondLst>
                              <p:cond delay="6700"/>
                            </p:stCondLst>
                            <p:childTnLst>
                              <p:par>
                                <p:cTn id="142" presetID="47" presetClass="entr" presetSubtype="0" fill="hold" grpId="0" nodeType="after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500"/>
                                        <p:tgtEl>
                                          <p:spTgt spid="38"/>
                                        </p:tgtEl>
                                      </p:cBhvr>
                                    </p:animEffect>
                                    <p:anim calcmode="lin" valueType="num">
                                      <p:cBhvr>
                                        <p:cTn id="145" dur="500" fill="hold"/>
                                        <p:tgtEl>
                                          <p:spTgt spid="38"/>
                                        </p:tgtEl>
                                        <p:attrNameLst>
                                          <p:attrName>ppt_x</p:attrName>
                                        </p:attrNameLst>
                                      </p:cBhvr>
                                      <p:tavLst>
                                        <p:tav tm="0">
                                          <p:val>
                                            <p:strVal val="#ppt_x"/>
                                          </p:val>
                                        </p:tav>
                                        <p:tav tm="100000">
                                          <p:val>
                                            <p:strVal val="#ppt_x"/>
                                          </p:val>
                                        </p:tav>
                                      </p:tavLst>
                                    </p:anim>
                                    <p:anim calcmode="lin" valueType="num">
                                      <p:cBhvr>
                                        <p:cTn id="146" dur="500" fill="hold"/>
                                        <p:tgtEl>
                                          <p:spTgt spid="38"/>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anim calcmode="lin" valueType="num">
                                      <p:cBhvr>
                                        <p:cTn id="150" dur="500" fill="hold"/>
                                        <p:tgtEl>
                                          <p:spTgt spid="39"/>
                                        </p:tgtEl>
                                        <p:attrNameLst>
                                          <p:attrName>ppt_x</p:attrName>
                                        </p:attrNameLst>
                                      </p:cBhvr>
                                      <p:tavLst>
                                        <p:tav tm="0">
                                          <p:val>
                                            <p:strVal val="#ppt_x"/>
                                          </p:val>
                                        </p:tav>
                                        <p:tav tm="100000">
                                          <p:val>
                                            <p:strVal val="#ppt_x"/>
                                          </p:val>
                                        </p:tav>
                                      </p:tavLst>
                                    </p:anim>
                                    <p:anim calcmode="lin" valueType="num">
                                      <p:cBhvr>
                                        <p:cTn id="151" dur="500" fill="hold"/>
                                        <p:tgtEl>
                                          <p:spTgt spid="39"/>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fade">
                                      <p:cBhvr>
                                        <p:cTn id="154" dur="500"/>
                                        <p:tgtEl>
                                          <p:spTgt spid="45"/>
                                        </p:tgtEl>
                                      </p:cBhvr>
                                    </p:animEffect>
                                    <p:anim calcmode="lin" valueType="num">
                                      <p:cBhvr>
                                        <p:cTn id="155" dur="500" fill="hold"/>
                                        <p:tgtEl>
                                          <p:spTgt spid="45"/>
                                        </p:tgtEl>
                                        <p:attrNameLst>
                                          <p:attrName>ppt_x</p:attrName>
                                        </p:attrNameLst>
                                      </p:cBhvr>
                                      <p:tavLst>
                                        <p:tav tm="0">
                                          <p:val>
                                            <p:strVal val="#ppt_x"/>
                                          </p:val>
                                        </p:tav>
                                        <p:tav tm="100000">
                                          <p:val>
                                            <p:strVal val="#ppt_x"/>
                                          </p:val>
                                        </p:tav>
                                      </p:tavLst>
                                    </p:anim>
                                    <p:anim calcmode="lin" valueType="num">
                                      <p:cBhvr>
                                        <p:cTn id="156" dur="500" fill="hold"/>
                                        <p:tgtEl>
                                          <p:spTgt spid="45"/>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fade">
                                      <p:cBhvr>
                                        <p:cTn id="159" dur="500"/>
                                        <p:tgtEl>
                                          <p:spTgt spid="50"/>
                                        </p:tgtEl>
                                      </p:cBhvr>
                                    </p:animEffect>
                                    <p:anim calcmode="lin" valueType="num">
                                      <p:cBhvr>
                                        <p:cTn id="160" dur="500" fill="hold"/>
                                        <p:tgtEl>
                                          <p:spTgt spid="50"/>
                                        </p:tgtEl>
                                        <p:attrNameLst>
                                          <p:attrName>ppt_x</p:attrName>
                                        </p:attrNameLst>
                                      </p:cBhvr>
                                      <p:tavLst>
                                        <p:tav tm="0">
                                          <p:val>
                                            <p:strVal val="#ppt_x"/>
                                          </p:val>
                                        </p:tav>
                                        <p:tav tm="100000">
                                          <p:val>
                                            <p:strVal val="#ppt_x"/>
                                          </p:val>
                                        </p:tav>
                                      </p:tavLst>
                                    </p:anim>
                                    <p:anim calcmode="lin" valueType="num">
                                      <p:cBhvr>
                                        <p:cTn id="161" dur="500" fill="hold"/>
                                        <p:tgtEl>
                                          <p:spTgt spid="50"/>
                                        </p:tgtEl>
                                        <p:attrNameLst>
                                          <p:attrName>ppt_y</p:attrName>
                                        </p:attrNameLst>
                                      </p:cBhvr>
                                      <p:tavLst>
                                        <p:tav tm="0">
                                          <p:val>
                                            <p:strVal val="#ppt_y+.1"/>
                                          </p:val>
                                        </p:tav>
                                        <p:tav tm="100000">
                                          <p:val>
                                            <p:strVal val="#ppt_y"/>
                                          </p:val>
                                        </p:tav>
                                      </p:tavLst>
                                    </p:anim>
                                  </p:childTnLst>
                                </p:cTn>
                              </p:par>
                            </p:childTnLst>
                          </p:cTn>
                        </p:par>
                        <p:par>
                          <p:cTn id="162" fill="hold">
                            <p:stCondLst>
                              <p:cond delay="7200"/>
                            </p:stCondLst>
                            <p:childTnLst>
                              <p:par>
                                <p:cTn id="163" presetID="22" presetClass="entr" presetSubtype="8"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childTnLst>
                          </p:cTn>
                        </p:par>
                        <p:par>
                          <p:cTn id="166" fill="hold">
                            <p:stCondLst>
                              <p:cond delay="7700"/>
                            </p:stCondLst>
                            <p:childTnLst>
                              <p:par>
                                <p:cTn id="167" presetID="10" presetClass="entr" presetSubtype="0" fill="hold" grpId="0" nodeType="after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p:cTn id="169" dur="500" fill="hold"/>
                                        <p:tgtEl>
                                          <p:spTgt spid="36"/>
                                        </p:tgtEl>
                                        <p:attrNameLst>
                                          <p:attrName>ppt_w</p:attrName>
                                        </p:attrNameLst>
                                      </p:cBhvr>
                                      <p:tavLst>
                                        <p:tav tm="0">
                                          <p:val>
                                            <p:fltVal val="0"/>
                                          </p:val>
                                        </p:tav>
                                        <p:tav tm="100000">
                                          <p:val>
                                            <p:strVal val="#ppt_w"/>
                                          </p:val>
                                        </p:tav>
                                      </p:tavLst>
                                    </p:anim>
                                    <p:anim calcmode="lin" valueType="num">
                                      <p:cBhvr>
                                        <p:cTn id="170" dur="500" fill="hold"/>
                                        <p:tgtEl>
                                          <p:spTgt spid="36"/>
                                        </p:tgtEl>
                                        <p:attrNameLst>
                                          <p:attrName>ppt_h</p:attrName>
                                        </p:attrNameLst>
                                      </p:cBhvr>
                                      <p:tavLst>
                                        <p:tav tm="0">
                                          <p:val>
                                            <p:fltVal val="0"/>
                                          </p:val>
                                        </p:tav>
                                        <p:tav tm="100000">
                                          <p:val>
                                            <p:strVal val="#ppt_h"/>
                                          </p:val>
                                        </p:tav>
                                      </p:tavLst>
                                    </p:anim>
                                    <p:animEffect transition="in" filter="fade">
                                      <p:cBhvr>
                                        <p:cTn id="171" dur="500"/>
                                        <p:tgtEl>
                                          <p:spTgt spid="3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37"/>
                                        </p:tgtEl>
                                        <p:attrNameLst>
                                          <p:attrName>style.visibility</p:attrName>
                                        </p:attrNameLst>
                                      </p:cBhvr>
                                      <p:to>
                                        <p:strVal val="visible"/>
                                      </p:to>
                                    </p:set>
                                    <p:anim calcmode="lin" valueType="num">
                                      <p:cBhvr>
                                        <p:cTn id="174" dur="500" fill="hold"/>
                                        <p:tgtEl>
                                          <p:spTgt spid="37"/>
                                        </p:tgtEl>
                                        <p:attrNameLst>
                                          <p:attrName>ppt_w</p:attrName>
                                        </p:attrNameLst>
                                      </p:cBhvr>
                                      <p:tavLst>
                                        <p:tav tm="0">
                                          <p:val>
                                            <p:fltVal val="0"/>
                                          </p:val>
                                        </p:tav>
                                        <p:tav tm="100000">
                                          <p:val>
                                            <p:strVal val="#ppt_w"/>
                                          </p:val>
                                        </p:tav>
                                      </p:tavLst>
                                    </p:anim>
                                    <p:anim calcmode="lin" valueType="num">
                                      <p:cBhvr>
                                        <p:cTn id="175" dur="500" fill="hold"/>
                                        <p:tgtEl>
                                          <p:spTgt spid="37"/>
                                        </p:tgtEl>
                                        <p:attrNameLst>
                                          <p:attrName>ppt_h</p:attrName>
                                        </p:attrNameLst>
                                      </p:cBhvr>
                                      <p:tavLst>
                                        <p:tav tm="0">
                                          <p:val>
                                            <p:fltVal val="0"/>
                                          </p:val>
                                        </p:tav>
                                        <p:tav tm="100000">
                                          <p:val>
                                            <p:strVal val="#ppt_h"/>
                                          </p:val>
                                        </p:tav>
                                      </p:tavLst>
                                    </p:anim>
                                    <p:animEffect transition="in" filter="fade">
                                      <p:cBhvr>
                                        <p:cTn id="176" dur="500"/>
                                        <p:tgtEl>
                                          <p:spTgt spid="37"/>
                                        </p:tgtEl>
                                      </p:cBhvr>
                                    </p:animEffect>
                                  </p:childTnLst>
                                </p:cTn>
                              </p:par>
                            </p:childTnLst>
                          </p:cTn>
                        </p:par>
                        <p:par>
                          <p:cTn id="177" fill="hold">
                            <p:stCondLst>
                              <p:cond delay="8200"/>
                            </p:stCondLst>
                            <p:childTnLst>
                              <p:par>
                                <p:cTn id="178" presetID="47" presetClass="entr" presetSubtype="0" fill="hold" grpId="0" nodeType="after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fade">
                                      <p:cBhvr>
                                        <p:cTn id="180" dur="500"/>
                                        <p:tgtEl>
                                          <p:spTgt spid="51"/>
                                        </p:tgtEl>
                                      </p:cBhvr>
                                    </p:animEffect>
                                    <p:anim calcmode="lin" valueType="num">
                                      <p:cBhvr>
                                        <p:cTn id="181" dur="500" fill="hold"/>
                                        <p:tgtEl>
                                          <p:spTgt spid="51"/>
                                        </p:tgtEl>
                                        <p:attrNameLst>
                                          <p:attrName>ppt_x</p:attrName>
                                        </p:attrNameLst>
                                      </p:cBhvr>
                                      <p:tavLst>
                                        <p:tav tm="0">
                                          <p:val>
                                            <p:strVal val="#ppt_x"/>
                                          </p:val>
                                        </p:tav>
                                        <p:tav tm="100000">
                                          <p:val>
                                            <p:strVal val="#ppt_x"/>
                                          </p:val>
                                        </p:tav>
                                      </p:tavLst>
                                    </p:anim>
                                    <p:anim calcmode="lin" valueType="num">
                                      <p:cBhvr>
                                        <p:cTn id="182" dur="500" fill="hold"/>
                                        <p:tgtEl>
                                          <p:spTgt spid="51"/>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fade">
                                      <p:cBhvr>
                                        <p:cTn id="185" dur="500"/>
                                        <p:tgtEl>
                                          <p:spTgt spid="22"/>
                                        </p:tgtEl>
                                      </p:cBhvr>
                                    </p:animEffect>
                                    <p:anim calcmode="lin" valueType="num">
                                      <p:cBhvr>
                                        <p:cTn id="186" dur="500" fill="hold"/>
                                        <p:tgtEl>
                                          <p:spTgt spid="22"/>
                                        </p:tgtEl>
                                        <p:attrNameLst>
                                          <p:attrName>ppt_x</p:attrName>
                                        </p:attrNameLst>
                                      </p:cBhvr>
                                      <p:tavLst>
                                        <p:tav tm="0">
                                          <p:val>
                                            <p:strVal val="#ppt_x"/>
                                          </p:val>
                                        </p:tav>
                                        <p:tav tm="100000">
                                          <p:val>
                                            <p:strVal val="#ppt_x"/>
                                          </p:val>
                                        </p:tav>
                                      </p:tavLst>
                                    </p:anim>
                                    <p:anim calcmode="lin" valueType="num">
                                      <p:cBhvr>
                                        <p:cTn id="187" dur="500" fill="hold"/>
                                        <p:tgtEl>
                                          <p:spTgt spid="2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23"/>
                                        </p:tgtEl>
                                        <p:attrNameLst>
                                          <p:attrName>style.visibility</p:attrName>
                                        </p:attrNameLst>
                                      </p:cBhvr>
                                      <p:to>
                                        <p:strVal val="visible"/>
                                      </p:to>
                                    </p:set>
                                    <p:animEffect transition="in" filter="fade">
                                      <p:cBhvr>
                                        <p:cTn id="190" dur="500"/>
                                        <p:tgtEl>
                                          <p:spTgt spid="23"/>
                                        </p:tgtEl>
                                      </p:cBhvr>
                                    </p:animEffect>
                                    <p:anim calcmode="lin" valueType="num">
                                      <p:cBhvr>
                                        <p:cTn id="191" dur="500" fill="hold"/>
                                        <p:tgtEl>
                                          <p:spTgt spid="23"/>
                                        </p:tgtEl>
                                        <p:attrNameLst>
                                          <p:attrName>ppt_x</p:attrName>
                                        </p:attrNameLst>
                                      </p:cBhvr>
                                      <p:tavLst>
                                        <p:tav tm="0">
                                          <p:val>
                                            <p:strVal val="#ppt_x"/>
                                          </p:val>
                                        </p:tav>
                                        <p:tav tm="100000">
                                          <p:val>
                                            <p:strVal val="#ppt_x"/>
                                          </p:val>
                                        </p:tav>
                                      </p:tavLst>
                                    </p:anim>
                                    <p:anim calcmode="lin" valueType="num">
                                      <p:cBhvr>
                                        <p:cTn id="192" dur="500" fill="hold"/>
                                        <p:tgtEl>
                                          <p:spTgt spid="2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fade">
                                      <p:cBhvr>
                                        <p:cTn id="195" dur="500"/>
                                        <p:tgtEl>
                                          <p:spTgt spid="44"/>
                                        </p:tgtEl>
                                      </p:cBhvr>
                                    </p:animEffect>
                                    <p:anim calcmode="lin" valueType="num">
                                      <p:cBhvr>
                                        <p:cTn id="196" dur="500" fill="hold"/>
                                        <p:tgtEl>
                                          <p:spTgt spid="44"/>
                                        </p:tgtEl>
                                        <p:attrNameLst>
                                          <p:attrName>ppt_x</p:attrName>
                                        </p:attrNameLst>
                                      </p:cBhvr>
                                      <p:tavLst>
                                        <p:tav tm="0">
                                          <p:val>
                                            <p:strVal val="#ppt_x"/>
                                          </p:val>
                                        </p:tav>
                                        <p:tav tm="100000">
                                          <p:val>
                                            <p:strVal val="#ppt_x"/>
                                          </p:val>
                                        </p:tav>
                                      </p:tavLst>
                                    </p:anim>
                                    <p:anim calcmode="lin" valueType="num">
                                      <p:cBhvr>
                                        <p:cTn id="197" dur="500" fill="hold"/>
                                        <p:tgtEl>
                                          <p:spTgt spid="44"/>
                                        </p:tgtEl>
                                        <p:attrNameLst>
                                          <p:attrName>ppt_y</p:attrName>
                                        </p:attrNameLst>
                                      </p:cBhvr>
                                      <p:tavLst>
                                        <p:tav tm="0">
                                          <p:val>
                                            <p:strVal val="#ppt_y+.1"/>
                                          </p:val>
                                        </p:tav>
                                        <p:tav tm="100000">
                                          <p:val>
                                            <p:strVal val="#ppt_y"/>
                                          </p:val>
                                        </p:tav>
                                      </p:tavLst>
                                    </p:anim>
                                  </p:childTnLst>
                                </p:cTn>
                              </p:par>
                            </p:childTnLst>
                          </p:cTn>
                        </p:par>
                        <p:par>
                          <p:cTn id="198" fill="hold">
                            <p:stCondLst>
                              <p:cond delay="8700"/>
                            </p:stCondLst>
                            <p:childTnLst>
                              <p:par>
                                <p:cTn id="199" presetID="22" presetClass="entr" presetSubtype="8" fill="hold" grpId="0" nodeType="afterEffect">
                                  <p:stCondLst>
                                    <p:cond delay="0"/>
                                  </p:stCondLst>
                                  <p:childTnLst>
                                    <p:set>
                                      <p:cBhvr>
                                        <p:cTn id="200" dur="1" fill="hold">
                                          <p:stCondLst>
                                            <p:cond delay="0"/>
                                          </p:stCondLst>
                                        </p:cTn>
                                        <p:tgtEl>
                                          <p:spTgt spid="41"/>
                                        </p:tgtEl>
                                        <p:attrNameLst>
                                          <p:attrName>style.visibility</p:attrName>
                                        </p:attrNameLst>
                                      </p:cBhvr>
                                      <p:to>
                                        <p:strVal val="visible"/>
                                      </p:to>
                                    </p:set>
                                    <p:animEffect transition="in" filter="wipe(left)">
                                      <p:cBhvr>
                                        <p:cTn id="20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autoUpdateAnimBg="0"/>
      <p:bldP spid="20" grpId="0" animBg="1"/>
      <p:bldP spid="21" grpId="0" animBg="1" autoUpdateAnimBg="0"/>
      <p:bldP spid="22" grpId="0" animBg="1"/>
      <p:bldP spid="23" grpId="0" animBg="1" autoUpdateAnimBg="0"/>
      <p:bldP spid="24" grpId="0" animBg="1"/>
      <p:bldP spid="25" grpId="0" animBg="1" autoUpdateAnimBg="0"/>
      <p:bldP spid="26" grpId="0" animBg="1" autoUpdateAnimBg="0"/>
      <p:bldP spid="27" grpId="0" animBg="1" autoUpdateAnimBg="0"/>
      <p:bldP spid="28" grpId="0" animBg="1" autoUpdateAnimBg="0"/>
      <p:bldP spid="29" grpId="0" animBg="1"/>
      <p:bldP spid="30" grpId="0" animBg="1" autoUpdateAnimBg="0"/>
      <p:bldP spid="31" grpId="0" animBg="1" autoUpdateAnimBg="0"/>
      <p:bldP spid="32" grpId="0" animBg="1"/>
      <p:bldP spid="33" grpId="0" animBg="1" autoUpdateAnimBg="0"/>
      <p:bldP spid="34" grpId="0" animBg="1" autoUpdateAnimBg="0"/>
      <p:bldP spid="35" grpId="0" animBg="1"/>
      <p:bldP spid="36" grpId="0" animBg="1" autoUpdateAnimBg="0"/>
      <p:bldP spid="37" grpId="0" animBg="1" autoUpdateAnimBg="0"/>
      <p:bldP spid="38" grpId="0" animBg="1"/>
      <p:bldP spid="39" grpId="0" animBg="1" autoUpdateAnimBg="0"/>
      <p:bldP spid="40" grpId="0" animBg="1"/>
      <p:bldP spid="41" grpId="0" animBg="1"/>
      <p:bldP spid="42" grpId="0" autoUpdateAnimBg="0"/>
      <p:bldP spid="43" grpId="0" autoUpdateAnimBg="0"/>
      <p:bldP spid="44" grpId="0" autoUpdateAnimBg="0"/>
      <p:bldP spid="45" grpId="0" autoUpdateAnimBg="0"/>
      <p:bldP spid="46" grpId="0" autoUpdateAnimBg="0"/>
      <p:bldP spid="47" grpId="0" autoUpdateAnimBg="0"/>
      <p:bldP spid="48" grpId="0" autoUpdateAnimBg="0"/>
      <p:bldP spid="49" grpId="0" autoUpdateAnimBg="0"/>
      <p:bldP spid="50" grpId="0" autoUpdateAnimBg="0"/>
      <p:bldP spid="5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7827" y="1555935"/>
            <a:ext cx="4127921" cy="275022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837827" y="4453791"/>
            <a:ext cx="4127921" cy="16649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16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a:t>
            </a:r>
            <a:endParaRPr lang="zh-CN" altLang="en-US" sz="16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827013" y="1804108"/>
            <a:ext cx="5243331" cy="199582"/>
            <a:chOff x="4906190" y="1416527"/>
            <a:chExt cx="3933010" cy="166280"/>
          </a:xfrm>
          <a:solidFill>
            <a:srgbClr val="C00000"/>
          </a:solidFill>
        </p:grpSpPr>
        <p:sp>
          <p:nvSpPr>
            <p:cNvPr id="20" name="矩形 19"/>
            <p:cNvSpPr/>
            <p:nvPr/>
          </p:nvSpPr>
          <p:spPr>
            <a:xfrm>
              <a:off x="4906190" y="1416527"/>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1" name="直接连接符 20"/>
            <p:cNvCxnSpPr>
              <a:stCxn id="20" idx="3"/>
            </p:cNvCxnSpPr>
            <p:nvPr/>
          </p:nvCxnSpPr>
          <p:spPr>
            <a:xfrm>
              <a:off x="5072470" y="1499667"/>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p:cNvGrpSpPr/>
          <p:nvPr/>
        </p:nvGrpSpPr>
        <p:grpSpPr>
          <a:xfrm>
            <a:off x="5827013" y="3332189"/>
            <a:ext cx="5243331" cy="199582"/>
            <a:chOff x="4906190" y="2727732"/>
            <a:chExt cx="3933010" cy="166280"/>
          </a:xfrm>
          <a:solidFill>
            <a:srgbClr val="C00000"/>
          </a:solidFill>
        </p:grpSpPr>
        <p:sp>
          <p:nvSpPr>
            <p:cNvPr id="23" name="矩形 22"/>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4" name="直接连接符 23"/>
            <p:cNvCxnSpPr>
              <a:stCxn id="23" idx="3"/>
            </p:cNvCxnSpPr>
            <p:nvPr/>
          </p:nvCxnSpPr>
          <p:spPr>
            <a:xfrm>
              <a:off x="5072470" y="28108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5827013" y="4704106"/>
            <a:ext cx="5243331" cy="199582"/>
            <a:chOff x="4906190" y="3870732"/>
            <a:chExt cx="3933010" cy="166280"/>
          </a:xfrm>
          <a:solidFill>
            <a:srgbClr val="C00000"/>
          </a:solidFill>
        </p:grpSpPr>
        <p:sp>
          <p:nvSpPr>
            <p:cNvPr id="26" name="矩形 25"/>
            <p:cNvSpPr/>
            <p:nvPr/>
          </p:nvSpPr>
          <p:spPr>
            <a:xfrm>
              <a:off x="4906190" y="3870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7" name="直接连接符 26"/>
            <p:cNvCxnSpPr/>
            <p:nvPr/>
          </p:nvCxnSpPr>
          <p:spPr>
            <a:xfrm>
              <a:off x="5072470" y="3941172"/>
              <a:ext cx="3766730" cy="0"/>
            </a:xfrm>
            <a:prstGeom prst="line">
              <a:avLst/>
            </a:prstGeom>
            <a:grp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8" name="TextBox 27"/>
          <p:cNvSpPr txBox="1"/>
          <p:nvPr/>
        </p:nvSpPr>
        <p:spPr>
          <a:xfrm>
            <a:off x="5827015" y="2054090"/>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5827015" y="3574656"/>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827015" y="4991494"/>
            <a:ext cx="5243331" cy="883315"/>
          </a:xfrm>
          <a:prstGeom prst="rect">
            <a:avLst/>
          </a:prstGeom>
          <a:noFill/>
        </p:spPr>
        <p:txBody>
          <a:bodyPr wrap="square" lIns="121917" tIns="60958" rIns="121917" bIns="60958" rtlCol="0">
            <a:spAutoFit/>
          </a:bodyPr>
          <a:lstStyle/>
          <a:p>
            <a:pPr algn="just">
              <a:lnSpc>
                <a:spcPct val="130000"/>
              </a:lnSpc>
            </a:pPr>
            <a:r>
              <a:rPr lang="zh-CN" altLang="en-US" sz="19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7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22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700"/>
                            </p:stCondLst>
                            <p:childTnLst>
                              <p:par>
                                <p:cTn id="36" presetID="16" presetClass="entr" presetSubtype="2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par>
                          <p:cTn id="39" fill="hold">
                            <p:stCondLst>
                              <p:cond delay="3200"/>
                            </p:stCondLst>
                            <p:childTnLst>
                              <p:par>
                                <p:cTn id="40" presetID="22" presetClass="entr" presetSubtype="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3700"/>
                            </p:stCondLst>
                            <p:childTnLst>
                              <p:par>
                                <p:cTn id="44" presetID="16" presetClass="entr" presetSubtype="2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par>
                          <p:cTn id="47" fill="hold">
                            <p:stCondLst>
                              <p:cond delay="4200"/>
                            </p:stCondLst>
                            <p:childTnLst>
                              <p:par>
                                <p:cTn id="48" presetID="22" presetClass="entr" presetSubtype="8"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4700"/>
                            </p:stCondLst>
                            <p:childTnLst>
                              <p:par>
                                <p:cTn id="52" presetID="16" presetClass="entr" presetSubtype="21"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Freeform 6"/>
          <p:cNvSpPr/>
          <p:nvPr/>
        </p:nvSpPr>
        <p:spPr bwMode="auto">
          <a:xfrm>
            <a:off x="1378675" y="1863768"/>
            <a:ext cx="3005390" cy="134444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1326920" y="1955482"/>
            <a:ext cx="2748902" cy="1166473"/>
          </a:xfrm>
          <a:prstGeom prst="rect">
            <a:avLst/>
          </a:prstGeom>
          <a:noFill/>
          <a:ln w="9525">
            <a:noFill/>
            <a:miter lim="800000"/>
          </a:ln>
        </p:spPr>
        <p:txBody>
          <a:bodyPr wrap="square" lIns="45720" tIns="22860" rIns="45720" bIns="22860">
            <a:spAutoFit/>
          </a:bodyPr>
          <a:lstStyle/>
          <a:p>
            <a:pPr algn="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a:t>
            </a:r>
            <a:r>
              <a:rPr lang="zh-CN" altLang="en-US" sz="1400" b="1" dirty="0" smtClean="0">
                <a:latin typeface="微软雅黑" panose="020B0503020204020204" pitchFamily="34" charset="-122"/>
                <a:ea typeface="微软雅黑" panose="020B0503020204020204" pitchFamily="34" charset="-122"/>
                <a:cs typeface="Open Sans" pitchFamily="34" charset="0"/>
              </a:rPr>
              <a:t>标题</a:t>
            </a:r>
            <a:endParaRPr lang="en-US" altLang="zh-CN" sz="1400" b="1" dirty="0" smtClean="0">
              <a:latin typeface="微软雅黑" panose="020B0503020204020204" pitchFamily="34" charset="-122"/>
              <a:ea typeface="微软雅黑" panose="020B0503020204020204" pitchFamily="34" charset="-122"/>
              <a:cs typeface="Open Sans" pitchFamily="34" charset="0"/>
            </a:endParaRPr>
          </a:p>
          <a:p>
            <a:pPr algn="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rPr>
              <a:t>。</a:t>
            </a:r>
            <a:endParaRPr lang="en-US" sz="1400" dirty="0" smtClean="0">
              <a:solidFill>
                <a:prstClr val="black">
                  <a:lumMod val="50000"/>
                  <a:lumOff val="50000"/>
                </a:prstClr>
              </a:solidFill>
              <a:latin typeface="微软雅黑" panose="020B0503020204020204" pitchFamily="34" charset="-122"/>
              <a:ea typeface="微软雅黑" panose="020B0503020204020204" pitchFamily="34" charset="-122"/>
              <a:cs typeface="Open Sans" pitchFamily="34" charset="0"/>
            </a:endParaRPr>
          </a:p>
        </p:txBody>
      </p:sp>
      <p:sp>
        <p:nvSpPr>
          <p:cNvPr id="19" name="Freeform 6"/>
          <p:cNvSpPr/>
          <p:nvPr/>
        </p:nvSpPr>
        <p:spPr bwMode="auto">
          <a:xfrm>
            <a:off x="1378676" y="4234229"/>
            <a:ext cx="3005390" cy="127636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0" name="Text Box 10"/>
          <p:cNvSpPr txBox="1">
            <a:spLocks noChangeArrowheads="1"/>
          </p:cNvSpPr>
          <p:nvPr/>
        </p:nvSpPr>
        <p:spPr bwMode="auto">
          <a:xfrm>
            <a:off x="1326920" y="4299694"/>
            <a:ext cx="2748902" cy="1166473"/>
          </a:xfrm>
          <a:prstGeom prst="rect">
            <a:avLst/>
          </a:prstGeom>
          <a:noFill/>
          <a:ln w="9525">
            <a:noFill/>
            <a:miter lim="800000"/>
          </a:ln>
        </p:spPr>
        <p:txBody>
          <a:bodyPr wrap="square" lIns="45720" tIns="22860" rIns="45720" bIns="22860">
            <a:spAutoFit/>
          </a:bodyPr>
          <a:lstStyle/>
          <a:p>
            <a:pPr algn="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algn="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1" name="Freeform 6"/>
          <p:cNvSpPr/>
          <p:nvPr/>
        </p:nvSpPr>
        <p:spPr bwMode="auto">
          <a:xfrm flipH="1">
            <a:off x="7583368" y="1863768"/>
            <a:ext cx="3165896" cy="134444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2" name="Text Box 10"/>
          <p:cNvSpPr txBox="1">
            <a:spLocks noChangeArrowheads="1"/>
          </p:cNvSpPr>
          <p:nvPr/>
        </p:nvSpPr>
        <p:spPr bwMode="auto">
          <a:xfrm>
            <a:off x="7918927" y="1963656"/>
            <a:ext cx="2707636" cy="1166473"/>
          </a:xfrm>
          <a:prstGeom prst="rect">
            <a:avLst/>
          </a:prstGeom>
          <a:noFill/>
          <a:ln w="9525">
            <a:noFill/>
            <a:miter lim="800000"/>
          </a:ln>
        </p:spPr>
        <p:txBody>
          <a:bodyPr wrap="square" lIns="45720" tIns="22860" rIns="45720" bIns="22860">
            <a:spAutoFit/>
          </a:bodyPr>
          <a:lstStyle/>
          <a:p>
            <a:pP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sp>
        <p:nvSpPr>
          <p:cNvPr id="23" name="Freeform 6"/>
          <p:cNvSpPr/>
          <p:nvPr/>
        </p:nvSpPr>
        <p:spPr bwMode="auto">
          <a:xfrm flipH="1">
            <a:off x="7583368" y="4234229"/>
            <a:ext cx="3165896" cy="1276362"/>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2">
                <a:lumMod val="75000"/>
              </a:schemeClr>
            </a:solidFill>
          </a:ln>
        </p:spPr>
        <p:txBody>
          <a:bodyPr vert="horz" wrap="square" lIns="91440" tIns="45720" rIns="91440" bIns="45720" numCol="1" anchor="t" anchorCtr="0" compatLnSpc="1"/>
          <a:lstStyle/>
          <a:p>
            <a:endParaRPr lang="en-US" sz="1400">
              <a:solidFill>
                <a:prstClr val="black"/>
              </a:solidFill>
              <a:latin typeface="微软雅黑" panose="020B0503020204020204" pitchFamily="34" charset="-122"/>
              <a:ea typeface="微软雅黑" panose="020B0503020204020204" pitchFamily="34" charset="-122"/>
            </a:endParaRPr>
          </a:p>
        </p:txBody>
      </p:sp>
      <p:sp>
        <p:nvSpPr>
          <p:cNvPr id="24" name="Text Box 10"/>
          <p:cNvSpPr txBox="1">
            <a:spLocks noChangeArrowheads="1"/>
          </p:cNvSpPr>
          <p:nvPr/>
        </p:nvSpPr>
        <p:spPr bwMode="auto">
          <a:xfrm>
            <a:off x="7910301" y="4290376"/>
            <a:ext cx="2707636" cy="1166473"/>
          </a:xfrm>
          <a:prstGeom prst="rect">
            <a:avLst/>
          </a:prstGeom>
          <a:noFill/>
          <a:ln w="9525">
            <a:noFill/>
            <a:miter lim="800000"/>
          </a:ln>
        </p:spPr>
        <p:txBody>
          <a:bodyPr wrap="square" lIns="45720" tIns="22860" rIns="45720" bIns="22860">
            <a:spAutoFit/>
          </a:bodyPr>
          <a:lstStyle/>
          <a:p>
            <a:pPr defTabSz="1088390">
              <a:lnSpc>
                <a:spcPct val="130000"/>
              </a:lnSpc>
            </a:pPr>
            <a:r>
              <a:rPr lang="zh-CN" altLang="en-US" sz="1400" b="1" dirty="0">
                <a:latin typeface="微软雅黑" panose="020B0503020204020204" pitchFamily="34" charset="-122"/>
                <a:ea typeface="微软雅黑" panose="020B0503020204020204" pitchFamily="34" charset="-122"/>
                <a:cs typeface="Open Sans" pitchFamily="34" charset="0"/>
              </a:rPr>
              <a:t>单击此处添加标题</a:t>
            </a:r>
            <a:endParaRPr lang="en-US" altLang="zh-CN" sz="1400" b="1" dirty="0">
              <a:latin typeface="微软雅黑" panose="020B0503020204020204" pitchFamily="34" charset="-122"/>
              <a:ea typeface="微软雅黑" panose="020B0503020204020204" pitchFamily="34" charset="-122"/>
              <a:cs typeface="Open Sans" pitchFamily="34" charset="0"/>
            </a:endParaRPr>
          </a:p>
          <a:p>
            <a:pPr defTabSz="1088390">
              <a:lnSpc>
                <a:spcPct val="130000"/>
              </a:lnSpc>
            </a:pPr>
            <a:r>
              <a:rPr lang="zh-CN" altLang="en-US" sz="1400" dirty="0">
                <a:solidFill>
                  <a:prstClr val="black"/>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altLang="zh-CN" sz="1400" dirty="0">
              <a:solidFill>
                <a:prstClr val="black"/>
              </a:solidFill>
              <a:latin typeface="微软雅黑" panose="020B0503020204020204" pitchFamily="34" charset="-122"/>
              <a:ea typeface="微软雅黑" panose="020B0503020204020204" pitchFamily="34" charset="-122"/>
              <a:cs typeface="Open Sans" pitchFamily="34" charset="0"/>
            </a:endParaRPr>
          </a:p>
        </p:txBody>
      </p:sp>
      <p:grpSp>
        <p:nvGrpSpPr>
          <p:cNvPr id="25" name="组合 24"/>
          <p:cNvGrpSpPr/>
          <p:nvPr/>
        </p:nvGrpSpPr>
        <p:grpSpPr>
          <a:xfrm>
            <a:off x="4460263" y="2061556"/>
            <a:ext cx="3054350" cy="3035301"/>
            <a:chOff x="5125678" y="2347916"/>
            <a:chExt cx="3054350" cy="3035301"/>
          </a:xfrm>
        </p:grpSpPr>
        <p:sp>
          <p:nvSpPr>
            <p:cNvPr id="26" name="Freeform 6"/>
            <p:cNvSpPr/>
            <p:nvPr/>
          </p:nvSpPr>
          <p:spPr bwMode="auto">
            <a:xfrm>
              <a:off x="5125678" y="2347916"/>
              <a:ext cx="1528763" cy="1520825"/>
            </a:xfrm>
            <a:custGeom>
              <a:avLst/>
              <a:gdLst>
                <a:gd name="T0" fmla="*/ 648 w 650"/>
                <a:gd name="T1" fmla="*/ 0 h 647"/>
                <a:gd name="T2" fmla="*/ 625 w 650"/>
                <a:gd name="T3" fmla="*/ 20 h 647"/>
                <a:gd name="T4" fmla="*/ 578 w 650"/>
                <a:gd name="T5" fmla="*/ 89 h 647"/>
                <a:gd name="T6" fmla="*/ 551 w 650"/>
                <a:gd name="T7" fmla="*/ 13 h 647"/>
                <a:gd name="T8" fmla="*/ 521 w 650"/>
                <a:gd name="T9" fmla="*/ 18 h 647"/>
                <a:gd name="T10" fmla="*/ 522 w 650"/>
                <a:gd name="T11" fmla="*/ 99 h 647"/>
                <a:gd name="T12" fmla="*/ 454 w 650"/>
                <a:gd name="T13" fmla="*/ 50 h 647"/>
                <a:gd name="T14" fmla="*/ 426 w 650"/>
                <a:gd name="T15" fmla="*/ 40 h 647"/>
                <a:gd name="T16" fmla="*/ 411 w 650"/>
                <a:gd name="T17" fmla="*/ 66 h 647"/>
                <a:gd name="T18" fmla="*/ 391 w 650"/>
                <a:gd name="T19" fmla="*/ 147 h 647"/>
                <a:gd name="T20" fmla="*/ 339 w 650"/>
                <a:gd name="T21" fmla="*/ 85 h 647"/>
                <a:gd name="T22" fmla="*/ 313 w 650"/>
                <a:gd name="T23" fmla="*/ 100 h 647"/>
                <a:gd name="T24" fmla="*/ 341 w 650"/>
                <a:gd name="T25" fmla="*/ 176 h 647"/>
                <a:gd name="T26" fmla="*/ 261 w 650"/>
                <a:gd name="T27" fmla="*/ 153 h 647"/>
                <a:gd name="T28" fmla="*/ 231 w 650"/>
                <a:gd name="T29" fmla="*/ 153 h 647"/>
                <a:gd name="T30" fmla="*/ 226 w 650"/>
                <a:gd name="T31" fmla="*/ 182 h 647"/>
                <a:gd name="T32" fmla="*/ 235 w 650"/>
                <a:gd name="T33" fmla="*/ 266 h 647"/>
                <a:gd name="T34" fmla="*/ 165 w 650"/>
                <a:gd name="T35" fmla="*/ 225 h 647"/>
                <a:gd name="T36" fmla="*/ 146 w 650"/>
                <a:gd name="T37" fmla="*/ 248 h 647"/>
                <a:gd name="T38" fmla="*/ 198 w 650"/>
                <a:gd name="T39" fmla="*/ 309 h 647"/>
                <a:gd name="T40" fmla="*/ 114 w 650"/>
                <a:gd name="T41" fmla="*/ 316 h 647"/>
                <a:gd name="T42" fmla="*/ 86 w 650"/>
                <a:gd name="T43" fmla="*/ 325 h 647"/>
                <a:gd name="T44" fmla="*/ 92 w 650"/>
                <a:gd name="T45" fmla="*/ 355 h 647"/>
                <a:gd name="T46" fmla="*/ 128 w 650"/>
                <a:gd name="T47" fmla="*/ 430 h 647"/>
                <a:gd name="T48" fmla="*/ 49 w 650"/>
                <a:gd name="T49" fmla="*/ 416 h 647"/>
                <a:gd name="T50" fmla="*/ 38 w 650"/>
                <a:gd name="T51" fmla="*/ 444 h 647"/>
                <a:gd name="T52" fmla="*/ 109 w 650"/>
                <a:gd name="T53" fmla="*/ 484 h 647"/>
                <a:gd name="T54" fmla="*/ 32 w 650"/>
                <a:gd name="T55" fmla="*/ 519 h 647"/>
                <a:gd name="T56" fmla="*/ 9 w 650"/>
                <a:gd name="T57" fmla="*/ 537 h 647"/>
                <a:gd name="T58" fmla="*/ 24 w 650"/>
                <a:gd name="T59" fmla="*/ 563 h 647"/>
                <a:gd name="T60" fmla="*/ 85 w 650"/>
                <a:gd name="T61" fmla="*/ 621 h 647"/>
                <a:gd name="T62" fmla="*/ 5 w 650"/>
                <a:gd name="T63" fmla="*/ 635 h 647"/>
                <a:gd name="T64" fmla="*/ 650 w 650"/>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7">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rgbClr val="C00000"/>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7" name="Freeform 7"/>
            <p:cNvSpPr/>
            <p:nvPr/>
          </p:nvSpPr>
          <p:spPr bwMode="auto">
            <a:xfrm>
              <a:off x="5125678" y="3863979"/>
              <a:ext cx="1528763" cy="1519238"/>
            </a:xfrm>
            <a:custGeom>
              <a:avLst/>
              <a:gdLst>
                <a:gd name="T0" fmla="*/ 648 w 650"/>
                <a:gd name="T1" fmla="*/ 646 h 646"/>
                <a:gd name="T2" fmla="*/ 625 w 650"/>
                <a:gd name="T3" fmla="*/ 626 h 646"/>
                <a:gd name="T4" fmla="*/ 578 w 650"/>
                <a:gd name="T5" fmla="*/ 557 h 646"/>
                <a:gd name="T6" fmla="*/ 551 w 650"/>
                <a:gd name="T7" fmla="*/ 633 h 646"/>
                <a:gd name="T8" fmla="*/ 521 w 650"/>
                <a:gd name="T9" fmla="*/ 628 h 646"/>
                <a:gd name="T10" fmla="*/ 522 w 650"/>
                <a:gd name="T11" fmla="*/ 547 h 646"/>
                <a:gd name="T12" fmla="*/ 454 w 650"/>
                <a:gd name="T13" fmla="*/ 596 h 646"/>
                <a:gd name="T14" fmla="*/ 426 w 650"/>
                <a:gd name="T15" fmla="*/ 607 h 646"/>
                <a:gd name="T16" fmla="*/ 411 w 650"/>
                <a:gd name="T17" fmla="*/ 581 h 646"/>
                <a:gd name="T18" fmla="*/ 391 w 650"/>
                <a:gd name="T19" fmla="*/ 499 h 646"/>
                <a:gd name="T20" fmla="*/ 339 w 650"/>
                <a:gd name="T21" fmla="*/ 561 h 646"/>
                <a:gd name="T22" fmla="*/ 313 w 650"/>
                <a:gd name="T23" fmla="*/ 547 h 646"/>
                <a:gd name="T24" fmla="*/ 341 w 650"/>
                <a:gd name="T25" fmla="*/ 470 h 646"/>
                <a:gd name="T26" fmla="*/ 261 w 650"/>
                <a:gd name="T27" fmla="*/ 493 h 646"/>
                <a:gd name="T28" fmla="*/ 231 w 650"/>
                <a:gd name="T29" fmla="*/ 494 h 646"/>
                <a:gd name="T30" fmla="*/ 226 w 650"/>
                <a:gd name="T31" fmla="*/ 465 h 646"/>
                <a:gd name="T32" fmla="*/ 235 w 650"/>
                <a:gd name="T33" fmla="*/ 381 h 646"/>
                <a:gd name="T34" fmla="*/ 165 w 650"/>
                <a:gd name="T35" fmla="*/ 422 h 646"/>
                <a:gd name="T36" fmla="*/ 146 w 650"/>
                <a:gd name="T37" fmla="*/ 399 h 646"/>
                <a:gd name="T38" fmla="*/ 198 w 650"/>
                <a:gd name="T39" fmla="*/ 337 h 646"/>
                <a:gd name="T40" fmla="*/ 114 w 650"/>
                <a:gd name="T41" fmla="*/ 331 h 646"/>
                <a:gd name="T42" fmla="*/ 86 w 650"/>
                <a:gd name="T43" fmla="*/ 321 h 646"/>
                <a:gd name="T44" fmla="*/ 92 w 650"/>
                <a:gd name="T45" fmla="*/ 292 h 646"/>
                <a:gd name="T46" fmla="*/ 128 w 650"/>
                <a:gd name="T47" fmla="*/ 216 h 646"/>
                <a:gd name="T48" fmla="*/ 49 w 650"/>
                <a:gd name="T49" fmla="*/ 230 h 646"/>
                <a:gd name="T50" fmla="*/ 38 w 650"/>
                <a:gd name="T51" fmla="*/ 202 h 646"/>
                <a:gd name="T52" fmla="*/ 109 w 650"/>
                <a:gd name="T53" fmla="*/ 162 h 646"/>
                <a:gd name="T54" fmla="*/ 32 w 650"/>
                <a:gd name="T55" fmla="*/ 128 h 646"/>
                <a:gd name="T56" fmla="*/ 9 w 650"/>
                <a:gd name="T57" fmla="*/ 109 h 646"/>
                <a:gd name="T58" fmla="*/ 24 w 650"/>
                <a:gd name="T59" fmla="*/ 84 h 646"/>
                <a:gd name="T60" fmla="*/ 85 w 650"/>
                <a:gd name="T61" fmla="*/ 25 h 646"/>
                <a:gd name="T62" fmla="*/ 5 w 650"/>
                <a:gd name="T63" fmla="*/ 11 h 646"/>
                <a:gd name="T64" fmla="*/ 650 w 650"/>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6">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8" name="Freeform 8"/>
            <p:cNvSpPr/>
            <p:nvPr/>
          </p:nvSpPr>
          <p:spPr bwMode="auto">
            <a:xfrm>
              <a:off x="6649678" y="2347916"/>
              <a:ext cx="1530350" cy="1520825"/>
            </a:xfrm>
            <a:custGeom>
              <a:avLst/>
              <a:gdLst>
                <a:gd name="T0" fmla="*/ 3 w 651"/>
                <a:gd name="T1" fmla="*/ 0 h 647"/>
                <a:gd name="T2" fmla="*/ 25 w 651"/>
                <a:gd name="T3" fmla="*/ 20 h 647"/>
                <a:gd name="T4" fmla="*/ 72 w 651"/>
                <a:gd name="T5" fmla="*/ 89 h 647"/>
                <a:gd name="T6" fmla="*/ 100 w 651"/>
                <a:gd name="T7" fmla="*/ 13 h 647"/>
                <a:gd name="T8" fmla="*/ 129 w 651"/>
                <a:gd name="T9" fmla="*/ 18 h 647"/>
                <a:gd name="T10" fmla="*/ 129 w 651"/>
                <a:gd name="T11" fmla="*/ 99 h 647"/>
                <a:gd name="T12" fmla="*/ 197 w 651"/>
                <a:gd name="T13" fmla="*/ 50 h 647"/>
                <a:gd name="T14" fmla="*/ 224 w 651"/>
                <a:gd name="T15" fmla="*/ 40 h 647"/>
                <a:gd name="T16" fmla="*/ 239 w 651"/>
                <a:gd name="T17" fmla="*/ 66 h 647"/>
                <a:gd name="T18" fmla="*/ 259 w 651"/>
                <a:gd name="T19" fmla="*/ 147 h 647"/>
                <a:gd name="T20" fmla="*/ 311 w 651"/>
                <a:gd name="T21" fmla="*/ 85 h 647"/>
                <a:gd name="T22" fmla="*/ 337 w 651"/>
                <a:gd name="T23" fmla="*/ 100 h 647"/>
                <a:gd name="T24" fmla="*/ 309 w 651"/>
                <a:gd name="T25" fmla="*/ 176 h 647"/>
                <a:gd name="T26" fmla="*/ 390 w 651"/>
                <a:gd name="T27" fmla="*/ 153 h 647"/>
                <a:gd name="T28" fmla="*/ 419 w 651"/>
                <a:gd name="T29" fmla="*/ 153 h 647"/>
                <a:gd name="T30" fmla="*/ 424 w 651"/>
                <a:gd name="T31" fmla="*/ 182 h 647"/>
                <a:gd name="T32" fmla="*/ 416 w 651"/>
                <a:gd name="T33" fmla="*/ 266 h 647"/>
                <a:gd name="T34" fmla="*/ 486 w 651"/>
                <a:gd name="T35" fmla="*/ 225 h 647"/>
                <a:gd name="T36" fmla="*/ 505 w 651"/>
                <a:gd name="T37" fmla="*/ 248 h 647"/>
                <a:gd name="T38" fmla="*/ 452 w 651"/>
                <a:gd name="T39" fmla="*/ 309 h 647"/>
                <a:gd name="T40" fmla="*/ 536 w 651"/>
                <a:gd name="T41" fmla="*/ 316 h 647"/>
                <a:gd name="T42" fmla="*/ 564 w 651"/>
                <a:gd name="T43" fmla="*/ 325 h 647"/>
                <a:gd name="T44" fmla="*/ 558 w 651"/>
                <a:gd name="T45" fmla="*/ 355 h 647"/>
                <a:gd name="T46" fmla="*/ 522 w 651"/>
                <a:gd name="T47" fmla="*/ 430 h 647"/>
                <a:gd name="T48" fmla="*/ 602 w 651"/>
                <a:gd name="T49" fmla="*/ 416 h 647"/>
                <a:gd name="T50" fmla="*/ 612 w 651"/>
                <a:gd name="T51" fmla="*/ 444 h 647"/>
                <a:gd name="T52" fmla="*/ 542 w 651"/>
                <a:gd name="T53" fmla="*/ 484 h 647"/>
                <a:gd name="T54" fmla="*/ 618 w 651"/>
                <a:gd name="T55" fmla="*/ 519 h 647"/>
                <a:gd name="T56" fmla="*/ 641 w 651"/>
                <a:gd name="T57" fmla="*/ 537 h 647"/>
                <a:gd name="T58" fmla="*/ 626 w 651"/>
                <a:gd name="T59" fmla="*/ 563 h 647"/>
                <a:gd name="T60" fmla="*/ 566 w 651"/>
                <a:gd name="T61" fmla="*/ 621 h 647"/>
                <a:gd name="T62" fmla="*/ 646 w 651"/>
                <a:gd name="T63" fmla="*/ 635 h 647"/>
                <a:gd name="T64" fmla="*/ 0 w 651"/>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7">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29" name="Freeform 9"/>
            <p:cNvSpPr/>
            <p:nvPr/>
          </p:nvSpPr>
          <p:spPr bwMode="auto">
            <a:xfrm>
              <a:off x="6649678" y="3863979"/>
              <a:ext cx="1530350" cy="1519238"/>
            </a:xfrm>
            <a:custGeom>
              <a:avLst/>
              <a:gdLst>
                <a:gd name="T0" fmla="*/ 3 w 651"/>
                <a:gd name="T1" fmla="*/ 646 h 646"/>
                <a:gd name="T2" fmla="*/ 25 w 651"/>
                <a:gd name="T3" fmla="*/ 626 h 646"/>
                <a:gd name="T4" fmla="*/ 72 w 651"/>
                <a:gd name="T5" fmla="*/ 557 h 646"/>
                <a:gd name="T6" fmla="*/ 100 w 651"/>
                <a:gd name="T7" fmla="*/ 633 h 646"/>
                <a:gd name="T8" fmla="*/ 129 w 651"/>
                <a:gd name="T9" fmla="*/ 628 h 646"/>
                <a:gd name="T10" fmla="*/ 129 w 651"/>
                <a:gd name="T11" fmla="*/ 547 h 646"/>
                <a:gd name="T12" fmla="*/ 197 w 651"/>
                <a:gd name="T13" fmla="*/ 596 h 646"/>
                <a:gd name="T14" fmla="*/ 224 w 651"/>
                <a:gd name="T15" fmla="*/ 607 h 646"/>
                <a:gd name="T16" fmla="*/ 239 w 651"/>
                <a:gd name="T17" fmla="*/ 581 h 646"/>
                <a:gd name="T18" fmla="*/ 259 w 651"/>
                <a:gd name="T19" fmla="*/ 499 h 646"/>
                <a:gd name="T20" fmla="*/ 311 w 651"/>
                <a:gd name="T21" fmla="*/ 561 h 646"/>
                <a:gd name="T22" fmla="*/ 337 w 651"/>
                <a:gd name="T23" fmla="*/ 547 h 646"/>
                <a:gd name="T24" fmla="*/ 309 w 651"/>
                <a:gd name="T25" fmla="*/ 470 h 646"/>
                <a:gd name="T26" fmla="*/ 390 w 651"/>
                <a:gd name="T27" fmla="*/ 493 h 646"/>
                <a:gd name="T28" fmla="*/ 419 w 651"/>
                <a:gd name="T29" fmla="*/ 494 h 646"/>
                <a:gd name="T30" fmla="*/ 424 w 651"/>
                <a:gd name="T31" fmla="*/ 465 h 646"/>
                <a:gd name="T32" fmla="*/ 416 w 651"/>
                <a:gd name="T33" fmla="*/ 381 h 646"/>
                <a:gd name="T34" fmla="*/ 486 w 651"/>
                <a:gd name="T35" fmla="*/ 422 h 646"/>
                <a:gd name="T36" fmla="*/ 505 w 651"/>
                <a:gd name="T37" fmla="*/ 399 h 646"/>
                <a:gd name="T38" fmla="*/ 452 w 651"/>
                <a:gd name="T39" fmla="*/ 337 h 646"/>
                <a:gd name="T40" fmla="*/ 536 w 651"/>
                <a:gd name="T41" fmla="*/ 331 h 646"/>
                <a:gd name="T42" fmla="*/ 564 w 651"/>
                <a:gd name="T43" fmla="*/ 321 h 646"/>
                <a:gd name="T44" fmla="*/ 558 w 651"/>
                <a:gd name="T45" fmla="*/ 292 h 646"/>
                <a:gd name="T46" fmla="*/ 522 w 651"/>
                <a:gd name="T47" fmla="*/ 216 h 646"/>
                <a:gd name="T48" fmla="*/ 602 w 651"/>
                <a:gd name="T49" fmla="*/ 230 h 646"/>
                <a:gd name="T50" fmla="*/ 612 w 651"/>
                <a:gd name="T51" fmla="*/ 202 h 646"/>
                <a:gd name="T52" fmla="*/ 542 w 651"/>
                <a:gd name="T53" fmla="*/ 162 h 646"/>
                <a:gd name="T54" fmla="*/ 618 w 651"/>
                <a:gd name="T55" fmla="*/ 128 h 646"/>
                <a:gd name="T56" fmla="*/ 641 w 651"/>
                <a:gd name="T57" fmla="*/ 109 h 646"/>
                <a:gd name="T58" fmla="*/ 626 w 651"/>
                <a:gd name="T59" fmla="*/ 84 h 646"/>
                <a:gd name="T60" fmla="*/ 566 w 651"/>
                <a:gd name="T61" fmla="*/ 25 h 646"/>
                <a:gd name="T62" fmla="*/ 646 w 651"/>
                <a:gd name="T63" fmla="*/ 11 h 646"/>
                <a:gd name="T64" fmla="*/ 0 w 651"/>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6">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rgbClr val="C00000"/>
            </a:solidFill>
            <a:ln>
              <a:noFill/>
            </a:ln>
          </p:spPr>
          <p:txBody>
            <a:bodyPr vert="horz" wrap="square" lIns="91440" tIns="45720" rIns="91440" bIns="45720" numCol="1" anchor="t" anchorCtr="0" compatLnSpc="1"/>
            <a:lstStyle/>
            <a:p>
              <a:endParaRPr lang="en-US" sz="2000" b="1" dirty="0">
                <a:solidFill>
                  <a:prstClr val="white"/>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612968" y="3168218"/>
              <a:ext cx="976328" cy="477054"/>
            </a:xfrm>
            <a:prstGeom prst="rect">
              <a:avLst/>
            </a:prstGeom>
            <a:noFill/>
          </p:spPr>
          <p:txBody>
            <a:bodyPr wrap="square" rtlCol="0">
              <a:spAutoFit/>
            </a:bodyPr>
            <a:lstStyle/>
            <a:p>
              <a:r>
                <a:rPr lang="zh-CN" altLang="en-US" sz="2500" b="1" dirty="0" smtClean="0">
                  <a:solidFill>
                    <a:prstClr val="white"/>
                  </a:solidFill>
                  <a:latin typeface="微软雅黑" panose="020B0503020204020204" pitchFamily="34" charset="-122"/>
                  <a:ea typeface="微软雅黑" panose="020B0503020204020204" pitchFamily="34" charset="-122"/>
                </a:rPr>
                <a:t>优 势</a:t>
              </a:r>
              <a:endParaRPr lang="zh-CN" altLang="en-US" sz="25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612968" y="4016588"/>
              <a:ext cx="976328" cy="477054"/>
            </a:xfrm>
            <a:prstGeom prst="rect">
              <a:avLst/>
            </a:prstGeom>
            <a:noFill/>
          </p:spPr>
          <p:txBody>
            <a:bodyPr wrap="square" rtlCol="0">
              <a:spAutoFit/>
            </a:bodyPr>
            <a:lstStyle/>
            <a:p>
              <a:r>
                <a:rPr lang="zh-CN" altLang="en-US" sz="2500" b="1" dirty="0" smtClean="0">
                  <a:solidFill>
                    <a:prstClr val="white"/>
                  </a:solidFill>
                  <a:latin typeface="微软雅黑" panose="020B0503020204020204" pitchFamily="34" charset="-122"/>
                  <a:ea typeface="微软雅黑" panose="020B0503020204020204" pitchFamily="34" charset="-122"/>
                </a:rPr>
                <a:t>挑 战</a:t>
              </a:r>
              <a:endParaRPr lang="zh-CN" altLang="en-US" sz="2500" b="1" dirty="0">
                <a:solidFill>
                  <a:prstClr val="white"/>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41696" y="3168218"/>
              <a:ext cx="976328" cy="477054"/>
            </a:xfrm>
            <a:prstGeom prst="rect">
              <a:avLst/>
            </a:prstGeom>
            <a:noFill/>
          </p:spPr>
          <p:txBody>
            <a:bodyPr wrap="square" rtlCol="0">
              <a:spAutoFit/>
            </a:bodyPr>
            <a:lstStyle/>
            <a:p>
              <a:r>
                <a:rPr lang="zh-CN" altLang="en-US" sz="2500" b="1" dirty="0" smtClean="0">
                  <a:solidFill>
                    <a:prstClr val="white"/>
                  </a:solidFill>
                  <a:latin typeface="微软雅黑" panose="020B0503020204020204" pitchFamily="34" charset="-122"/>
                  <a:ea typeface="微软雅黑" panose="020B0503020204020204" pitchFamily="34" charset="-122"/>
                </a:rPr>
                <a:t>机 遇</a:t>
              </a:r>
              <a:endParaRPr lang="zh-CN" altLang="en-US" sz="2500" b="1" dirty="0">
                <a:solidFill>
                  <a:prstClr val="white"/>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741696" y="4016588"/>
              <a:ext cx="976328" cy="477054"/>
            </a:xfrm>
            <a:prstGeom prst="rect">
              <a:avLst/>
            </a:prstGeom>
            <a:noFill/>
          </p:spPr>
          <p:txBody>
            <a:bodyPr wrap="square" rtlCol="0">
              <a:spAutoFit/>
            </a:bodyPr>
            <a:lstStyle/>
            <a:p>
              <a:r>
                <a:rPr lang="zh-CN" altLang="en-US" sz="2500" b="1" dirty="0" smtClean="0">
                  <a:solidFill>
                    <a:prstClr val="white"/>
                  </a:solidFill>
                  <a:latin typeface="微软雅黑" panose="020B0503020204020204" pitchFamily="34" charset="-122"/>
                  <a:ea typeface="微软雅黑" panose="020B0503020204020204" pitchFamily="34" charset="-122"/>
                </a:rPr>
                <a:t>劣 势</a:t>
              </a:r>
              <a:endParaRPr lang="zh-CN" altLang="en-US" sz="25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1"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300"/>
                                        <p:tgtEl>
                                          <p:spTgt spid="17"/>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3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300"/>
                                        <p:tgtEl>
                                          <p:spTgt spid="19"/>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300"/>
                                        <p:tgtEl>
                                          <p:spTgt spid="2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300"/>
                                        <p:tgtEl>
                                          <p:spTgt spid="21"/>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3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300"/>
                                        <p:tgtEl>
                                          <p:spTgt spid="23"/>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300"/>
                                        <p:tgtEl>
                                          <p:spTgt spid="24"/>
                                        </p:tgtEl>
                                      </p:cBhvr>
                                    </p:animEffect>
                                  </p:childTnLst>
                                </p:cTn>
                              </p:par>
                            </p:childTnLst>
                          </p:cTn>
                        </p:par>
                        <p:par>
                          <p:cTn id="62" fill="hold">
                            <p:stCondLst>
                              <p:cond delay="1000"/>
                            </p:stCondLst>
                            <p:childTnLst>
                              <p:par>
                                <p:cTn id="63" presetID="8" presetClass="emph" presetSubtype="0" fill="hold" nodeType="afterEffect">
                                  <p:stCondLst>
                                    <p:cond delay="0"/>
                                  </p:stCondLst>
                                  <p:childTnLst>
                                    <p:animRot by="21600000">
                                      <p:cBhvr>
                                        <p:cTn id="64" dur="2000" fill="hold"/>
                                        <p:tgtEl>
                                          <p:spTgt spid="25"/>
                                        </p:tgtEl>
                                        <p:attrNameLst>
                                          <p:attrName>r</p:attrName>
                                        </p:attrNameLst>
                                      </p:cBhvr>
                                    </p:animRot>
                                  </p:childTnLst>
                                </p:cTn>
                              </p:par>
                              <p:par>
                                <p:cTn id="65" presetID="26" presetClass="emph" presetSubtype="0" fill="hold" nodeType="withEffect">
                                  <p:stCondLst>
                                    <p:cond delay="0"/>
                                  </p:stCondLst>
                                  <p:childTnLst>
                                    <p:animEffect transition="out" filter="fade">
                                      <p:cBhvr>
                                        <p:cTn id="66" dur="500" tmFilter="0, 0; .2, .5; .8, .5; 1, 0"/>
                                        <p:tgtEl>
                                          <p:spTgt spid="25"/>
                                        </p:tgtEl>
                                      </p:cBhvr>
                                    </p:animEffect>
                                    <p:animScale>
                                      <p:cBhvr>
                                        <p:cTn id="67" dur="250" autoRev="1" fill="hold"/>
                                        <p:tgtEl>
                                          <p:spTgt spid="25"/>
                                        </p:tgtEl>
                                      </p:cBhvr>
                                      <p:by x="105000" y="105000"/>
                                    </p:animScale>
                                  </p:childTnLst>
                                </p:cTn>
                              </p:par>
                              <p:par>
                                <p:cTn id="68" presetID="32" presetClass="emph" presetSubtype="0" fill="hold" nodeType="withEffect">
                                  <p:stCondLst>
                                    <p:cond delay="1000"/>
                                  </p:stCondLst>
                                  <p:childTnLst>
                                    <p:animRot by="120000">
                                      <p:cBhvr>
                                        <p:cTn id="69" dur="200" fill="hold">
                                          <p:stCondLst>
                                            <p:cond delay="0"/>
                                          </p:stCondLst>
                                        </p:cTn>
                                        <p:tgtEl>
                                          <p:spTgt spid="25"/>
                                        </p:tgtEl>
                                        <p:attrNameLst>
                                          <p:attrName>r</p:attrName>
                                        </p:attrNameLst>
                                      </p:cBhvr>
                                    </p:animRot>
                                    <p:animRot by="-240000">
                                      <p:cBhvr>
                                        <p:cTn id="70" dur="400" fill="hold">
                                          <p:stCondLst>
                                            <p:cond delay="400"/>
                                          </p:stCondLst>
                                        </p:cTn>
                                        <p:tgtEl>
                                          <p:spTgt spid="25"/>
                                        </p:tgtEl>
                                        <p:attrNameLst>
                                          <p:attrName>r</p:attrName>
                                        </p:attrNameLst>
                                      </p:cBhvr>
                                    </p:animRot>
                                    <p:animRot by="240000">
                                      <p:cBhvr>
                                        <p:cTn id="71" dur="400" fill="hold">
                                          <p:stCondLst>
                                            <p:cond delay="800"/>
                                          </p:stCondLst>
                                        </p:cTn>
                                        <p:tgtEl>
                                          <p:spTgt spid="25"/>
                                        </p:tgtEl>
                                        <p:attrNameLst>
                                          <p:attrName>r</p:attrName>
                                        </p:attrNameLst>
                                      </p:cBhvr>
                                    </p:animRot>
                                    <p:animRot by="-240000">
                                      <p:cBhvr>
                                        <p:cTn id="72" dur="400" fill="hold">
                                          <p:stCondLst>
                                            <p:cond delay="1200"/>
                                          </p:stCondLst>
                                        </p:cTn>
                                        <p:tgtEl>
                                          <p:spTgt spid="25"/>
                                        </p:tgtEl>
                                        <p:attrNameLst>
                                          <p:attrName>r</p:attrName>
                                        </p:attrNameLst>
                                      </p:cBhvr>
                                    </p:animRot>
                                    <p:animRot by="120000">
                                      <p:cBhvr>
                                        <p:cTn id="73" dur="400" fill="hold">
                                          <p:stCondLst>
                                            <p:cond delay="16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p:bldP spid="19" grpId="0" animBg="1"/>
      <p:bldP spid="20" grpId="0"/>
      <p:bldP spid="21" grpId="0" animBg="1"/>
      <p:bldP spid="22" grpId="0"/>
      <p:bldP spid="2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29877" b="4063"/>
          <a:stretch>
            <a:fillRect/>
          </a:stretch>
        </p:blipFill>
        <p:spPr>
          <a:xfrm>
            <a:off x="1" y="-83488"/>
            <a:ext cx="12192000" cy="6929613"/>
          </a:xfrm>
          <a:prstGeom prst="rect">
            <a:avLst/>
          </a:prstGeom>
        </p:spPr>
      </p:pic>
      <p:sp>
        <p:nvSpPr>
          <p:cNvPr id="8" name="TextBox 7"/>
          <p:cNvSpPr txBox="1"/>
          <p:nvPr/>
        </p:nvSpPr>
        <p:spPr>
          <a:xfrm>
            <a:off x="3691141" y="2671810"/>
            <a:ext cx="8494633" cy="1308050"/>
          </a:xfrm>
          <a:prstGeom prst="rect">
            <a:avLst/>
          </a:prstGeom>
          <a:noFill/>
        </p:spPr>
        <p:txBody>
          <a:bodyPr wrap="none" rtlCol="0">
            <a:spAutoFit/>
          </a:bodyPr>
          <a:lstStyle/>
          <a:p>
            <a:r>
              <a:rPr lang="zh-CN" altLang="en-US" sz="7900" b="1" spc="200" dirty="0" smtClean="0">
                <a:solidFill>
                  <a:srgbClr val="FF0000"/>
                </a:solidFill>
                <a:latin typeface="微软雅黑" panose="020B0503020204020204" pitchFamily="34" charset="-122"/>
                <a:ea typeface="微软雅黑" panose="020B0503020204020204" pitchFamily="34" charset="-122"/>
              </a:rPr>
              <a:t>由衷感谢您的倾听</a:t>
            </a:r>
            <a:endParaRPr lang="zh-CN" altLang="en-US" sz="7900" b="1" spc="200"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664" y="284647"/>
            <a:ext cx="2612798" cy="2612798"/>
          </a:xfrm>
          <a:prstGeom prst="rect">
            <a:avLst/>
          </a:prstGeom>
        </p:spPr>
      </p:pic>
      <p:sp>
        <p:nvSpPr>
          <p:cNvPr id="6" name="文本框 28"/>
          <p:cNvSpPr txBox="1"/>
          <p:nvPr/>
        </p:nvSpPr>
        <p:spPr>
          <a:xfrm>
            <a:off x="4671236" y="4061433"/>
            <a:ext cx="6370655" cy="369332"/>
          </a:xfrm>
          <a:prstGeom prst="rect">
            <a:avLst/>
          </a:prstGeom>
          <a:noFill/>
        </p:spPr>
        <p:txBody>
          <a:bodyPr wrap="none" rtlCol="0">
            <a:spAutoFit/>
          </a:bodyPr>
          <a:lstStyle/>
          <a:p>
            <a:pPr algn="ct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适用于各类党政，党建，团委，人大工作总结汇报类</a:t>
            </a: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演示</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300"/>
                                        <p:tgtEl>
                                          <p:spTgt spid="8"/>
                                        </p:tgtEl>
                                      </p:cBhvr>
                                    </p:animEffect>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圆角矩形 16"/>
          <p:cNvSpPr/>
          <p:nvPr/>
        </p:nvSpPr>
        <p:spPr bwMode="auto">
          <a:xfrm>
            <a:off x="2173175" y="1813548"/>
            <a:ext cx="2487911" cy="2866762"/>
          </a:xfrm>
          <a:prstGeom prst="roundRect">
            <a:avLst>
              <a:gd name="adj" fmla="val 568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18" name="圆角矩形 17"/>
          <p:cNvSpPr/>
          <p:nvPr/>
        </p:nvSpPr>
        <p:spPr bwMode="auto">
          <a:xfrm>
            <a:off x="7531463" y="1813548"/>
            <a:ext cx="2487911" cy="2866762"/>
          </a:xfrm>
          <a:prstGeom prst="roundRect">
            <a:avLst>
              <a:gd name="adj" fmla="val 507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19" name="矩形 26"/>
          <p:cNvSpPr>
            <a:spLocks noChangeArrowheads="1"/>
          </p:cNvSpPr>
          <p:nvPr/>
        </p:nvSpPr>
        <p:spPr bwMode="auto">
          <a:xfrm>
            <a:off x="7709733" y="1956819"/>
            <a:ext cx="2160237"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说明，在此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bwMode="auto">
          <a:xfrm>
            <a:off x="4837610" y="1813548"/>
            <a:ext cx="2487911" cy="2866762"/>
          </a:xfrm>
          <a:prstGeom prst="roundRect">
            <a:avLst>
              <a:gd name="adj" fmla="val 5070"/>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a:solidFill>
                <a:srgbClr val="009DD9">
                  <a:lumMod val="75000"/>
                </a:srgbClr>
              </a:solidFill>
            </a:endParaRPr>
          </a:p>
        </p:txBody>
      </p:sp>
      <p:sp>
        <p:nvSpPr>
          <p:cNvPr id="21" name="矩形 20"/>
          <p:cNvSpPr>
            <a:spLocks noChangeArrowheads="1"/>
          </p:cNvSpPr>
          <p:nvPr/>
        </p:nvSpPr>
        <p:spPr bwMode="auto">
          <a:xfrm>
            <a:off x="4978879" y="1944341"/>
            <a:ext cx="2167677"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32"/>
          <p:cNvSpPr txBox="1">
            <a:spLocks noChangeArrowheads="1"/>
          </p:cNvSpPr>
          <p:nvPr/>
        </p:nvSpPr>
        <p:spPr bwMode="auto">
          <a:xfrm>
            <a:off x="2321943" y="1974791"/>
            <a:ext cx="2146935" cy="2332946"/>
          </a:xfrm>
          <a:prstGeom prst="rect">
            <a:avLst/>
          </a:prstGeom>
          <a:noFill/>
          <a:ln w="9525">
            <a:noFill/>
            <a:miter lim="800000"/>
          </a:ln>
        </p:spPr>
        <p:txBody>
          <a:bodyPr wrap="square">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Rectangle 20"/>
          <p:cNvSpPr>
            <a:spLocks noChangeArrowheads="1"/>
          </p:cNvSpPr>
          <p:nvPr/>
        </p:nvSpPr>
        <p:spPr bwMode="auto">
          <a:xfrm>
            <a:off x="2192972" y="5413271"/>
            <a:ext cx="7846199" cy="65617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4" name="矩形 23"/>
          <p:cNvSpPr/>
          <p:nvPr/>
        </p:nvSpPr>
        <p:spPr bwMode="auto">
          <a:xfrm>
            <a:off x="3303121" y="5527908"/>
            <a:ext cx="5934337" cy="400110"/>
          </a:xfrm>
          <a:prstGeom prst="rect">
            <a:avLst/>
          </a:prstGeom>
          <a:solidFill>
            <a:schemeClr val="tx1">
              <a:lumMod val="50000"/>
              <a:lumOff val="50000"/>
            </a:schemeClr>
          </a:solidFill>
          <a:ln w="28575">
            <a:solidFill>
              <a:schemeClr val="tx1">
                <a:lumMod val="50000"/>
                <a:lumOff val="50000"/>
              </a:schemeClr>
            </a:solidFill>
          </a:ln>
          <a:scene3d>
            <a:camera prst="orthographicFront"/>
            <a:lightRig rig="threePt" dir="t"/>
          </a:scene3d>
          <a:sp3d/>
        </p:spPr>
        <p:txBody>
          <a:bodyPr>
            <a:spAutoFit/>
          </a:bodyPr>
          <a:lstStyle/>
          <a:p>
            <a:pPr algn="ctr">
              <a:tabLst>
                <a:tab pos="8521700" algn="r"/>
              </a:tabLst>
              <a:defRPr/>
            </a:pPr>
            <a:r>
              <a:rPr lang="zh-CN" altLang="en-US" sz="2000" dirty="0">
                <a:solidFill>
                  <a:prstClr val="white"/>
                </a:solidFill>
                <a:latin typeface="微软雅黑" panose="020B0503020204020204" pitchFamily="34" charset="-122"/>
                <a:ea typeface="微软雅黑" panose="020B0503020204020204" pitchFamily="34" charset="-122"/>
              </a:rPr>
              <a:t>单击此处添加标题</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5" name="燕尾形 24"/>
          <p:cNvSpPr/>
          <p:nvPr/>
        </p:nvSpPr>
        <p:spPr>
          <a:xfrm rot="16200000" flipH="1" flipV="1">
            <a:off x="8578126"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00000"/>
              </a:solidFill>
            </a:endParaRPr>
          </a:p>
        </p:txBody>
      </p:sp>
      <p:sp>
        <p:nvSpPr>
          <p:cNvPr id="26" name="圆角矩形 25"/>
          <p:cNvSpPr/>
          <p:nvPr/>
        </p:nvSpPr>
        <p:spPr>
          <a:xfrm>
            <a:off x="4837610" y="1308815"/>
            <a:ext cx="2487911" cy="4274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7" name="圆角矩形 26"/>
          <p:cNvSpPr/>
          <p:nvPr/>
        </p:nvSpPr>
        <p:spPr>
          <a:xfrm>
            <a:off x="7531463" y="1308815"/>
            <a:ext cx="2487911" cy="42746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8" name="圆角矩形 27"/>
          <p:cNvSpPr/>
          <p:nvPr/>
        </p:nvSpPr>
        <p:spPr>
          <a:xfrm>
            <a:off x="2173175" y="1308815"/>
            <a:ext cx="2487911" cy="427466"/>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29" name="矩形 28"/>
          <p:cNvSpPr>
            <a:spLocks noChangeArrowheads="1"/>
          </p:cNvSpPr>
          <p:nvPr/>
        </p:nvSpPr>
        <p:spPr bwMode="auto">
          <a:xfrm>
            <a:off x="2224387"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7672732"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a:spLocks noChangeArrowheads="1"/>
          </p:cNvSpPr>
          <p:nvPr/>
        </p:nvSpPr>
        <p:spPr bwMode="auto">
          <a:xfrm>
            <a:off x="4978879" y="1341651"/>
            <a:ext cx="2234241" cy="338554"/>
          </a:xfrm>
          <a:prstGeom prst="rect">
            <a:avLst/>
          </a:prstGeom>
          <a:noFill/>
          <a:ln>
            <a:noFill/>
          </a:ln>
          <a:scene3d>
            <a:camera prst="orthographicFront"/>
            <a:lightRig rig="threePt" dir="t"/>
          </a:scene3d>
          <a:sp3d/>
        </p:spPr>
        <p:txBody>
          <a:bodyPr wrap="square">
            <a:spAutoFit/>
          </a:bodyPr>
          <a:lstStyle/>
          <a:p>
            <a:pPr algn="ctr"/>
            <a:r>
              <a:rPr lang="zh-CN" altLang="en-US" sz="1600" b="1" kern="0" dirty="0">
                <a:solidFill>
                  <a:schemeClr val="bg1"/>
                </a:solidFill>
                <a:latin typeface="微软雅黑" panose="020B0503020204020204" pitchFamily="34" charset="-122"/>
                <a:ea typeface="微软雅黑" panose="020B0503020204020204" pitchFamily="34" charset="-122"/>
              </a:rPr>
              <a:t>单击这里添加文字</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sp>
        <p:nvSpPr>
          <p:cNvPr id="32" name="燕尾形 31"/>
          <p:cNvSpPr/>
          <p:nvPr/>
        </p:nvSpPr>
        <p:spPr>
          <a:xfrm rot="16200000" flipH="1" flipV="1">
            <a:off x="5937965"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
        <p:nvSpPr>
          <p:cNvPr id="33" name="燕尾形 32"/>
          <p:cNvSpPr/>
          <p:nvPr/>
        </p:nvSpPr>
        <p:spPr>
          <a:xfrm rot="16200000" flipH="1" flipV="1">
            <a:off x="3250457" y="4763144"/>
            <a:ext cx="394584" cy="660964"/>
          </a:xfrm>
          <a:prstGeom prst="chevron">
            <a:avLst>
              <a:gd name="adj" fmla="val 3940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9DD9">
                  <a:lumMod val="75000"/>
                </a:srgbClr>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anim calcmode="lin" valueType="num">
                                      <p:cBhvr>
                                        <p:cTn id="27" dur="500" fill="hold"/>
                                        <p:tgtEl>
                                          <p:spTgt spid="28"/>
                                        </p:tgtEl>
                                        <p:attrNameLst>
                                          <p:attrName>ppt_x</p:attrName>
                                        </p:attrNameLst>
                                      </p:cBhvr>
                                      <p:tavLst>
                                        <p:tav tm="0">
                                          <p:val>
                                            <p:strVal val="#ppt_x"/>
                                          </p:val>
                                        </p:tav>
                                        <p:tav tm="100000">
                                          <p:val>
                                            <p:strVal val="#ppt_x"/>
                                          </p:val>
                                        </p:tav>
                                      </p:tavLst>
                                    </p:anim>
                                    <p:anim calcmode="lin" valueType="num">
                                      <p:cBhvr>
                                        <p:cTn id="28" dur="450" decel="100000" fill="hold"/>
                                        <p:tgtEl>
                                          <p:spTgt spid="28"/>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450" decel="100000" fill="hold"/>
                                        <p:tgtEl>
                                          <p:spTgt spid="26"/>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450" decel="100000" fill="hold"/>
                                        <p:tgtEl>
                                          <p:spTgt spid="27"/>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lide(fromBottom)">
                                      <p:cBhvr>
                                        <p:cTn id="46" dur="500"/>
                                        <p:tgtEl>
                                          <p:spTgt spid="29"/>
                                        </p:tgtEl>
                                      </p:cBhvr>
                                    </p:animEffect>
                                  </p:childTnLst>
                                </p:cTn>
                              </p:par>
                            </p:childTnLst>
                          </p:cTn>
                        </p:par>
                        <p:par>
                          <p:cTn id="47" fill="hold">
                            <p:stCondLst>
                              <p:cond delay="500"/>
                            </p:stCondLst>
                            <p:childTnLst>
                              <p:par>
                                <p:cTn id="48" presetID="1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slide(fromBottom)">
                                      <p:cBhvr>
                                        <p:cTn id="50" dur="500"/>
                                        <p:tgtEl>
                                          <p:spTgt spid="31"/>
                                        </p:tgtEl>
                                      </p:cBhvr>
                                    </p:animEffect>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Bottom)">
                                      <p:cBhvr>
                                        <p:cTn id="54" dur="500"/>
                                        <p:tgtEl>
                                          <p:spTgt spid="30"/>
                                        </p:tgtEl>
                                      </p:cBhvr>
                                    </p:animEffect>
                                  </p:childTnLst>
                                </p:cTn>
                              </p:par>
                            </p:childTnLst>
                          </p:cTn>
                        </p:par>
                        <p:par>
                          <p:cTn id="55" fill="hold">
                            <p:stCondLst>
                              <p:cond delay="1500"/>
                            </p:stCondLst>
                            <p:childTnLst>
                              <p:par>
                                <p:cTn id="56" presetID="12" presetClass="entr" presetSubtype="1"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Top)">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lide(fromTop)">
                                      <p:cBhvr>
                                        <p:cTn id="63" dur="500"/>
                                        <p:tgtEl>
                                          <p:spTgt spid="20"/>
                                        </p:tgtEl>
                                      </p:cBhvr>
                                    </p:animEffect>
                                  </p:childTnLst>
                                </p:cTn>
                              </p:par>
                            </p:childTnLst>
                          </p:cTn>
                        </p:par>
                        <p:par>
                          <p:cTn id="64" fill="hold">
                            <p:stCondLst>
                              <p:cond delay="500"/>
                            </p:stCondLst>
                            <p:childTnLst>
                              <p:par>
                                <p:cTn id="65" presetID="1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lide(fromTop)">
                                      <p:cBhvr>
                                        <p:cTn id="67" dur="500"/>
                                        <p:tgtEl>
                                          <p:spTgt spid="18"/>
                                        </p:tgtEl>
                                      </p:cBhvr>
                                    </p:animEffect>
                                  </p:childTnLst>
                                </p:cTn>
                              </p:par>
                            </p:childTnLst>
                          </p:cTn>
                        </p:par>
                        <p:par>
                          <p:cTn id="68" fill="hold">
                            <p:stCondLst>
                              <p:cond delay="1000"/>
                            </p:stCondLst>
                            <p:childTnLst>
                              <p:par>
                                <p:cTn id="69" presetID="49" presetClass="entr" presetSubtype="0" decel="1000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360"/>
                                          </p:val>
                                        </p:tav>
                                        <p:tav tm="100000">
                                          <p:val>
                                            <p:fltVal val="0"/>
                                          </p:val>
                                        </p:tav>
                                      </p:tavLst>
                                    </p:anim>
                                    <p:animEffect transition="in" filter="fade">
                                      <p:cBhvr>
                                        <p:cTn id="74" dur="500"/>
                                        <p:tgtEl>
                                          <p:spTgt spid="22"/>
                                        </p:tgtEl>
                                      </p:cBhvr>
                                    </p:animEffect>
                                  </p:childTnLst>
                                </p:cTn>
                              </p:par>
                            </p:childTnLst>
                          </p:cTn>
                        </p:par>
                        <p:par>
                          <p:cTn id="75" fill="hold">
                            <p:stCondLst>
                              <p:cond delay="1500"/>
                            </p:stCondLst>
                            <p:childTnLst>
                              <p:par>
                                <p:cTn id="76" presetID="49" presetClass="entr" presetSubtype="0" decel="10000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 calcmode="lin" valueType="num">
                                      <p:cBhvr>
                                        <p:cTn id="80" dur="500" fill="hold"/>
                                        <p:tgtEl>
                                          <p:spTgt spid="21"/>
                                        </p:tgtEl>
                                        <p:attrNameLst>
                                          <p:attrName>style.rotation</p:attrName>
                                        </p:attrNameLst>
                                      </p:cBhvr>
                                      <p:tavLst>
                                        <p:tav tm="0">
                                          <p:val>
                                            <p:fltVal val="360"/>
                                          </p:val>
                                        </p:tav>
                                        <p:tav tm="100000">
                                          <p:val>
                                            <p:fltVal val="0"/>
                                          </p:val>
                                        </p:tav>
                                      </p:tavLst>
                                    </p:anim>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 calcmode="lin" valueType="num">
                                      <p:cBhvr>
                                        <p:cTn id="88" dur="500" fill="hold"/>
                                        <p:tgtEl>
                                          <p:spTgt spid="19"/>
                                        </p:tgtEl>
                                        <p:attrNameLst>
                                          <p:attrName>style.rotation</p:attrName>
                                        </p:attrNameLst>
                                      </p:cBhvr>
                                      <p:tavLst>
                                        <p:tav tm="0">
                                          <p:val>
                                            <p:fltVal val="360"/>
                                          </p:val>
                                        </p:tav>
                                        <p:tav tm="100000">
                                          <p:val>
                                            <p:fltVal val="0"/>
                                          </p:val>
                                        </p:tav>
                                      </p:tavLst>
                                    </p:anim>
                                    <p:animEffect transition="in" filter="fade">
                                      <p:cBhvr>
                                        <p:cTn id="89" dur="500"/>
                                        <p:tgtEl>
                                          <p:spTgt spid="19"/>
                                        </p:tgtEl>
                                      </p:cBhvr>
                                    </p:animEffect>
                                  </p:childTnLst>
                                </p:cTn>
                              </p:par>
                            </p:childTnLst>
                          </p:cTn>
                        </p:par>
                        <p:par>
                          <p:cTn id="90" fill="hold">
                            <p:stCondLst>
                              <p:cond delay="500"/>
                            </p:stCondLst>
                            <p:childTnLst>
                              <p:par>
                                <p:cTn id="91" presetID="1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slide(fromTop)">
                                      <p:cBhvr>
                                        <p:cTn id="93" dur="500"/>
                                        <p:tgtEl>
                                          <p:spTgt spid="33"/>
                                        </p:tgtEl>
                                      </p:cBhvr>
                                    </p:animEffect>
                                  </p:childTnLst>
                                </p:cTn>
                              </p:par>
                            </p:childTnLst>
                          </p:cTn>
                        </p:par>
                        <p:par>
                          <p:cTn id="94" fill="hold">
                            <p:stCondLst>
                              <p:cond delay="1000"/>
                            </p:stCondLst>
                            <p:childTnLst>
                              <p:par>
                                <p:cTn id="95" presetID="1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slide(fromTop)">
                                      <p:cBhvr>
                                        <p:cTn id="97" dur="500"/>
                                        <p:tgtEl>
                                          <p:spTgt spid="32"/>
                                        </p:tgtEl>
                                      </p:cBhvr>
                                    </p:animEffect>
                                  </p:childTnLst>
                                </p:cTn>
                              </p:par>
                            </p:childTnLst>
                          </p:cTn>
                        </p:par>
                        <p:par>
                          <p:cTn id="98" fill="hold">
                            <p:stCondLst>
                              <p:cond delay="1500"/>
                            </p:stCondLst>
                            <p:childTnLst>
                              <p:par>
                                <p:cTn id="99" presetID="12" presetClass="entr" presetSubtype="1"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slide(fromTop)">
                                      <p:cBhvr>
                                        <p:cTn id="101" dur="500"/>
                                        <p:tgtEl>
                                          <p:spTgt spid="25"/>
                                        </p:tgtEl>
                                      </p:cBhvr>
                                    </p:animEffect>
                                  </p:childTnLst>
                                </p:cTn>
                              </p:par>
                            </p:childTnLst>
                          </p:cTn>
                        </p:par>
                        <p:par>
                          <p:cTn id="102" fill="hold">
                            <p:stCondLst>
                              <p:cond delay="20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p:bldP spid="20" grpId="0" animBg="1"/>
      <p:bldP spid="21" grpId="0"/>
      <p:bldP spid="22" grpId="0"/>
      <p:bldP spid="23" grpId="0"/>
      <p:bldP spid="24" grpId="0" animBg="1"/>
      <p:bldP spid="25" grpId="0" animBg="1"/>
      <p:bldP spid="26" grpId="0" animBg="1"/>
      <p:bldP spid="27" grpId="0" animBg="1"/>
      <p:bldP spid="28" grpId="0" animBg="1"/>
      <p:bldP spid="29" grpId="0"/>
      <p:bldP spid="30" grpId="0"/>
      <p:bldP spid="31" grpId="0"/>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Group 1"/>
          <p:cNvGrpSpPr/>
          <p:nvPr/>
        </p:nvGrpSpPr>
        <p:grpSpPr bwMode="auto">
          <a:xfrm>
            <a:off x="1918742" y="1556793"/>
            <a:ext cx="4824537" cy="1111704"/>
            <a:chOff x="1183894" y="4149930"/>
            <a:chExt cx="2185656" cy="1111499"/>
          </a:xfrm>
        </p:grpSpPr>
        <p:sp>
          <p:nvSpPr>
            <p:cNvPr id="18"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19"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smtClean="0">
                  <a:solidFill>
                    <a:schemeClr val="tx1">
                      <a:lumMod val="50000"/>
                    </a:schemeClr>
                  </a:solidFill>
                  <a:latin typeface="微软雅黑" panose="020B0503020204020204" pitchFamily="34" charset="-122"/>
                  <a:ea typeface="微软雅黑" panose="020B0503020204020204" pitchFamily="34" charset="-122"/>
                </a:rPr>
                <a:t>添加文本标题</a:t>
              </a:r>
              <a:endParaRPr lang="zh-CN" altLang="en-US" sz="1800" b="1" kern="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20" name="Group 1"/>
          <p:cNvGrpSpPr/>
          <p:nvPr/>
        </p:nvGrpSpPr>
        <p:grpSpPr bwMode="auto">
          <a:xfrm>
            <a:off x="1918742" y="2965369"/>
            <a:ext cx="4824537" cy="1111704"/>
            <a:chOff x="1183894" y="4149930"/>
            <a:chExt cx="2185656" cy="1111499"/>
          </a:xfrm>
        </p:grpSpPr>
        <p:sp>
          <p:nvSpPr>
            <p:cNvPr id="21"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22"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a:solidFill>
                    <a:schemeClr val="tx1">
                      <a:lumMod val="50000"/>
                    </a:schemeClr>
                  </a:solidFill>
                  <a:latin typeface="微软雅黑" panose="020B0503020204020204" pitchFamily="34" charset="-122"/>
                  <a:ea typeface="微软雅黑" panose="020B0503020204020204" pitchFamily="34" charset="-122"/>
                </a:rPr>
                <a:t>添加文本</a:t>
              </a:r>
              <a:r>
                <a:rPr lang="zh-CN" altLang="en-US" sz="1800" b="1" kern="0" dirty="0" smtClean="0">
                  <a:solidFill>
                    <a:schemeClr val="tx1">
                      <a:lumMod val="50000"/>
                    </a:schemeClr>
                  </a:solidFill>
                  <a:latin typeface="微软雅黑" panose="020B0503020204020204" pitchFamily="34" charset="-122"/>
                  <a:ea typeface="微软雅黑" panose="020B0503020204020204" pitchFamily="34" charset="-122"/>
                </a:rPr>
                <a:t>标题</a:t>
              </a:r>
              <a:endParaRPr lang="zh-CN" altLang="en-US" sz="1800" b="1" kern="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23" name="Group 1"/>
          <p:cNvGrpSpPr/>
          <p:nvPr/>
        </p:nvGrpSpPr>
        <p:grpSpPr bwMode="auto">
          <a:xfrm>
            <a:off x="1918742" y="4405528"/>
            <a:ext cx="4824537" cy="1111704"/>
            <a:chOff x="1183894" y="4149930"/>
            <a:chExt cx="2185656" cy="1111499"/>
          </a:xfrm>
        </p:grpSpPr>
        <p:sp>
          <p:nvSpPr>
            <p:cNvPr id="24" name="Text Placeholder 32"/>
            <p:cNvSpPr txBox="1"/>
            <p:nvPr/>
          </p:nvSpPr>
          <p:spPr bwMode="auto">
            <a:xfrm>
              <a:off x="1219147" y="4455669"/>
              <a:ext cx="2150403" cy="80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fontAlgn="base">
                <a:lnSpc>
                  <a:spcPct val="150000"/>
                </a:lnSpc>
                <a:spcBef>
                  <a:spcPct val="0"/>
                </a:spcBef>
                <a:spcAft>
                  <a:spcPct val="0"/>
                </a:spcAft>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lang="zh-CN" altLang="en-US" sz="14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endParaRPr lang="en-US" altLang="zh-CN" sz="14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25" name="Text Placeholder 33"/>
            <p:cNvSpPr txBox="1"/>
            <p:nvPr/>
          </p:nvSpPr>
          <p:spPr bwMode="auto">
            <a:xfrm>
              <a:off x="1183894" y="4149930"/>
              <a:ext cx="2044646" cy="3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sz="3600">
                  <a:solidFill>
                    <a:schemeClr val="tx1"/>
                  </a:solidFill>
                  <a:latin typeface="Lato Light" pitchFamily="34" charset="0"/>
                  <a:ea typeface="MS PGothic" panose="020B0600070205080204" pitchFamily="34" charset="-128"/>
                </a:defRPr>
              </a:lvl1pPr>
              <a:lvl2pPr marL="742950" indent="-285750" defTabSz="685800" eaLnBrk="0" hangingPunct="0">
                <a:defRPr sz="3600">
                  <a:solidFill>
                    <a:schemeClr val="tx1"/>
                  </a:solidFill>
                  <a:latin typeface="Lato Light" pitchFamily="34" charset="0"/>
                  <a:ea typeface="MS PGothic" panose="020B0600070205080204" pitchFamily="34" charset="-128"/>
                </a:defRPr>
              </a:lvl2pPr>
              <a:lvl3pPr marL="1143000" indent="-228600" defTabSz="685800" eaLnBrk="0" hangingPunct="0">
                <a:defRPr sz="3600">
                  <a:solidFill>
                    <a:schemeClr val="tx1"/>
                  </a:solidFill>
                  <a:latin typeface="Lato Light" pitchFamily="34" charset="0"/>
                  <a:ea typeface="MS PGothic" panose="020B0600070205080204" pitchFamily="34" charset="-128"/>
                </a:defRPr>
              </a:lvl3pPr>
              <a:lvl4pPr marL="1600200" indent="-228600" defTabSz="685800" eaLnBrk="0" hangingPunct="0">
                <a:defRPr sz="3600">
                  <a:solidFill>
                    <a:schemeClr val="tx1"/>
                  </a:solidFill>
                  <a:latin typeface="Lato Light" pitchFamily="34" charset="0"/>
                  <a:ea typeface="MS PGothic" panose="020B0600070205080204" pitchFamily="34" charset="-128"/>
                </a:defRPr>
              </a:lvl4pPr>
              <a:lvl5pPr marL="2057400" indent="-228600" defTabSz="685800" eaLnBrk="0" hangingPunct="0">
                <a:defRPr sz="3600">
                  <a:solidFill>
                    <a:schemeClr val="tx1"/>
                  </a:solidFill>
                  <a:latin typeface="Lato Light" pitchFamily="34" charset="0"/>
                  <a:ea typeface="MS PGothic" panose="020B0600070205080204" pitchFamily="34" charset="-128"/>
                </a:defRPr>
              </a:lvl5pPr>
              <a:lvl6pPr marL="25146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685800"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eaLnBrk="1" hangingPunct="1">
                <a:lnSpc>
                  <a:spcPct val="90000"/>
                </a:lnSpc>
                <a:spcBef>
                  <a:spcPts val="375"/>
                </a:spcBef>
              </a:pPr>
              <a:r>
                <a:rPr lang="zh-CN" altLang="en-US" sz="1800" b="1" kern="0" dirty="0">
                  <a:solidFill>
                    <a:schemeClr val="tx1">
                      <a:lumMod val="50000"/>
                    </a:schemeClr>
                  </a:solidFill>
                  <a:latin typeface="微软雅黑" panose="020B0503020204020204" pitchFamily="34" charset="-122"/>
                  <a:ea typeface="微软雅黑" panose="020B0503020204020204" pitchFamily="34" charset="-122"/>
                </a:rPr>
                <a:t>添加文本</a:t>
              </a:r>
              <a:r>
                <a:rPr lang="zh-CN" altLang="en-US" sz="1800" b="1" kern="0" dirty="0" smtClean="0">
                  <a:solidFill>
                    <a:schemeClr val="tx1">
                      <a:lumMod val="50000"/>
                    </a:schemeClr>
                  </a:solidFill>
                  <a:latin typeface="微软雅黑" panose="020B0503020204020204" pitchFamily="34" charset="-122"/>
                  <a:ea typeface="微软雅黑" panose="020B0503020204020204" pitchFamily="34" charset="-122"/>
                </a:rPr>
                <a:t>标题</a:t>
              </a:r>
              <a:endParaRPr lang="zh-CN" altLang="en-US" sz="1800" b="1" kern="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283340" y="1162879"/>
            <a:ext cx="3960439" cy="4504770"/>
            <a:chOff x="1558702" y="1056765"/>
            <a:chExt cx="2864705" cy="2118463"/>
          </a:xfrm>
        </p:grpSpPr>
        <p:pic>
          <p:nvPicPr>
            <p:cNvPr id="27" name="Picture 40" descr="相片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702" y="1056765"/>
              <a:ext cx="2864705" cy="2118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49343" y="1291332"/>
              <a:ext cx="2083422" cy="167546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982640" y="3156413"/>
            <a:ext cx="722019" cy="726424"/>
            <a:chOff x="982638" y="3156413"/>
            <a:chExt cx="722019" cy="726424"/>
          </a:xfrm>
        </p:grpSpPr>
        <p:sp>
          <p:nvSpPr>
            <p:cNvPr id="30" name="Oval 11"/>
            <p:cNvSpPr/>
            <p:nvPr/>
          </p:nvSpPr>
          <p:spPr>
            <a:xfrm>
              <a:off x="982638" y="3156413"/>
              <a:ext cx="722019" cy="726424"/>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1" name="Freeform 45"/>
            <p:cNvSpPr>
              <a:spLocks noEditPoints="1"/>
            </p:cNvSpPr>
            <p:nvPr/>
          </p:nvSpPr>
          <p:spPr bwMode="auto">
            <a:xfrm>
              <a:off x="1104014" y="3415264"/>
              <a:ext cx="484482" cy="223254"/>
            </a:xfrm>
            <a:custGeom>
              <a:avLst/>
              <a:gdLst>
                <a:gd name="T0" fmla="*/ 28 w 30"/>
                <a:gd name="T1" fmla="*/ 0 h 20"/>
                <a:gd name="T2" fmla="*/ 28 w 30"/>
                <a:gd name="T3" fmla="*/ 18 h 20"/>
                <a:gd name="T4" fmla="*/ 30 w 30"/>
                <a:gd name="T5" fmla="*/ 20 h 20"/>
                <a:gd name="T6" fmla="*/ 1 w 30"/>
                <a:gd name="T7" fmla="*/ 18 h 20"/>
                <a:gd name="T8" fmla="*/ 3 w 30"/>
                <a:gd name="T9" fmla="*/ 0 h 20"/>
                <a:gd name="T10" fmla="*/ 8 w 30"/>
                <a:gd name="T11" fmla="*/ 13 h 20"/>
                <a:gd name="T12" fmla="*/ 6 w 30"/>
                <a:gd name="T13" fmla="*/ 12 h 20"/>
                <a:gd name="T14" fmla="*/ 8 w 30"/>
                <a:gd name="T15" fmla="*/ 10 h 20"/>
                <a:gd name="T16" fmla="*/ 5 w 30"/>
                <a:gd name="T17" fmla="*/ 10 h 20"/>
                <a:gd name="T18" fmla="*/ 6 w 30"/>
                <a:gd name="T19" fmla="*/ 16 h 20"/>
                <a:gd name="T20" fmla="*/ 9 w 30"/>
                <a:gd name="T21" fmla="*/ 14 h 20"/>
                <a:gd name="T22" fmla="*/ 6 w 30"/>
                <a:gd name="T23" fmla="*/ 14 h 20"/>
                <a:gd name="T24" fmla="*/ 11 w 30"/>
                <a:gd name="T25" fmla="*/ 11 h 20"/>
                <a:gd name="T26" fmla="*/ 10 w 30"/>
                <a:gd name="T27" fmla="*/ 11 h 20"/>
                <a:gd name="T28" fmla="*/ 10 w 30"/>
                <a:gd name="T29" fmla="*/ 13 h 20"/>
                <a:gd name="T30" fmla="*/ 12 w 30"/>
                <a:gd name="T31" fmla="*/ 12 h 20"/>
                <a:gd name="T32" fmla="*/ 9 w 30"/>
                <a:gd name="T33" fmla="*/ 13 h 20"/>
                <a:gd name="T34" fmla="*/ 14 w 30"/>
                <a:gd name="T35" fmla="*/ 13 h 20"/>
                <a:gd name="T36" fmla="*/ 15 w 30"/>
                <a:gd name="T37" fmla="*/ 13 h 20"/>
                <a:gd name="T38" fmla="*/ 16 w 30"/>
                <a:gd name="T39" fmla="*/ 10 h 20"/>
                <a:gd name="T40" fmla="*/ 18 w 30"/>
                <a:gd name="T41" fmla="*/ 13 h 20"/>
                <a:gd name="T42" fmla="*/ 18 w 30"/>
                <a:gd name="T43" fmla="*/ 10 h 20"/>
                <a:gd name="T44" fmla="*/ 13 w 30"/>
                <a:gd name="T45" fmla="*/ 14 h 20"/>
                <a:gd name="T46" fmla="*/ 22 w 30"/>
                <a:gd name="T47" fmla="*/ 10 h 20"/>
                <a:gd name="T48" fmla="*/ 21 w 30"/>
                <a:gd name="T49" fmla="*/ 11 h 20"/>
                <a:gd name="T50" fmla="*/ 22 w 30"/>
                <a:gd name="T51" fmla="*/ 8 h 20"/>
                <a:gd name="T52" fmla="*/ 22 w 30"/>
                <a:gd name="T53" fmla="*/ 7 h 20"/>
                <a:gd name="T54" fmla="*/ 20 w 30"/>
                <a:gd name="T55" fmla="*/ 7 h 20"/>
                <a:gd name="T56" fmla="*/ 19 w 30"/>
                <a:gd name="T57" fmla="*/ 11 h 20"/>
                <a:gd name="T58" fmla="*/ 20 w 30"/>
                <a:gd name="T59" fmla="*/ 12 h 20"/>
                <a:gd name="T60" fmla="*/ 23 w 30"/>
                <a:gd name="T61" fmla="*/ 10 h 20"/>
                <a:gd name="T62" fmla="*/ 23 w 30"/>
                <a:gd name="T63" fmla="*/ 5 h 20"/>
                <a:gd name="T64" fmla="*/ 23 w 30"/>
                <a:gd name="T65" fmla="*/ 7 h 20"/>
                <a:gd name="T66" fmla="*/ 24 w 30"/>
                <a:gd name="T67" fmla="*/ 8 h 20"/>
                <a:gd name="T68" fmla="*/ 25 w 30"/>
                <a:gd name="T69" fmla="*/ 6 h 20"/>
                <a:gd name="T70" fmla="*/ 25 w 30"/>
                <a:gd name="T71" fmla="*/ 5 h 20"/>
                <a:gd name="T72" fmla="*/ 23 w 30"/>
                <a:gd name="T73" fmla="*/ 4 h 20"/>
                <a:gd name="T74" fmla="*/ 23 w 30"/>
                <a:gd name="T75" fmla="*/ 5 h 20"/>
                <a:gd name="T76" fmla="*/ 18 w 30"/>
                <a:gd name="T77" fmla="*/ 16 h 20"/>
                <a:gd name="T78" fmla="*/ 25 w 30"/>
                <a:gd name="T79" fmla="*/ 17 h 20"/>
                <a:gd name="T80" fmla="*/ 27 w 30"/>
                <a:gd name="T81" fmla="*/ 1 h 20"/>
                <a:gd name="T82" fmla="*/ 17 w 30"/>
                <a:gd name="T83" fmla="*/ 18 h 20"/>
                <a:gd name="T84" fmla="*/ 24 w 30"/>
                <a:gd name="T85" fmla="*/ 17 h 20"/>
                <a:gd name="T86" fmla="*/ 19 w 30"/>
                <a:gd name="T8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 h="20">
                  <a:moveTo>
                    <a:pt x="3" y="0"/>
                  </a:moveTo>
                  <a:cubicBezTo>
                    <a:pt x="3" y="0"/>
                    <a:pt x="3" y="0"/>
                    <a:pt x="3" y="0"/>
                  </a:cubicBezTo>
                  <a:cubicBezTo>
                    <a:pt x="28" y="0"/>
                    <a:pt x="28" y="0"/>
                    <a:pt x="28" y="0"/>
                  </a:cubicBezTo>
                  <a:cubicBezTo>
                    <a:pt x="28" y="0"/>
                    <a:pt x="28" y="0"/>
                    <a:pt x="28" y="1"/>
                  </a:cubicBezTo>
                  <a:cubicBezTo>
                    <a:pt x="28" y="1"/>
                    <a:pt x="28" y="1"/>
                    <a:pt x="28" y="1"/>
                  </a:cubicBezTo>
                  <a:cubicBezTo>
                    <a:pt x="28" y="18"/>
                    <a:pt x="28" y="18"/>
                    <a:pt x="28" y="18"/>
                  </a:cubicBezTo>
                  <a:cubicBezTo>
                    <a:pt x="30" y="18"/>
                    <a:pt x="30" y="18"/>
                    <a:pt x="30" y="18"/>
                  </a:cubicBezTo>
                  <a:cubicBezTo>
                    <a:pt x="30" y="18"/>
                    <a:pt x="30" y="19"/>
                    <a:pt x="30" y="19"/>
                  </a:cubicBezTo>
                  <a:cubicBezTo>
                    <a:pt x="30" y="20"/>
                    <a:pt x="30" y="20"/>
                    <a:pt x="30" y="20"/>
                  </a:cubicBezTo>
                  <a:cubicBezTo>
                    <a:pt x="20" y="20"/>
                    <a:pt x="10" y="20"/>
                    <a:pt x="1" y="20"/>
                  </a:cubicBezTo>
                  <a:cubicBezTo>
                    <a:pt x="0" y="20"/>
                    <a:pt x="0" y="20"/>
                    <a:pt x="0" y="19"/>
                  </a:cubicBezTo>
                  <a:cubicBezTo>
                    <a:pt x="0" y="19"/>
                    <a:pt x="0" y="18"/>
                    <a:pt x="1" y="18"/>
                  </a:cubicBezTo>
                  <a:cubicBezTo>
                    <a:pt x="2" y="18"/>
                    <a:pt x="2" y="18"/>
                    <a:pt x="2" y="18"/>
                  </a:cubicBezTo>
                  <a:cubicBezTo>
                    <a:pt x="2" y="1"/>
                    <a:pt x="2" y="1"/>
                    <a:pt x="2" y="1"/>
                  </a:cubicBezTo>
                  <a:cubicBezTo>
                    <a:pt x="2" y="0"/>
                    <a:pt x="2" y="0"/>
                    <a:pt x="3" y="0"/>
                  </a:cubicBezTo>
                  <a:close/>
                  <a:moveTo>
                    <a:pt x="6" y="14"/>
                  </a:moveTo>
                  <a:cubicBezTo>
                    <a:pt x="6" y="14"/>
                    <a:pt x="6" y="14"/>
                    <a:pt x="6" y="14"/>
                  </a:cubicBezTo>
                  <a:cubicBezTo>
                    <a:pt x="8" y="13"/>
                    <a:pt x="8" y="13"/>
                    <a:pt x="8" y="13"/>
                  </a:cubicBezTo>
                  <a:cubicBezTo>
                    <a:pt x="8" y="13"/>
                    <a:pt x="8" y="13"/>
                    <a:pt x="8" y="12"/>
                  </a:cubicBezTo>
                  <a:cubicBezTo>
                    <a:pt x="8" y="12"/>
                    <a:pt x="8" y="12"/>
                    <a:pt x="8" y="12"/>
                  </a:cubicBezTo>
                  <a:cubicBezTo>
                    <a:pt x="6" y="12"/>
                    <a:pt x="6" y="12"/>
                    <a:pt x="6" y="12"/>
                  </a:cubicBezTo>
                  <a:cubicBezTo>
                    <a:pt x="6" y="12"/>
                    <a:pt x="6" y="12"/>
                    <a:pt x="6" y="12"/>
                  </a:cubicBezTo>
                  <a:cubicBezTo>
                    <a:pt x="6" y="11"/>
                    <a:pt x="6" y="11"/>
                    <a:pt x="6" y="11"/>
                  </a:cubicBezTo>
                  <a:cubicBezTo>
                    <a:pt x="8" y="10"/>
                    <a:pt x="8" y="10"/>
                    <a:pt x="8" y="10"/>
                  </a:cubicBezTo>
                  <a:cubicBezTo>
                    <a:pt x="8" y="10"/>
                    <a:pt x="9" y="10"/>
                    <a:pt x="9" y="10"/>
                  </a:cubicBezTo>
                  <a:cubicBezTo>
                    <a:pt x="8" y="9"/>
                    <a:pt x="8" y="9"/>
                    <a:pt x="8" y="9"/>
                  </a:cubicBezTo>
                  <a:cubicBezTo>
                    <a:pt x="5" y="10"/>
                    <a:pt x="5" y="10"/>
                    <a:pt x="5" y="10"/>
                  </a:cubicBezTo>
                  <a:cubicBezTo>
                    <a:pt x="4" y="10"/>
                    <a:pt x="4" y="10"/>
                    <a:pt x="4" y="11"/>
                  </a:cubicBezTo>
                  <a:cubicBezTo>
                    <a:pt x="6" y="16"/>
                    <a:pt x="6" y="16"/>
                    <a:pt x="6" y="16"/>
                  </a:cubicBezTo>
                  <a:cubicBezTo>
                    <a:pt x="6" y="16"/>
                    <a:pt x="6" y="16"/>
                    <a:pt x="6" y="16"/>
                  </a:cubicBezTo>
                  <a:cubicBezTo>
                    <a:pt x="9" y="15"/>
                    <a:pt x="9" y="15"/>
                    <a:pt x="9" y="15"/>
                  </a:cubicBezTo>
                  <a:cubicBezTo>
                    <a:pt x="10" y="15"/>
                    <a:pt x="10" y="15"/>
                    <a:pt x="10" y="15"/>
                  </a:cubicBezTo>
                  <a:cubicBezTo>
                    <a:pt x="10" y="14"/>
                    <a:pt x="9" y="14"/>
                    <a:pt x="9" y="14"/>
                  </a:cubicBezTo>
                  <a:cubicBezTo>
                    <a:pt x="7" y="15"/>
                    <a:pt x="7" y="15"/>
                    <a:pt x="7" y="15"/>
                  </a:cubicBezTo>
                  <a:cubicBezTo>
                    <a:pt x="6" y="14"/>
                    <a:pt x="6" y="14"/>
                    <a:pt x="6" y="14"/>
                  </a:cubicBezTo>
                  <a:cubicBezTo>
                    <a:pt x="6" y="14"/>
                    <a:pt x="6" y="14"/>
                    <a:pt x="6" y="14"/>
                  </a:cubicBezTo>
                  <a:close/>
                  <a:moveTo>
                    <a:pt x="10" y="12"/>
                  </a:moveTo>
                  <a:cubicBezTo>
                    <a:pt x="10" y="12"/>
                    <a:pt x="10" y="12"/>
                    <a:pt x="10" y="12"/>
                  </a:cubicBezTo>
                  <a:cubicBezTo>
                    <a:pt x="11" y="11"/>
                    <a:pt x="11" y="11"/>
                    <a:pt x="11" y="11"/>
                  </a:cubicBezTo>
                  <a:cubicBezTo>
                    <a:pt x="12" y="11"/>
                    <a:pt x="12" y="11"/>
                    <a:pt x="12" y="11"/>
                  </a:cubicBezTo>
                  <a:cubicBezTo>
                    <a:pt x="12" y="10"/>
                    <a:pt x="11" y="10"/>
                    <a:pt x="11" y="10"/>
                  </a:cubicBezTo>
                  <a:cubicBezTo>
                    <a:pt x="10" y="11"/>
                    <a:pt x="10" y="11"/>
                    <a:pt x="10" y="11"/>
                  </a:cubicBezTo>
                  <a:cubicBezTo>
                    <a:pt x="9" y="11"/>
                    <a:pt x="9" y="11"/>
                    <a:pt x="9" y="11"/>
                  </a:cubicBezTo>
                  <a:cubicBezTo>
                    <a:pt x="9" y="12"/>
                    <a:pt x="9" y="12"/>
                    <a:pt x="10" y="12"/>
                  </a:cubicBezTo>
                  <a:close/>
                  <a:moveTo>
                    <a:pt x="10" y="13"/>
                  </a:moveTo>
                  <a:cubicBezTo>
                    <a:pt x="10" y="13"/>
                    <a:pt x="10" y="13"/>
                    <a:pt x="10" y="13"/>
                  </a:cubicBezTo>
                  <a:cubicBezTo>
                    <a:pt x="12" y="13"/>
                    <a:pt x="12" y="13"/>
                    <a:pt x="12" y="13"/>
                  </a:cubicBezTo>
                  <a:cubicBezTo>
                    <a:pt x="12" y="13"/>
                    <a:pt x="12" y="13"/>
                    <a:pt x="12" y="12"/>
                  </a:cubicBezTo>
                  <a:cubicBezTo>
                    <a:pt x="12" y="12"/>
                    <a:pt x="12" y="12"/>
                    <a:pt x="12" y="12"/>
                  </a:cubicBezTo>
                  <a:cubicBezTo>
                    <a:pt x="10" y="12"/>
                    <a:pt x="10" y="12"/>
                    <a:pt x="10" y="12"/>
                  </a:cubicBezTo>
                  <a:cubicBezTo>
                    <a:pt x="10" y="12"/>
                    <a:pt x="9" y="13"/>
                    <a:pt x="9" y="13"/>
                  </a:cubicBezTo>
                  <a:cubicBezTo>
                    <a:pt x="10" y="13"/>
                    <a:pt x="10" y="13"/>
                    <a:pt x="10" y="13"/>
                  </a:cubicBezTo>
                  <a:close/>
                  <a:moveTo>
                    <a:pt x="14" y="13"/>
                  </a:moveTo>
                  <a:cubicBezTo>
                    <a:pt x="14" y="13"/>
                    <a:pt x="14" y="13"/>
                    <a:pt x="14" y="13"/>
                  </a:cubicBezTo>
                  <a:cubicBezTo>
                    <a:pt x="14" y="11"/>
                    <a:pt x="14" y="11"/>
                    <a:pt x="14" y="11"/>
                  </a:cubicBezTo>
                  <a:cubicBezTo>
                    <a:pt x="14" y="10"/>
                    <a:pt x="15" y="10"/>
                    <a:pt x="15" y="10"/>
                  </a:cubicBezTo>
                  <a:cubicBezTo>
                    <a:pt x="15" y="13"/>
                    <a:pt x="15" y="13"/>
                    <a:pt x="15" y="13"/>
                  </a:cubicBezTo>
                  <a:cubicBezTo>
                    <a:pt x="16" y="14"/>
                    <a:pt x="16" y="14"/>
                    <a:pt x="16" y="14"/>
                  </a:cubicBezTo>
                  <a:cubicBezTo>
                    <a:pt x="17" y="14"/>
                    <a:pt x="17" y="13"/>
                    <a:pt x="17" y="13"/>
                  </a:cubicBezTo>
                  <a:cubicBezTo>
                    <a:pt x="16" y="10"/>
                    <a:pt x="16" y="10"/>
                    <a:pt x="16" y="10"/>
                  </a:cubicBezTo>
                  <a:cubicBezTo>
                    <a:pt x="16" y="10"/>
                    <a:pt x="16" y="10"/>
                    <a:pt x="16" y="10"/>
                  </a:cubicBezTo>
                  <a:cubicBezTo>
                    <a:pt x="16" y="9"/>
                    <a:pt x="17" y="9"/>
                    <a:pt x="17" y="10"/>
                  </a:cubicBezTo>
                  <a:cubicBezTo>
                    <a:pt x="18" y="13"/>
                    <a:pt x="18" y="13"/>
                    <a:pt x="18" y="13"/>
                  </a:cubicBezTo>
                  <a:cubicBezTo>
                    <a:pt x="18" y="13"/>
                    <a:pt x="18" y="13"/>
                    <a:pt x="18" y="13"/>
                  </a:cubicBezTo>
                  <a:cubicBezTo>
                    <a:pt x="19" y="13"/>
                    <a:pt x="19" y="13"/>
                    <a:pt x="19" y="12"/>
                  </a:cubicBezTo>
                  <a:cubicBezTo>
                    <a:pt x="18" y="10"/>
                    <a:pt x="18" y="10"/>
                    <a:pt x="18" y="10"/>
                  </a:cubicBezTo>
                  <a:cubicBezTo>
                    <a:pt x="18" y="8"/>
                    <a:pt x="16" y="8"/>
                    <a:pt x="15" y="9"/>
                  </a:cubicBezTo>
                  <a:cubicBezTo>
                    <a:pt x="14" y="8"/>
                    <a:pt x="12" y="10"/>
                    <a:pt x="13" y="11"/>
                  </a:cubicBezTo>
                  <a:cubicBezTo>
                    <a:pt x="13" y="14"/>
                    <a:pt x="13" y="14"/>
                    <a:pt x="13" y="14"/>
                  </a:cubicBezTo>
                  <a:cubicBezTo>
                    <a:pt x="13" y="14"/>
                    <a:pt x="14" y="14"/>
                    <a:pt x="14" y="14"/>
                  </a:cubicBezTo>
                  <a:cubicBezTo>
                    <a:pt x="14" y="14"/>
                    <a:pt x="15" y="14"/>
                    <a:pt x="14" y="13"/>
                  </a:cubicBezTo>
                  <a:close/>
                  <a:moveTo>
                    <a:pt x="22" y="10"/>
                  </a:moveTo>
                  <a:cubicBezTo>
                    <a:pt x="22" y="10"/>
                    <a:pt x="22" y="10"/>
                    <a:pt x="22" y="10"/>
                  </a:cubicBezTo>
                  <a:cubicBezTo>
                    <a:pt x="22" y="11"/>
                    <a:pt x="21" y="11"/>
                    <a:pt x="21" y="11"/>
                  </a:cubicBezTo>
                  <a:cubicBezTo>
                    <a:pt x="21" y="11"/>
                    <a:pt x="21" y="11"/>
                    <a:pt x="21" y="11"/>
                  </a:cubicBezTo>
                  <a:cubicBezTo>
                    <a:pt x="20" y="11"/>
                    <a:pt x="20" y="10"/>
                    <a:pt x="20" y="10"/>
                  </a:cubicBezTo>
                  <a:cubicBezTo>
                    <a:pt x="20" y="9"/>
                    <a:pt x="21" y="8"/>
                    <a:pt x="22" y="8"/>
                  </a:cubicBezTo>
                  <a:cubicBezTo>
                    <a:pt x="22" y="8"/>
                    <a:pt x="22" y="8"/>
                    <a:pt x="22" y="8"/>
                  </a:cubicBezTo>
                  <a:cubicBezTo>
                    <a:pt x="22" y="9"/>
                    <a:pt x="22" y="9"/>
                    <a:pt x="22" y="8"/>
                  </a:cubicBezTo>
                  <a:cubicBezTo>
                    <a:pt x="23" y="8"/>
                    <a:pt x="23" y="8"/>
                    <a:pt x="22" y="7"/>
                  </a:cubicBezTo>
                  <a:cubicBezTo>
                    <a:pt x="22" y="7"/>
                    <a:pt x="22" y="7"/>
                    <a:pt x="22" y="7"/>
                  </a:cubicBezTo>
                  <a:cubicBezTo>
                    <a:pt x="22" y="7"/>
                    <a:pt x="22" y="7"/>
                    <a:pt x="22" y="7"/>
                  </a:cubicBezTo>
                  <a:cubicBezTo>
                    <a:pt x="22" y="7"/>
                    <a:pt x="22" y="7"/>
                    <a:pt x="22" y="7"/>
                  </a:cubicBezTo>
                  <a:cubicBezTo>
                    <a:pt x="22" y="7"/>
                    <a:pt x="21" y="7"/>
                    <a:pt x="20" y="7"/>
                  </a:cubicBezTo>
                  <a:cubicBezTo>
                    <a:pt x="20" y="7"/>
                    <a:pt x="20" y="7"/>
                    <a:pt x="20" y="7"/>
                  </a:cubicBezTo>
                  <a:cubicBezTo>
                    <a:pt x="19" y="7"/>
                    <a:pt x="18" y="9"/>
                    <a:pt x="19" y="10"/>
                  </a:cubicBezTo>
                  <a:cubicBezTo>
                    <a:pt x="19" y="10"/>
                    <a:pt x="19" y="11"/>
                    <a:pt x="19" y="11"/>
                  </a:cubicBezTo>
                  <a:cubicBezTo>
                    <a:pt x="19" y="11"/>
                    <a:pt x="19" y="11"/>
                    <a:pt x="19" y="11"/>
                  </a:cubicBezTo>
                  <a:cubicBezTo>
                    <a:pt x="20" y="12"/>
                    <a:pt x="20" y="12"/>
                    <a:pt x="20" y="12"/>
                  </a:cubicBezTo>
                  <a:cubicBezTo>
                    <a:pt x="20" y="12"/>
                    <a:pt x="20" y="12"/>
                    <a:pt x="20" y="12"/>
                  </a:cubicBezTo>
                  <a:cubicBezTo>
                    <a:pt x="20" y="12"/>
                    <a:pt x="20" y="12"/>
                    <a:pt x="20" y="12"/>
                  </a:cubicBezTo>
                  <a:cubicBezTo>
                    <a:pt x="21" y="13"/>
                    <a:pt x="23" y="12"/>
                    <a:pt x="23" y="11"/>
                  </a:cubicBezTo>
                  <a:cubicBezTo>
                    <a:pt x="23" y="11"/>
                    <a:pt x="23" y="10"/>
                    <a:pt x="23" y="10"/>
                  </a:cubicBezTo>
                  <a:cubicBezTo>
                    <a:pt x="23" y="10"/>
                    <a:pt x="22" y="10"/>
                    <a:pt x="22" y="10"/>
                  </a:cubicBezTo>
                  <a:close/>
                  <a:moveTo>
                    <a:pt x="23" y="5"/>
                  </a:moveTo>
                  <a:cubicBezTo>
                    <a:pt x="23" y="5"/>
                    <a:pt x="23" y="5"/>
                    <a:pt x="23" y="5"/>
                  </a:cubicBezTo>
                  <a:cubicBezTo>
                    <a:pt x="23" y="5"/>
                    <a:pt x="24" y="5"/>
                    <a:pt x="24" y="5"/>
                  </a:cubicBezTo>
                  <a:cubicBezTo>
                    <a:pt x="24" y="5"/>
                    <a:pt x="24" y="5"/>
                    <a:pt x="24" y="6"/>
                  </a:cubicBezTo>
                  <a:cubicBezTo>
                    <a:pt x="23" y="6"/>
                    <a:pt x="23" y="7"/>
                    <a:pt x="23" y="7"/>
                  </a:cubicBezTo>
                  <a:cubicBezTo>
                    <a:pt x="23" y="8"/>
                    <a:pt x="23" y="8"/>
                    <a:pt x="23" y="8"/>
                  </a:cubicBezTo>
                  <a:cubicBezTo>
                    <a:pt x="23" y="8"/>
                    <a:pt x="24" y="8"/>
                    <a:pt x="24" y="8"/>
                  </a:cubicBezTo>
                  <a:cubicBezTo>
                    <a:pt x="24" y="8"/>
                    <a:pt x="24" y="8"/>
                    <a:pt x="24" y="8"/>
                  </a:cubicBezTo>
                  <a:cubicBezTo>
                    <a:pt x="25" y="8"/>
                    <a:pt x="25" y="8"/>
                    <a:pt x="25" y="8"/>
                  </a:cubicBezTo>
                  <a:cubicBezTo>
                    <a:pt x="26" y="8"/>
                    <a:pt x="26" y="7"/>
                    <a:pt x="26" y="7"/>
                  </a:cubicBezTo>
                  <a:cubicBezTo>
                    <a:pt x="26" y="7"/>
                    <a:pt x="25" y="6"/>
                    <a:pt x="25" y="6"/>
                  </a:cubicBezTo>
                  <a:cubicBezTo>
                    <a:pt x="24" y="7"/>
                    <a:pt x="24" y="7"/>
                    <a:pt x="24" y="7"/>
                  </a:cubicBezTo>
                  <a:cubicBezTo>
                    <a:pt x="25" y="6"/>
                    <a:pt x="25" y="6"/>
                    <a:pt x="25" y="6"/>
                  </a:cubicBezTo>
                  <a:cubicBezTo>
                    <a:pt x="25" y="6"/>
                    <a:pt x="25" y="5"/>
                    <a:pt x="25" y="5"/>
                  </a:cubicBezTo>
                  <a:cubicBezTo>
                    <a:pt x="25" y="4"/>
                    <a:pt x="24" y="4"/>
                    <a:pt x="24" y="4"/>
                  </a:cubicBezTo>
                  <a:cubicBezTo>
                    <a:pt x="24" y="4"/>
                    <a:pt x="23" y="4"/>
                    <a:pt x="23" y="4"/>
                  </a:cubicBezTo>
                  <a:cubicBezTo>
                    <a:pt x="23" y="4"/>
                    <a:pt x="23" y="4"/>
                    <a:pt x="23" y="4"/>
                  </a:cubicBezTo>
                  <a:cubicBezTo>
                    <a:pt x="22" y="4"/>
                    <a:pt x="22" y="5"/>
                    <a:pt x="22" y="6"/>
                  </a:cubicBezTo>
                  <a:cubicBezTo>
                    <a:pt x="22" y="6"/>
                    <a:pt x="23" y="6"/>
                    <a:pt x="23" y="6"/>
                  </a:cubicBezTo>
                  <a:cubicBezTo>
                    <a:pt x="23" y="6"/>
                    <a:pt x="24" y="6"/>
                    <a:pt x="23" y="5"/>
                  </a:cubicBezTo>
                  <a:close/>
                  <a:moveTo>
                    <a:pt x="18" y="16"/>
                  </a:moveTo>
                  <a:cubicBezTo>
                    <a:pt x="18" y="16"/>
                    <a:pt x="18" y="16"/>
                    <a:pt x="18" y="16"/>
                  </a:cubicBezTo>
                  <a:cubicBezTo>
                    <a:pt x="18" y="16"/>
                    <a:pt x="18" y="16"/>
                    <a:pt x="18" y="16"/>
                  </a:cubicBezTo>
                  <a:cubicBezTo>
                    <a:pt x="25" y="16"/>
                    <a:pt x="25" y="16"/>
                    <a:pt x="25" y="16"/>
                  </a:cubicBezTo>
                  <a:cubicBezTo>
                    <a:pt x="25" y="16"/>
                    <a:pt x="25" y="16"/>
                    <a:pt x="25" y="17"/>
                  </a:cubicBezTo>
                  <a:cubicBezTo>
                    <a:pt x="25" y="17"/>
                    <a:pt x="25" y="17"/>
                    <a:pt x="25" y="17"/>
                  </a:cubicBezTo>
                  <a:cubicBezTo>
                    <a:pt x="25" y="18"/>
                    <a:pt x="25" y="18"/>
                    <a:pt x="25" y="18"/>
                  </a:cubicBezTo>
                  <a:cubicBezTo>
                    <a:pt x="27" y="18"/>
                    <a:pt x="27" y="18"/>
                    <a:pt x="27" y="18"/>
                  </a:cubicBezTo>
                  <a:cubicBezTo>
                    <a:pt x="27" y="1"/>
                    <a:pt x="27" y="1"/>
                    <a:pt x="27" y="1"/>
                  </a:cubicBezTo>
                  <a:cubicBezTo>
                    <a:pt x="4" y="1"/>
                    <a:pt x="4" y="1"/>
                    <a:pt x="4" y="1"/>
                  </a:cubicBezTo>
                  <a:cubicBezTo>
                    <a:pt x="4" y="18"/>
                    <a:pt x="4" y="18"/>
                    <a:pt x="4" y="18"/>
                  </a:cubicBezTo>
                  <a:cubicBezTo>
                    <a:pt x="17" y="18"/>
                    <a:pt x="17" y="18"/>
                    <a:pt x="17" y="18"/>
                  </a:cubicBezTo>
                  <a:cubicBezTo>
                    <a:pt x="17" y="17"/>
                    <a:pt x="17" y="17"/>
                    <a:pt x="17" y="17"/>
                  </a:cubicBezTo>
                  <a:cubicBezTo>
                    <a:pt x="17" y="16"/>
                    <a:pt x="18" y="16"/>
                    <a:pt x="18" y="16"/>
                  </a:cubicBezTo>
                  <a:close/>
                  <a:moveTo>
                    <a:pt x="24" y="17"/>
                  </a:moveTo>
                  <a:cubicBezTo>
                    <a:pt x="24" y="17"/>
                    <a:pt x="24" y="17"/>
                    <a:pt x="24" y="17"/>
                  </a:cubicBezTo>
                  <a:cubicBezTo>
                    <a:pt x="19" y="17"/>
                    <a:pt x="19" y="17"/>
                    <a:pt x="19" y="17"/>
                  </a:cubicBezTo>
                  <a:cubicBezTo>
                    <a:pt x="19" y="18"/>
                    <a:pt x="19" y="18"/>
                    <a:pt x="19" y="18"/>
                  </a:cubicBezTo>
                  <a:cubicBezTo>
                    <a:pt x="24" y="18"/>
                    <a:pt x="24" y="18"/>
                    <a:pt x="24" y="18"/>
                  </a:cubicBezTo>
                  <a:cubicBezTo>
                    <a:pt x="24" y="17"/>
                    <a:pt x="24" y="17"/>
                    <a:pt x="24" y="1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982640" y="1731698"/>
            <a:ext cx="722019" cy="726424"/>
            <a:chOff x="982638" y="1731698"/>
            <a:chExt cx="722019" cy="726424"/>
          </a:xfrm>
        </p:grpSpPr>
        <p:sp>
          <p:nvSpPr>
            <p:cNvPr id="33" name="Oval 5"/>
            <p:cNvSpPr/>
            <p:nvPr/>
          </p:nvSpPr>
          <p:spPr>
            <a:xfrm>
              <a:off x="982638" y="173169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4" name="Freeform 29"/>
            <p:cNvSpPr>
              <a:spLocks noEditPoints="1"/>
            </p:cNvSpPr>
            <p:nvPr/>
          </p:nvSpPr>
          <p:spPr bwMode="auto">
            <a:xfrm>
              <a:off x="1068215" y="1986985"/>
              <a:ext cx="550863" cy="215850"/>
            </a:xfrm>
            <a:custGeom>
              <a:avLst/>
              <a:gdLst>
                <a:gd name="T0" fmla="*/ 2 w 28"/>
                <a:gd name="T1" fmla="*/ 9 h 16"/>
                <a:gd name="T2" fmla="*/ 1 w 28"/>
                <a:gd name="T3" fmla="*/ 13 h 16"/>
                <a:gd name="T4" fmla="*/ 2 w 28"/>
                <a:gd name="T5" fmla="*/ 12 h 16"/>
                <a:gd name="T6" fmla="*/ 2 w 28"/>
                <a:gd name="T7" fmla="*/ 13 h 16"/>
                <a:gd name="T8" fmla="*/ 3 w 28"/>
                <a:gd name="T9" fmla="*/ 12 h 16"/>
                <a:gd name="T10" fmla="*/ 4 w 28"/>
                <a:gd name="T11" fmla="*/ 13 h 16"/>
                <a:gd name="T12" fmla="*/ 3 w 28"/>
                <a:gd name="T13" fmla="*/ 9 h 16"/>
                <a:gd name="T14" fmla="*/ 7 w 28"/>
                <a:gd name="T15" fmla="*/ 9 h 16"/>
                <a:gd name="T16" fmla="*/ 7 w 28"/>
                <a:gd name="T17" fmla="*/ 13 h 16"/>
                <a:gd name="T18" fmla="*/ 7 w 28"/>
                <a:gd name="T19" fmla="*/ 13 h 16"/>
                <a:gd name="T20" fmla="*/ 10 w 28"/>
                <a:gd name="T21" fmla="*/ 15 h 16"/>
                <a:gd name="T22" fmla="*/ 19 w 28"/>
                <a:gd name="T23" fmla="*/ 15 h 16"/>
                <a:gd name="T24" fmla="*/ 21 w 28"/>
                <a:gd name="T25" fmla="*/ 13 h 16"/>
                <a:gd name="T26" fmla="*/ 21 w 28"/>
                <a:gd name="T27" fmla="*/ 13 h 16"/>
                <a:gd name="T28" fmla="*/ 21 w 28"/>
                <a:gd name="T29" fmla="*/ 9 h 16"/>
                <a:gd name="T30" fmla="*/ 28 w 28"/>
                <a:gd name="T31" fmla="*/ 6 h 16"/>
                <a:gd name="T32" fmla="*/ 15 w 28"/>
                <a:gd name="T33" fmla="*/ 0 h 16"/>
                <a:gd name="T34" fmla="*/ 1 w 28"/>
                <a:gd name="T35" fmla="*/ 4 h 16"/>
                <a:gd name="T36" fmla="*/ 1 w 28"/>
                <a:gd name="T37" fmla="*/ 6 h 16"/>
                <a:gd name="T38" fmla="*/ 8 w 28"/>
                <a:gd name="T39" fmla="*/ 6 h 16"/>
                <a:gd name="T40" fmla="*/ 5 w 28"/>
                <a:gd name="T41" fmla="*/ 5 h 16"/>
                <a:gd name="T42" fmla="*/ 24 w 28"/>
                <a:gd name="T43" fmla="*/ 5 h 16"/>
                <a:gd name="T44" fmla="*/ 19 w 28"/>
                <a:gd name="T45" fmla="*/ 5 h 16"/>
                <a:gd name="T46" fmla="*/ 10 w 28"/>
                <a:gd name="T47" fmla="*/ 5 h 16"/>
                <a:gd name="T48" fmla="*/ 20 w 28"/>
                <a:gd name="T49" fmla="*/ 12 h 16"/>
                <a:gd name="T50" fmla="*/ 19 w 28"/>
                <a:gd name="T51" fmla="*/ 11 h 16"/>
                <a:gd name="T52" fmla="*/ 10 w 28"/>
                <a:gd name="T53" fmla="*/ 11 h 16"/>
                <a:gd name="T54" fmla="*/ 9 w 28"/>
                <a:gd name="T55" fmla="*/ 7 h 16"/>
                <a:gd name="T56" fmla="*/ 14 w 28"/>
                <a:gd name="T57" fmla="*/ 6 h 16"/>
                <a:gd name="T58" fmla="*/ 20 w 28"/>
                <a:gd name="T59" fmla="*/ 7 h 16"/>
                <a:gd name="T60" fmla="*/ 18 w 28"/>
                <a:gd name="T61" fmla="*/ 12 h 16"/>
                <a:gd name="T62" fmla="*/ 20 w 28"/>
                <a:gd name="T63" fmla="*/ 13 h 16"/>
                <a:gd name="T64" fmla="*/ 20 w 28"/>
                <a:gd name="T65" fmla="*/ 13 h 16"/>
                <a:gd name="T66" fmla="*/ 14 w 28"/>
                <a:gd name="T67" fmla="*/ 15 h 16"/>
                <a:gd name="T68" fmla="*/ 9 w 28"/>
                <a:gd name="T69" fmla="*/ 13 h 16"/>
                <a:gd name="T70" fmla="*/ 9 w 28"/>
                <a:gd name="T71" fmla="*/ 13 h 16"/>
                <a:gd name="T72" fmla="*/ 14 w 28"/>
                <a:gd name="T7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16">
                  <a:moveTo>
                    <a:pt x="2" y="7"/>
                  </a:moveTo>
                  <a:cubicBezTo>
                    <a:pt x="2" y="9"/>
                    <a:pt x="2" y="9"/>
                    <a:pt x="2" y="9"/>
                  </a:cubicBezTo>
                  <a:cubicBezTo>
                    <a:pt x="0" y="12"/>
                    <a:pt x="0" y="12"/>
                    <a:pt x="0" y="12"/>
                  </a:cubicBezTo>
                  <a:cubicBezTo>
                    <a:pt x="0" y="12"/>
                    <a:pt x="0" y="13"/>
                    <a:pt x="1" y="13"/>
                  </a:cubicBezTo>
                  <a:cubicBezTo>
                    <a:pt x="1" y="13"/>
                    <a:pt x="1" y="13"/>
                    <a:pt x="2" y="13"/>
                  </a:cubicBezTo>
                  <a:cubicBezTo>
                    <a:pt x="2" y="12"/>
                    <a:pt x="2" y="12"/>
                    <a:pt x="2" y="12"/>
                  </a:cubicBezTo>
                  <a:cubicBezTo>
                    <a:pt x="2" y="13"/>
                    <a:pt x="2" y="13"/>
                    <a:pt x="2" y="13"/>
                  </a:cubicBezTo>
                  <a:cubicBezTo>
                    <a:pt x="2" y="13"/>
                    <a:pt x="2" y="13"/>
                    <a:pt x="2" y="13"/>
                  </a:cubicBezTo>
                  <a:cubicBezTo>
                    <a:pt x="3" y="13"/>
                    <a:pt x="3" y="13"/>
                    <a:pt x="3" y="13"/>
                  </a:cubicBezTo>
                  <a:cubicBezTo>
                    <a:pt x="3" y="12"/>
                    <a:pt x="3" y="12"/>
                    <a:pt x="3" y="12"/>
                  </a:cubicBezTo>
                  <a:cubicBezTo>
                    <a:pt x="3" y="13"/>
                    <a:pt x="3" y="13"/>
                    <a:pt x="3" y="13"/>
                  </a:cubicBezTo>
                  <a:cubicBezTo>
                    <a:pt x="3" y="13"/>
                    <a:pt x="4" y="13"/>
                    <a:pt x="4" y="13"/>
                  </a:cubicBezTo>
                  <a:cubicBezTo>
                    <a:pt x="4" y="13"/>
                    <a:pt x="4" y="12"/>
                    <a:pt x="4" y="12"/>
                  </a:cubicBezTo>
                  <a:cubicBezTo>
                    <a:pt x="3" y="9"/>
                    <a:pt x="3" y="9"/>
                    <a:pt x="3" y="9"/>
                  </a:cubicBezTo>
                  <a:cubicBezTo>
                    <a:pt x="3" y="7"/>
                    <a:pt x="3" y="7"/>
                    <a:pt x="3" y="7"/>
                  </a:cubicBezTo>
                  <a:cubicBezTo>
                    <a:pt x="7" y="9"/>
                    <a:pt x="7" y="9"/>
                    <a:pt x="7" y="9"/>
                  </a:cubicBezTo>
                  <a:cubicBezTo>
                    <a:pt x="7" y="13"/>
                    <a:pt x="7" y="13"/>
                    <a:pt x="7" y="13"/>
                  </a:cubicBezTo>
                  <a:cubicBezTo>
                    <a:pt x="7" y="13"/>
                    <a:pt x="7" y="13"/>
                    <a:pt x="7" y="13"/>
                  </a:cubicBezTo>
                  <a:cubicBezTo>
                    <a:pt x="7" y="13"/>
                    <a:pt x="7" y="13"/>
                    <a:pt x="7" y="13"/>
                  </a:cubicBezTo>
                  <a:cubicBezTo>
                    <a:pt x="7" y="13"/>
                    <a:pt x="7" y="13"/>
                    <a:pt x="7" y="13"/>
                  </a:cubicBezTo>
                  <a:cubicBezTo>
                    <a:pt x="7" y="13"/>
                    <a:pt x="7" y="13"/>
                    <a:pt x="7" y="13"/>
                  </a:cubicBezTo>
                  <a:cubicBezTo>
                    <a:pt x="7" y="14"/>
                    <a:pt x="8" y="15"/>
                    <a:pt x="10" y="15"/>
                  </a:cubicBezTo>
                  <a:cubicBezTo>
                    <a:pt x="11" y="16"/>
                    <a:pt x="12" y="16"/>
                    <a:pt x="14" y="16"/>
                  </a:cubicBezTo>
                  <a:cubicBezTo>
                    <a:pt x="16" y="16"/>
                    <a:pt x="18" y="16"/>
                    <a:pt x="19" y="15"/>
                  </a:cubicBezTo>
                  <a:cubicBezTo>
                    <a:pt x="20" y="15"/>
                    <a:pt x="21" y="14"/>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9"/>
                    <a:pt x="21" y="9"/>
                    <a:pt x="21" y="9"/>
                  </a:cubicBezTo>
                  <a:cubicBezTo>
                    <a:pt x="27" y="6"/>
                    <a:pt x="27" y="6"/>
                    <a:pt x="27" y="6"/>
                  </a:cubicBezTo>
                  <a:cubicBezTo>
                    <a:pt x="27" y="6"/>
                    <a:pt x="28" y="6"/>
                    <a:pt x="28" y="6"/>
                  </a:cubicBezTo>
                  <a:cubicBezTo>
                    <a:pt x="28" y="5"/>
                    <a:pt x="28" y="5"/>
                    <a:pt x="27" y="4"/>
                  </a:cubicBezTo>
                  <a:cubicBezTo>
                    <a:pt x="15" y="0"/>
                    <a:pt x="15" y="0"/>
                    <a:pt x="15" y="0"/>
                  </a:cubicBezTo>
                  <a:cubicBezTo>
                    <a:pt x="14" y="0"/>
                    <a:pt x="14" y="0"/>
                    <a:pt x="14" y="0"/>
                  </a:cubicBezTo>
                  <a:cubicBezTo>
                    <a:pt x="1" y="4"/>
                    <a:pt x="1" y="4"/>
                    <a:pt x="1" y="4"/>
                  </a:cubicBezTo>
                  <a:cubicBezTo>
                    <a:pt x="1" y="5"/>
                    <a:pt x="1" y="5"/>
                    <a:pt x="1" y="5"/>
                  </a:cubicBezTo>
                  <a:cubicBezTo>
                    <a:pt x="1" y="6"/>
                    <a:pt x="1" y="6"/>
                    <a:pt x="1" y="6"/>
                  </a:cubicBezTo>
                  <a:cubicBezTo>
                    <a:pt x="2" y="7"/>
                    <a:pt x="2" y="7"/>
                    <a:pt x="2" y="7"/>
                  </a:cubicBezTo>
                  <a:close/>
                  <a:moveTo>
                    <a:pt x="8" y="6"/>
                  </a:moveTo>
                  <a:cubicBezTo>
                    <a:pt x="8" y="6"/>
                    <a:pt x="8" y="6"/>
                    <a:pt x="8" y="6"/>
                  </a:cubicBezTo>
                  <a:cubicBezTo>
                    <a:pt x="5" y="5"/>
                    <a:pt x="5" y="5"/>
                    <a:pt x="5" y="5"/>
                  </a:cubicBezTo>
                  <a:cubicBezTo>
                    <a:pt x="14" y="2"/>
                    <a:pt x="14" y="2"/>
                    <a:pt x="14" y="2"/>
                  </a:cubicBezTo>
                  <a:cubicBezTo>
                    <a:pt x="24" y="5"/>
                    <a:pt x="24" y="5"/>
                    <a:pt x="24" y="5"/>
                  </a:cubicBezTo>
                  <a:cubicBezTo>
                    <a:pt x="21" y="6"/>
                    <a:pt x="21" y="6"/>
                    <a:pt x="21" y="6"/>
                  </a:cubicBezTo>
                  <a:cubicBezTo>
                    <a:pt x="20" y="6"/>
                    <a:pt x="20" y="6"/>
                    <a:pt x="19" y="5"/>
                  </a:cubicBezTo>
                  <a:cubicBezTo>
                    <a:pt x="18" y="5"/>
                    <a:pt x="16" y="5"/>
                    <a:pt x="14" y="5"/>
                  </a:cubicBezTo>
                  <a:cubicBezTo>
                    <a:pt x="12" y="5"/>
                    <a:pt x="11" y="5"/>
                    <a:pt x="10" y="5"/>
                  </a:cubicBezTo>
                  <a:cubicBezTo>
                    <a:pt x="9" y="6"/>
                    <a:pt x="8" y="6"/>
                    <a:pt x="8" y="6"/>
                  </a:cubicBezTo>
                  <a:close/>
                  <a:moveTo>
                    <a:pt x="20" y="12"/>
                  </a:moveTo>
                  <a:cubicBezTo>
                    <a:pt x="20" y="12"/>
                    <a:pt x="20" y="12"/>
                    <a:pt x="20" y="12"/>
                  </a:cubicBezTo>
                  <a:cubicBezTo>
                    <a:pt x="19" y="12"/>
                    <a:pt x="19" y="11"/>
                    <a:pt x="19" y="11"/>
                  </a:cubicBezTo>
                  <a:cubicBezTo>
                    <a:pt x="18" y="11"/>
                    <a:pt x="16" y="11"/>
                    <a:pt x="14" y="11"/>
                  </a:cubicBezTo>
                  <a:cubicBezTo>
                    <a:pt x="12" y="11"/>
                    <a:pt x="11" y="11"/>
                    <a:pt x="10" y="11"/>
                  </a:cubicBezTo>
                  <a:cubicBezTo>
                    <a:pt x="9" y="11"/>
                    <a:pt x="9" y="12"/>
                    <a:pt x="9" y="12"/>
                  </a:cubicBezTo>
                  <a:cubicBezTo>
                    <a:pt x="9" y="7"/>
                    <a:pt x="9" y="7"/>
                    <a:pt x="9" y="7"/>
                  </a:cubicBezTo>
                  <a:cubicBezTo>
                    <a:pt x="9" y="7"/>
                    <a:pt x="9" y="7"/>
                    <a:pt x="10" y="6"/>
                  </a:cubicBezTo>
                  <a:cubicBezTo>
                    <a:pt x="11" y="6"/>
                    <a:pt x="13" y="6"/>
                    <a:pt x="14" y="6"/>
                  </a:cubicBezTo>
                  <a:cubicBezTo>
                    <a:pt x="16" y="6"/>
                    <a:pt x="17" y="6"/>
                    <a:pt x="18" y="6"/>
                  </a:cubicBezTo>
                  <a:cubicBezTo>
                    <a:pt x="19" y="7"/>
                    <a:pt x="20" y="7"/>
                    <a:pt x="20" y="7"/>
                  </a:cubicBezTo>
                  <a:cubicBezTo>
                    <a:pt x="20" y="12"/>
                    <a:pt x="20" y="12"/>
                    <a:pt x="20" y="12"/>
                  </a:cubicBezTo>
                  <a:close/>
                  <a:moveTo>
                    <a:pt x="18" y="12"/>
                  </a:moveTo>
                  <a:cubicBezTo>
                    <a:pt x="18" y="12"/>
                    <a:pt x="18" y="12"/>
                    <a:pt x="18" y="12"/>
                  </a:cubicBezTo>
                  <a:cubicBezTo>
                    <a:pt x="19" y="13"/>
                    <a:pt x="20" y="13"/>
                    <a:pt x="20" y="13"/>
                  </a:cubicBezTo>
                  <a:cubicBezTo>
                    <a:pt x="20" y="13"/>
                    <a:pt x="20" y="13"/>
                    <a:pt x="20" y="13"/>
                  </a:cubicBezTo>
                  <a:cubicBezTo>
                    <a:pt x="20" y="13"/>
                    <a:pt x="20" y="13"/>
                    <a:pt x="20" y="13"/>
                  </a:cubicBezTo>
                  <a:cubicBezTo>
                    <a:pt x="20" y="14"/>
                    <a:pt x="19" y="14"/>
                    <a:pt x="18" y="14"/>
                  </a:cubicBezTo>
                  <a:cubicBezTo>
                    <a:pt x="17" y="15"/>
                    <a:pt x="16" y="15"/>
                    <a:pt x="14" y="15"/>
                  </a:cubicBezTo>
                  <a:cubicBezTo>
                    <a:pt x="13" y="15"/>
                    <a:pt x="11" y="15"/>
                    <a:pt x="10" y="14"/>
                  </a:cubicBezTo>
                  <a:cubicBezTo>
                    <a:pt x="9" y="14"/>
                    <a:pt x="9" y="14"/>
                    <a:pt x="9" y="13"/>
                  </a:cubicBezTo>
                  <a:cubicBezTo>
                    <a:pt x="9" y="13"/>
                    <a:pt x="9" y="13"/>
                    <a:pt x="9" y="13"/>
                  </a:cubicBezTo>
                  <a:cubicBezTo>
                    <a:pt x="9" y="13"/>
                    <a:pt x="9" y="13"/>
                    <a:pt x="9" y="13"/>
                  </a:cubicBezTo>
                  <a:cubicBezTo>
                    <a:pt x="9" y="13"/>
                    <a:pt x="9" y="13"/>
                    <a:pt x="10" y="12"/>
                  </a:cubicBezTo>
                  <a:cubicBezTo>
                    <a:pt x="11" y="12"/>
                    <a:pt x="13" y="12"/>
                    <a:pt x="14" y="12"/>
                  </a:cubicBezTo>
                  <a:cubicBezTo>
                    <a:pt x="16" y="12"/>
                    <a:pt x="17" y="12"/>
                    <a:pt x="18"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982640" y="4581128"/>
            <a:ext cx="722019" cy="726424"/>
            <a:chOff x="982638" y="4581128"/>
            <a:chExt cx="722019" cy="726424"/>
          </a:xfrm>
        </p:grpSpPr>
        <p:sp>
          <p:nvSpPr>
            <p:cNvPr id="36" name="Oval 13"/>
            <p:cNvSpPr/>
            <p:nvPr/>
          </p:nvSpPr>
          <p:spPr>
            <a:xfrm>
              <a:off x="982638" y="4581128"/>
              <a:ext cx="722019" cy="726424"/>
            </a:xfrm>
            <a:prstGeom prst="ellipse">
              <a:avLst/>
            </a:pr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121917" tIns="60958" rIns="121917" bIns="60958" rtlCol="0" anchor="ctr"/>
            <a:lstStyle/>
            <a:p>
              <a:pPr algn="ctr"/>
              <a:endParaRPr lang="en-US" sz="11700">
                <a:solidFill>
                  <a:schemeClr val="bg1"/>
                </a:solidFill>
              </a:endParaRPr>
            </a:p>
          </p:txBody>
        </p:sp>
        <p:sp>
          <p:nvSpPr>
            <p:cNvPr id="37" name="Freeform 34"/>
            <p:cNvSpPr>
              <a:spLocks noEditPoints="1"/>
            </p:cNvSpPr>
            <p:nvPr/>
          </p:nvSpPr>
          <p:spPr bwMode="auto">
            <a:xfrm>
              <a:off x="1142034" y="4768961"/>
              <a:ext cx="452438" cy="350757"/>
            </a:xfrm>
            <a:custGeom>
              <a:avLst/>
              <a:gdLst>
                <a:gd name="T0" fmla="*/ 20 w 23"/>
                <a:gd name="T1" fmla="*/ 0 h 26"/>
                <a:gd name="T2" fmla="*/ 19 w 23"/>
                <a:gd name="T3" fmla="*/ 2 h 26"/>
                <a:gd name="T4" fmla="*/ 23 w 23"/>
                <a:gd name="T5" fmla="*/ 10 h 26"/>
                <a:gd name="T6" fmla="*/ 19 w 23"/>
                <a:gd name="T7" fmla="*/ 18 h 26"/>
                <a:gd name="T8" fmla="*/ 15 w 23"/>
                <a:gd name="T9" fmla="*/ 21 h 26"/>
                <a:gd name="T10" fmla="*/ 11 w 23"/>
                <a:gd name="T11" fmla="*/ 22 h 26"/>
                <a:gd name="T12" fmla="*/ 11 w 23"/>
                <a:gd name="T13" fmla="*/ 24 h 26"/>
                <a:gd name="T14" fmla="*/ 16 w 23"/>
                <a:gd name="T15" fmla="*/ 25 h 26"/>
                <a:gd name="T16" fmla="*/ 10 w 23"/>
                <a:gd name="T17" fmla="*/ 26 h 26"/>
                <a:gd name="T18" fmla="*/ 10 w 23"/>
                <a:gd name="T19" fmla="*/ 26 h 26"/>
                <a:gd name="T20" fmla="*/ 4 w 23"/>
                <a:gd name="T21" fmla="*/ 25 h 26"/>
                <a:gd name="T22" fmla="*/ 9 w 23"/>
                <a:gd name="T23" fmla="*/ 24 h 26"/>
                <a:gd name="T24" fmla="*/ 9 w 23"/>
                <a:gd name="T25" fmla="*/ 22 h 26"/>
                <a:gd name="T26" fmla="*/ 6 w 23"/>
                <a:gd name="T27" fmla="*/ 21 h 26"/>
                <a:gd name="T28" fmla="*/ 2 w 23"/>
                <a:gd name="T29" fmla="*/ 20 h 26"/>
                <a:gd name="T30" fmla="*/ 1 w 23"/>
                <a:gd name="T31" fmla="*/ 19 h 26"/>
                <a:gd name="T32" fmla="*/ 1 w 23"/>
                <a:gd name="T33" fmla="*/ 10 h 26"/>
                <a:gd name="T34" fmla="*/ 3 w 23"/>
                <a:gd name="T35" fmla="*/ 3 h 26"/>
                <a:gd name="T36" fmla="*/ 10 w 23"/>
                <a:gd name="T37" fmla="*/ 0 h 26"/>
                <a:gd name="T38" fmla="*/ 18 w 23"/>
                <a:gd name="T39" fmla="*/ 1 h 26"/>
                <a:gd name="T40" fmla="*/ 18 w 23"/>
                <a:gd name="T41" fmla="*/ 1 h 26"/>
                <a:gd name="T42" fmla="*/ 19 w 23"/>
                <a:gd name="T43" fmla="*/ 0 h 26"/>
                <a:gd name="T44" fmla="*/ 19 w 23"/>
                <a:gd name="T45" fmla="*/ 3 h 26"/>
                <a:gd name="T46" fmla="*/ 20 w 23"/>
                <a:gd name="T47" fmla="*/ 10 h 26"/>
                <a:gd name="T48" fmla="*/ 17 w 23"/>
                <a:gd name="T49" fmla="*/ 17 h 26"/>
                <a:gd name="T50" fmla="*/ 4 w 23"/>
                <a:gd name="T51" fmla="*/ 17 h 26"/>
                <a:gd name="T52" fmla="*/ 6 w 23"/>
                <a:gd name="T53" fmla="*/ 20 h 26"/>
                <a:gd name="T54" fmla="*/ 10 w 23"/>
                <a:gd name="T55" fmla="*/ 21 h 26"/>
                <a:gd name="T56" fmla="*/ 15 w 23"/>
                <a:gd name="T57" fmla="*/ 20 h 26"/>
                <a:gd name="T58" fmla="*/ 18 w 23"/>
                <a:gd name="T59" fmla="*/ 18 h 26"/>
                <a:gd name="T60" fmla="*/ 21 w 23"/>
                <a:gd name="T61" fmla="*/ 14 h 26"/>
                <a:gd name="T62" fmla="*/ 21 w 23"/>
                <a:gd name="T63" fmla="*/ 6 h 26"/>
                <a:gd name="T64" fmla="*/ 16 w 23"/>
                <a:gd name="T65" fmla="*/ 4 h 26"/>
                <a:gd name="T66" fmla="*/ 10 w 23"/>
                <a:gd name="T67" fmla="*/ 2 h 26"/>
                <a:gd name="T68" fmla="*/ 3 w 23"/>
                <a:gd name="T69" fmla="*/ 10 h 26"/>
                <a:gd name="T70" fmla="*/ 10 w 23"/>
                <a:gd name="T71" fmla="*/ 18 h 26"/>
                <a:gd name="T72" fmla="*/ 16 w 23"/>
                <a:gd name="T73" fmla="*/ 15 h 26"/>
                <a:gd name="T74" fmla="*/ 16 w 23"/>
                <a:gd name="T75" fmla="*/ 4 h 26"/>
                <a:gd name="T76" fmla="*/ 16 w 23"/>
                <a:gd name="T7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 h="26">
                  <a:moveTo>
                    <a:pt x="19" y="0"/>
                  </a:moveTo>
                  <a:cubicBezTo>
                    <a:pt x="19" y="0"/>
                    <a:pt x="20" y="0"/>
                    <a:pt x="20" y="0"/>
                  </a:cubicBezTo>
                  <a:cubicBezTo>
                    <a:pt x="20" y="0"/>
                    <a:pt x="20" y="1"/>
                    <a:pt x="20" y="1"/>
                  </a:cubicBezTo>
                  <a:cubicBezTo>
                    <a:pt x="19" y="2"/>
                    <a:pt x="19" y="2"/>
                    <a:pt x="19" y="2"/>
                  </a:cubicBezTo>
                  <a:cubicBezTo>
                    <a:pt x="20" y="3"/>
                    <a:pt x="21" y="4"/>
                    <a:pt x="22" y="5"/>
                  </a:cubicBezTo>
                  <a:cubicBezTo>
                    <a:pt x="22" y="7"/>
                    <a:pt x="23" y="8"/>
                    <a:pt x="23" y="10"/>
                  </a:cubicBezTo>
                  <a:cubicBezTo>
                    <a:pt x="23" y="11"/>
                    <a:pt x="22" y="13"/>
                    <a:pt x="22" y="14"/>
                  </a:cubicBezTo>
                  <a:cubicBezTo>
                    <a:pt x="21" y="16"/>
                    <a:pt x="20" y="17"/>
                    <a:pt x="19" y="18"/>
                  </a:cubicBezTo>
                  <a:cubicBezTo>
                    <a:pt x="19" y="18"/>
                    <a:pt x="19" y="18"/>
                    <a:pt x="19" y="18"/>
                  </a:cubicBezTo>
                  <a:cubicBezTo>
                    <a:pt x="18" y="20"/>
                    <a:pt x="17" y="20"/>
                    <a:pt x="15" y="21"/>
                  </a:cubicBezTo>
                  <a:cubicBezTo>
                    <a:pt x="15" y="21"/>
                    <a:pt x="15" y="21"/>
                    <a:pt x="15" y="21"/>
                  </a:cubicBezTo>
                  <a:cubicBezTo>
                    <a:pt x="14" y="22"/>
                    <a:pt x="13" y="22"/>
                    <a:pt x="11" y="22"/>
                  </a:cubicBezTo>
                  <a:cubicBezTo>
                    <a:pt x="11" y="22"/>
                    <a:pt x="11" y="22"/>
                    <a:pt x="11" y="22"/>
                  </a:cubicBezTo>
                  <a:cubicBezTo>
                    <a:pt x="11" y="24"/>
                    <a:pt x="11" y="24"/>
                    <a:pt x="11" y="24"/>
                  </a:cubicBezTo>
                  <a:cubicBezTo>
                    <a:pt x="15" y="24"/>
                    <a:pt x="15" y="24"/>
                    <a:pt x="15" y="24"/>
                  </a:cubicBezTo>
                  <a:cubicBezTo>
                    <a:pt x="16" y="24"/>
                    <a:pt x="16" y="25"/>
                    <a:pt x="16" y="25"/>
                  </a:cubicBezTo>
                  <a:cubicBezTo>
                    <a:pt x="16" y="26"/>
                    <a:pt x="16" y="26"/>
                    <a:pt x="15" y="26"/>
                  </a:cubicBezTo>
                  <a:cubicBezTo>
                    <a:pt x="10" y="26"/>
                    <a:pt x="10" y="26"/>
                    <a:pt x="10" y="26"/>
                  </a:cubicBezTo>
                  <a:cubicBezTo>
                    <a:pt x="10" y="26"/>
                    <a:pt x="10" y="26"/>
                    <a:pt x="10" y="26"/>
                  </a:cubicBezTo>
                  <a:cubicBezTo>
                    <a:pt x="10" y="26"/>
                    <a:pt x="10" y="26"/>
                    <a:pt x="10" y="26"/>
                  </a:cubicBezTo>
                  <a:cubicBezTo>
                    <a:pt x="5" y="26"/>
                    <a:pt x="5" y="26"/>
                    <a:pt x="5" y="26"/>
                  </a:cubicBezTo>
                  <a:cubicBezTo>
                    <a:pt x="5" y="26"/>
                    <a:pt x="4" y="26"/>
                    <a:pt x="4" y="25"/>
                  </a:cubicBezTo>
                  <a:cubicBezTo>
                    <a:pt x="4" y="25"/>
                    <a:pt x="5" y="24"/>
                    <a:pt x="5" y="24"/>
                  </a:cubicBezTo>
                  <a:cubicBezTo>
                    <a:pt x="9" y="24"/>
                    <a:pt x="9" y="24"/>
                    <a:pt x="9" y="24"/>
                  </a:cubicBezTo>
                  <a:cubicBezTo>
                    <a:pt x="9" y="22"/>
                    <a:pt x="9" y="22"/>
                    <a:pt x="9" y="22"/>
                  </a:cubicBezTo>
                  <a:cubicBezTo>
                    <a:pt x="9" y="22"/>
                    <a:pt x="9" y="22"/>
                    <a:pt x="9" y="22"/>
                  </a:cubicBezTo>
                  <a:cubicBezTo>
                    <a:pt x="8" y="22"/>
                    <a:pt x="7" y="22"/>
                    <a:pt x="6" y="21"/>
                  </a:cubicBezTo>
                  <a:cubicBezTo>
                    <a:pt x="6" y="21"/>
                    <a:pt x="6" y="21"/>
                    <a:pt x="6" y="21"/>
                  </a:cubicBezTo>
                  <a:cubicBezTo>
                    <a:pt x="4" y="21"/>
                    <a:pt x="3" y="20"/>
                    <a:pt x="2" y="19"/>
                  </a:cubicBezTo>
                  <a:cubicBezTo>
                    <a:pt x="2" y="20"/>
                    <a:pt x="2" y="20"/>
                    <a:pt x="2" y="20"/>
                  </a:cubicBezTo>
                  <a:cubicBezTo>
                    <a:pt x="1" y="20"/>
                    <a:pt x="1" y="20"/>
                    <a:pt x="1" y="20"/>
                  </a:cubicBezTo>
                  <a:cubicBezTo>
                    <a:pt x="0" y="19"/>
                    <a:pt x="0" y="19"/>
                    <a:pt x="1" y="19"/>
                  </a:cubicBezTo>
                  <a:cubicBezTo>
                    <a:pt x="3" y="16"/>
                    <a:pt x="3" y="16"/>
                    <a:pt x="3" y="16"/>
                  </a:cubicBezTo>
                  <a:cubicBezTo>
                    <a:pt x="1" y="15"/>
                    <a:pt x="1" y="12"/>
                    <a:pt x="1" y="10"/>
                  </a:cubicBezTo>
                  <a:cubicBezTo>
                    <a:pt x="1" y="7"/>
                    <a:pt x="2" y="5"/>
                    <a:pt x="3" y="3"/>
                  </a:cubicBezTo>
                  <a:cubicBezTo>
                    <a:pt x="3" y="3"/>
                    <a:pt x="3" y="3"/>
                    <a:pt x="3" y="3"/>
                  </a:cubicBezTo>
                  <a:cubicBezTo>
                    <a:pt x="3" y="3"/>
                    <a:pt x="3" y="3"/>
                    <a:pt x="3" y="3"/>
                  </a:cubicBezTo>
                  <a:cubicBezTo>
                    <a:pt x="5" y="1"/>
                    <a:pt x="8" y="0"/>
                    <a:pt x="10" y="0"/>
                  </a:cubicBezTo>
                  <a:cubicBezTo>
                    <a:pt x="13" y="0"/>
                    <a:pt x="15" y="1"/>
                    <a:pt x="17" y="2"/>
                  </a:cubicBezTo>
                  <a:cubicBezTo>
                    <a:pt x="18" y="1"/>
                    <a:pt x="18" y="1"/>
                    <a:pt x="18" y="1"/>
                  </a:cubicBezTo>
                  <a:cubicBezTo>
                    <a:pt x="18" y="1"/>
                    <a:pt x="18" y="1"/>
                    <a:pt x="18" y="1"/>
                  </a:cubicBezTo>
                  <a:cubicBezTo>
                    <a:pt x="18" y="1"/>
                    <a:pt x="18" y="1"/>
                    <a:pt x="18" y="1"/>
                  </a:cubicBezTo>
                  <a:cubicBezTo>
                    <a:pt x="18" y="1"/>
                    <a:pt x="18" y="1"/>
                    <a:pt x="18" y="1"/>
                  </a:cubicBezTo>
                  <a:cubicBezTo>
                    <a:pt x="19" y="0"/>
                    <a:pt x="19" y="0"/>
                    <a:pt x="19" y="0"/>
                  </a:cubicBezTo>
                  <a:close/>
                  <a:moveTo>
                    <a:pt x="19" y="3"/>
                  </a:moveTo>
                  <a:cubicBezTo>
                    <a:pt x="19" y="3"/>
                    <a:pt x="19" y="3"/>
                    <a:pt x="19" y="3"/>
                  </a:cubicBezTo>
                  <a:cubicBezTo>
                    <a:pt x="18" y="3"/>
                    <a:pt x="18" y="3"/>
                    <a:pt x="18" y="3"/>
                  </a:cubicBezTo>
                  <a:cubicBezTo>
                    <a:pt x="19" y="5"/>
                    <a:pt x="20" y="7"/>
                    <a:pt x="20" y="10"/>
                  </a:cubicBezTo>
                  <a:cubicBezTo>
                    <a:pt x="20" y="13"/>
                    <a:pt x="19" y="15"/>
                    <a:pt x="17" y="17"/>
                  </a:cubicBezTo>
                  <a:cubicBezTo>
                    <a:pt x="17" y="17"/>
                    <a:pt x="17" y="17"/>
                    <a:pt x="17" y="17"/>
                  </a:cubicBezTo>
                  <a:cubicBezTo>
                    <a:pt x="16" y="19"/>
                    <a:pt x="13" y="20"/>
                    <a:pt x="10" y="20"/>
                  </a:cubicBezTo>
                  <a:cubicBezTo>
                    <a:pt x="8" y="20"/>
                    <a:pt x="6" y="19"/>
                    <a:pt x="4" y="17"/>
                  </a:cubicBezTo>
                  <a:cubicBezTo>
                    <a:pt x="3" y="18"/>
                    <a:pt x="3" y="18"/>
                    <a:pt x="3" y="18"/>
                  </a:cubicBezTo>
                  <a:cubicBezTo>
                    <a:pt x="4" y="19"/>
                    <a:pt x="5" y="19"/>
                    <a:pt x="6" y="20"/>
                  </a:cubicBezTo>
                  <a:cubicBezTo>
                    <a:pt x="6" y="20"/>
                    <a:pt x="6" y="20"/>
                    <a:pt x="6" y="20"/>
                  </a:cubicBezTo>
                  <a:cubicBezTo>
                    <a:pt x="7" y="20"/>
                    <a:pt x="9" y="21"/>
                    <a:pt x="10" y="21"/>
                  </a:cubicBezTo>
                  <a:cubicBezTo>
                    <a:pt x="12" y="21"/>
                    <a:pt x="13" y="20"/>
                    <a:pt x="15" y="20"/>
                  </a:cubicBezTo>
                  <a:cubicBezTo>
                    <a:pt x="15" y="20"/>
                    <a:pt x="15" y="20"/>
                    <a:pt x="15" y="20"/>
                  </a:cubicBezTo>
                  <a:cubicBezTo>
                    <a:pt x="16" y="19"/>
                    <a:pt x="17" y="19"/>
                    <a:pt x="18" y="18"/>
                  </a:cubicBezTo>
                  <a:cubicBezTo>
                    <a:pt x="18" y="18"/>
                    <a:pt x="18" y="18"/>
                    <a:pt x="18" y="18"/>
                  </a:cubicBezTo>
                  <a:cubicBezTo>
                    <a:pt x="18" y="18"/>
                    <a:pt x="18" y="18"/>
                    <a:pt x="18" y="18"/>
                  </a:cubicBezTo>
                  <a:cubicBezTo>
                    <a:pt x="19" y="17"/>
                    <a:pt x="20" y="15"/>
                    <a:pt x="21" y="14"/>
                  </a:cubicBezTo>
                  <a:cubicBezTo>
                    <a:pt x="21" y="13"/>
                    <a:pt x="21" y="11"/>
                    <a:pt x="21" y="10"/>
                  </a:cubicBezTo>
                  <a:cubicBezTo>
                    <a:pt x="21" y="8"/>
                    <a:pt x="21" y="7"/>
                    <a:pt x="21" y="6"/>
                  </a:cubicBezTo>
                  <a:cubicBezTo>
                    <a:pt x="20" y="5"/>
                    <a:pt x="19" y="3"/>
                    <a:pt x="19" y="3"/>
                  </a:cubicBezTo>
                  <a:close/>
                  <a:moveTo>
                    <a:pt x="16" y="4"/>
                  </a:moveTo>
                  <a:cubicBezTo>
                    <a:pt x="16" y="4"/>
                    <a:pt x="16" y="4"/>
                    <a:pt x="16" y="4"/>
                  </a:cubicBezTo>
                  <a:cubicBezTo>
                    <a:pt x="15" y="3"/>
                    <a:pt x="13" y="2"/>
                    <a:pt x="10" y="2"/>
                  </a:cubicBezTo>
                  <a:cubicBezTo>
                    <a:pt x="8" y="2"/>
                    <a:pt x="6" y="3"/>
                    <a:pt x="5" y="4"/>
                  </a:cubicBezTo>
                  <a:cubicBezTo>
                    <a:pt x="3" y="6"/>
                    <a:pt x="3" y="8"/>
                    <a:pt x="3" y="10"/>
                  </a:cubicBezTo>
                  <a:cubicBezTo>
                    <a:pt x="3" y="12"/>
                    <a:pt x="3" y="14"/>
                    <a:pt x="5" y="15"/>
                  </a:cubicBezTo>
                  <a:cubicBezTo>
                    <a:pt x="6" y="17"/>
                    <a:pt x="8" y="18"/>
                    <a:pt x="10" y="18"/>
                  </a:cubicBezTo>
                  <a:cubicBezTo>
                    <a:pt x="13" y="18"/>
                    <a:pt x="14" y="17"/>
                    <a:pt x="16" y="15"/>
                  </a:cubicBezTo>
                  <a:cubicBezTo>
                    <a:pt x="16" y="15"/>
                    <a:pt x="16" y="15"/>
                    <a:pt x="16" y="15"/>
                  </a:cubicBezTo>
                  <a:cubicBezTo>
                    <a:pt x="17" y="14"/>
                    <a:pt x="18" y="12"/>
                    <a:pt x="18" y="10"/>
                  </a:cubicBezTo>
                  <a:cubicBezTo>
                    <a:pt x="18" y="8"/>
                    <a:pt x="17" y="6"/>
                    <a:pt x="16" y="4"/>
                  </a:cubicBezTo>
                  <a:cubicBezTo>
                    <a:pt x="16" y="4"/>
                    <a:pt x="16" y="4"/>
                    <a:pt x="16" y="4"/>
                  </a:cubicBezTo>
                  <a:cubicBezTo>
                    <a:pt x="16" y="4"/>
                    <a:pt x="16" y="4"/>
                    <a:pt x="16"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32" presetClass="emph" presetSubtype="0" fill="hold" nodeType="withEffect">
                                  <p:stCondLst>
                                    <p:cond delay="0"/>
                                  </p:stCondLst>
                                  <p:childTnLst>
                                    <p:animRot by="120000">
                                      <p:cBhvr>
                                        <p:cTn id="31" dur="25" fill="hold">
                                          <p:stCondLst>
                                            <p:cond delay="0"/>
                                          </p:stCondLst>
                                        </p:cTn>
                                        <p:tgtEl>
                                          <p:spTgt spid="26"/>
                                        </p:tgtEl>
                                        <p:attrNameLst>
                                          <p:attrName>r</p:attrName>
                                        </p:attrNameLst>
                                      </p:cBhvr>
                                    </p:animRot>
                                    <p:animRot by="-240000">
                                      <p:cBhvr>
                                        <p:cTn id="32" dur="50" fill="hold">
                                          <p:stCondLst>
                                            <p:cond delay="50"/>
                                          </p:stCondLst>
                                        </p:cTn>
                                        <p:tgtEl>
                                          <p:spTgt spid="26"/>
                                        </p:tgtEl>
                                        <p:attrNameLst>
                                          <p:attrName>r</p:attrName>
                                        </p:attrNameLst>
                                      </p:cBhvr>
                                    </p:animRot>
                                    <p:animRot by="240000">
                                      <p:cBhvr>
                                        <p:cTn id="33" dur="50" fill="hold">
                                          <p:stCondLst>
                                            <p:cond delay="100"/>
                                          </p:stCondLst>
                                        </p:cTn>
                                        <p:tgtEl>
                                          <p:spTgt spid="26"/>
                                        </p:tgtEl>
                                        <p:attrNameLst>
                                          <p:attrName>r</p:attrName>
                                        </p:attrNameLst>
                                      </p:cBhvr>
                                    </p:animRot>
                                    <p:animRot by="-240000">
                                      <p:cBhvr>
                                        <p:cTn id="34" dur="50" fill="hold">
                                          <p:stCondLst>
                                            <p:cond delay="150"/>
                                          </p:stCondLst>
                                        </p:cTn>
                                        <p:tgtEl>
                                          <p:spTgt spid="26"/>
                                        </p:tgtEl>
                                        <p:attrNameLst>
                                          <p:attrName>r</p:attrName>
                                        </p:attrNameLst>
                                      </p:cBhvr>
                                    </p:animRot>
                                    <p:animRot by="120000">
                                      <p:cBhvr>
                                        <p:cTn id="35" dur="50" fill="hold">
                                          <p:stCondLst>
                                            <p:cond delay="200"/>
                                          </p:stCondLst>
                                        </p:cTn>
                                        <p:tgtEl>
                                          <p:spTgt spid="2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2"/>
          <p:cNvGrpSpPr/>
          <p:nvPr/>
        </p:nvGrpSpPr>
        <p:grpSpPr bwMode="auto">
          <a:xfrm>
            <a:off x="8128231" y="2644694"/>
            <a:ext cx="2226443" cy="2146797"/>
            <a:chOff x="0" y="0"/>
            <a:chExt cx="1671177" cy="1609411"/>
          </a:xfrm>
          <a:solidFill>
            <a:srgbClr val="C00000"/>
          </a:solidFill>
        </p:grpSpPr>
        <p:sp>
          <p:nvSpPr>
            <p:cNvPr id="1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 name="TextBox 14"/>
            <p:cNvSpPr txBox="1">
              <a:spLocks noChangeArrowheads="1"/>
            </p:cNvSpPr>
            <p:nvPr/>
          </p:nvSpPr>
          <p:spPr bwMode="auto">
            <a:xfrm>
              <a:off x="680641" y="543095"/>
              <a:ext cx="521235"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05</a:t>
              </a:r>
              <a:endParaRPr lang="zh-CN" altLang="en-US" sz="3700">
                <a:solidFill>
                  <a:srgbClr val="FFFFFF"/>
                </a:solidFill>
                <a:latin typeface="Impact" panose="020B0806030902050204" pitchFamily="34" charset="0"/>
              </a:endParaRPr>
            </a:p>
          </p:txBody>
        </p:sp>
      </p:grpSp>
      <p:grpSp>
        <p:nvGrpSpPr>
          <p:cNvPr id="20" name="组合 15"/>
          <p:cNvGrpSpPr/>
          <p:nvPr/>
        </p:nvGrpSpPr>
        <p:grpSpPr bwMode="auto">
          <a:xfrm>
            <a:off x="6403372" y="2644694"/>
            <a:ext cx="2364010" cy="2146797"/>
            <a:chOff x="0" y="0"/>
            <a:chExt cx="1773781" cy="1609411"/>
          </a:xfrm>
          <a:solidFill>
            <a:schemeClr val="tx1">
              <a:lumMod val="50000"/>
              <a:lumOff val="50000"/>
            </a:schemeClr>
          </a:solidFill>
        </p:grpSpPr>
        <p:grpSp>
          <p:nvGrpSpPr>
            <p:cNvPr id="21" name="组合 16"/>
            <p:cNvGrpSpPr/>
            <p:nvPr/>
          </p:nvGrpSpPr>
          <p:grpSpPr bwMode="auto">
            <a:xfrm>
              <a:off x="0" y="0"/>
              <a:ext cx="1773781" cy="1609411"/>
              <a:chOff x="0" y="0"/>
              <a:chExt cx="1773781" cy="1609411"/>
            </a:xfrm>
            <a:grpFill/>
          </p:grpSpPr>
          <p:sp>
            <p:nvSpPr>
              <p:cNvPr id="2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2" name="TextBox 17"/>
            <p:cNvSpPr txBox="1">
              <a:spLocks noChangeArrowheads="1"/>
            </p:cNvSpPr>
            <p:nvPr/>
          </p:nvSpPr>
          <p:spPr bwMode="auto">
            <a:xfrm>
              <a:off x="681551" y="543095"/>
              <a:ext cx="507812"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04</a:t>
              </a:r>
              <a:endParaRPr lang="zh-CN" altLang="en-US" sz="3700" dirty="0">
                <a:solidFill>
                  <a:srgbClr val="FFFFFF"/>
                </a:solidFill>
                <a:latin typeface="Impact" panose="020B0806030902050204" pitchFamily="34" charset="0"/>
              </a:endParaRPr>
            </a:p>
          </p:txBody>
        </p:sp>
      </p:grpSp>
      <p:grpSp>
        <p:nvGrpSpPr>
          <p:cNvPr id="25" name="组合 20"/>
          <p:cNvGrpSpPr/>
          <p:nvPr/>
        </p:nvGrpSpPr>
        <p:grpSpPr bwMode="auto">
          <a:xfrm>
            <a:off x="4784334" y="2644694"/>
            <a:ext cx="2364008" cy="2146797"/>
            <a:chOff x="0" y="0"/>
            <a:chExt cx="1773781" cy="1609411"/>
          </a:xfrm>
          <a:solidFill>
            <a:srgbClr val="C00000"/>
          </a:solidFill>
        </p:grpSpPr>
        <p:grpSp>
          <p:nvGrpSpPr>
            <p:cNvPr id="26" name="组合 21"/>
            <p:cNvGrpSpPr/>
            <p:nvPr/>
          </p:nvGrpSpPr>
          <p:grpSpPr bwMode="auto">
            <a:xfrm>
              <a:off x="0" y="0"/>
              <a:ext cx="1773781" cy="1609411"/>
              <a:chOff x="0" y="0"/>
              <a:chExt cx="1773781" cy="1609411"/>
            </a:xfrm>
            <a:grpFill/>
          </p:grpSpPr>
          <p:sp>
            <p:nvSpPr>
              <p:cNvPr id="2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7" name="TextBox 22"/>
            <p:cNvSpPr txBox="1">
              <a:spLocks noChangeArrowheads="1"/>
            </p:cNvSpPr>
            <p:nvPr/>
          </p:nvSpPr>
          <p:spPr bwMode="auto">
            <a:xfrm>
              <a:off x="681551" y="543095"/>
              <a:ext cx="518638"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03</a:t>
              </a:r>
              <a:endParaRPr lang="zh-CN" altLang="en-US" sz="3700">
                <a:solidFill>
                  <a:srgbClr val="FFFFFF"/>
                </a:solidFill>
                <a:latin typeface="Impact" panose="020B0806030902050204" pitchFamily="34" charset="0"/>
              </a:endParaRPr>
            </a:p>
          </p:txBody>
        </p:sp>
      </p:grpSp>
      <p:grpSp>
        <p:nvGrpSpPr>
          <p:cNvPr id="30" name="组合 25"/>
          <p:cNvGrpSpPr/>
          <p:nvPr/>
        </p:nvGrpSpPr>
        <p:grpSpPr bwMode="auto">
          <a:xfrm>
            <a:off x="3165293" y="2644694"/>
            <a:ext cx="2364010" cy="2146797"/>
            <a:chOff x="0" y="0"/>
            <a:chExt cx="1773781" cy="1609411"/>
          </a:xfrm>
          <a:solidFill>
            <a:schemeClr val="tx1">
              <a:lumMod val="50000"/>
              <a:lumOff val="50000"/>
            </a:schemeClr>
          </a:solidFill>
        </p:grpSpPr>
        <p:grpSp>
          <p:nvGrpSpPr>
            <p:cNvPr id="31" name="组合 26"/>
            <p:cNvGrpSpPr/>
            <p:nvPr/>
          </p:nvGrpSpPr>
          <p:grpSpPr bwMode="auto">
            <a:xfrm>
              <a:off x="0" y="0"/>
              <a:ext cx="1773781" cy="1609411"/>
              <a:chOff x="0" y="0"/>
              <a:chExt cx="1773781" cy="1609411"/>
            </a:xfrm>
            <a:grpFill/>
          </p:grpSpPr>
          <p:sp>
            <p:nvSpPr>
              <p:cNvPr id="3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2" name="TextBox 27"/>
            <p:cNvSpPr txBox="1">
              <a:spLocks noChangeArrowheads="1"/>
            </p:cNvSpPr>
            <p:nvPr/>
          </p:nvSpPr>
          <p:spPr bwMode="auto">
            <a:xfrm>
              <a:off x="681551" y="543095"/>
              <a:ext cx="509015"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02</a:t>
              </a:r>
              <a:endParaRPr lang="zh-CN" altLang="en-US" sz="3700">
                <a:solidFill>
                  <a:srgbClr val="FFFFFF"/>
                </a:solidFill>
                <a:latin typeface="Impact" panose="020B0806030902050204" pitchFamily="34" charset="0"/>
              </a:endParaRPr>
            </a:p>
          </p:txBody>
        </p:sp>
      </p:grpSp>
      <p:grpSp>
        <p:nvGrpSpPr>
          <p:cNvPr id="35" name="组合 31"/>
          <p:cNvGrpSpPr/>
          <p:nvPr/>
        </p:nvGrpSpPr>
        <p:grpSpPr bwMode="auto">
          <a:xfrm>
            <a:off x="1546256" y="2644694"/>
            <a:ext cx="2366125" cy="2146797"/>
            <a:chOff x="0" y="0"/>
            <a:chExt cx="1773781" cy="1609411"/>
          </a:xfrm>
          <a:solidFill>
            <a:srgbClr val="C00000"/>
          </a:solidFill>
        </p:grpSpPr>
        <p:grpSp>
          <p:nvGrpSpPr>
            <p:cNvPr id="36" name="组合 32"/>
            <p:cNvGrpSpPr/>
            <p:nvPr/>
          </p:nvGrpSpPr>
          <p:grpSpPr bwMode="auto">
            <a:xfrm>
              <a:off x="0" y="0"/>
              <a:ext cx="1773781" cy="1609411"/>
              <a:chOff x="0" y="0"/>
              <a:chExt cx="1773781" cy="1609411"/>
            </a:xfrm>
            <a:grpFill/>
          </p:grpSpPr>
          <p:sp>
            <p:nvSpPr>
              <p:cNvPr id="3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7" name="TextBox 33"/>
            <p:cNvSpPr txBox="1">
              <a:spLocks noChangeArrowheads="1"/>
            </p:cNvSpPr>
            <p:nvPr/>
          </p:nvSpPr>
          <p:spPr bwMode="auto">
            <a:xfrm>
              <a:off x="681551" y="543095"/>
              <a:ext cx="465299" cy="4960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01</a:t>
              </a:r>
              <a:endParaRPr lang="zh-CN" altLang="en-US" sz="3700">
                <a:solidFill>
                  <a:srgbClr val="FFFFFF"/>
                </a:solidFill>
                <a:latin typeface="Impact" panose="020B0806030902050204" pitchFamily="34" charset="0"/>
              </a:endParaRPr>
            </a:p>
          </p:txBody>
        </p:sp>
      </p:grpSp>
      <p:cxnSp>
        <p:nvCxnSpPr>
          <p:cNvPr id="40" name="直接连接符 36"/>
          <p:cNvCxnSpPr>
            <a:cxnSpLocks noChangeShapeType="1"/>
          </p:cNvCxnSpPr>
          <p:nvPr/>
        </p:nvCxnSpPr>
        <p:spPr bwMode="auto">
          <a:xfrm flipV="1">
            <a:off x="2026675"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1" name="矩形 1"/>
          <p:cNvSpPr>
            <a:spLocks noChangeArrowheads="1"/>
          </p:cNvSpPr>
          <p:nvPr/>
        </p:nvSpPr>
        <p:spPr bwMode="auto">
          <a:xfrm>
            <a:off x="2174822" y="1605170"/>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2" name="直接连接符 38"/>
          <p:cNvCxnSpPr>
            <a:cxnSpLocks noChangeShapeType="1"/>
          </p:cNvCxnSpPr>
          <p:nvPr/>
        </p:nvCxnSpPr>
        <p:spPr bwMode="auto">
          <a:xfrm flipV="1">
            <a:off x="3609735" y="4711038"/>
            <a:ext cx="0" cy="1166553"/>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3" name="矩形 1"/>
          <p:cNvSpPr>
            <a:spLocks noChangeArrowheads="1"/>
          </p:cNvSpPr>
          <p:nvPr/>
        </p:nvSpPr>
        <p:spPr bwMode="auto">
          <a:xfrm>
            <a:off x="3757883" y="5062487"/>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4" name="直接连接符 40"/>
          <p:cNvCxnSpPr>
            <a:cxnSpLocks noChangeShapeType="1"/>
          </p:cNvCxnSpPr>
          <p:nvPr/>
        </p:nvCxnSpPr>
        <p:spPr bwMode="auto">
          <a:xfrm flipV="1">
            <a:off x="5027717"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5" name="矩形 1"/>
          <p:cNvSpPr>
            <a:spLocks noChangeArrowheads="1"/>
          </p:cNvSpPr>
          <p:nvPr/>
        </p:nvSpPr>
        <p:spPr bwMode="auto">
          <a:xfrm>
            <a:off x="5173750" y="1605170"/>
            <a:ext cx="2524854"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6" name="直接连接符 43"/>
          <p:cNvCxnSpPr>
            <a:cxnSpLocks noChangeShapeType="1"/>
          </p:cNvCxnSpPr>
          <p:nvPr/>
        </p:nvCxnSpPr>
        <p:spPr bwMode="auto">
          <a:xfrm flipV="1">
            <a:off x="6602312" y="4711038"/>
            <a:ext cx="0" cy="1166553"/>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7" name="矩形 1"/>
          <p:cNvSpPr>
            <a:spLocks noChangeArrowheads="1"/>
          </p:cNvSpPr>
          <p:nvPr/>
        </p:nvSpPr>
        <p:spPr bwMode="auto">
          <a:xfrm>
            <a:off x="6750460" y="5062487"/>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8" name="直接连接符 51"/>
          <p:cNvCxnSpPr>
            <a:cxnSpLocks noChangeShapeType="1"/>
          </p:cNvCxnSpPr>
          <p:nvPr/>
        </p:nvCxnSpPr>
        <p:spPr bwMode="auto">
          <a:xfrm flipV="1">
            <a:off x="8128231" y="1685622"/>
            <a:ext cx="0" cy="1166554"/>
          </a:xfrm>
          <a:prstGeom prst="line">
            <a:avLst/>
          </a:prstGeom>
          <a:noFill/>
          <a:ln w="6350">
            <a:solidFill>
              <a:schemeClr val="bg1">
                <a:lumMod val="65000"/>
                <a:alpha val="98038"/>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9" name="矩形 1"/>
          <p:cNvSpPr>
            <a:spLocks noChangeArrowheads="1"/>
          </p:cNvSpPr>
          <p:nvPr/>
        </p:nvSpPr>
        <p:spPr bwMode="auto">
          <a:xfrm>
            <a:off x="8274262" y="1605170"/>
            <a:ext cx="2524855" cy="9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12" presetClass="entr" presetSubtype="8" fill="hold" nodeType="withEffect">
                                  <p:stCondLst>
                                    <p:cond delay="20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p:tgtEl>
                                          <p:spTgt spid="30"/>
                                        </p:tgtEl>
                                        <p:attrNameLst>
                                          <p:attrName>ppt_x</p:attrName>
                                        </p:attrNameLst>
                                      </p:cBhvr>
                                      <p:tavLst>
                                        <p:tav tm="0">
                                          <p:val>
                                            <p:strVal val="#ppt_x-#ppt_w*1.125000"/>
                                          </p:val>
                                        </p:tav>
                                        <p:tav tm="100000">
                                          <p:val>
                                            <p:strVal val="#ppt_x"/>
                                          </p:val>
                                        </p:tav>
                                      </p:tavLst>
                                    </p:anim>
                                    <p:animEffect transition="in" filter="wipe(right)">
                                      <p:cBhvr>
                                        <p:cTn id="31" dur="500"/>
                                        <p:tgtEl>
                                          <p:spTgt spid="30"/>
                                        </p:tgtEl>
                                      </p:cBhvr>
                                    </p:animEffect>
                                  </p:childTnLst>
                                </p:cTn>
                              </p:par>
                              <p:par>
                                <p:cTn id="32" presetID="12" presetClass="entr" presetSubtype="8" fill="hold" nodeType="withEffect">
                                  <p:stCondLst>
                                    <p:cond delay="4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par>
                                <p:cTn id="36" presetID="12" presetClass="entr" presetSubtype="8" fill="hold" nodeType="withEffect">
                                  <p:stCondLst>
                                    <p:cond delay="6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right)">
                                      <p:cBhvr>
                                        <p:cTn id="39" dur="500"/>
                                        <p:tgtEl>
                                          <p:spTgt spid="20"/>
                                        </p:tgtEl>
                                      </p:cBhvr>
                                    </p:animEffect>
                                  </p:childTnLst>
                                </p:cTn>
                              </p:par>
                              <p:par>
                                <p:cTn id="40" presetID="12" presetClass="entr" presetSubtype="8" fill="hold" nodeType="withEffect">
                                  <p:stCondLst>
                                    <p:cond delay="8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childTnLst>
                          </p:cTn>
                        </p:par>
                        <p:par>
                          <p:cTn id="44" fill="hold">
                            <p:stCondLst>
                              <p:cond delay="170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par>
                          <p:cTn id="48" fill="hold">
                            <p:stCondLst>
                              <p:cond delay="2200"/>
                            </p:stCondLst>
                            <p:childTnLst>
                              <p:par>
                                <p:cTn id="49" presetID="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300" fill="hold"/>
                                        <p:tgtEl>
                                          <p:spTgt spid="41"/>
                                        </p:tgtEl>
                                        <p:attrNameLst>
                                          <p:attrName>ppt_x</p:attrName>
                                        </p:attrNameLst>
                                      </p:cBhvr>
                                      <p:tavLst>
                                        <p:tav tm="0">
                                          <p:val>
                                            <p:strVal val="0-#ppt_w/2"/>
                                          </p:val>
                                        </p:tav>
                                        <p:tav tm="100000">
                                          <p:val>
                                            <p:strVal val="#ppt_x"/>
                                          </p:val>
                                        </p:tav>
                                      </p:tavLst>
                                    </p:anim>
                                    <p:anim calcmode="lin" valueType="num">
                                      <p:cBhvr additive="base">
                                        <p:cTn id="52" dur="300" fill="hold"/>
                                        <p:tgtEl>
                                          <p:spTgt spid="41"/>
                                        </p:tgtEl>
                                        <p:attrNameLst>
                                          <p:attrName>ppt_y</p:attrName>
                                        </p:attrNameLst>
                                      </p:cBhvr>
                                      <p:tavLst>
                                        <p:tav tm="0">
                                          <p:val>
                                            <p:strVal val="#ppt_y"/>
                                          </p:val>
                                        </p:tav>
                                        <p:tav tm="100000">
                                          <p:val>
                                            <p:strVal val="#ppt_y"/>
                                          </p:val>
                                        </p:tav>
                                      </p:tavLst>
                                    </p:anim>
                                  </p:childTnLst>
                                </p:cTn>
                              </p:par>
                            </p:childTnLst>
                          </p:cTn>
                        </p:par>
                        <p:par>
                          <p:cTn id="53" fill="hold">
                            <p:stCondLst>
                              <p:cond delay="27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3200"/>
                            </p:stCondLst>
                            <p:childTnLst>
                              <p:par>
                                <p:cTn id="58" presetID="2" presetClass="entr" presetSubtype="8"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300" fill="hold"/>
                                        <p:tgtEl>
                                          <p:spTgt spid="43"/>
                                        </p:tgtEl>
                                        <p:attrNameLst>
                                          <p:attrName>ppt_x</p:attrName>
                                        </p:attrNameLst>
                                      </p:cBhvr>
                                      <p:tavLst>
                                        <p:tav tm="0">
                                          <p:val>
                                            <p:strVal val="0-#ppt_w/2"/>
                                          </p:val>
                                        </p:tav>
                                        <p:tav tm="100000">
                                          <p:val>
                                            <p:strVal val="#ppt_x"/>
                                          </p:val>
                                        </p:tav>
                                      </p:tavLst>
                                    </p:anim>
                                    <p:anim calcmode="lin" valueType="num">
                                      <p:cBhvr additive="base">
                                        <p:cTn id="61" dur="3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3700"/>
                            </p:stCondLst>
                            <p:childTnLst>
                              <p:par>
                                <p:cTn id="63" presetID="22" presetClass="entr" presetSubtype="4"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00"/>
                                        <p:tgtEl>
                                          <p:spTgt spid="44"/>
                                        </p:tgtEl>
                                      </p:cBhvr>
                                    </p:animEffect>
                                  </p:childTnLst>
                                </p:cTn>
                              </p:par>
                            </p:childTnLst>
                          </p:cTn>
                        </p:par>
                        <p:par>
                          <p:cTn id="66" fill="hold">
                            <p:stCondLst>
                              <p:cond delay="4200"/>
                            </p:stCondLst>
                            <p:childTnLst>
                              <p:par>
                                <p:cTn id="67" presetID="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300" fill="hold"/>
                                        <p:tgtEl>
                                          <p:spTgt spid="45"/>
                                        </p:tgtEl>
                                        <p:attrNameLst>
                                          <p:attrName>ppt_x</p:attrName>
                                        </p:attrNameLst>
                                      </p:cBhvr>
                                      <p:tavLst>
                                        <p:tav tm="0">
                                          <p:val>
                                            <p:strVal val="0-#ppt_w/2"/>
                                          </p:val>
                                        </p:tav>
                                        <p:tav tm="100000">
                                          <p:val>
                                            <p:strVal val="#ppt_x"/>
                                          </p:val>
                                        </p:tav>
                                      </p:tavLst>
                                    </p:anim>
                                    <p:anim calcmode="lin" valueType="num">
                                      <p:cBhvr additive="base">
                                        <p:cTn id="70" dur="300" fill="hold"/>
                                        <p:tgtEl>
                                          <p:spTgt spid="45"/>
                                        </p:tgtEl>
                                        <p:attrNameLst>
                                          <p:attrName>ppt_y</p:attrName>
                                        </p:attrNameLst>
                                      </p:cBhvr>
                                      <p:tavLst>
                                        <p:tav tm="0">
                                          <p:val>
                                            <p:strVal val="#ppt_y"/>
                                          </p:val>
                                        </p:tav>
                                        <p:tav tm="100000">
                                          <p:val>
                                            <p:strVal val="#ppt_y"/>
                                          </p:val>
                                        </p:tav>
                                      </p:tavLst>
                                    </p:anim>
                                  </p:childTnLst>
                                </p:cTn>
                              </p:par>
                            </p:childTnLst>
                          </p:cTn>
                        </p:par>
                        <p:par>
                          <p:cTn id="71" fill="hold">
                            <p:stCondLst>
                              <p:cond delay="4700"/>
                            </p:stCondLst>
                            <p:childTnLst>
                              <p:par>
                                <p:cTn id="72" presetID="22" presetClass="entr" presetSubtype="4"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childTnLst>
                          </p:cTn>
                        </p:par>
                        <p:par>
                          <p:cTn id="75" fill="hold">
                            <p:stCondLst>
                              <p:cond delay="5200"/>
                            </p:stCondLst>
                            <p:childTnLst>
                              <p:par>
                                <p:cTn id="76" presetID="2" presetClass="entr" presetSubtype="8"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300" fill="hold"/>
                                        <p:tgtEl>
                                          <p:spTgt spid="47"/>
                                        </p:tgtEl>
                                        <p:attrNameLst>
                                          <p:attrName>ppt_x</p:attrName>
                                        </p:attrNameLst>
                                      </p:cBhvr>
                                      <p:tavLst>
                                        <p:tav tm="0">
                                          <p:val>
                                            <p:strVal val="0-#ppt_w/2"/>
                                          </p:val>
                                        </p:tav>
                                        <p:tav tm="100000">
                                          <p:val>
                                            <p:strVal val="#ppt_x"/>
                                          </p:val>
                                        </p:tav>
                                      </p:tavLst>
                                    </p:anim>
                                    <p:anim calcmode="lin" valueType="num">
                                      <p:cBhvr additive="base">
                                        <p:cTn id="79" dur="300" fill="hold"/>
                                        <p:tgtEl>
                                          <p:spTgt spid="47"/>
                                        </p:tgtEl>
                                        <p:attrNameLst>
                                          <p:attrName>ppt_y</p:attrName>
                                        </p:attrNameLst>
                                      </p:cBhvr>
                                      <p:tavLst>
                                        <p:tav tm="0">
                                          <p:val>
                                            <p:strVal val="#ppt_y"/>
                                          </p:val>
                                        </p:tav>
                                        <p:tav tm="100000">
                                          <p:val>
                                            <p:strVal val="#ppt_y"/>
                                          </p:val>
                                        </p:tav>
                                      </p:tavLst>
                                    </p:anim>
                                  </p:childTnLst>
                                </p:cTn>
                              </p:par>
                            </p:childTnLst>
                          </p:cTn>
                        </p:par>
                        <p:par>
                          <p:cTn id="80" fill="hold">
                            <p:stCondLst>
                              <p:cond delay="5700"/>
                            </p:stCondLst>
                            <p:childTnLst>
                              <p:par>
                                <p:cTn id="81" presetID="22" presetClass="entr" presetSubtype="4"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down)">
                                      <p:cBhvr>
                                        <p:cTn id="83" dur="500"/>
                                        <p:tgtEl>
                                          <p:spTgt spid="48"/>
                                        </p:tgtEl>
                                      </p:cBhvr>
                                    </p:animEffect>
                                  </p:childTnLst>
                                </p:cTn>
                              </p:par>
                            </p:childTnLst>
                          </p:cTn>
                        </p:par>
                        <p:par>
                          <p:cTn id="84" fill="hold">
                            <p:stCondLst>
                              <p:cond delay="6200"/>
                            </p:stCondLst>
                            <p:childTnLst>
                              <p:par>
                                <p:cTn id="85" presetID="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300" fill="hold"/>
                                        <p:tgtEl>
                                          <p:spTgt spid="49"/>
                                        </p:tgtEl>
                                        <p:attrNameLst>
                                          <p:attrName>ppt_x</p:attrName>
                                        </p:attrNameLst>
                                      </p:cBhvr>
                                      <p:tavLst>
                                        <p:tav tm="0">
                                          <p:val>
                                            <p:strVal val="0-#ppt_w/2"/>
                                          </p:val>
                                        </p:tav>
                                        <p:tav tm="100000">
                                          <p:val>
                                            <p:strVal val="#ppt_x"/>
                                          </p:val>
                                        </p:tav>
                                      </p:tavLst>
                                    </p:anim>
                                    <p:anim calcmode="lin" valueType="num">
                                      <p:cBhvr additive="base">
                                        <p:cTn id="88" dur="3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41" grpId="0" autoUpdateAnimBg="0"/>
      <p:bldP spid="43" grpId="0" autoUpdateAnimBg="0"/>
      <p:bldP spid="45" grpId="0" autoUpdateAnimBg="0"/>
      <p:bldP spid="47" grpId="0" autoUpdateAnimBg="0"/>
      <p:bldP spid="4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燕尾形箭头 16"/>
          <p:cNvSpPr/>
          <p:nvPr/>
        </p:nvSpPr>
        <p:spPr>
          <a:xfrm>
            <a:off x="1618896" y="3128727"/>
            <a:ext cx="9405532"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8" name="椭圆 17"/>
          <p:cNvSpPr/>
          <p:nvPr/>
        </p:nvSpPr>
        <p:spPr>
          <a:xfrm>
            <a:off x="495968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19" name="椭圆 18"/>
          <p:cNvSpPr/>
          <p:nvPr/>
        </p:nvSpPr>
        <p:spPr>
          <a:xfrm>
            <a:off x="7455097"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0" name="椭圆 19"/>
          <p:cNvSpPr/>
          <p:nvPr/>
        </p:nvSpPr>
        <p:spPr>
          <a:xfrm>
            <a:off x="9935460"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21" name="椭圆 20"/>
          <p:cNvSpPr/>
          <p:nvPr/>
        </p:nvSpPr>
        <p:spPr>
          <a:xfrm>
            <a:off x="2479324" y="3159763"/>
            <a:ext cx="166533" cy="1665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4559316" y="1920134"/>
            <a:ext cx="962021" cy="962022"/>
            <a:chOff x="4341368" y="2343128"/>
            <a:chExt cx="962021" cy="962021"/>
          </a:xfrm>
          <a:solidFill>
            <a:srgbClr val="C00000"/>
          </a:solidFill>
        </p:grpSpPr>
        <p:sp>
          <p:nvSpPr>
            <p:cNvPr id="23" name="泪滴形 22"/>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38"/>
            <p:cNvSpPr txBox="1"/>
            <p:nvPr/>
          </p:nvSpPr>
          <p:spPr>
            <a:xfrm>
              <a:off x="4412016" y="2624083"/>
              <a:ext cx="820724" cy="400110"/>
            </a:xfrm>
            <a:prstGeom prst="rect">
              <a:avLst/>
            </a:prstGeom>
            <a:grp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2012</a:t>
              </a:r>
              <a:endParaRPr lang="zh-CN" altLang="en-US" sz="2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5" name="组合 24"/>
          <p:cNvGrpSpPr/>
          <p:nvPr/>
        </p:nvGrpSpPr>
        <p:grpSpPr>
          <a:xfrm>
            <a:off x="2077644" y="1920131"/>
            <a:ext cx="962021" cy="962021"/>
            <a:chOff x="1784435" y="2343128"/>
            <a:chExt cx="962021" cy="962021"/>
          </a:xfrm>
          <a:solidFill>
            <a:schemeClr val="bg1">
              <a:lumMod val="65000"/>
            </a:schemeClr>
          </a:solidFill>
        </p:grpSpPr>
        <p:sp>
          <p:nvSpPr>
            <p:cNvPr id="26" name="泪滴形 25"/>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39"/>
            <p:cNvSpPr txBox="1"/>
            <p:nvPr/>
          </p:nvSpPr>
          <p:spPr>
            <a:xfrm>
              <a:off x="1838580" y="2595809"/>
              <a:ext cx="853730" cy="427746"/>
            </a:xfrm>
            <a:prstGeom prst="rect">
              <a:avLst/>
            </a:prstGeom>
            <a:grpFill/>
          </p:spPr>
          <p:txBody>
            <a:bodyPr wrap="square" rtlCol="0">
              <a:spAutoFit/>
            </a:bodyPr>
            <a:lstStyle/>
            <a:p>
              <a:pPr algn="ctr">
                <a:lnSpc>
                  <a:spcPct val="120000"/>
                </a:lnSpc>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2011</a:t>
              </a:r>
              <a:endParaRPr lang="zh-CN" altLang="en-US" sz="2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组合 27"/>
          <p:cNvGrpSpPr/>
          <p:nvPr/>
        </p:nvGrpSpPr>
        <p:grpSpPr>
          <a:xfrm>
            <a:off x="9537713" y="1920134"/>
            <a:ext cx="962021" cy="962022"/>
            <a:chOff x="9455232" y="2343128"/>
            <a:chExt cx="962021" cy="962021"/>
          </a:xfrm>
          <a:solidFill>
            <a:srgbClr val="C00000"/>
          </a:solidFill>
        </p:grpSpPr>
        <p:sp>
          <p:nvSpPr>
            <p:cNvPr id="29" name="泪滴形 28"/>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40"/>
            <p:cNvSpPr txBox="1"/>
            <p:nvPr/>
          </p:nvSpPr>
          <p:spPr>
            <a:xfrm>
              <a:off x="9525883" y="2652355"/>
              <a:ext cx="820724" cy="400110"/>
            </a:xfrm>
            <a:prstGeom prst="rect">
              <a:avLst/>
            </a:prstGeom>
            <a:grp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7056041" y="1920133"/>
            <a:ext cx="962021" cy="962022"/>
            <a:chOff x="6898301" y="2343128"/>
            <a:chExt cx="962021" cy="962021"/>
          </a:xfrm>
          <a:solidFill>
            <a:schemeClr val="bg1">
              <a:lumMod val="65000"/>
            </a:schemeClr>
          </a:solidFill>
        </p:grpSpPr>
        <p:sp>
          <p:nvSpPr>
            <p:cNvPr id="32" name="泪滴形 31"/>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41"/>
            <p:cNvSpPr txBox="1"/>
            <p:nvPr/>
          </p:nvSpPr>
          <p:spPr>
            <a:xfrm>
              <a:off x="6952446" y="2624083"/>
              <a:ext cx="853730" cy="427746"/>
            </a:xfrm>
            <a:prstGeom prst="rect">
              <a:avLst/>
            </a:prstGeom>
            <a:grpFill/>
          </p:spPr>
          <p:txBody>
            <a:bodyPr wrap="square" rtlCol="0">
              <a:spAutoFit/>
            </a:bodyPr>
            <a:lstStyle/>
            <a:p>
              <a:pPr algn="ctr">
                <a:lnSpc>
                  <a:spcPct val="120000"/>
                </a:lnSpc>
              </a:pPr>
              <a:r>
                <a:rPr lang="en-US" altLang="zh-CN" sz="2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20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4" name="矩形 33"/>
          <p:cNvSpPr/>
          <p:nvPr/>
        </p:nvSpPr>
        <p:spPr>
          <a:xfrm>
            <a:off x="1875909"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1564116"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6" name="矩形 35"/>
          <p:cNvSpPr/>
          <p:nvPr/>
        </p:nvSpPr>
        <p:spPr>
          <a:xfrm>
            <a:off x="4360074"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4048281"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8" name="矩形 37"/>
          <p:cNvSpPr/>
          <p:nvPr/>
        </p:nvSpPr>
        <p:spPr>
          <a:xfrm>
            <a:off x="6885050"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6573257"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40" name="矩形 39"/>
          <p:cNvSpPr/>
          <p:nvPr/>
        </p:nvSpPr>
        <p:spPr>
          <a:xfrm>
            <a:off x="9278879" y="3654761"/>
            <a:ext cx="1313162" cy="4308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8967086" y="4043059"/>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r>
              <a:rPr lang="zh-CN" altLang="en-US" sz="1400" dirty="0" smtClean="0">
                <a:solidFill>
                  <a:schemeClr val="tx1">
                    <a:lumMod val="65000"/>
                    <a:lumOff val="35000"/>
                  </a:schemeClr>
                </a:solidFill>
                <a:sym typeface="微软雅黑" panose="020B0503020204020204" pitchFamily="34" charset="-122"/>
              </a:rPr>
              <a:t>，在此</a:t>
            </a:r>
            <a:r>
              <a:rPr lang="zh-CN" altLang="en-US" sz="1400" dirty="0">
                <a:solidFill>
                  <a:schemeClr val="tx1">
                    <a:lumMod val="65000"/>
                    <a:lumOff val="35000"/>
                  </a:schemeClr>
                </a:solidFill>
                <a:sym typeface="微软雅黑" panose="020B0503020204020204" pitchFamily="34" charset="-122"/>
              </a:rPr>
              <a:t>录入上述图表的描述说明。</a:t>
            </a:r>
            <a:endParaRPr lang="zh-CN" altLang="en-US" sz="14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2" presetClass="entr" presetSubtype="8" fill="hold" grpId="0" nodeType="after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400"/>
                                        <p:tgtEl>
                                          <p:spTgt spid="17"/>
                                        </p:tgtEl>
                                      </p:cBhvr>
                                    </p:animEffect>
                                  </p:childTnLst>
                                </p:cTn>
                              </p:par>
                              <p:par>
                                <p:cTn id="27" presetID="2" presetClass="entr" presetSubtype="1" fill="hold" nodeType="withEffect">
                                  <p:stCondLst>
                                    <p:cond delay="85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50" fill="hold"/>
                                        <p:tgtEl>
                                          <p:spTgt spid="25"/>
                                        </p:tgtEl>
                                        <p:attrNameLst>
                                          <p:attrName>ppt_x</p:attrName>
                                        </p:attrNameLst>
                                      </p:cBhvr>
                                      <p:tavLst>
                                        <p:tav tm="0">
                                          <p:val>
                                            <p:strVal val="#ppt_x"/>
                                          </p:val>
                                        </p:tav>
                                        <p:tav tm="100000">
                                          <p:val>
                                            <p:strVal val="#ppt_x"/>
                                          </p:val>
                                        </p:tav>
                                      </p:tavLst>
                                    </p:anim>
                                    <p:anim calcmode="lin" valueType="num">
                                      <p:cBhvr additive="base">
                                        <p:cTn id="30" dur="250" fill="hold"/>
                                        <p:tgtEl>
                                          <p:spTgt spid="25"/>
                                        </p:tgtEl>
                                        <p:attrNameLst>
                                          <p:attrName>ppt_y</p:attrName>
                                        </p:attrNameLst>
                                      </p:cBhvr>
                                      <p:tavLst>
                                        <p:tav tm="0">
                                          <p:val>
                                            <p:strVal val="0-#ppt_h/2"/>
                                          </p:val>
                                        </p:tav>
                                        <p:tav tm="100000">
                                          <p:val>
                                            <p:strVal val="#ppt_y"/>
                                          </p:val>
                                        </p:tav>
                                      </p:tavLst>
                                    </p:anim>
                                  </p:childTnLst>
                                </p:cTn>
                              </p:par>
                              <p:par>
                                <p:cTn id="31" presetID="53" presetClass="entr" presetSubtype="16" fill="hold" grpId="0" nodeType="withEffect">
                                  <p:stCondLst>
                                    <p:cond delay="1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par>
                                <p:cTn id="36" presetID="14" presetClass="entr" presetSubtype="10" fill="hold" grpId="0" nodeType="withEffect">
                                  <p:stCondLst>
                                    <p:cond delay="175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400"/>
                                        <p:tgtEl>
                                          <p:spTgt spid="34"/>
                                        </p:tgtEl>
                                      </p:cBhvr>
                                    </p:animEffect>
                                  </p:childTnLst>
                                </p:cTn>
                              </p:par>
                              <p:par>
                                <p:cTn id="39" presetID="14" presetClass="entr" presetSubtype="10" fill="hold" grpId="0" nodeType="withEffect">
                                  <p:stCondLst>
                                    <p:cond delay="175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400"/>
                                        <p:tgtEl>
                                          <p:spTgt spid="35"/>
                                        </p:tgtEl>
                                      </p:cBhvr>
                                    </p:animEffect>
                                  </p:childTnLst>
                                </p:cTn>
                              </p:par>
                              <p:par>
                                <p:cTn id="42" presetID="2" presetClass="entr" presetSubtype="1" fill="hold" nodeType="withEffect">
                                  <p:stCondLst>
                                    <p:cond delay="25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250" fill="hold"/>
                                        <p:tgtEl>
                                          <p:spTgt spid="22"/>
                                        </p:tgtEl>
                                        <p:attrNameLst>
                                          <p:attrName>ppt_x</p:attrName>
                                        </p:attrNameLst>
                                      </p:cBhvr>
                                      <p:tavLst>
                                        <p:tav tm="0">
                                          <p:val>
                                            <p:strVal val="#ppt_x"/>
                                          </p:val>
                                        </p:tav>
                                        <p:tav tm="100000">
                                          <p:val>
                                            <p:strVal val="#ppt_x"/>
                                          </p:val>
                                        </p:tav>
                                      </p:tavLst>
                                    </p:anim>
                                    <p:anim calcmode="lin" valueType="num">
                                      <p:cBhvr additive="base">
                                        <p:cTn id="45" dur="250" fill="hold"/>
                                        <p:tgtEl>
                                          <p:spTgt spid="22"/>
                                        </p:tgtEl>
                                        <p:attrNameLst>
                                          <p:attrName>ppt_y</p:attrName>
                                        </p:attrNameLst>
                                      </p:cBhvr>
                                      <p:tavLst>
                                        <p:tav tm="0">
                                          <p:val>
                                            <p:strVal val="0-#ppt_h/2"/>
                                          </p:val>
                                        </p:tav>
                                        <p:tav tm="100000">
                                          <p:val>
                                            <p:strVal val="#ppt_y"/>
                                          </p:val>
                                        </p:tav>
                                      </p:tavLst>
                                    </p:anim>
                                  </p:childTnLst>
                                </p:cTn>
                              </p:par>
                              <p:par>
                                <p:cTn id="46" presetID="53" presetClass="entr" presetSubtype="16" fill="hold" grpId="0" nodeType="withEffect">
                                  <p:stCondLst>
                                    <p:cond delay="29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250" fill="hold"/>
                                        <p:tgtEl>
                                          <p:spTgt spid="18"/>
                                        </p:tgtEl>
                                        <p:attrNameLst>
                                          <p:attrName>ppt_w</p:attrName>
                                        </p:attrNameLst>
                                      </p:cBhvr>
                                      <p:tavLst>
                                        <p:tav tm="0">
                                          <p:val>
                                            <p:fltVal val="0"/>
                                          </p:val>
                                        </p:tav>
                                        <p:tav tm="100000">
                                          <p:val>
                                            <p:strVal val="#ppt_w"/>
                                          </p:val>
                                        </p:tav>
                                      </p:tavLst>
                                    </p:anim>
                                    <p:anim calcmode="lin" valueType="num">
                                      <p:cBhvr>
                                        <p:cTn id="49" dur="250" fill="hold"/>
                                        <p:tgtEl>
                                          <p:spTgt spid="18"/>
                                        </p:tgtEl>
                                        <p:attrNameLst>
                                          <p:attrName>ppt_h</p:attrName>
                                        </p:attrNameLst>
                                      </p:cBhvr>
                                      <p:tavLst>
                                        <p:tav tm="0">
                                          <p:val>
                                            <p:fltVal val="0"/>
                                          </p:val>
                                        </p:tav>
                                        <p:tav tm="100000">
                                          <p:val>
                                            <p:strVal val="#ppt_h"/>
                                          </p:val>
                                        </p:tav>
                                      </p:tavLst>
                                    </p:anim>
                                    <p:animEffect transition="in" filter="fade">
                                      <p:cBhvr>
                                        <p:cTn id="50" dur="250"/>
                                        <p:tgtEl>
                                          <p:spTgt spid="18"/>
                                        </p:tgtEl>
                                      </p:cBhvr>
                                    </p:animEffect>
                                  </p:childTnLst>
                                </p:cTn>
                              </p:par>
                              <p:par>
                                <p:cTn id="51" presetID="14" presetClass="entr" presetSubtype="10" fill="hold" grpId="0" nodeType="withEffect">
                                  <p:stCondLst>
                                    <p:cond delay="350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400"/>
                                        <p:tgtEl>
                                          <p:spTgt spid="36"/>
                                        </p:tgtEl>
                                      </p:cBhvr>
                                    </p:animEffect>
                                  </p:childTnLst>
                                </p:cTn>
                              </p:par>
                              <p:par>
                                <p:cTn id="54" presetID="14" presetClass="entr" presetSubtype="10" fill="hold" grpId="0" nodeType="withEffect">
                                  <p:stCondLst>
                                    <p:cond delay="350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400"/>
                                        <p:tgtEl>
                                          <p:spTgt spid="37"/>
                                        </p:tgtEl>
                                      </p:cBhvr>
                                    </p:animEffect>
                                  </p:childTnLst>
                                </p:cTn>
                              </p:par>
                              <p:par>
                                <p:cTn id="57" presetID="2" presetClass="entr" presetSubtype="1" fill="hold" nodeType="withEffect">
                                  <p:stCondLst>
                                    <p:cond delay="410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250" fill="hold"/>
                                        <p:tgtEl>
                                          <p:spTgt spid="31"/>
                                        </p:tgtEl>
                                        <p:attrNameLst>
                                          <p:attrName>ppt_x</p:attrName>
                                        </p:attrNameLst>
                                      </p:cBhvr>
                                      <p:tavLst>
                                        <p:tav tm="0">
                                          <p:val>
                                            <p:strVal val="#ppt_x"/>
                                          </p:val>
                                        </p:tav>
                                        <p:tav tm="100000">
                                          <p:val>
                                            <p:strVal val="#ppt_x"/>
                                          </p:val>
                                        </p:tav>
                                      </p:tavLst>
                                    </p:anim>
                                    <p:anim calcmode="lin" valueType="num">
                                      <p:cBhvr additive="base">
                                        <p:cTn id="60" dur="250" fill="hold"/>
                                        <p:tgtEl>
                                          <p:spTgt spid="31"/>
                                        </p:tgtEl>
                                        <p:attrNameLst>
                                          <p:attrName>ppt_y</p:attrName>
                                        </p:attrNameLst>
                                      </p:cBhvr>
                                      <p:tavLst>
                                        <p:tav tm="0">
                                          <p:val>
                                            <p:strVal val="0-#ppt_h/2"/>
                                          </p:val>
                                        </p:tav>
                                        <p:tav tm="100000">
                                          <p:val>
                                            <p:strVal val="#ppt_y"/>
                                          </p:val>
                                        </p:tav>
                                      </p:tavLst>
                                    </p:anim>
                                  </p:childTnLst>
                                </p:cTn>
                              </p:par>
                              <p:par>
                                <p:cTn id="61" presetID="53" presetClass="entr" presetSubtype="16" fill="hold" grpId="0" nodeType="withEffect">
                                  <p:stCondLst>
                                    <p:cond delay="4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fltVal val="0"/>
                                          </p:val>
                                        </p:tav>
                                        <p:tav tm="100000">
                                          <p:val>
                                            <p:strVal val="#ppt_w"/>
                                          </p:val>
                                        </p:tav>
                                      </p:tavLst>
                                    </p:anim>
                                    <p:anim calcmode="lin" valueType="num">
                                      <p:cBhvr>
                                        <p:cTn id="64" dur="250" fill="hold"/>
                                        <p:tgtEl>
                                          <p:spTgt spid="19"/>
                                        </p:tgtEl>
                                        <p:attrNameLst>
                                          <p:attrName>ppt_h</p:attrName>
                                        </p:attrNameLst>
                                      </p:cBhvr>
                                      <p:tavLst>
                                        <p:tav tm="0">
                                          <p:val>
                                            <p:fltVal val="0"/>
                                          </p:val>
                                        </p:tav>
                                        <p:tav tm="100000">
                                          <p:val>
                                            <p:strVal val="#ppt_h"/>
                                          </p:val>
                                        </p:tav>
                                      </p:tavLst>
                                    </p:anim>
                                    <p:animEffect transition="in" filter="fade">
                                      <p:cBhvr>
                                        <p:cTn id="65" dur="250"/>
                                        <p:tgtEl>
                                          <p:spTgt spid="19"/>
                                        </p:tgtEl>
                                      </p:cBhvr>
                                    </p:animEffect>
                                  </p:childTnLst>
                                </p:cTn>
                              </p:par>
                              <p:par>
                                <p:cTn id="66" presetID="14" presetClass="entr" presetSubtype="10" fill="hold" grpId="0" nodeType="withEffect">
                                  <p:stCondLst>
                                    <p:cond delay="500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400"/>
                                        <p:tgtEl>
                                          <p:spTgt spid="38"/>
                                        </p:tgtEl>
                                      </p:cBhvr>
                                    </p:animEffect>
                                  </p:childTnLst>
                                </p:cTn>
                              </p:par>
                              <p:par>
                                <p:cTn id="69" presetID="14" presetClass="entr" presetSubtype="10" fill="hold" grpId="0" nodeType="withEffect">
                                  <p:stCondLst>
                                    <p:cond delay="500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400"/>
                                        <p:tgtEl>
                                          <p:spTgt spid="39"/>
                                        </p:tgtEl>
                                      </p:cBhvr>
                                    </p:animEffect>
                                  </p:childTnLst>
                                </p:cTn>
                              </p:par>
                              <p:par>
                                <p:cTn id="72" presetID="2" presetClass="entr" presetSubtype="1" fill="hold" nodeType="withEffect">
                                  <p:stCondLst>
                                    <p:cond delay="56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250" fill="hold"/>
                                        <p:tgtEl>
                                          <p:spTgt spid="28"/>
                                        </p:tgtEl>
                                        <p:attrNameLst>
                                          <p:attrName>ppt_x</p:attrName>
                                        </p:attrNameLst>
                                      </p:cBhvr>
                                      <p:tavLst>
                                        <p:tav tm="0">
                                          <p:val>
                                            <p:strVal val="#ppt_x"/>
                                          </p:val>
                                        </p:tav>
                                        <p:tav tm="100000">
                                          <p:val>
                                            <p:strVal val="#ppt_x"/>
                                          </p:val>
                                        </p:tav>
                                      </p:tavLst>
                                    </p:anim>
                                    <p:anim calcmode="lin" valueType="num">
                                      <p:cBhvr additive="base">
                                        <p:cTn id="75" dur="250" fill="hold"/>
                                        <p:tgtEl>
                                          <p:spTgt spid="28"/>
                                        </p:tgtEl>
                                        <p:attrNameLst>
                                          <p:attrName>ppt_y</p:attrName>
                                        </p:attrNameLst>
                                      </p:cBhvr>
                                      <p:tavLst>
                                        <p:tav tm="0">
                                          <p:val>
                                            <p:strVal val="0-#ppt_h/2"/>
                                          </p:val>
                                        </p:tav>
                                        <p:tav tm="100000">
                                          <p:val>
                                            <p:strVal val="#ppt_y"/>
                                          </p:val>
                                        </p:tav>
                                      </p:tavLst>
                                    </p:anim>
                                  </p:childTnLst>
                                </p:cTn>
                              </p:par>
                              <p:par>
                                <p:cTn id="76" presetID="53" presetClass="entr" presetSubtype="16" fill="hold" grpId="0" nodeType="withEffect">
                                  <p:stCondLst>
                                    <p:cond delay="6050"/>
                                  </p:stCondLst>
                                  <p:childTnLst>
                                    <p:set>
                                      <p:cBhvr>
                                        <p:cTn id="77" dur="1" fill="hold">
                                          <p:stCondLst>
                                            <p:cond delay="0"/>
                                          </p:stCondLst>
                                        </p:cTn>
                                        <p:tgtEl>
                                          <p:spTgt spid="20"/>
                                        </p:tgtEl>
                                        <p:attrNameLst>
                                          <p:attrName>style.visibility</p:attrName>
                                        </p:attrNameLst>
                                      </p:cBhvr>
                                      <p:to>
                                        <p:strVal val="visible"/>
                                      </p:to>
                                    </p:set>
                                    <p:anim calcmode="lin" valueType="num">
                                      <p:cBhvr>
                                        <p:cTn id="78" dur="250" fill="hold"/>
                                        <p:tgtEl>
                                          <p:spTgt spid="20"/>
                                        </p:tgtEl>
                                        <p:attrNameLst>
                                          <p:attrName>ppt_w</p:attrName>
                                        </p:attrNameLst>
                                      </p:cBhvr>
                                      <p:tavLst>
                                        <p:tav tm="0">
                                          <p:val>
                                            <p:fltVal val="0"/>
                                          </p:val>
                                        </p:tav>
                                        <p:tav tm="100000">
                                          <p:val>
                                            <p:strVal val="#ppt_w"/>
                                          </p:val>
                                        </p:tav>
                                      </p:tavLst>
                                    </p:anim>
                                    <p:anim calcmode="lin" valueType="num">
                                      <p:cBhvr>
                                        <p:cTn id="79" dur="250" fill="hold"/>
                                        <p:tgtEl>
                                          <p:spTgt spid="20"/>
                                        </p:tgtEl>
                                        <p:attrNameLst>
                                          <p:attrName>ppt_h</p:attrName>
                                        </p:attrNameLst>
                                      </p:cBhvr>
                                      <p:tavLst>
                                        <p:tav tm="0">
                                          <p:val>
                                            <p:fltVal val="0"/>
                                          </p:val>
                                        </p:tav>
                                        <p:tav tm="100000">
                                          <p:val>
                                            <p:strVal val="#ppt_h"/>
                                          </p:val>
                                        </p:tav>
                                      </p:tavLst>
                                    </p:anim>
                                    <p:animEffect transition="in" filter="fade">
                                      <p:cBhvr>
                                        <p:cTn id="80" dur="250"/>
                                        <p:tgtEl>
                                          <p:spTgt spid="20"/>
                                        </p:tgtEl>
                                      </p:cBhvr>
                                    </p:animEffect>
                                  </p:childTnLst>
                                </p:cTn>
                              </p:par>
                              <p:par>
                                <p:cTn id="81" presetID="14" presetClass="entr" presetSubtype="10" fill="hold" grpId="0" nodeType="withEffect">
                                  <p:stCondLst>
                                    <p:cond delay="6500"/>
                                  </p:stCondLst>
                                  <p:childTnLst>
                                    <p:set>
                                      <p:cBhvr>
                                        <p:cTn id="82" dur="1" fill="hold">
                                          <p:stCondLst>
                                            <p:cond delay="0"/>
                                          </p:stCondLst>
                                        </p:cTn>
                                        <p:tgtEl>
                                          <p:spTgt spid="40"/>
                                        </p:tgtEl>
                                        <p:attrNameLst>
                                          <p:attrName>style.visibility</p:attrName>
                                        </p:attrNameLst>
                                      </p:cBhvr>
                                      <p:to>
                                        <p:strVal val="visible"/>
                                      </p:to>
                                    </p:set>
                                    <p:animEffect transition="in" filter="randombar(horizontal)">
                                      <p:cBhvr>
                                        <p:cTn id="83" dur="400"/>
                                        <p:tgtEl>
                                          <p:spTgt spid="40"/>
                                        </p:tgtEl>
                                      </p:cBhvr>
                                    </p:animEffect>
                                  </p:childTnLst>
                                </p:cTn>
                              </p:par>
                              <p:par>
                                <p:cTn id="84" presetID="14" presetClass="entr" presetSubtype="10" fill="hold" grpId="0" nodeType="withEffect">
                                  <p:stCondLst>
                                    <p:cond delay="6500"/>
                                  </p:stCondLst>
                                  <p:childTnLst>
                                    <p:set>
                                      <p:cBhvr>
                                        <p:cTn id="85" dur="1" fill="hold">
                                          <p:stCondLst>
                                            <p:cond delay="0"/>
                                          </p:stCondLst>
                                        </p:cTn>
                                        <p:tgtEl>
                                          <p:spTgt spid="41"/>
                                        </p:tgtEl>
                                        <p:attrNameLst>
                                          <p:attrName>style.visibility</p:attrName>
                                        </p:attrNameLst>
                                      </p:cBhvr>
                                      <p:to>
                                        <p:strVal val="visible"/>
                                      </p:to>
                                    </p:set>
                                    <p:animEffect transition="in" filter="randombar(horizontal)">
                                      <p:cBhvr>
                                        <p:cTn id="86"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nimBg="1"/>
      <p:bldP spid="19" grpId="0" animBg="1"/>
      <p:bldP spid="20" grpId="0" animBg="1"/>
      <p:bldP spid="21" grpId="0" animBg="1"/>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sp>
        <p:nvSpPr>
          <p:cNvPr id="17" name="等腰三角形 2"/>
          <p:cNvSpPr/>
          <p:nvPr/>
        </p:nvSpPr>
        <p:spPr bwMode="auto">
          <a:xfrm rot="3036074">
            <a:off x="6057469" y="2064181"/>
            <a:ext cx="1789526" cy="206902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65000"/>
            </a:schemeClr>
          </a:solidFill>
          <a:ln w="28575" cmpd="sng">
            <a:solidFill>
              <a:srgbClr val="F8F8F8"/>
            </a:solidFill>
            <a:round/>
          </a:ln>
        </p:spPr>
        <p:txBody>
          <a:bodyPr wrap="none" lIns="91414" tIns="45707" rIns="91414" bIns="45707" anchor="ctr"/>
          <a:lstStyle/>
          <a:p>
            <a:endParaRPr lang="zh-CN" altLang="en-US" sz="1900"/>
          </a:p>
        </p:txBody>
      </p:sp>
      <p:sp>
        <p:nvSpPr>
          <p:cNvPr id="18" name="TextBox 5"/>
          <p:cNvSpPr txBox="1">
            <a:spLocks noChangeArrowheads="1"/>
          </p:cNvSpPr>
          <p:nvPr/>
        </p:nvSpPr>
        <p:spPr bwMode="auto">
          <a:xfrm>
            <a:off x="6349297" y="2867657"/>
            <a:ext cx="1083698" cy="62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完成项目三</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9" name="等腰三角形 2"/>
          <p:cNvSpPr/>
          <p:nvPr/>
        </p:nvSpPr>
        <p:spPr bwMode="auto">
          <a:xfrm rot="8763501">
            <a:off x="4913357" y="3320199"/>
            <a:ext cx="1788182" cy="207057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w="28575" cmpd="sng">
            <a:solidFill>
              <a:srgbClr val="F8F8F8"/>
            </a:solidFill>
            <a:round/>
          </a:ln>
        </p:spPr>
        <p:txBody>
          <a:bodyPr wrap="none" lIns="91414" tIns="45707" rIns="91414" bIns="45707" anchor="ctr"/>
          <a:lstStyle/>
          <a:p>
            <a:endParaRPr lang="zh-CN" altLang="en-US" sz="1900"/>
          </a:p>
        </p:txBody>
      </p:sp>
      <p:sp>
        <p:nvSpPr>
          <p:cNvPr id="20" name="TextBox 7"/>
          <p:cNvSpPr txBox="1">
            <a:spLocks noChangeArrowheads="1"/>
          </p:cNvSpPr>
          <p:nvPr/>
        </p:nvSpPr>
        <p:spPr bwMode="auto">
          <a:xfrm>
            <a:off x="5162464" y="4037915"/>
            <a:ext cx="1083698" cy="6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完成项目二</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1" name="等腰三角形 2"/>
          <p:cNvSpPr/>
          <p:nvPr/>
        </p:nvSpPr>
        <p:spPr bwMode="auto">
          <a:xfrm rot="16474574">
            <a:off x="4388288" y="1635456"/>
            <a:ext cx="1789526" cy="206902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0000"/>
          </a:solidFill>
          <a:ln w="28575" cmpd="sng">
            <a:solidFill>
              <a:srgbClr val="F8F8F8"/>
            </a:solidFill>
            <a:round/>
          </a:ln>
        </p:spPr>
        <p:txBody>
          <a:bodyPr wrap="none" lIns="91414" tIns="45707" rIns="91414" bIns="45707" anchor="ctr"/>
          <a:lstStyle/>
          <a:p>
            <a:endParaRPr lang="zh-CN" altLang="en-US" sz="1900"/>
          </a:p>
        </p:txBody>
      </p:sp>
      <p:sp>
        <p:nvSpPr>
          <p:cNvPr id="22" name="TextBox 9"/>
          <p:cNvSpPr txBox="1">
            <a:spLocks noChangeArrowheads="1"/>
          </p:cNvSpPr>
          <p:nvPr/>
        </p:nvSpPr>
        <p:spPr bwMode="auto">
          <a:xfrm>
            <a:off x="4889557" y="2321430"/>
            <a:ext cx="1083698" cy="62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rgbClr val="FFFFFF"/>
                </a:solidFill>
                <a:latin typeface="微软雅黑" panose="020B0503020204020204" pitchFamily="34" charset="-122"/>
                <a:ea typeface="微软雅黑" panose="020B0503020204020204" pitchFamily="34" charset="-122"/>
              </a:rPr>
              <a:t>完成项目一</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3" name="TextBox 10"/>
          <p:cNvSpPr txBox="1">
            <a:spLocks noChangeArrowheads="1"/>
          </p:cNvSpPr>
          <p:nvPr/>
        </p:nvSpPr>
        <p:spPr bwMode="auto">
          <a:xfrm>
            <a:off x="1414742" y="1537024"/>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a:solidFill>
                  <a:srgbClr val="4D4D4D"/>
                </a:solidFill>
                <a:latin typeface="微软雅黑" panose="020B0503020204020204" pitchFamily="34" charset="-122"/>
                <a:ea typeface="微软雅黑" panose="020B0503020204020204" pitchFamily="34" charset="-122"/>
              </a:rPr>
              <a:t>■</a:t>
            </a:r>
            <a:r>
              <a:rPr lang="zh-CN" altLang="en-US" sz="1900" b="1">
                <a:solidFill>
                  <a:srgbClr val="4D4D4D"/>
                </a:solidFill>
                <a:latin typeface="微软雅黑" panose="020B0503020204020204" pitchFamily="34" charset="-122"/>
                <a:ea typeface="微软雅黑" panose="020B0503020204020204" pitchFamily="34" charset="-122"/>
              </a:rPr>
              <a:t>请输入您标题</a:t>
            </a:r>
            <a:endParaRPr lang="zh-CN" altLang="en-US" sz="1900" b="1">
              <a:solidFill>
                <a:srgbClr val="4D4D4D"/>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1414742" y="1845070"/>
            <a:ext cx="2765572" cy="102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12"/>
          <p:cNvSpPr txBox="1">
            <a:spLocks noChangeArrowheads="1"/>
          </p:cNvSpPr>
          <p:nvPr/>
        </p:nvSpPr>
        <p:spPr bwMode="auto">
          <a:xfrm>
            <a:off x="8129545" y="1221038"/>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dirty="0">
                <a:solidFill>
                  <a:srgbClr val="4D4D4D"/>
                </a:solidFill>
                <a:latin typeface="微软雅黑" panose="020B0503020204020204" pitchFamily="34" charset="-122"/>
                <a:ea typeface="微软雅黑" panose="020B0503020204020204" pitchFamily="34" charset="-122"/>
              </a:rPr>
              <a:t>■</a:t>
            </a:r>
            <a:r>
              <a:rPr lang="zh-CN" altLang="en-US" sz="1900" b="1" dirty="0">
                <a:solidFill>
                  <a:srgbClr val="4D4D4D"/>
                </a:solidFill>
                <a:latin typeface="微软雅黑" panose="020B0503020204020204" pitchFamily="34" charset="-122"/>
                <a:ea typeface="微软雅黑" panose="020B0503020204020204" pitchFamily="34" charset="-122"/>
              </a:rPr>
              <a:t>请输入您标题</a:t>
            </a:r>
            <a:endParaRPr lang="zh-CN" altLang="en-US" sz="1900" b="1" dirty="0">
              <a:solidFill>
                <a:srgbClr val="4D4D4D"/>
              </a:solidFill>
              <a:latin typeface="微软雅黑" panose="020B0503020204020204" pitchFamily="34" charset="-122"/>
              <a:ea typeface="微软雅黑" panose="020B0503020204020204" pitchFamily="34" charset="-122"/>
            </a:endParaRPr>
          </a:p>
        </p:txBody>
      </p:sp>
      <p:sp>
        <p:nvSpPr>
          <p:cNvPr id="26" name="TextBox 13"/>
          <p:cNvSpPr txBox="1">
            <a:spLocks noChangeArrowheads="1"/>
          </p:cNvSpPr>
          <p:nvPr/>
        </p:nvSpPr>
        <p:spPr bwMode="auto">
          <a:xfrm>
            <a:off x="8129544" y="3126478"/>
            <a:ext cx="2765572" cy="106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TextBox 14"/>
          <p:cNvSpPr txBox="1">
            <a:spLocks noChangeArrowheads="1"/>
          </p:cNvSpPr>
          <p:nvPr/>
        </p:nvSpPr>
        <p:spPr bwMode="auto">
          <a:xfrm>
            <a:off x="2598401" y="5214526"/>
            <a:ext cx="1794028" cy="3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900" b="1">
                <a:solidFill>
                  <a:srgbClr val="4D4D4D"/>
                </a:solidFill>
                <a:latin typeface="微软雅黑" panose="020B0503020204020204" pitchFamily="34" charset="-122"/>
                <a:ea typeface="微软雅黑" panose="020B0503020204020204" pitchFamily="34" charset="-122"/>
              </a:rPr>
              <a:t>■</a:t>
            </a:r>
            <a:r>
              <a:rPr lang="zh-CN" altLang="en-US" sz="1900" b="1">
                <a:solidFill>
                  <a:srgbClr val="4D4D4D"/>
                </a:solidFill>
                <a:latin typeface="微软雅黑" panose="020B0503020204020204" pitchFamily="34" charset="-122"/>
                <a:ea typeface="微软雅黑" panose="020B0503020204020204" pitchFamily="34" charset="-122"/>
              </a:rPr>
              <a:t>请输入您标题</a:t>
            </a:r>
            <a:endParaRPr lang="zh-CN" altLang="en-US" sz="1900" b="1">
              <a:solidFill>
                <a:srgbClr val="4D4D4D"/>
              </a:solidFill>
              <a:latin typeface="微软雅黑" panose="020B0503020204020204" pitchFamily="34" charset="-122"/>
              <a:ea typeface="微软雅黑" panose="020B0503020204020204" pitchFamily="34" charset="-122"/>
            </a:endParaRPr>
          </a:p>
        </p:txBody>
      </p:sp>
      <p:sp>
        <p:nvSpPr>
          <p:cNvPr id="28" name="TextBox 15"/>
          <p:cNvSpPr txBox="1">
            <a:spLocks noChangeArrowheads="1"/>
          </p:cNvSpPr>
          <p:nvPr/>
        </p:nvSpPr>
        <p:spPr bwMode="auto">
          <a:xfrm>
            <a:off x="2598401" y="5524159"/>
            <a:ext cx="4426820" cy="7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16"/>
          <p:cNvSpPr>
            <a:spLocks noChangeArrowheads="1"/>
          </p:cNvSpPr>
          <p:nvPr/>
        </p:nvSpPr>
        <p:spPr bwMode="auto">
          <a:xfrm>
            <a:off x="8237438" y="1643411"/>
            <a:ext cx="2459344" cy="1505299"/>
          </a:xfrm>
          <a:prstGeom prst="rect">
            <a:avLst/>
          </a:prstGeom>
          <a:blipFill dpi="0" rotWithShape="1">
            <a:blip r:embed="rId3"/>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
        <p:nvSpPr>
          <p:cNvPr id="30" name="矩形 17"/>
          <p:cNvSpPr>
            <a:spLocks noChangeArrowheads="1"/>
          </p:cNvSpPr>
          <p:nvPr/>
        </p:nvSpPr>
        <p:spPr bwMode="auto">
          <a:xfrm>
            <a:off x="1527395" y="3161412"/>
            <a:ext cx="2460932" cy="1497360"/>
          </a:xfrm>
          <a:prstGeom prst="rect">
            <a:avLst/>
          </a:prstGeom>
          <a:blipFill dpi="0" rotWithShape="1">
            <a:blip r:embed="rId4"/>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
        <p:nvSpPr>
          <p:cNvPr id="31" name="矩形 18"/>
          <p:cNvSpPr>
            <a:spLocks noChangeArrowheads="1"/>
          </p:cNvSpPr>
          <p:nvPr/>
        </p:nvSpPr>
        <p:spPr bwMode="auto">
          <a:xfrm>
            <a:off x="7126767" y="4892635"/>
            <a:ext cx="2505357" cy="1584246"/>
          </a:xfrm>
          <a:prstGeom prst="rect">
            <a:avLst/>
          </a:prstGeom>
          <a:blipFill dpi="0" rotWithShape="1">
            <a:blip r:embed="rId5"/>
            <a:srcRect/>
            <a:stretch>
              <a:fillRect/>
            </a:stretch>
          </a:blipFill>
          <a:ln>
            <a:noFill/>
          </a:ln>
        </p:spPr>
        <p:txBody>
          <a:bodyPr lIns="91414" tIns="45707" rIns="91414" bIns="4570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rgbClr val="C4261D"/>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200"/>
                            </p:stCondLst>
                            <p:childTnLst>
                              <p:par>
                                <p:cTn id="24" presetID="2" presetClass="entr" presetSubtype="1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1700"/>
                            </p:stCondLst>
                            <p:childTnLst>
                              <p:par>
                                <p:cTn id="29" presetID="3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 calcmode="lin" valueType="num">
                                      <p:cBhvr>
                                        <p:cTn id="33" dur="300" fill="hold"/>
                                        <p:tgtEl>
                                          <p:spTgt spid="18"/>
                                        </p:tgtEl>
                                        <p:attrNameLst>
                                          <p:attrName>style.rotation</p:attrName>
                                        </p:attrNameLst>
                                      </p:cBhvr>
                                      <p:tavLst>
                                        <p:tav tm="0">
                                          <p:val>
                                            <p:fltVal val="90"/>
                                          </p:val>
                                        </p:tav>
                                        <p:tav tm="100000">
                                          <p:val>
                                            <p:fltVal val="0"/>
                                          </p:val>
                                        </p:tav>
                                      </p:tavLst>
                                    </p:anim>
                                    <p:animEffect transition="in" filter="fade">
                                      <p:cBhvr>
                                        <p:cTn id="34" dur="300"/>
                                        <p:tgtEl>
                                          <p:spTgt spid="18"/>
                                        </p:tgtEl>
                                      </p:cBhvr>
                                    </p:animEffect>
                                  </p:childTnLst>
                                </p:cTn>
                              </p:par>
                            </p:childTnLst>
                          </p:cTn>
                        </p:par>
                        <p:par>
                          <p:cTn id="35" fill="hold">
                            <p:stCondLst>
                              <p:cond delay="22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par>
                          <p:cTn id="43" fill="hold">
                            <p:stCondLst>
                              <p:cond delay="3200"/>
                            </p:stCondLst>
                            <p:childTnLst>
                              <p:par>
                                <p:cTn id="44" presetID="22"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par>
                          <p:cTn id="47" fill="hold">
                            <p:stCondLst>
                              <p:cond delay="3700"/>
                            </p:stCondLst>
                            <p:childTnLst>
                              <p:par>
                                <p:cTn id="48" presetID="2" presetClass="entr" presetSubtype="9"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0-#ppt_h/2"/>
                                          </p:val>
                                        </p:tav>
                                        <p:tav tm="100000">
                                          <p:val>
                                            <p:strVal val="#ppt_y"/>
                                          </p:val>
                                        </p:tav>
                                      </p:tavLst>
                                    </p:anim>
                                  </p:childTnLst>
                                </p:cTn>
                              </p:par>
                            </p:childTnLst>
                          </p:cTn>
                        </p:par>
                        <p:par>
                          <p:cTn id="52" fill="hold">
                            <p:stCondLst>
                              <p:cond delay="4200"/>
                            </p:stCondLst>
                            <p:childTnLst>
                              <p:par>
                                <p:cTn id="53" presetID="31"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300" fill="hold"/>
                                        <p:tgtEl>
                                          <p:spTgt spid="20"/>
                                        </p:tgtEl>
                                        <p:attrNameLst>
                                          <p:attrName>ppt_w</p:attrName>
                                        </p:attrNameLst>
                                      </p:cBhvr>
                                      <p:tavLst>
                                        <p:tav tm="0">
                                          <p:val>
                                            <p:fltVal val="0"/>
                                          </p:val>
                                        </p:tav>
                                        <p:tav tm="100000">
                                          <p:val>
                                            <p:strVal val="#ppt_w"/>
                                          </p:val>
                                        </p:tav>
                                      </p:tavLst>
                                    </p:anim>
                                    <p:anim calcmode="lin" valueType="num">
                                      <p:cBhvr>
                                        <p:cTn id="56" dur="300" fill="hold"/>
                                        <p:tgtEl>
                                          <p:spTgt spid="20"/>
                                        </p:tgtEl>
                                        <p:attrNameLst>
                                          <p:attrName>ppt_h</p:attrName>
                                        </p:attrNameLst>
                                      </p:cBhvr>
                                      <p:tavLst>
                                        <p:tav tm="0">
                                          <p:val>
                                            <p:fltVal val="0"/>
                                          </p:val>
                                        </p:tav>
                                        <p:tav tm="100000">
                                          <p:val>
                                            <p:strVal val="#ppt_h"/>
                                          </p:val>
                                        </p:tav>
                                      </p:tavLst>
                                    </p:anim>
                                    <p:anim calcmode="lin" valueType="num">
                                      <p:cBhvr>
                                        <p:cTn id="57" dur="300" fill="hold"/>
                                        <p:tgtEl>
                                          <p:spTgt spid="20"/>
                                        </p:tgtEl>
                                        <p:attrNameLst>
                                          <p:attrName>style.rotation</p:attrName>
                                        </p:attrNameLst>
                                      </p:cBhvr>
                                      <p:tavLst>
                                        <p:tav tm="0">
                                          <p:val>
                                            <p:fltVal val="90"/>
                                          </p:val>
                                        </p:tav>
                                        <p:tav tm="100000">
                                          <p:val>
                                            <p:fltVal val="0"/>
                                          </p:val>
                                        </p:tav>
                                      </p:tavLst>
                                    </p:anim>
                                    <p:animEffect transition="in" filter="fade">
                                      <p:cBhvr>
                                        <p:cTn id="58" dur="300"/>
                                        <p:tgtEl>
                                          <p:spTgt spid="20"/>
                                        </p:tgtEl>
                                      </p:cBhvr>
                                    </p:animEffect>
                                  </p:childTnLst>
                                </p:cTn>
                              </p:par>
                            </p:childTnLst>
                          </p:cTn>
                        </p:par>
                        <p:par>
                          <p:cTn id="59" fill="hold">
                            <p:stCondLst>
                              <p:cond delay="470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5200"/>
                            </p:stCondLst>
                            <p:childTnLst>
                              <p:par>
                                <p:cTn id="64" presetID="22" presetClass="entr" presetSubtype="1"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childTnLst>
                          </p:cTn>
                        </p:par>
                        <p:par>
                          <p:cTn id="67" fill="hold">
                            <p:stCondLst>
                              <p:cond delay="5700"/>
                            </p:stCondLst>
                            <p:childTnLst>
                              <p:par>
                                <p:cTn id="68" presetID="14" presetClass="entr" presetSubtype="1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randombar(horizontal)">
                                      <p:cBhvr>
                                        <p:cTn id="70" dur="500"/>
                                        <p:tgtEl>
                                          <p:spTgt spid="31"/>
                                        </p:tgtEl>
                                      </p:cBhvr>
                                    </p:animEffect>
                                  </p:childTnLst>
                                </p:cTn>
                              </p:par>
                            </p:childTnLst>
                          </p:cTn>
                        </p:par>
                        <p:par>
                          <p:cTn id="71" fill="hold">
                            <p:stCondLst>
                              <p:cond delay="6200"/>
                            </p:stCondLst>
                            <p:childTnLst>
                              <p:par>
                                <p:cTn id="72" presetID="2" presetClass="entr" presetSubtype="2"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6700"/>
                            </p:stCondLst>
                            <p:childTnLst>
                              <p:par>
                                <p:cTn id="77" presetID="31"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 calcmode="lin" valueType="num">
                                      <p:cBhvr>
                                        <p:cTn id="81" dur="300" fill="hold"/>
                                        <p:tgtEl>
                                          <p:spTgt spid="22"/>
                                        </p:tgtEl>
                                        <p:attrNameLst>
                                          <p:attrName>style.rotation</p:attrName>
                                        </p:attrNameLst>
                                      </p:cBhvr>
                                      <p:tavLst>
                                        <p:tav tm="0">
                                          <p:val>
                                            <p:fltVal val="90"/>
                                          </p:val>
                                        </p:tav>
                                        <p:tav tm="100000">
                                          <p:val>
                                            <p:fltVal val="0"/>
                                          </p:val>
                                        </p:tav>
                                      </p:tavLst>
                                    </p:anim>
                                    <p:animEffect transition="in" filter="fade">
                                      <p:cBhvr>
                                        <p:cTn id="82" dur="300"/>
                                        <p:tgtEl>
                                          <p:spTgt spid="22"/>
                                        </p:tgtEl>
                                      </p:cBhvr>
                                    </p:animEffect>
                                  </p:childTnLst>
                                </p:cTn>
                              </p:par>
                            </p:childTnLst>
                          </p:cTn>
                        </p:par>
                        <p:par>
                          <p:cTn id="83" fill="hold">
                            <p:stCondLst>
                              <p:cond delay="72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par>
                          <p:cTn id="87" fill="hold">
                            <p:stCondLst>
                              <p:cond delay="7700"/>
                            </p:stCondLst>
                            <p:childTnLst>
                              <p:par>
                                <p:cTn id="88" presetID="22" presetClass="entr" presetSubtype="1"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500"/>
                                        <p:tgtEl>
                                          <p:spTgt spid="24"/>
                                        </p:tgtEl>
                                      </p:cBhvr>
                                    </p:animEffect>
                                  </p:childTnLst>
                                </p:cTn>
                              </p:par>
                            </p:childTnLst>
                          </p:cTn>
                        </p:par>
                        <p:par>
                          <p:cTn id="91" fill="hold">
                            <p:stCondLst>
                              <p:cond delay="8200"/>
                            </p:stCondLst>
                            <p:childTnLst>
                              <p:par>
                                <p:cTn id="92" presetID="14" presetClass="entr" presetSubtype="1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randombar(horizont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7" grpId="0" animBg="1"/>
      <p:bldP spid="18" grpId="0" autoUpdateAnimBg="0"/>
      <p:bldP spid="19" grpId="0" animBg="1"/>
      <p:bldP spid="20" grpId="0" autoUpdateAnimBg="0"/>
      <p:bldP spid="21" grpId="0" animBg="1"/>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nimBg="1" autoUpdateAnimBg="0"/>
      <p:bldP spid="30" grpId="0" animBg="1" autoUpdateAnimBg="0"/>
      <p:bldP spid="3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3275" y="396340"/>
            <a:ext cx="8334522"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sp>
        <p:nvSpPr>
          <p:cNvPr id="3" name="矩形 2"/>
          <p:cNvSpPr/>
          <p:nvPr/>
        </p:nvSpPr>
        <p:spPr>
          <a:xfrm>
            <a:off x="-3648" y="396340"/>
            <a:ext cx="1298947" cy="352668"/>
          </a:xfrm>
          <a:prstGeom prst="rect">
            <a:avLst/>
          </a:prstGeom>
          <a:solidFill>
            <a:srgbClr val="D10000"/>
          </a:solidFill>
          <a:ln w="9" cap="flat">
            <a:noFill/>
            <a:prstDash val="solid"/>
            <a:miter lim="800000"/>
          </a:ln>
          <a:effectLst>
            <a:outerShdw blurRad="50800" dist="38100" dir="8100000" algn="tr" rotWithShape="0">
              <a:prstClr val="black">
                <a:alpha val="40000"/>
              </a:prstClr>
            </a:outerShdw>
          </a:effectLst>
        </p:spPr>
        <p:txBody>
          <a:bodyPr vert="horz" wrap="square" lIns="121917" tIns="60958" rIns="121917" bIns="60958" numCol="1" anchor="t" anchorCtr="0" compatLnSpc="1"/>
          <a:lstStyle/>
          <a:p>
            <a:endParaRPr lang="zh-CN" altLang="en-US">
              <a:solidFill>
                <a:schemeClr val="tx1"/>
              </a:solidFill>
            </a:endParaRPr>
          </a:p>
        </p:txBody>
      </p:sp>
      <p:grpSp>
        <p:nvGrpSpPr>
          <p:cNvPr id="4" name="小字"/>
          <p:cNvGrpSpPr/>
          <p:nvPr/>
        </p:nvGrpSpPr>
        <p:grpSpPr>
          <a:xfrm>
            <a:off x="7712110" y="440887"/>
            <a:ext cx="3263938" cy="261610"/>
            <a:chOff x="6463258" y="729188"/>
            <a:chExt cx="2448272" cy="196162"/>
          </a:xfrm>
          <a:effectLst>
            <a:reflection blurRad="6350" stA="52000" endA="300" endPos="35000" dir="5400000" sy="-100000" algn="bl" rotWithShape="0"/>
          </a:effectLst>
        </p:grpSpPr>
        <p:sp>
          <p:nvSpPr>
            <p:cNvPr id="5" name="TextBox 4"/>
            <p:cNvSpPr txBox="1"/>
            <p:nvPr/>
          </p:nvSpPr>
          <p:spPr>
            <a:xfrm>
              <a:off x="6463258" y="729188"/>
              <a:ext cx="2448272" cy="196162"/>
            </a:xfrm>
            <a:prstGeom prst="rect">
              <a:avLst/>
            </a:prstGeom>
            <a:noFill/>
            <a:effectLst/>
          </p:spPr>
          <p:txBody>
            <a:bodyPr wrap="square" rtlCol="0">
              <a:spAutoFit/>
            </a:bodyPr>
            <a:lstStyle/>
            <a:p>
              <a:r>
                <a:rPr lang="en-US" altLang="zh-CN" sz="1100" dirty="0">
                  <a:solidFill>
                    <a:schemeClr val="bg1"/>
                  </a:solidFill>
                  <a:latin typeface="微软雅黑" panose="020B0503020204020204" pitchFamily="34" charset="-122"/>
                  <a:ea typeface="微软雅黑" panose="020B0503020204020204" pitchFamily="34" charset="-122"/>
                </a:rPr>
                <a:t>ABOUT</a:t>
              </a:r>
              <a:r>
                <a:rPr lang="en-US" altLang="zh-CN" sz="1100" i="1" dirty="0">
                  <a:solidFill>
                    <a:schemeClr val="bg1"/>
                  </a:solidFill>
                  <a:latin typeface="微软雅黑" panose="020B0503020204020204" pitchFamily="34" charset="-122"/>
                  <a:ea typeface="微软雅黑" panose="020B0503020204020204" pitchFamily="34" charset="-122"/>
                </a:rPr>
                <a:t> </a:t>
              </a:r>
              <a:r>
                <a:rPr lang="en-US" altLang="zh-CN" sz="1100" b="1" i="1" dirty="0">
                  <a:solidFill>
                    <a:schemeClr val="bg1"/>
                  </a:solidFill>
                  <a:latin typeface="微软雅黑" panose="020B0503020204020204" pitchFamily="34" charset="-122"/>
                  <a:ea typeface="微软雅黑" panose="020B0503020204020204" pitchFamily="34" charset="-122"/>
                </a:rPr>
                <a:t>    </a:t>
              </a:r>
              <a:r>
                <a:rPr lang="en-US" altLang="zh-CN" sz="1100" spc="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RAPIDPPT  </a:t>
              </a:r>
              <a:r>
                <a:rPr lang="en-US" altLang="zh-CN" sz="1100" spc="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2019-9-25</a:t>
              </a:r>
              <a:endParaRPr lang="en-US" altLang="zh-CN" sz="1100" b="1" i="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6977407"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37174" y="801787"/>
              <a:ext cx="0" cy="72008"/>
            </a:xfrm>
            <a:prstGeom prst="line">
              <a:avLst/>
            </a:prstGeom>
            <a:ln>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15" y="319266"/>
            <a:ext cx="1380671" cy="461665"/>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400" dirty="0" smtClean="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sz="2400" dirty="0">
              <a:solidFill>
                <a:schemeClr val="bg2">
                  <a:lumMod val="25000"/>
                </a:schemeClr>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4053" y="139225"/>
            <a:ext cx="866898" cy="866898"/>
          </a:xfrm>
          <a:prstGeom prst="rect">
            <a:avLst/>
          </a:prstGeom>
        </p:spPr>
      </p:pic>
      <p:grpSp>
        <p:nvGrpSpPr>
          <p:cNvPr id="10" name="组合 9"/>
          <p:cNvGrpSpPr/>
          <p:nvPr/>
        </p:nvGrpSpPr>
        <p:grpSpPr>
          <a:xfrm>
            <a:off x="0" y="6618984"/>
            <a:ext cx="12192000" cy="254160"/>
            <a:chOff x="0" y="6618984"/>
            <a:chExt cx="12192000" cy="254160"/>
          </a:xfrm>
        </p:grpSpPr>
        <p:sp>
          <p:nvSpPr>
            <p:cNvPr id="11" name="矩形 10"/>
            <p:cNvSpPr/>
            <p:nvPr/>
          </p:nvSpPr>
          <p:spPr>
            <a:xfrm>
              <a:off x="0" y="6618984"/>
              <a:ext cx="12192000" cy="254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rotWithShape="1">
            <a:blip r:embed="rId2" cstate="screen"/>
            <a:srcRect t="96262"/>
            <a:stretch>
              <a:fillRect/>
            </a:stretch>
          </p:blipFill>
          <p:spPr bwMode="auto">
            <a:xfrm>
              <a:off x="0" y="6686364"/>
              <a:ext cx="12192000" cy="18678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组合 12"/>
          <p:cNvGrpSpPr/>
          <p:nvPr/>
        </p:nvGrpSpPr>
        <p:grpSpPr>
          <a:xfrm>
            <a:off x="10955335" y="6488112"/>
            <a:ext cx="842965" cy="396504"/>
            <a:chOff x="10955335" y="6488112"/>
            <a:chExt cx="842965" cy="396504"/>
          </a:xfrm>
        </p:grpSpPr>
        <p:sp>
          <p:nvSpPr>
            <p:cNvPr id="14" name="矩形 13"/>
            <p:cNvSpPr/>
            <p:nvPr/>
          </p:nvSpPr>
          <p:spPr>
            <a:xfrm>
              <a:off x="11137900" y="6488112"/>
              <a:ext cx="660400" cy="396504"/>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直角三角形 14"/>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11263017" y="6546168"/>
            <a:ext cx="402674" cy="307777"/>
          </a:xfrm>
          <a:prstGeom prst="rect">
            <a:avLst/>
          </a:prstGeom>
        </p:spPr>
        <p:txBody>
          <a:bodyPr wrap="none">
            <a:spAutoFit/>
          </a:bodyPr>
          <a:lstStyle/>
          <a:p>
            <a:pPr algn="ctr"/>
            <a:fld id="{55A55124-15F1-4085-9FF2-60582F9FC95A}" type="slidenum">
              <a:rPr lang="zh-CN" altLang="en-US" sz="1400" smtClean="0">
                <a:solidFill>
                  <a:schemeClr val="bg1"/>
                </a:solidFill>
              </a:rPr>
            </a:fld>
            <a:endParaRPr lang="zh-CN" altLang="en-US" sz="1400" dirty="0">
              <a:solidFill>
                <a:schemeClr val="bg1"/>
              </a:solidFill>
            </a:endParaRPr>
          </a:p>
        </p:txBody>
      </p:sp>
      <p:grpSp>
        <p:nvGrpSpPr>
          <p:cNvPr id="17" name="组合 16"/>
          <p:cNvGrpSpPr/>
          <p:nvPr/>
        </p:nvGrpSpPr>
        <p:grpSpPr>
          <a:xfrm>
            <a:off x="1241400" y="3585851"/>
            <a:ext cx="2068760" cy="1880831"/>
            <a:chOff x="1030439" y="3618023"/>
            <a:chExt cx="1551772" cy="1410297"/>
          </a:xfrm>
        </p:grpSpPr>
        <p:sp>
          <p:nvSpPr>
            <p:cNvPr id="18"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1139650" y="3618023"/>
              <a:ext cx="1365121" cy="947175"/>
              <a:chOff x="1139650" y="3618023"/>
              <a:chExt cx="1365121" cy="947175"/>
            </a:xfrm>
          </p:grpSpPr>
          <p:sp>
            <p:nvSpPr>
              <p:cNvPr id="20" name="椭圆 19"/>
              <p:cNvSpPr/>
              <p:nvPr/>
            </p:nvSpPr>
            <p:spPr bwMode="auto">
              <a:xfrm rot="1267204">
                <a:off x="1402404" y="3739108"/>
                <a:ext cx="826088" cy="826090"/>
              </a:xfrm>
              <a:prstGeom prst="ellipse">
                <a:avLst/>
              </a:pr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1139650" y="3618023"/>
                <a:ext cx="1365121" cy="0"/>
              </a:xfrm>
              <a:prstGeom prst="line">
                <a:avLst/>
              </a:prstGeom>
              <a:noFill/>
              <a:ln w="6350" cap="flat" cmpd="sng" algn="ctr">
                <a:solidFill>
                  <a:schemeClr val="tx1">
                    <a:lumMod val="75000"/>
                    <a:lumOff val="25000"/>
                  </a:schemeClr>
                </a:solidFill>
                <a:prstDash val="solid"/>
                <a:miter lim="800000"/>
              </a:ln>
              <a:effectLst/>
            </p:spPr>
          </p:cxnSp>
          <p:cxnSp>
            <p:nvCxnSpPr>
              <p:cNvPr id="22" name="直接连接符 21"/>
              <p:cNvCxnSpPr/>
              <p:nvPr/>
            </p:nvCxnSpPr>
            <p:spPr>
              <a:xfrm>
                <a:off x="1806325" y="3618024"/>
                <a:ext cx="0" cy="114855"/>
              </a:xfrm>
              <a:prstGeom prst="line">
                <a:avLst/>
              </a:prstGeom>
              <a:noFill/>
              <a:ln w="6350" cap="flat" cmpd="sng" algn="ctr">
                <a:solidFill>
                  <a:schemeClr val="tx1">
                    <a:lumMod val="75000"/>
                    <a:lumOff val="25000"/>
                  </a:schemeClr>
                </a:solidFill>
                <a:prstDash val="solid"/>
                <a:miter lim="800000"/>
              </a:ln>
              <a:effectLst/>
            </p:spPr>
          </p:cxnSp>
          <p:sp>
            <p:nvSpPr>
              <p:cNvPr id="23" name="TextBox 22"/>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p:txBody>
          </p:sp>
        </p:grpSp>
      </p:grpSp>
      <p:grpSp>
        <p:nvGrpSpPr>
          <p:cNvPr id="24" name="组合 23"/>
          <p:cNvGrpSpPr/>
          <p:nvPr/>
        </p:nvGrpSpPr>
        <p:grpSpPr>
          <a:xfrm>
            <a:off x="3737673" y="1746740"/>
            <a:ext cx="2068760" cy="2154332"/>
            <a:chOff x="2902888" y="2239009"/>
            <a:chExt cx="1551772" cy="1615375"/>
          </a:xfrm>
        </p:grpSpPr>
        <p:sp>
          <p:nvSpPr>
            <p:cNvPr id="25"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椭圆 25"/>
            <p:cNvSpPr/>
            <p:nvPr/>
          </p:nvSpPr>
          <p:spPr bwMode="auto">
            <a:xfrm rot="1267204">
              <a:off x="3283185" y="2239009"/>
              <a:ext cx="802497" cy="802498"/>
            </a:xfrm>
            <a:prstGeom prst="ellipse">
              <a:avLst/>
            </a:pr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连接符 26"/>
            <p:cNvCxnSpPr/>
            <p:nvPr/>
          </p:nvCxnSpPr>
          <p:spPr>
            <a:xfrm>
              <a:off x="2996214" y="3854372"/>
              <a:ext cx="1365121" cy="0"/>
            </a:xfrm>
            <a:prstGeom prst="line">
              <a:avLst/>
            </a:prstGeom>
            <a:noFill/>
            <a:ln w="6350" cap="flat" cmpd="sng" algn="ctr">
              <a:solidFill>
                <a:srgbClr val="C00000"/>
              </a:solidFill>
              <a:prstDash val="solid"/>
              <a:miter lim="800000"/>
            </a:ln>
            <a:effectLst/>
          </p:spPr>
        </p:cxnSp>
        <p:cxnSp>
          <p:nvCxnSpPr>
            <p:cNvPr id="28" name="直接连接符 27"/>
            <p:cNvCxnSpPr/>
            <p:nvPr/>
          </p:nvCxnSpPr>
          <p:spPr>
            <a:xfrm>
              <a:off x="3682187" y="3503169"/>
              <a:ext cx="420" cy="351215"/>
            </a:xfrm>
            <a:prstGeom prst="line">
              <a:avLst/>
            </a:prstGeom>
            <a:noFill/>
            <a:ln w="6350" cap="flat" cmpd="sng" algn="ctr">
              <a:solidFill>
                <a:srgbClr val="C00000"/>
              </a:solidFill>
              <a:prstDash val="solid"/>
              <a:miter lim="800000"/>
            </a:ln>
            <a:effectLst/>
          </p:spPr>
        </p:cxnSp>
        <p:sp>
          <p:nvSpPr>
            <p:cNvPr id="29" name="TextBox 28"/>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p:txBody>
        </p:sp>
      </p:grpSp>
      <p:grpSp>
        <p:nvGrpSpPr>
          <p:cNvPr id="30" name="组合 29"/>
          <p:cNvGrpSpPr/>
          <p:nvPr/>
        </p:nvGrpSpPr>
        <p:grpSpPr>
          <a:xfrm>
            <a:off x="6233947" y="3562491"/>
            <a:ext cx="2068760" cy="1888767"/>
            <a:chOff x="4775337" y="3600507"/>
            <a:chExt cx="1551772" cy="1416247"/>
          </a:xfrm>
        </p:grpSpPr>
        <p:sp>
          <p:nvSpPr>
            <p:cNvPr id="31" name="椭圆 30"/>
            <p:cNvSpPr/>
            <p:nvPr/>
          </p:nvSpPr>
          <p:spPr bwMode="auto">
            <a:xfrm rot="1267204">
              <a:off x="5132056" y="3731833"/>
              <a:ext cx="843072" cy="843075"/>
            </a:xfrm>
            <a:prstGeom prst="ellipse">
              <a:avLst/>
            </a:pr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tx1">
                <a:lumMod val="50000"/>
                <a:lumOff val="50000"/>
              </a:schemeClr>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3" name="直接连接符 32"/>
            <p:cNvCxnSpPr/>
            <p:nvPr/>
          </p:nvCxnSpPr>
          <p:spPr>
            <a:xfrm>
              <a:off x="4868663" y="3600507"/>
              <a:ext cx="1365121" cy="0"/>
            </a:xfrm>
            <a:prstGeom prst="line">
              <a:avLst/>
            </a:prstGeom>
            <a:noFill/>
            <a:ln w="6350" cap="flat" cmpd="sng" algn="ctr">
              <a:solidFill>
                <a:schemeClr val="tx1">
                  <a:lumMod val="65000"/>
                  <a:lumOff val="35000"/>
                </a:schemeClr>
              </a:solidFill>
              <a:prstDash val="solid"/>
              <a:miter lim="800000"/>
            </a:ln>
            <a:effectLst/>
          </p:spPr>
        </p:cxnSp>
        <p:cxnSp>
          <p:nvCxnSpPr>
            <p:cNvPr id="34" name="直接连接符 33"/>
            <p:cNvCxnSpPr/>
            <p:nvPr/>
          </p:nvCxnSpPr>
          <p:spPr>
            <a:xfrm>
              <a:off x="5551222" y="3600508"/>
              <a:ext cx="0" cy="114855"/>
            </a:xfrm>
            <a:prstGeom prst="line">
              <a:avLst/>
            </a:prstGeom>
            <a:noFill/>
            <a:ln w="6350" cap="flat" cmpd="sng" algn="ctr">
              <a:solidFill>
                <a:schemeClr val="tx1">
                  <a:lumMod val="65000"/>
                  <a:lumOff val="35000"/>
                </a:schemeClr>
              </a:solidFill>
              <a:prstDash val="solid"/>
              <a:miter lim="800000"/>
            </a:ln>
            <a:effectLst/>
          </p:spPr>
        </p:cxnSp>
        <p:sp>
          <p:nvSpPr>
            <p:cNvPr id="35" name="TextBox 34"/>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p:txBody>
        </p:sp>
      </p:grpSp>
      <p:grpSp>
        <p:nvGrpSpPr>
          <p:cNvPr id="36" name="组合 35"/>
          <p:cNvGrpSpPr/>
          <p:nvPr/>
        </p:nvGrpSpPr>
        <p:grpSpPr>
          <a:xfrm>
            <a:off x="8974694" y="1666009"/>
            <a:ext cx="2068760" cy="2154332"/>
            <a:chOff x="6831165" y="2178475"/>
            <a:chExt cx="1551772" cy="1615375"/>
          </a:xfrm>
        </p:grpSpPr>
        <p:sp>
          <p:nvSpPr>
            <p:cNvPr id="37"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椭圆 37"/>
            <p:cNvSpPr/>
            <p:nvPr/>
          </p:nvSpPr>
          <p:spPr bwMode="auto">
            <a:xfrm rot="1267204">
              <a:off x="7211462" y="2178475"/>
              <a:ext cx="802497" cy="802498"/>
            </a:xfrm>
            <a:prstGeom prst="ellipse">
              <a:avLst/>
            </a:prstGeom>
            <a:solidFill>
              <a:srgbClr val="C00000"/>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9" name="直接连接符 38"/>
            <p:cNvCxnSpPr/>
            <p:nvPr/>
          </p:nvCxnSpPr>
          <p:spPr>
            <a:xfrm>
              <a:off x="6924491" y="3793838"/>
              <a:ext cx="1365121" cy="0"/>
            </a:xfrm>
            <a:prstGeom prst="line">
              <a:avLst/>
            </a:prstGeom>
            <a:noFill/>
            <a:ln w="6350" cap="flat" cmpd="sng" algn="ctr">
              <a:solidFill>
                <a:srgbClr val="C00000"/>
              </a:solidFill>
              <a:prstDash val="solid"/>
              <a:miter lim="800000"/>
            </a:ln>
            <a:effectLst/>
          </p:spPr>
        </p:cxnSp>
        <p:cxnSp>
          <p:nvCxnSpPr>
            <p:cNvPr id="40" name="直接连接符 39"/>
            <p:cNvCxnSpPr/>
            <p:nvPr/>
          </p:nvCxnSpPr>
          <p:spPr>
            <a:xfrm>
              <a:off x="7610464" y="3442635"/>
              <a:ext cx="420" cy="351215"/>
            </a:xfrm>
            <a:prstGeom prst="line">
              <a:avLst/>
            </a:prstGeom>
            <a:noFill/>
            <a:ln w="6350" cap="flat" cmpd="sng" algn="ctr">
              <a:solidFill>
                <a:srgbClr val="C00000"/>
              </a:solidFill>
              <a:prstDash val="solid"/>
              <a:miter lim="800000"/>
            </a:ln>
            <a:effectLst/>
          </p:spPr>
        </p:cxnSp>
        <p:sp>
          <p:nvSpPr>
            <p:cNvPr id="41" name="TextBox 40"/>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添加标题</a:t>
              </a:r>
              <a:endParaRPr kumimoji="0" lang="en-US" altLang="zh-CN"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rPr>
                <a:t>文字内容</a:t>
              </a:r>
              <a:endParaRPr kumimoji="0" lang="zh-CN" altLang="en-US" sz="1600" b="0" i="0" u="none" strike="noStrike" kern="0" cap="none" spc="0" normalizeH="0" baseline="0" noProof="0" dirty="0" smtClean="0">
                <a:ln>
                  <a:noFill/>
                </a:ln>
                <a:solidFill>
                  <a:prstClr val="white"/>
                </a:solidFill>
                <a:effectLst/>
                <a:uLnTx/>
                <a:uFillTx/>
                <a:latin typeface="Arial Unicode MS"/>
                <a:ea typeface="微软雅黑" panose="020B0503020204020204" pitchFamily="34" charset="-122"/>
              </a:endParaRPr>
            </a:p>
          </p:txBody>
        </p:sp>
      </p:grpSp>
      <p:sp>
        <p:nvSpPr>
          <p:cNvPr id="42" name="TextBox 41"/>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3" name="TextBox 42"/>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4" name="TextBox 43"/>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
        <p:nvSpPr>
          <p:cNvPr id="45" name="TextBox 44"/>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0-#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0-#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ppt_y</p:attrName>
                                        </p:attrNameLst>
                                      </p:cBhvr>
                                      <p:tavLst>
                                        <p:tav tm="0">
                                          <p:val>
                                            <p:strVal val="#ppt_y+#ppt_h*1.125000"/>
                                          </p:val>
                                        </p:tav>
                                        <p:tav tm="100000">
                                          <p:val>
                                            <p:strVal val="#ppt_y"/>
                                          </p:val>
                                        </p:tav>
                                      </p:tavLst>
                                    </p:anim>
                                    <p:animEffect transition="in" filter="wipe(up)">
                                      <p:cBhvr>
                                        <p:cTn id="30" dur="500"/>
                                        <p:tgtEl>
                                          <p:spTgt spid="17"/>
                                        </p:tgtEl>
                                      </p:cBhvr>
                                    </p:animEffect>
                                  </p:childTnLst>
                                </p:cTn>
                              </p:par>
                              <p:par>
                                <p:cTn id="31" presetID="1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par>
                                <p:cTn id="35" presetID="12" presetClass="entr" presetSubtype="1"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down)">
                                      <p:cBhvr>
                                        <p:cTn id="38" dur="500"/>
                                        <p:tgtEl>
                                          <p:spTgt spid="36"/>
                                        </p:tgtEl>
                                      </p:cBhvr>
                                    </p:animEffect>
                                  </p:childTnLst>
                                </p:cTn>
                              </p:par>
                            </p:childTnLst>
                          </p:cTn>
                        </p:par>
                        <p:par>
                          <p:cTn id="39" fill="hold">
                            <p:stCondLst>
                              <p:cond delay="1200"/>
                            </p:stCondLst>
                            <p:childTnLst>
                              <p:par>
                                <p:cTn id="40" presetID="2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down)">
                                      <p:cBhvr>
                                        <p:cTn id="48" dur="500"/>
                                        <p:tgtEl>
                                          <p:spTgt spid="44"/>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42" grpId="0"/>
      <p:bldP spid="43" grpId="0"/>
      <p:bldP spid="44" grpId="0"/>
      <p:bldP spid="45" grpId="0"/>
    </p:bldLst>
  </p:timing>
</p:sld>
</file>

<file path=ppt/tags/tag1.xml><?xml version="1.0" encoding="utf-8"?>
<p:tagLst xmlns:p="http://schemas.openxmlformats.org/presentationml/2006/main">
  <p:tag name="TIMING" val="|2.9|3.1|2.7"/>
</p:tagLst>
</file>

<file path=ppt/tags/tag2.xml><?xml version="1.0" encoding="utf-8"?>
<p:tagLst xmlns:p="http://schemas.openxmlformats.org/presentationml/2006/main">
  <p:tag name="TIMING" val="|2.4|1|1.4|1.1|0.8"/>
</p:tagLst>
</file>

<file path=ppt/tags/tag3.xml><?xml version="1.0" encoding="utf-8"?>
<p:tagLst xmlns:p="http://schemas.openxmlformats.org/presentationml/2006/main">
  <p:tag name="TIMING" val="|4.9|1.6"/>
</p:tagLst>
</file>

<file path=ppt/tags/tag4.xml><?xml version="1.0" encoding="utf-8"?>
<p:tagLst xmlns:p="http://schemas.openxmlformats.org/presentationml/2006/main">
  <p:tag name="ISPRING_PRESENTATION_TITLE" val="党政教育培训 党委党建国家机关 工作总结汇报PPT模板 政府PPT.pptx"/>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6197</Words>
  <Application>WPS 演示</Application>
  <PresentationFormat>宽屏</PresentationFormat>
  <Paragraphs>714</Paragraphs>
  <Slides>35</Slides>
  <Notes>35</Notes>
  <HiddenSlides>0</HiddenSlides>
  <MMClips>0</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35</vt:i4>
      </vt:variant>
    </vt:vector>
  </HeadingPairs>
  <TitlesOfParts>
    <vt:vector size="67" baseType="lpstr">
      <vt:lpstr>Arial</vt:lpstr>
      <vt:lpstr>宋体</vt:lpstr>
      <vt:lpstr>Wingdings</vt:lpstr>
      <vt:lpstr>微软雅黑</vt:lpstr>
      <vt:lpstr>Broadway</vt:lpstr>
      <vt:lpstr>Segoe Print</vt:lpstr>
      <vt:lpstr>楷体</vt:lpstr>
      <vt:lpstr>经典繁仿黑</vt:lpstr>
      <vt:lpstr>Lato Light</vt:lpstr>
      <vt:lpstr>MS PGothic</vt:lpstr>
      <vt:lpstr>Gill Sans</vt:lpstr>
      <vt:lpstr>Calibri</vt:lpstr>
      <vt:lpstr>Impact</vt:lpstr>
      <vt:lpstr>Arial Unicode MS</vt:lpstr>
      <vt:lpstr>Arial Unicode MS</vt:lpstr>
      <vt:lpstr>Calibri Light</vt:lpstr>
      <vt:lpstr>Lato</vt:lpstr>
      <vt:lpstr>Open Sans</vt:lpstr>
      <vt:lpstr>Arial</vt:lpstr>
      <vt:lpstr>Roboto condensed</vt:lpstr>
      <vt:lpstr>Lucida Sans Unicode</vt:lpstr>
      <vt:lpstr>黑体</vt:lpstr>
      <vt:lpstr>方正兰亭纤黑简体</vt:lpstr>
      <vt:lpstr>Lato Regular</vt:lpstr>
      <vt:lpstr>方正兰亭黑_GBK</vt:lpstr>
      <vt:lpstr>Arial Narrow</vt:lpstr>
      <vt:lpstr>Arial Unicode MS</vt:lpstr>
      <vt:lpstr>华文黑体</vt:lpstr>
      <vt:lpstr>Meiryo</vt:lpstr>
      <vt:lpstr>Yu Gothic UI</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Years later</cp:lastModifiedBy>
  <cp:revision>2</cp:revision>
  <dcterms:created xsi:type="dcterms:W3CDTF">2017-01-16T08:38:00Z</dcterms:created>
  <dcterms:modified xsi:type="dcterms:W3CDTF">2024-04-04T07:28:57Z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4113B4603C484BCB8138AD532D776EEE_13</vt:lpwstr>
  </property>
  <property fmtid="{D5CDD505-2E9C-101B-9397-08002B2CF9AE}" pid="3" name="KSOProductBuildVer">
    <vt:lpwstr>2052-12.1.0.16417</vt:lpwstr>
  </property>
</Properties>
</file>