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6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7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8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0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1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2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3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5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6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17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18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9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20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21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22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23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81" r:id="rId3"/>
    <p:sldId id="282" r:id="rId4"/>
    <p:sldId id="324" r:id="rId5"/>
    <p:sldId id="285" r:id="rId6"/>
    <p:sldId id="1825" r:id="rId7"/>
    <p:sldId id="1826" r:id="rId8"/>
    <p:sldId id="1827" r:id="rId9"/>
    <p:sldId id="1828" r:id="rId10"/>
    <p:sldId id="1829" r:id="rId11"/>
    <p:sldId id="1836" r:id="rId12"/>
    <p:sldId id="1830" r:id="rId13"/>
    <p:sldId id="1831" r:id="rId14"/>
    <p:sldId id="1832" r:id="rId15"/>
    <p:sldId id="1837" r:id="rId16"/>
    <p:sldId id="1833" r:id="rId17"/>
    <p:sldId id="1834" r:id="rId18"/>
    <p:sldId id="1838" r:id="rId19"/>
    <p:sldId id="1839" r:id="rId20"/>
    <p:sldId id="1844" r:id="rId21"/>
    <p:sldId id="1840" r:id="rId22"/>
    <p:sldId id="1841" r:id="rId23"/>
    <p:sldId id="1842" r:id="rId24"/>
    <p:sldId id="1843" r:id="rId25"/>
    <p:sldId id="1824" r:id="rId26"/>
    <p:sldId id="1845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1F4E79"/>
    <a:srgbClr val="173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6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0" y="114"/>
      </p:cViewPr>
      <p:guideLst>
        <p:guide orient="horz" pos="42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167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oto Sans S Chinese Regular" panose="020B0500000000000000" pitchFamily="34" charset="-122"/>
                <a:ea typeface="Noto Sans S Chinese Regular" panose="020B05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oto Sans S Chinese Regular" panose="020B0500000000000000" pitchFamily="34" charset="-122"/>
                <a:ea typeface="Noto Sans S Chinese Regular" panose="020B0500000000000000" pitchFamily="34" charset="-122"/>
              </a:defRPr>
            </a:lvl1pPr>
          </a:lstStyle>
          <a:p>
            <a:fld id="{8A461E8C-4F0A-4AC2-804A-05A870B5D1FC}" type="datetimeFigureOut">
              <a:rPr lang="zh-CN" altLang="en-US" smtClean="0"/>
              <a:pPr/>
              <a:t>2023/2/11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oto Sans S Chinese Regular" panose="020B0500000000000000" pitchFamily="34" charset="-122"/>
                <a:ea typeface="Noto Sans S Chinese Regular" panose="020B05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oto Sans S Chinese Regular" panose="020B0500000000000000" pitchFamily="34" charset="-122"/>
                <a:ea typeface="Noto Sans S Chinese Regular" panose="020B0500000000000000" pitchFamily="34" charset="-122"/>
              </a:defRPr>
            </a:lvl1pPr>
          </a:lstStyle>
          <a:p>
            <a:fld id="{C0C69F0E-95A1-4E45-A673-D500219328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693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oto Sans S Chinese Regular" panose="020B0500000000000000" pitchFamily="34" charset="-122"/>
        <a:ea typeface="Noto Sans S Chinese Regular" panose="020B05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oto Sans S Chinese Regular" panose="020B0500000000000000" pitchFamily="34" charset="-122"/>
        <a:ea typeface="Noto Sans S Chinese Regular" panose="020B05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oto Sans S Chinese Regular" panose="020B0500000000000000" pitchFamily="34" charset="-122"/>
        <a:ea typeface="Noto Sans S Chinese Regular" panose="020B05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oto Sans S Chinese Regular" panose="020B0500000000000000" pitchFamily="34" charset="-122"/>
        <a:ea typeface="Noto Sans S Chinese Regular" panose="020B05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oto Sans S Chinese Regular" panose="020B0500000000000000" pitchFamily="34" charset="-122"/>
        <a:ea typeface="Noto Sans S Chinese Regular" panose="020B05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990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56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843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54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180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83C92-011B-4FD0-87DD-E6CE42527E8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4374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500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43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796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5703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83C92-011B-4FD0-87DD-E6CE42527E81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936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82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6296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4634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101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543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3661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625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83C92-011B-4FD0-87DD-E6CE42527E8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548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3010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033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987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341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1EF0-3A80-4409-8A95-AB9ACB8AA79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273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83C92-011B-4FD0-87DD-E6CE42527E8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53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F5C0160-8ECE-4DE1-ABA6-445D7DC89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A7E502A7-0CF7-47E1-8A4B-3CAC17F31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0CA8A5B-4C78-44B3-9D34-CDADFC0D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69DEC13-9C52-4290-8DDF-9F1ADCE5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0028733-7DDA-4284-8635-A01D95BD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56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5C7FD6C-1542-4F7A-AD7E-21A75631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7E4A1953-5406-4C3B-AA78-4F6B04824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4689BA4-9FAE-4A8E-98CA-99D1DCA912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D037108-3E77-43D0-A73B-615BA852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B8D1E73-95C5-4012-8EDA-D07E4639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2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F79C74FE-80EB-4C59-9487-8738DF329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41C6455C-327B-418F-B8E8-444EA20AC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F6CFEE3-1A20-4EB9-B6C2-CAE77331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4E9CF99-E3D4-4C00-BCEF-EB29F9CE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D58BF09-B94B-4B49-B68F-86B4CC12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666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9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774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0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13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363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79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98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19C6598-FBE4-4703-9729-CB5F80B2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DC5EF32-E7E0-4597-8DC5-AC4821A12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27B7D09-5251-473F-9F67-F5BA647D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B55AF94-48A2-49AE-A4AA-F2FCA161D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F723F8B-6EE1-4BC1-A90F-3882798E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725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316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53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2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B33EB5F-7357-4A84-BCF5-48DD68BD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99587A5-0F3A-4F95-ACD5-0A5AF7CC6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A780DBE-BCCB-415B-81DA-3FC7396C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7699056-8042-4999-80B3-38F662B9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5957AA2-7D87-4B44-BC47-61F9855F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48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5E90576-B937-4D1D-A53F-195118E2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9FE36443-B6FC-4DE5-BF41-4F190F147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F52074A3-483A-41D9-B6B3-9F341D4CB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584C67D6-CD25-4009-B37C-6648C4BE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E96F7389-E764-4A59-A22C-AE4F80D3F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DE02E6B-5EC6-4C4B-B969-1A988044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49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73BECA7-8EAE-4FE0-9CAD-805B82B3F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3D9DFB1-9150-4909-B51E-C61767037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9748634-EC68-453C-BE62-EB8F49554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050CF8BC-58AD-4E2D-85AC-B6F050BD5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A5F028DD-1F97-4DB8-A1DC-5061A6F5F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2FFB142-CE75-4230-BF3C-006381E1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54A03B73-2B5F-4602-954B-77F3BD1AE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606CBE01-C282-4A88-80CA-37727949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5305185" y="14599507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www.ypppt.com/moban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www.ypppt.com/hangye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www.ypppt.com/jieri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www.ypppt.com/sucai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www.ypppt.com/beijing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www.ypppt.com/tubiao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www.ypppt.com/powerpoint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www.ypppt.com/kejian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www.ypppt.com/ziti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www.ypppt.com/xiazai/zongjie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www.ypppt.com/xiazai/jihua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www.ypppt.com/moban/shangwu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www.ypppt.com/xiazai/jianli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www.ypppt.com/xiazai/dabian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www.ypppt.com/xiazai/huibao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464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29A511B-65E4-4112-A3D5-B29E4366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70D1F48D-DF2F-4009-98E0-5582DBE7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18DC34-E3D7-4010-B619-0EC2D77B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3C60CB2-8D5B-459B-8B22-57B65F7E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87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D235F721-3C1E-4CA0-99E4-32DD162E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E6EA07FB-F599-4BAE-91EC-51A0DC1E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FA995ECE-9EF5-40C3-A6EA-CBEBE03A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98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8F21FFC-8D02-4923-9C2C-6DBCE23D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B5F87CB-BEBE-402F-BC61-8742F176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75DA7337-FA87-40F1-963C-2FAA5F42A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2DDF9FCF-0104-426A-A01C-CC88A77B3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61659979-FE73-473C-AA3C-5810A5052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3EA7D81C-EA4C-4068-B282-932BE164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34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6B238A2-5554-4813-B356-F17710D2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93B43E19-5AC5-4A00-9AAE-E39CC561C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BD3EDA2B-EE15-4D7A-B0D5-82F65A02A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55F89F40-CFC9-4440-B69F-CBB22907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9654E4-9885-4825-93AC-C5BB3EDD80A4}" type="datetimeFigureOut">
              <a:rPr lang="zh-CN" altLang="en-US" smtClean="0"/>
              <a:t>2023/2/11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2EF8627D-F205-42F2-BF0E-D033157D3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5116F44-47F7-4955-819C-E3A400322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DB2954-E7EC-4A0E-B21C-E12F2B8C4E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13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226"/>
            <a:ext cx="12183110" cy="668791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419AF6E2-E8C7-42B3-8780-2E4E7061DEBA}"/>
              </a:ext>
            </a:extLst>
          </p:cNvPr>
          <p:cNvSpPr/>
          <p:nvPr/>
        </p:nvSpPr>
        <p:spPr>
          <a:xfrm>
            <a:off x="0" y="0"/>
            <a:ext cx="12192000" cy="3354070"/>
          </a:xfrm>
          <a:prstGeom prst="rect">
            <a:avLst/>
          </a:prstGeom>
          <a:solidFill>
            <a:srgbClr val="44526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endParaRPr lang="zh-CN" altLang="en-US" dirty="0">
              <a:cs typeface="+mn-ea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3A3EE22D-4B3A-4DA0-9266-ED6E6072A6D4}"/>
              </a:ext>
            </a:extLst>
          </p:cNvPr>
          <p:cNvSpPr/>
          <p:nvPr/>
        </p:nvSpPr>
        <p:spPr>
          <a:xfrm>
            <a:off x="0" y="3354070"/>
            <a:ext cx="12192000" cy="3354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Noto Sans S Chinese Regular" panose="020B0500000000000000" pitchFamily="34" charset="-122"/>
              <a:ea typeface="Noto Sans S Chinese Regular" panose="020B0500000000000000" pitchFamily="34" charset="-122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4B19599E-BC84-439E-A1BC-A173723EA1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28" t="-271" r="1233" b="2775"/>
          <a:stretch>
            <a:fillRect/>
          </a:stretch>
        </p:blipFill>
        <p:spPr>
          <a:xfrm>
            <a:off x="-7439" y="11198"/>
            <a:ext cx="12183110" cy="68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1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Noto Sans S Chinese Light" panose="020B0300000000000000" pitchFamily="34" charset="-122"/>
          <a:ea typeface="Noto Sans S Chinese Light" panose="020B03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S Chinese Regular" panose="020B0500000000000000" pitchFamily="34" charset="-122"/>
          <a:ea typeface="Noto Sans S Chinese Regular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S Chinese Regular" panose="020B0500000000000000" pitchFamily="34" charset="-122"/>
          <a:ea typeface="Noto Sans S Chinese Regular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S Chinese Regular" panose="020B0500000000000000" pitchFamily="34" charset="-122"/>
          <a:ea typeface="Noto Sans S Chinese Regular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S Chinese Regular" panose="020B0500000000000000" pitchFamily="34" charset="-122"/>
          <a:ea typeface="Noto Sans S Chinese Regular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S Chinese Regular" panose="020B0500000000000000" pitchFamily="34" charset="-122"/>
          <a:ea typeface="Noto Sans S Chinese Regular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60.xml"/><Relationship Id="rId7" Type="http://schemas.openxmlformats.org/officeDocument/2006/relationships/image" Target="../media/image6.jpe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12" Type="http://schemas.openxmlformats.org/officeDocument/2006/relationships/notesSlide" Target="../notesSlides/notesSlide14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78.xml"/><Relationship Id="rId10" Type="http://schemas.openxmlformats.org/officeDocument/2006/relationships/tags" Target="../tags/tag83.xml"/><Relationship Id="rId4" Type="http://schemas.openxmlformats.org/officeDocument/2006/relationships/tags" Target="../tags/tag77.xml"/><Relationship Id="rId9" Type="http://schemas.openxmlformats.org/officeDocument/2006/relationships/tags" Target="../tags/tag8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tags" Target="../tags/tag86.xml"/><Relationship Id="rId7" Type="http://schemas.openxmlformats.org/officeDocument/2006/relationships/image" Target="../media/image8.jpe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87.xml"/><Relationship Id="rId9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tags" Target="../tags/tag94.xml"/><Relationship Id="rId7" Type="http://schemas.openxmlformats.org/officeDocument/2006/relationships/image" Target="../media/image11.jpeg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4.jpeg"/><Relationship Id="rId4" Type="http://schemas.openxmlformats.org/officeDocument/2006/relationships/tags" Target="../tags/tag95.xml"/><Relationship Id="rId9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12" Type="http://schemas.openxmlformats.org/officeDocument/2006/relationships/notesSlide" Target="../notesSlides/notesSlide19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4.xml"/><Relationship Id="rId10" Type="http://schemas.openxmlformats.org/officeDocument/2006/relationships/tags" Target="../tags/tag109.xml"/><Relationship Id="rId4" Type="http://schemas.openxmlformats.org/officeDocument/2006/relationships/tags" Target="../tags/tag103.xml"/><Relationship Id="rId9" Type="http://schemas.openxmlformats.org/officeDocument/2006/relationships/tags" Target="../tags/tag10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6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tags" Target="../tags/tag112.xml"/><Relationship Id="rId7" Type="http://schemas.openxmlformats.org/officeDocument/2006/relationships/image" Target="../media/image15.jpeg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13.xml"/><Relationship Id="rId9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notesSlide" Target="../notesSlides/notesSlide2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tags" Target="../tags/tag120.xml"/><Relationship Id="rId7" Type="http://schemas.openxmlformats.org/officeDocument/2006/relationships/image" Target="../media/image18.jpeg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1.jpeg"/><Relationship Id="rId4" Type="http://schemas.openxmlformats.org/officeDocument/2006/relationships/tags" Target="../tags/tag121.xml"/><Relationship Id="rId9" Type="http://schemas.openxmlformats.org/officeDocument/2006/relationships/image" Target="../media/image2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notesSlide" Target="../notesSlides/notesSlide2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notesSlide" Target="../notesSlides/notesSlide3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2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34.xml"/><Relationship Id="rId7" Type="http://schemas.openxmlformats.org/officeDocument/2006/relationships/image" Target="../media/image3.jpe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5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notesSlide" Target="../notesSlides/notesSlide9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52.xml"/><Relationship Id="rId10" Type="http://schemas.openxmlformats.org/officeDocument/2006/relationships/tags" Target="../tags/tag57.xml"/><Relationship Id="rId4" Type="http://schemas.openxmlformats.org/officeDocument/2006/relationships/tags" Target="../tags/tag51.xml"/><Relationship Id="rId9" Type="http://schemas.openxmlformats.org/officeDocument/2006/relationships/tags" Target="../tags/tag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文本框 1"/>
          <p:cNvSpPr txBox="1"/>
          <p:nvPr>
            <p:custDataLst>
              <p:tags r:id="rId1"/>
            </p:custDataLst>
          </p:nvPr>
        </p:nvSpPr>
        <p:spPr>
          <a:xfrm>
            <a:off x="1889125" y="1728012"/>
            <a:ext cx="8413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1F4E79"/>
                </a:solidFill>
                <a:effectLst>
                  <a:reflection blurRad="6350" stA="23000" endPos="60000" dist="60007" dir="5400000" sy="-100000" algn="bl" rotWithShape="0"/>
                </a:effectLst>
                <a:cs typeface="+mn-ea"/>
                <a:sym typeface="+mn-lt"/>
              </a:rPr>
              <a:t>工作总结计划</a:t>
            </a:r>
            <a:r>
              <a:rPr lang="en-US" altLang="zh-CN" sz="6000" b="1" dirty="0">
                <a:solidFill>
                  <a:srgbClr val="1F4E79"/>
                </a:solidFill>
                <a:effectLst>
                  <a:reflection blurRad="6350" stA="23000" endPos="60000" dist="60007" dir="5400000" sy="-100000" algn="bl" rotWithShape="0"/>
                </a:effectLst>
                <a:cs typeface="+mn-ea"/>
                <a:sym typeface="+mn-lt"/>
              </a:rPr>
              <a:t>PPT</a:t>
            </a:r>
            <a:r>
              <a:rPr lang="zh-CN" altLang="en-US" sz="6000" b="1" dirty="0">
                <a:solidFill>
                  <a:srgbClr val="1F4E79"/>
                </a:solidFill>
                <a:effectLst>
                  <a:reflection blurRad="6350" stA="23000" endPos="60000" dist="60007" dir="5400000" sy="-100000" algn="bl" rotWithShape="0"/>
                </a:effectLst>
                <a:cs typeface="+mn-ea"/>
                <a:sym typeface="+mn-lt"/>
              </a:rPr>
              <a:t>模板</a:t>
            </a:r>
          </a:p>
        </p:txBody>
      </p:sp>
      <p:sp>
        <p:nvSpPr>
          <p:cNvPr id="14" name="PA-文本框 13"/>
          <p:cNvSpPr txBox="1"/>
          <p:nvPr>
            <p:custDataLst>
              <p:tags r:id="rId2"/>
            </p:custDataLst>
          </p:nvPr>
        </p:nvSpPr>
        <p:spPr>
          <a:xfrm>
            <a:off x="1960245" y="2836008"/>
            <a:ext cx="8117205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" name="PA-文本框 2"/>
          <p:cNvSpPr txBox="1"/>
          <p:nvPr>
            <p:custDataLst>
              <p:tags r:id="rId3"/>
            </p:custDataLst>
          </p:nvPr>
        </p:nvSpPr>
        <p:spPr>
          <a:xfrm>
            <a:off x="2871870" y="4773949"/>
            <a:ext cx="6448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F4E79"/>
                </a:solidFill>
                <a:cs typeface="+mn-ea"/>
                <a:sym typeface="+mn-lt"/>
              </a:rPr>
              <a:t>汇报人</a:t>
            </a:r>
            <a:r>
              <a:rPr lang="zh-CN" altLang="en-US" sz="2400" b="1" dirty="0" smtClean="0">
                <a:solidFill>
                  <a:srgbClr val="1F4E79"/>
                </a:solidFill>
                <a:cs typeface="+mn-ea"/>
                <a:sym typeface="+mn-lt"/>
              </a:rPr>
              <a:t>：优品</a:t>
            </a:r>
            <a:r>
              <a:rPr lang="en-US" altLang="zh-CN" sz="2400" b="1" dirty="0" smtClean="0">
                <a:solidFill>
                  <a:srgbClr val="1F4E79"/>
                </a:solidFill>
                <a:cs typeface="+mn-ea"/>
                <a:sym typeface="+mn-lt"/>
              </a:rPr>
              <a:t>PPT</a:t>
            </a:r>
            <a:r>
              <a:rPr lang="zh-CN" altLang="en-US" sz="2400" b="1" dirty="0" smtClean="0">
                <a:solidFill>
                  <a:srgbClr val="1F4E79"/>
                </a:solidFill>
                <a:cs typeface="+mn-ea"/>
                <a:sym typeface="+mn-lt"/>
              </a:rPr>
              <a:t>     </a:t>
            </a:r>
            <a:r>
              <a:rPr lang="zh-CN" altLang="en-US" sz="2400" b="1" dirty="0">
                <a:solidFill>
                  <a:srgbClr val="1F4E79"/>
                </a:solidFill>
                <a:cs typeface="+mn-ea"/>
                <a:sym typeface="+mn-lt"/>
              </a:rPr>
              <a:t>汇报日期：</a:t>
            </a:r>
            <a:r>
              <a:rPr lang="en-US" altLang="zh-CN" sz="2400" b="1" dirty="0" smtClean="0">
                <a:solidFill>
                  <a:srgbClr val="1F4E79"/>
                </a:solidFill>
                <a:cs typeface="+mn-ea"/>
                <a:sym typeface="+mn-lt"/>
              </a:rPr>
              <a:t>20XX.12</a:t>
            </a:r>
            <a:endParaRPr lang="zh-CN" altLang="en-US" sz="2400" b="1" dirty="0">
              <a:solidFill>
                <a:srgbClr val="1F4E79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/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/>
          <p:bldP spid="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工作绩效总结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C4B74823-69BF-499F-8B2B-8C86E6DD21AE}"/>
              </a:ext>
            </a:extLst>
          </p:cNvPr>
          <p:cNvGrpSpPr/>
          <p:nvPr/>
        </p:nvGrpSpPr>
        <p:grpSpPr>
          <a:xfrm>
            <a:off x="719143" y="1973432"/>
            <a:ext cx="10753720" cy="2584556"/>
            <a:chOff x="719143" y="2136722"/>
            <a:chExt cx="10753720" cy="2584556"/>
          </a:xfrm>
        </p:grpSpPr>
        <p:sp>
          <p:nvSpPr>
            <p:cNvPr id="17" name="iS1ide-Rectangle 2">
              <a:extLst>
                <a:ext uri="{FF2B5EF4-FFF2-40B4-BE49-F238E27FC236}">
                  <a16:creationId xmlns:a16="http://schemas.microsoft.com/office/drawing/2014/main" xmlns="" id="{0319ECF2-33D6-44B7-B1E7-73954D062F63}"/>
                </a:ext>
              </a:extLst>
            </p:cNvPr>
            <p:cNvSpPr/>
            <p:nvPr/>
          </p:nvSpPr>
          <p:spPr>
            <a:xfrm>
              <a:off x="4466551" y="2136722"/>
              <a:ext cx="3258911" cy="2584556"/>
            </a:xfrm>
            <a:prstGeom prst="rect">
              <a:avLst/>
            </a:prstGeom>
            <a:solidFill>
              <a:srgbClr val="44526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sng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8" name="iS1ide-Oval 5">
              <a:extLst>
                <a:ext uri="{FF2B5EF4-FFF2-40B4-BE49-F238E27FC236}">
                  <a16:creationId xmlns:a16="http://schemas.microsoft.com/office/drawing/2014/main" xmlns="" id="{146C2B9A-89F0-4799-9A23-94A659F371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21402" y="2496761"/>
              <a:ext cx="749217" cy="749217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526F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sng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9" name="iS1ide-Freeform: Shape 4">
              <a:extLst>
                <a:ext uri="{FF2B5EF4-FFF2-40B4-BE49-F238E27FC236}">
                  <a16:creationId xmlns:a16="http://schemas.microsoft.com/office/drawing/2014/main" xmlns="" id="{83C87141-947A-4A31-A001-8F7C05865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0901" y="2735104"/>
              <a:ext cx="336188" cy="272531"/>
            </a:xfrm>
            <a:custGeom>
              <a:avLst/>
              <a:gdLst>
                <a:gd name="T0" fmla="*/ 68 w 186"/>
                <a:gd name="T1" fmla="*/ 84 h 151"/>
                <a:gd name="T2" fmla="*/ 118 w 186"/>
                <a:gd name="T3" fmla="*/ 84 h 151"/>
                <a:gd name="T4" fmla="*/ 93 w 186"/>
                <a:gd name="T5" fmla="*/ 101 h 151"/>
                <a:gd name="T6" fmla="*/ 93 w 186"/>
                <a:gd name="T7" fmla="*/ 67 h 151"/>
                <a:gd name="T8" fmla="*/ 93 w 186"/>
                <a:gd name="T9" fmla="*/ 101 h 151"/>
                <a:gd name="T10" fmla="*/ 114 w 186"/>
                <a:gd name="T11" fmla="*/ 25 h 151"/>
                <a:gd name="T12" fmla="*/ 114 w 186"/>
                <a:gd name="T13" fmla="*/ 16 h 151"/>
                <a:gd name="T14" fmla="*/ 68 w 186"/>
                <a:gd name="T15" fmla="*/ 21 h 151"/>
                <a:gd name="T16" fmla="*/ 156 w 186"/>
                <a:gd name="T17" fmla="*/ 33 h 151"/>
                <a:gd name="T18" fmla="*/ 156 w 186"/>
                <a:gd name="T19" fmla="*/ 59 h 151"/>
                <a:gd name="T20" fmla="*/ 156 w 186"/>
                <a:gd name="T21" fmla="*/ 33 h 151"/>
                <a:gd name="T22" fmla="*/ 152 w 186"/>
                <a:gd name="T23" fmla="*/ 46 h 151"/>
                <a:gd name="T24" fmla="*/ 160 w 186"/>
                <a:gd name="T25" fmla="*/ 46 h 151"/>
                <a:gd name="T26" fmla="*/ 169 w 186"/>
                <a:gd name="T27" fmla="*/ 16 h 151"/>
                <a:gd name="T28" fmla="*/ 122 w 186"/>
                <a:gd name="T29" fmla="*/ 0 h 151"/>
                <a:gd name="T30" fmla="*/ 63 w 186"/>
                <a:gd name="T31" fmla="*/ 0 h 151"/>
                <a:gd name="T32" fmla="*/ 17 w 186"/>
                <a:gd name="T33" fmla="*/ 16 h 151"/>
                <a:gd name="T34" fmla="*/ 0 w 186"/>
                <a:gd name="T35" fmla="*/ 135 h 151"/>
                <a:gd name="T36" fmla="*/ 169 w 186"/>
                <a:gd name="T37" fmla="*/ 151 h 151"/>
                <a:gd name="T38" fmla="*/ 186 w 186"/>
                <a:gd name="T39" fmla="*/ 33 h 151"/>
                <a:gd name="T40" fmla="*/ 177 w 186"/>
                <a:gd name="T41" fmla="*/ 101 h 151"/>
                <a:gd name="T42" fmla="*/ 137 w 186"/>
                <a:gd name="T43" fmla="*/ 109 h 151"/>
                <a:gd name="T44" fmla="*/ 177 w 186"/>
                <a:gd name="T45" fmla="*/ 135 h 151"/>
                <a:gd name="T46" fmla="*/ 17 w 186"/>
                <a:gd name="T47" fmla="*/ 143 h 151"/>
                <a:gd name="T48" fmla="*/ 9 w 186"/>
                <a:gd name="T49" fmla="*/ 109 h 151"/>
                <a:gd name="T50" fmla="*/ 45 w 186"/>
                <a:gd name="T51" fmla="*/ 101 h 151"/>
                <a:gd name="T52" fmla="*/ 9 w 186"/>
                <a:gd name="T53" fmla="*/ 33 h 151"/>
                <a:gd name="T54" fmla="*/ 34 w 186"/>
                <a:gd name="T55" fmla="*/ 25 h 151"/>
                <a:gd name="T56" fmla="*/ 93 w 186"/>
                <a:gd name="T57" fmla="*/ 8 h 151"/>
                <a:gd name="T58" fmla="*/ 152 w 186"/>
                <a:gd name="T59" fmla="*/ 25 h 151"/>
                <a:gd name="T60" fmla="*/ 177 w 186"/>
                <a:gd name="T61" fmla="*/ 33 h 151"/>
                <a:gd name="T62" fmla="*/ 156 w 186"/>
                <a:gd name="T63" fmla="*/ 67 h 151"/>
                <a:gd name="T64" fmla="*/ 156 w 186"/>
                <a:gd name="T65" fmla="*/ 75 h 151"/>
                <a:gd name="T66" fmla="*/ 156 w 186"/>
                <a:gd name="T67" fmla="*/ 67 h 151"/>
                <a:gd name="T68" fmla="*/ 51 w 186"/>
                <a:gd name="T69" fmla="*/ 84 h 151"/>
                <a:gd name="T70" fmla="*/ 135 w 186"/>
                <a:gd name="T71" fmla="*/ 84 h 151"/>
                <a:gd name="T72" fmla="*/ 93 w 186"/>
                <a:gd name="T73" fmla="*/ 118 h 151"/>
                <a:gd name="T74" fmla="*/ 93 w 186"/>
                <a:gd name="T75" fmla="*/ 50 h 151"/>
                <a:gd name="T76" fmla="*/ 93 w 186"/>
                <a:gd name="T77" fmla="*/ 11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6" h="151">
                  <a:moveTo>
                    <a:pt x="93" y="59"/>
                  </a:moveTo>
                  <a:cubicBezTo>
                    <a:pt x="79" y="59"/>
                    <a:pt x="68" y="70"/>
                    <a:pt x="68" y="84"/>
                  </a:cubicBezTo>
                  <a:cubicBezTo>
                    <a:pt x="68" y="98"/>
                    <a:pt x="79" y="109"/>
                    <a:pt x="93" y="109"/>
                  </a:cubicBezTo>
                  <a:cubicBezTo>
                    <a:pt x="107" y="109"/>
                    <a:pt x="118" y="98"/>
                    <a:pt x="118" y="84"/>
                  </a:cubicBezTo>
                  <a:cubicBezTo>
                    <a:pt x="118" y="70"/>
                    <a:pt x="107" y="59"/>
                    <a:pt x="93" y="59"/>
                  </a:cubicBezTo>
                  <a:close/>
                  <a:moveTo>
                    <a:pt x="93" y="101"/>
                  </a:moveTo>
                  <a:cubicBezTo>
                    <a:pt x="84" y="101"/>
                    <a:pt x="76" y="93"/>
                    <a:pt x="76" y="84"/>
                  </a:cubicBezTo>
                  <a:cubicBezTo>
                    <a:pt x="76" y="75"/>
                    <a:pt x="84" y="67"/>
                    <a:pt x="93" y="67"/>
                  </a:cubicBezTo>
                  <a:cubicBezTo>
                    <a:pt x="102" y="67"/>
                    <a:pt x="110" y="75"/>
                    <a:pt x="110" y="84"/>
                  </a:cubicBezTo>
                  <a:cubicBezTo>
                    <a:pt x="110" y="93"/>
                    <a:pt x="102" y="101"/>
                    <a:pt x="93" y="101"/>
                  </a:cubicBezTo>
                  <a:close/>
                  <a:moveTo>
                    <a:pt x="72" y="25"/>
                  </a:moveTo>
                  <a:cubicBezTo>
                    <a:pt x="114" y="25"/>
                    <a:pt x="114" y="25"/>
                    <a:pt x="114" y="25"/>
                  </a:cubicBezTo>
                  <a:cubicBezTo>
                    <a:pt x="116" y="25"/>
                    <a:pt x="118" y="23"/>
                    <a:pt x="118" y="21"/>
                  </a:cubicBezTo>
                  <a:cubicBezTo>
                    <a:pt x="118" y="18"/>
                    <a:pt x="116" y="16"/>
                    <a:pt x="114" y="16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70" y="16"/>
                    <a:pt x="68" y="18"/>
                    <a:pt x="68" y="21"/>
                  </a:cubicBezTo>
                  <a:cubicBezTo>
                    <a:pt x="68" y="23"/>
                    <a:pt x="70" y="25"/>
                    <a:pt x="72" y="25"/>
                  </a:cubicBezTo>
                  <a:close/>
                  <a:moveTo>
                    <a:pt x="156" y="33"/>
                  </a:moveTo>
                  <a:cubicBezTo>
                    <a:pt x="149" y="33"/>
                    <a:pt x="144" y="39"/>
                    <a:pt x="144" y="46"/>
                  </a:cubicBezTo>
                  <a:cubicBezTo>
                    <a:pt x="144" y="53"/>
                    <a:pt x="149" y="59"/>
                    <a:pt x="156" y="59"/>
                  </a:cubicBezTo>
                  <a:cubicBezTo>
                    <a:pt x="163" y="59"/>
                    <a:pt x="169" y="53"/>
                    <a:pt x="169" y="46"/>
                  </a:cubicBezTo>
                  <a:cubicBezTo>
                    <a:pt x="169" y="39"/>
                    <a:pt x="163" y="33"/>
                    <a:pt x="156" y="33"/>
                  </a:cubicBezTo>
                  <a:close/>
                  <a:moveTo>
                    <a:pt x="156" y="50"/>
                  </a:moveTo>
                  <a:cubicBezTo>
                    <a:pt x="154" y="50"/>
                    <a:pt x="152" y="48"/>
                    <a:pt x="152" y="46"/>
                  </a:cubicBezTo>
                  <a:cubicBezTo>
                    <a:pt x="152" y="44"/>
                    <a:pt x="154" y="42"/>
                    <a:pt x="156" y="42"/>
                  </a:cubicBezTo>
                  <a:cubicBezTo>
                    <a:pt x="159" y="42"/>
                    <a:pt x="160" y="44"/>
                    <a:pt x="160" y="46"/>
                  </a:cubicBezTo>
                  <a:cubicBezTo>
                    <a:pt x="160" y="48"/>
                    <a:pt x="159" y="50"/>
                    <a:pt x="156" y="50"/>
                  </a:cubicBezTo>
                  <a:close/>
                  <a:moveTo>
                    <a:pt x="169" y="16"/>
                  </a:moveTo>
                  <a:cubicBezTo>
                    <a:pt x="152" y="16"/>
                    <a:pt x="152" y="16"/>
                    <a:pt x="152" y="16"/>
                  </a:cubicBezTo>
                  <a:cubicBezTo>
                    <a:pt x="139" y="16"/>
                    <a:pt x="139" y="0"/>
                    <a:pt x="122" y="0"/>
                  </a:cubicBezTo>
                  <a:cubicBezTo>
                    <a:pt x="106" y="0"/>
                    <a:pt x="93" y="0"/>
                    <a:pt x="93" y="0"/>
                  </a:cubicBezTo>
                  <a:cubicBezTo>
                    <a:pt x="93" y="0"/>
                    <a:pt x="80" y="0"/>
                    <a:pt x="63" y="0"/>
                  </a:cubicBezTo>
                  <a:cubicBezTo>
                    <a:pt x="47" y="0"/>
                    <a:pt x="47" y="16"/>
                    <a:pt x="34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8" y="16"/>
                    <a:pt x="0" y="24"/>
                    <a:pt x="0" y="33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4"/>
                    <a:pt x="8" y="151"/>
                    <a:pt x="17" y="151"/>
                  </a:cubicBezTo>
                  <a:cubicBezTo>
                    <a:pt x="169" y="151"/>
                    <a:pt x="169" y="151"/>
                    <a:pt x="169" y="151"/>
                  </a:cubicBezTo>
                  <a:cubicBezTo>
                    <a:pt x="178" y="151"/>
                    <a:pt x="186" y="144"/>
                    <a:pt x="186" y="135"/>
                  </a:cubicBezTo>
                  <a:cubicBezTo>
                    <a:pt x="186" y="33"/>
                    <a:pt x="186" y="33"/>
                    <a:pt x="186" y="33"/>
                  </a:cubicBezTo>
                  <a:cubicBezTo>
                    <a:pt x="186" y="24"/>
                    <a:pt x="178" y="16"/>
                    <a:pt x="169" y="16"/>
                  </a:cubicBezTo>
                  <a:close/>
                  <a:moveTo>
                    <a:pt x="177" y="101"/>
                  </a:moveTo>
                  <a:cubicBezTo>
                    <a:pt x="141" y="101"/>
                    <a:pt x="141" y="101"/>
                    <a:pt x="141" y="101"/>
                  </a:cubicBezTo>
                  <a:cubicBezTo>
                    <a:pt x="140" y="104"/>
                    <a:pt x="138" y="107"/>
                    <a:pt x="137" y="109"/>
                  </a:cubicBezTo>
                  <a:cubicBezTo>
                    <a:pt x="177" y="109"/>
                    <a:pt x="177" y="109"/>
                    <a:pt x="177" y="109"/>
                  </a:cubicBezTo>
                  <a:cubicBezTo>
                    <a:pt x="177" y="135"/>
                    <a:pt x="177" y="135"/>
                    <a:pt x="177" y="135"/>
                  </a:cubicBezTo>
                  <a:cubicBezTo>
                    <a:pt x="177" y="139"/>
                    <a:pt x="174" y="143"/>
                    <a:pt x="169" y="143"/>
                  </a:cubicBezTo>
                  <a:cubicBezTo>
                    <a:pt x="17" y="143"/>
                    <a:pt x="17" y="143"/>
                    <a:pt x="17" y="143"/>
                  </a:cubicBezTo>
                  <a:cubicBezTo>
                    <a:pt x="12" y="143"/>
                    <a:pt x="9" y="139"/>
                    <a:pt x="9" y="135"/>
                  </a:cubicBezTo>
                  <a:cubicBezTo>
                    <a:pt x="9" y="109"/>
                    <a:pt x="9" y="109"/>
                    <a:pt x="9" y="109"/>
                  </a:cubicBezTo>
                  <a:cubicBezTo>
                    <a:pt x="49" y="109"/>
                    <a:pt x="49" y="109"/>
                    <a:pt x="49" y="109"/>
                  </a:cubicBezTo>
                  <a:cubicBezTo>
                    <a:pt x="48" y="107"/>
                    <a:pt x="46" y="104"/>
                    <a:pt x="45" y="101"/>
                  </a:cubicBezTo>
                  <a:cubicBezTo>
                    <a:pt x="9" y="101"/>
                    <a:pt x="9" y="101"/>
                    <a:pt x="9" y="101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9" y="29"/>
                    <a:pt x="12" y="25"/>
                    <a:pt x="17" y="25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1" y="25"/>
                    <a:pt x="51" y="8"/>
                    <a:pt x="63" y="8"/>
                  </a:cubicBezTo>
                  <a:cubicBezTo>
                    <a:pt x="72" y="8"/>
                    <a:pt x="93" y="8"/>
                    <a:pt x="93" y="8"/>
                  </a:cubicBezTo>
                  <a:cubicBezTo>
                    <a:pt x="93" y="8"/>
                    <a:pt x="114" y="8"/>
                    <a:pt x="122" y="8"/>
                  </a:cubicBezTo>
                  <a:cubicBezTo>
                    <a:pt x="135" y="8"/>
                    <a:pt x="135" y="25"/>
                    <a:pt x="152" y="25"/>
                  </a:cubicBezTo>
                  <a:cubicBezTo>
                    <a:pt x="169" y="25"/>
                    <a:pt x="169" y="25"/>
                    <a:pt x="169" y="25"/>
                  </a:cubicBezTo>
                  <a:cubicBezTo>
                    <a:pt x="174" y="25"/>
                    <a:pt x="177" y="29"/>
                    <a:pt x="177" y="33"/>
                  </a:cubicBezTo>
                  <a:lnTo>
                    <a:pt x="177" y="101"/>
                  </a:lnTo>
                  <a:close/>
                  <a:moveTo>
                    <a:pt x="156" y="67"/>
                  </a:moveTo>
                  <a:cubicBezTo>
                    <a:pt x="154" y="67"/>
                    <a:pt x="152" y="69"/>
                    <a:pt x="152" y="71"/>
                  </a:cubicBezTo>
                  <a:cubicBezTo>
                    <a:pt x="152" y="74"/>
                    <a:pt x="154" y="75"/>
                    <a:pt x="156" y="75"/>
                  </a:cubicBezTo>
                  <a:cubicBezTo>
                    <a:pt x="159" y="75"/>
                    <a:pt x="160" y="74"/>
                    <a:pt x="160" y="71"/>
                  </a:cubicBezTo>
                  <a:cubicBezTo>
                    <a:pt x="160" y="69"/>
                    <a:pt x="159" y="67"/>
                    <a:pt x="156" y="67"/>
                  </a:cubicBezTo>
                  <a:close/>
                  <a:moveTo>
                    <a:pt x="93" y="42"/>
                  </a:moveTo>
                  <a:cubicBezTo>
                    <a:pt x="70" y="42"/>
                    <a:pt x="51" y="61"/>
                    <a:pt x="51" y="84"/>
                  </a:cubicBezTo>
                  <a:cubicBezTo>
                    <a:pt x="51" y="107"/>
                    <a:pt x="70" y="126"/>
                    <a:pt x="93" y="126"/>
                  </a:cubicBezTo>
                  <a:cubicBezTo>
                    <a:pt x="116" y="126"/>
                    <a:pt x="135" y="107"/>
                    <a:pt x="135" y="84"/>
                  </a:cubicBezTo>
                  <a:cubicBezTo>
                    <a:pt x="135" y="61"/>
                    <a:pt x="116" y="42"/>
                    <a:pt x="93" y="42"/>
                  </a:cubicBezTo>
                  <a:close/>
                  <a:moveTo>
                    <a:pt x="93" y="118"/>
                  </a:moveTo>
                  <a:cubicBezTo>
                    <a:pt x="74" y="118"/>
                    <a:pt x="59" y="103"/>
                    <a:pt x="59" y="84"/>
                  </a:cubicBezTo>
                  <a:cubicBezTo>
                    <a:pt x="59" y="65"/>
                    <a:pt x="74" y="50"/>
                    <a:pt x="93" y="50"/>
                  </a:cubicBezTo>
                  <a:cubicBezTo>
                    <a:pt x="112" y="50"/>
                    <a:pt x="127" y="65"/>
                    <a:pt x="127" y="84"/>
                  </a:cubicBezTo>
                  <a:cubicBezTo>
                    <a:pt x="127" y="103"/>
                    <a:pt x="112" y="118"/>
                    <a:pt x="93" y="118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sng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iS1ide-Rectangle 6">
              <a:extLst>
                <a:ext uri="{FF2B5EF4-FFF2-40B4-BE49-F238E27FC236}">
                  <a16:creationId xmlns:a16="http://schemas.microsoft.com/office/drawing/2014/main" xmlns="" id="{F407187E-E123-4187-B62B-B310C841EFDE}"/>
                </a:ext>
              </a:extLst>
            </p:cNvPr>
            <p:cNvSpPr/>
            <p:nvPr/>
          </p:nvSpPr>
          <p:spPr>
            <a:xfrm>
              <a:off x="719143" y="2136722"/>
              <a:ext cx="3747405" cy="2584556"/>
            </a:xfrm>
            <a:prstGeom prst="rect">
              <a:avLst/>
            </a:prstGeom>
            <a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/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sng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1" name="iS1ide-Rectangle 7">
              <a:extLst>
                <a:ext uri="{FF2B5EF4-FFF2-40B4-BE49-F238E27FC236}">
                  <a16:creationId xmlns:a16="http://schemas.microsoft.com/office/drawing/2014/main" xmlns="" id="{E2151797-ADF6-425A-846B-EA8F958865D7}"/>
                </a:ext>
              </a:extLst>
            </p:cNvPr>
            <p:cNvSpPr/>
            <p:nvPr/>
          </p:nvSpPr>
          <p:spPr>
            <a:xfrm>
              <a:off x="7725458" y="2136722"/>
              <a:ext cx="3747405" cy="2584556"/>
            </a:xfrm>
            <a:prstGeom prst="rect">
              <a:avLst/>
            </a:prstGeom>
            <a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sng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6" name="iS1ide-TextBox 12">
              <a:extLst>
                <a:ext uri="{FF2B5EF4-FFF2-40B4-BE49-F238E27FC236}">
                  <a16:creationId xmlns:a16="http://schemas.microsoft.com/office/drawing/2014/main" xmlns="" id="{E9F1A57B-2239-4229-B459-DAB63C3BEC81}"/>
                </a:ext>
              </a:extLst>
            </p:cNvPr>
            <p:cNvSpPr txBox="1"/>
            <p:nvPr/>
          </p:nvSpPr>
          <p:spPr>
            <a:xfrm>
              <a:off x="4660745" y="3484312"/>
              <a:ext cx="2870523" cy="283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lumMod val="100000"/>
                    </a:schemeClr>
                  </a:solidFill>
                </a14:hiddenFill>
              </a:ext>
            </a:extLst>
          </p:spPr>
          <p:txBody>
            <a:bodyPr wrap="none" lIns="72000" tIns="0" rIns="72000" bIns="0" anchor="b" anchorCtr="0">
              <a:norm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1" i="0" u="sng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7" name="iS1ide-TextBox 14">
              <a:extLst>
                <a:ext uri="{FF2B5EF4-FFF2-40B4-BE49-F238E27FC236}">
                  <a16:creationId xmlns:a16="http://schemas.microsoft.com/office/drawing/2014/main" xmlns="" id="{456717B7-76F6-43AF-82EE-1FA19CEE5734}"/>
                </a:ext>
              </a:extLst>
            </p:cNvPr>
            <p:cNvSpPr txBox="1"/>
            <p:nvPr/>
          </p:nvSpPr>
          <p:spPr>
            <a:xfrm>
              <a:off x="4660745" y="3767334"/>
              <a:ext cx="2870523" cy="622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lumMod val="100000"/>
                    </a:schemeClr>
                  </a:solidFill>
                </a14:hiddenFill>
              </a:ext>
            </a:extLst>
          </p:spPr>
          <p:txBody>
            <a:bodyPr wrap="square" lIns="72000" tIns="0" rIns="72000" bIns="0" anchor="t" anchorCtr="0">
              <a:norm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sng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此部分内容作为文字排版占位显示</a:t>
              </a:r>
              <a:br>
                <a:rPr kumimoji="0" lang="zh-CN" altLang="en-US" sz="1100" b="0" i="0" u="sng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</a:br>
              <a:r>
                <a:rPr kumimoji="0" lang="zh-CN" altLang="en-US" sz="1100" b="0" i="0" u="sng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29" name="íṡľíḍè-文本框 12">
            <a:extLst>
              <a:ext uri="{FF2B5EF4-FFF2-40B4-BE49-F238E27FC236}">
                <a16:creationId xmlns:a16="http://schemas.microsoft.com/office/drawing/2014/main" xmlns="" id="{35D71E7D-CDD9-4A6E-9C8E-02D60788BE4F}"/>
              </a:ext>
            </a:extLst>
          </p:cNvPr>
          <p:cNvSpPr txBox="1">
            <a:spLocks/>
          </p:cNvSpPr>
          <p:nvPr/>
        </p:nvSpPr>
        <p:spPr>
          <a:xfrm>
            <a:off x="1561864" y="5038856"/>
            <a:ext cx="9068272" cy="8128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  <a:t>1.</a:t>
            </a: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单击要填充的形状；</a:t>
            </a:r>
            <a: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  <a:t>2.</a:t>
            </a: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在“格式”选项卡上的“形状样式”组中，单击“形状填充”旁边的箭头，然后单击「图片或纹理填充」。</a:t>
            </a:r>
            <a: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  <a:t>3.</a:t>
            </a: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找到包含需要使用的图片的文件夹，单击该图片，</a:t>
            </a:r>
            <a: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  <a:t/>
            </a:r>
            <a:b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</a:b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然后单击“插入”。</a:t>
            </a:r>
            <a:r>
              <a:rPr lang="en-US" altLang="zh-CN" sz="1000" dirty="0">
                <a:solidFill>
                  <a:prstClr val="black"/>
                </a:solidFill>
                <a:cs typeface="+mn-ea"/>
                <a:sym typeface="+mn-lt"/>
              </a:rPr>
              <a:t>4.</a:t>
            </a: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使用图片工具“裁剪”下拉菜单中的「填充」可对图片进行调整</a:t>
            </a:r>
          </a:p>
        </p:txBody>
      </p:sp>
    </p:spTree>
    <p:extLst>
      <p:ext uri="{BB962C8B-B14F-4D97-AF65-F5344CB8AC3E}">
        <p14:creationId xmlns:p14="http://schemas.microsoft.com/office/powerpoint/2010/main" val="947854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工作绩效总结</a:t>
              </a:r>
            </a:p>
          </p:txBody>
        </p:sp>
      </p:grpSp>
      <p:grpSp>
        <p:nvGrpSpPr>
          <p:cNvPr id="59" name="组合 4">
            <a:extLst>
              <a:ext uri="{FF2B5EF4-FFF2-40B4-BE49-F238E27FC236}">
                <a16:creationId xmlns:a16="http://schemas.microsoft.com/office/drawing/2014/main" xmlns="" id="{2414C71E-1D9B-404D-ACC8-A1F17D8D54B6}"/>
              </a:ext>
            </a:extLst>
          </p:cNvPr>
          <p:cNvGrpSpPr/>
          <p:nvPr/>
        </p:nvGrpSpPr>
        <p:grpSpPr>
          <a:xfrm>
            <a:off x="467482" y="2011677"/>
            <a:ext cx="11257036" cy="2501875"/>
            <a:chOff x="964025" y="1952298"/>
            <a:chExt cx="11257036" cy="2501875"/>
          </a:xfrm>
        </p:grpSpPr>
        <p:sp>
          <p:nvSpPr>
            <p:cNvPr id="60" name="iS1ide-任意多边形 15">
              <a:extLst>
                <a:ext uri="{FF2B5EF4-FFF2-40B4-BE49-F238E27FC236}">
                  <a16:creationId xmlns:a16="http://schemas.microsoft.com/office/drawing/2014/main" xmlns="" id="{56317DE6-CD2D-42DC-BC07-EC75E218987D}"/>
                </a:ext>
              </a:extLst>
            </p:cNvPr>
            <p:cNvSpPr/>
            <p:nvPr/>
          </p:nvSpPr>
          <p:spPr>
            <a:xfrm>
              <a:off x="7522405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1" name="iS1ide-任意多边形 17">
              <a:extLst>
                <a:ext uri="{FF2B5EF4-FFF2-40B4-BE49-F238E27FC236}">
                  <a16:creationId xmlns:a16="http://schemas.microsoft.com/office/drawing/2014/main" xmlns="" id="{EE6E75F6-8C06-4880-9A70-E756073B6EE6}"/>
                </a:ext>
              </a:extLst>
            </p:cNvPr>
            <p:cNvSpPr/>
            <p:nvPr/>
          </p:nvSpPr>
          <p:spPr>
            <a:xfrm>
              <a:off x="964025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2" name="iS1ide-任意多边形 14">
              <a:extLst>
                <a:ext uri="{FF2B5EF4-FFF2-40B4-BE49-F238E27FC236}">
                  <a16:creationId xmlns:a16="http://schemas.microsoft.com/office/drawing/2014/main" xmlns="" id="{40A80D0A-ADA1-452F-BB8E-17EC5FE4DEB0}"/>
                </a:ext>
              </a:extLst>
            </p:cNvPr>
            <p:cNvSpPr/>
            <p:nvPr/>
          </p:nvSpPr>
          <p:spPr>
            <a:xfrm>
              <a:off x="3151969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3" name="iS1ide-任意多边形 16">
              <a:extLst>
                <a:ext uri="{FF2B5EF4-FFF2-40B4-BE49-F238E27FC236}">
                  <a16:creationId xmlns:a16="http://schemas.microsoft.com/office/drawing/2014/main" xmlns="" id="{6AC8FDFB-CC89-4463-AA11-A7E15093A4F1}"/>
                </a:ext>
              </a:extLst>
            </p:cNvPr>
            <p:cNvSpPr/>
            <p:nvPr/>
          </p:nvSpPr>
          <p:spPr>
            <a:xfrm>
              <a:off x="5339916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4" name="iS1ide-任意多边形 29">
              <a:extLst>
                <a:ext uri="{FF2B5EF4-FFF2-40B4-BE49-F238E27FC236}">
                  <a16:creationId xmlns:a16="http://schemas.microsoft.com/office/drawing/2014/main" xmlns="" id="{35D38B4D-6BCE-436A-A918-40EB1145F7CE}"/>
                </a:ext>
              </a:extLst>
            </p:cNvPr>
            <p:cNvSpPr/>
            <p:nvPr/>
          </p:nvSpPr>
          <p:spPr>
            <a:xfrm>
              <a:off x="9715807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5" name="iS1ide-文本框 12">
              <a:extLst>
                <a:ext uri="{FF2B5EF4-FFF2-40B4-BE49-F238E27FC236}">
                  <a16:creationId xmlns:a16="http://schemas.microsoft.com/office/drawing/2014/main" xmlns="" id="{4DE6BF97-06BD-4BE5-AE01-05598AC1DDAC}"/>
                </a:ext>
              </a:extLst>
            </p:cNvPr>
            <p:cNvSpPr txBox="1"/>
            <p:nvPr/>
          </p:nvSpPr>
          <p:spPr>
            <a:xfrm>
              <a:off x="7973867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 fontScale="92500" lnSpcReduction="20000"/>
            </a:bodyPr>
            <a:lstStyle/>
            <a:p>
              <a:pPr algn="ctr" defTabSz="457200">
                <a:lnSpc>
                  <a:spcPct val="110000"/>
                </a:lnSpc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66" name="ïšḻïďê-文本框 13">
              <a:extLst>
                <a:ext uri="{FF2B5EF4-FFF2-40B4-BE49-F238E27FC236}">
                  <a16:creationId xmlns:a16="http://schemas.microsoft.com/office/drawing/2014/main" xmlns="" id="{11548953-5381-435B-BCA7-9C03F90296D6}"/>
                </a:ext>
              </a:extLst>
            </p:cNvPr>
            <p:cNvSpPr txBox="1"/>
            <p:nvPr/>
          </p:nvSpPr>
          <p:spPr>
            <a:xfrm>
              <a:off x="7973867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67" name="ïšḻïďê-任意多边形 20">
              <a:extLst>
                <a:ext uri="{FF2B5EF4-FFF2-40B4-BE49-F238E27FC236}">
                  <a16:creationId xmlns:a16="http://schemas.microsoft.com/office/drawing/2014/main" xmlns="" id="{4C147F92-EA9F-4CB7-9EAD-8A2A85884F92}"/>
                </a:ext>
              </a:extLst>
            </p:cNvPr>
            <p:cNvSpPr/>
            <p:nvPr/>
          </p:nvSpPr>
          <p:spPr>
            <a:xfrm>
              <a:off x="7522405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8" name="ïšḻïďê-任意多边形 22">
              <a:extLst>
                <a:ext uri="{FF2B5EF4-FFF2-40B4-BE49-F238E27FC236}">
                  <a16:creationId xmlns:a16="http://schemas.microsoft.com/office/drawing/2014/main" xmlns="" id="{2C06D0DA-0CAE-4F6B-8356-E9AD443504E3}"/>
                </a:ext>
              </a:extLst>
            </p:cNvPr>
            <p:cNvSpPr/>
            <p:nvPr/>
          </p:nvSpPr>
          <p:spPr>
            <a:xfrm>
              <a:off x="8600898" y="2526353"/>
              <a:ext cx="348269" cy="3482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500" y="52500"/>
                  </a:moveTo>
                  <a:lnTo>
                    <a:pt x="116250" y="52500"/>
                  </a:lnTo>
                  <a:cubicBezTo>
                    <a:pt x="115783" y="39372"/>
                    <a:pt x="110861" y="28088"/>
                    <a:pt x="101483" y="18633"/>
                  </a:cubicBezTo>
                  <a:cubicBezTo>
                    <a:pt x="92111" y="9183"/>
                    <a:pt x="80777" y="4216"/>
                    <a:pt x="67500" y="3750"/>
                  </a:cubicBezTo>
                  <a:cubicBezTo>
                    <a:pt x="67500" y="3750"/>
                    <a:pt x="67500" y="52500"/>
                    <a:pt x="67500" y="52500"/>
                  </a:cubicBezTo>
                  <a:close/>
                  <a:moveTo>
                    <a:pt x="63750" y="54377"/>
                  </a:moveTo>
                  <a:lnTo>
                    <a:pt x="63750" y="1872"/>
                  </a:lnTo>
                  <a:cubicBezTo>
                    <a:pt x="63750" y="627"/>
                    <a:pt x="64372" y="0"/>
                    <a:pt x="65627" y="0"/>
                  </a:cubicBezTo>
                  <a:cubicBezTo>
                    <a:pt x="80627" y="0"/>
                    <a:pt x="93433" y="5311"/>
                    <a:pt x="104061" y="15938"/>
                  </a:cubicBezTo>
                  <a:cubicBezTo>
                    <a:pt x="114688" y="26566"/>
                    <a:pt x="120000" y="39372"/>
                    <a:pt x="120000" y="54377"/>
                  </a:cubicBezTo>
                  <a:cubicBezTo>
                    <a:pt x="120000" y="55783"/>
                    <a:pt x="119372" y="56405"/>
                    <a:pt x="118122" y="56250"/>
                  </a:cubicBezTo>
                  <a:lnTo>
                    <a:pt x="65627" y="56250"/>
                  </a:lnTo>
                  <a:cubicBezTo>
                    <a:pt x="64372" y="56405"/>
                    <a:pt x="63750" y="55783"/>
                    <a:pt x="63750" y="54377"/>
                  </a:cubicBezTo>
                  <a:close/>
                  <a:moveTo>
                    <a:pt x="18283" y="101716"/>
                  </a:moveTo>
                  <a:cubicBezTo>
                    <a:pt x="27966" y="111411"/>
                    <a:pt x="40000" y="116250"/>
                    <a:pt x="54372" y="116250"/>
                  </a:cubicBezTo>
                  <a:cubicBezTo>
                    <a:pt x="67500" y="116250"/>
                    <a:pt x="79061" y="111411"/>
                    <a:pt x="89061" y="101716"/>
                  </a:cubicBezTo>
                  <a:cubicBezTo>
                    <a:pt x="99061" y="92033"/>
                    <a:pt x="104372" y="80627"/>
                    <a:pt x="105000" y="67500"/>
                  </a:cubicBezTo>
                  <a:lnTo>
                    <a:pt x="54372" y="67500"/>
                  </a:lnTo>
                  <a:cubicBezTo>
                    <a:pt x="53122" y="67655"/>
                    <a:pt x="52500" y="67033"/>
                    <a:pt x="52500" y="65627"/>
                  </a:cubicBezTo>
                  <a:lnTo>
                    <a:pt x="52500" y="15000"/>
                  </a:lnTo>
                  <a:cubicBezTo>
                    <a:pt x="38905" y="15466"/>
                    <a:pt x="27383" y="20627"/>
                    <a:pt x="17927" y="30466"/>
                  </a:cubicBezTo>
                  <a:cubicBezTo>
                    <a:pt x="8472" y="40311"/>
                    <a:pt x="3750" y="52033"/>
                    <a:pt x="3750" y="65627"/>
                  </a:cubicBezTo>
                  <a:cubicBezTo>
                    <a:pt x="3750" y="80000"/>
                    <a:pt x="8588" y="92033"/>
                    <a:pt x="18283" y="101716"/>
                  </a:cubicBezTo>
                  <a:close/>
                  <a:moveTo>
                    <a:pt x="92461" y="103711"/>
                  </a:moveTo>
                  <a:cubicBezTo>
                    <a:pt x="81600" y="114566"/>
                    <a:pt x="68905" y="120000"/>
                    <a:pt x="54372" y="120000"/>
                  </a:cubicBezTo>
                  <a:cubicBezTo>
                    <a:pt x="38905" y="120000"/>
                    <a:pt x="25977" y="114805"/>
                    <a:pt x="15583" y="104416"/>
                  </a:cubicBezTo>
                  <a:cubicBezTo>
                    <a:pt x="5194" y="94022"/>
                    <a:pt x="0" y="81094"/>
                    <a:pt x="0" y="65627"/>
                  </a:cubicBezTo>
                  <a:cubicBezTo>
                    <a:pt x="0" y="50627"/>
                    <a:pt x="5311" y="37816"/>
                    <a:pt x="15938" y="27188"/>
                  </a:cubicBezTo>
                  <a:cubicBezTo>
                    <a:pt x="26561" y="16561"/>
                    <a:pt x="39372" y="11250"/>
                    <a:pt x="54372" y="11250"/>
                  </a:cubicBezTo>
                  <a:cubicBezTo>
                    <a:pt x="55622" y="11250"/>
                    <a:pt x="56250" y="11877"/>
                    <a:pt x="56250" y="13122"/>
                  </a:cubicBezTo>
                  <a:lnTo>
                    <a:pt x="56250" y="63750"/>
                  </a:lnTo>
                  <a:lnTo>
                    <a:pt x="106877" y="63750"/>
                  </a:lnTo>
                  <a:cubicBezTo>
                    <a:pt x="108122" y="63750"/>
                    <a:pt x="108750" y="64377"/>
                    <a:pt x="108750" y="65627"/>
                  </a:cubicBezTo>
                  <a:cubicBezTo>
                    <a:pt x="108750" y="80155"/>
                    <a:pt x="103316" y="92855"/>
                    <a:pt x="92461" y="103711"/>
                  </a:cubicBezTo>
                  <a:close/>
                </a:path>
              </a:pathLst>
            </a:custGeom>
            <a:solidFill>
              <a:srgbClr val="44526F"/>
            </a:solidFill>
            <a:ln>
              <a:solidFill>
                <a:srgbClr val="44526F"/>
              </a:solidFill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9" name="ïšḻïďê-文本框 6">
              <a:extLst>
                <a:ext uri="{FF2B5EF4-FFF2-40B4-BE49-F238E27FC236}">
                  <a16:creationId xmlns:a16="http://schemas.microsoft.com/office/drawing/2014/main" xmlns="" id="{2CFE6223-FFF7-44E8-9200-8383B8F7E640}"/>
                </a:ext>
              </a:extLst>
            </p:cNvPr>
            <p:cNvSpPr txBox="1"/>
            <p:nvPr/>
          </p:nvSpPr>
          <p:spPr>
            <a:xfrm>
              <a:off x="1415487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 fontScale="92500" lnSpcReduction="20000"/>
            </a:bodyPr>
            <a:lstStyle/>
            <a:p>
              <a:pPr algn="ctr" defTabSz="457200">
                <a:lnSpc>
                  <a:spcPct val="110000"/>
                </a:lnSpc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70" name="ïšḻïďê-文本框 7">
              <a:extLst>
                <a:ext uri="{FF2B5EF4-FFF2-40B4-BE49-F238E27FC236}">
                  <a16:creationId xmlns:a16="http://schemas.microsoft.com/office/drawing/2014/main" xmlns="" id="{2F022215-BC8C-42A6-B854-939D313DEC3F}"/>
                </a:ext>
              </a:extLst>
            </p:cNvPr>
            <p:cNvSpPr txBox="1"/>
            <p:nvPr/>
          </p:nvSpPr>
          <p:spPr>
            <a:xfrm>
              <a:off x="1415487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71" name="ïšḻïďê-任意多边形 18">
              <a:extLst>
                <a:ext uri="{FF2B5EF4-FFF2-40B4-BE49-F238E27FC236}">
                  <a16:creationId xmlns:a16="http://schemas.microsoft.com/office/drawing/2014/main" xmlns="" id="{941D7BA3-DD4A-428E-BDEA-7F57C0C1E458}"/>
                </a:ext>
              </a:extLst>
            </p:cNvPr>
            <p:cNvSpPr/>
            <p:nvPr/>
          </p:nvSpPr>
          <p:spPr>
            <a:xfrm>
              <a:off x="964025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2" name="ïšḻïďê-任意多边形 23">
              <a:extLst>
                <a:ext uri="{FF2B5EF4-FFF2-40B4-BE49-F238E27FC236}">
                  <a16:creationId xmlns:a16="http://schemas.microsoft.com/office/drawing/2014/main" xmlns="" id="{A9598D82-EF08-40B7-B6E2-B0E7157EBEB2}"/>
                </a:ext>
              </a:extLst>
            </p:cNvPr>
            <p:cNvSpPr/>
            <p:nvPr/>
          </p:nvSpPr>
          <p:spPr>
            <a:xfrm>
              <a:off x="1988100" y="2515452"/>
              <a:ext cx="457104" cy="3482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7144" y="56250"/>
                  </a:moveTo>
                  <a:lnTo>
                    <a:pt x="42855" y="56250"/>
                  </a:lnTo>
                  <a:lnTo>
                    <a:pt x="42855" y="69377"/>
                  </a:lnTo>
                  <a:cubicBezTo>
                    <a:pt x="42855" y="70627"/>
                    <a:pt x="43333" y="71250"/>
                    <a:pt x="44283" y="71250"/>
                  </a:cubicBezTo>
                  <a:lnTo>
                    <a:pt x="75716" y="71250"/>
                  </a:lnTo>
                  <a:cubicBezTo>
                    <a:pt x="76666" y="71250"/>
                    <a:pt x="77144" y="70627"/>
                    <a:pt x="77144" y="69377"/>
                  </a:cubicBezTo>
                  <a:cubicBezTo>
                    <a:pt x="77144" y="69377"/>
                    <a:pt x="77144" y="56250"/>
                    <a:pt x="77144" y="56250"/>
                  </a:cubicBezTo>
                  <a:close/>
                  <a:moveTo>
                    <a:pt x="75716" y="0"/>
                  </a:moveTo>
                  <a:cubicBezTo>
                    <a:pt x="76905" y="0"/>
                    <a:pt x="77916" y="550"/>
                    <a:pt x="78750" y="1638"/>
                  </a:cubicBezTo>
                  <a:cubicBezTo>
                    <a:pt x="79583" y="2733"/>
                    <a:pt x="80000" y="4066"/>
                    <a:pt x="80000" y="5622"/>
                  </a:cubicBezTo>
                  <a:lnTo>
                    <a:pt x="80000" y="20627"/>
                  </a:lnTo>
                  <a:cubicBezTo>
                    <a:pt x="80000" y="21877"/>
                    <a:pt x="79522" y="22500"/>
                    <a:pt x="78572" y="22500"/>
                  </a:cubicBezTo>
                  <a:cubicBezTo>
                    <a:pt x="77616" y="22500"/>
                    <a:pt x="77144" y="21877"/>
                    <a:pt x="77144" y="20627"/>
                  </a:cubicBezTo>
                  <a:lnTo>
                    <a:pt x="77144" y="5622"/>
                  </a:lnTo>
                  <a:cubicBezTo>
                    <a:pt x="77144" y="4377"/>
                    <a:pt x="76666" y="3750"/>
                    <a:pt x="75716" y="3750"/>
                  </a:cubicBezTo>
                  <a:lnTo>
                    <a:pt x="44283" y="3750"/>
                  </a:lnTo>
                  <a:cubicBezTo>
                    <a:pt x="43333" y="3750"/>
                    <a:pt x="42855" y="4377"/>
                    <a:pt x="42855" y="5622"/>
                  </a:cubicBezTo>
                  <a:lnTo>
                    <a:pt x="42855" y="20627"/>
                  </a:lnTo>
                  <a:cubicBezTo>
                    <a:pt x="42855" y="21877"/>
                    <a:pt x="42377" y="22500"/>
                    <a:pt x="41427" y="22500"/>
                  </a:cubicBezTo>
                  <a:cubicBezTo>
                    <a:pt x="40472" y="22500"/>
                    <a:pt x="40000" y="21877"/>
                    <a:pt x="40000" y="20627"/>
                  </a:cubicBezTo>
                  <a:lnTo>
                    <a:pt x="40000" y="5622"/>
                  </a:lnTo>
                  <a:cubicBezTo>
                    <a:pt x="40000" y="4066"/>
                    <a:pt x="40416" y="2733"/>
                    <a:pt x="41250" y="1638"/>
                  </a:cubicBezTo>
                  <a:cubicBezTo>
                    <a:pt x="42083" y="550"/>
                    <a:pt x="43094" y="0"/>
                    <a:pt x="44283" y="0"/>
                  </a:cubicBezTo>
                  <a:cubicBezTo>
                    <a:pt x="44283" y="0"/>
                    <a:pt x="75716" y="0"/>
                    <a:pt x="75716" y="0"/>
                  </a:cubicBezTo>
                  <a:close/>
                  <a:moveTo>
                    <a:pt x="117144" y="31872"/>
                  </a:moveTo>
                  <a:cubicBezTo>
                    <a:pt x="117144" y="30627"/>
                    <a:pt x="116666" y="30000"/>
                    <a:pt x="115716" y="30000"/>
                  </a:cubicBezTo>
                  <a:lnTo>
                    <a:pt x="4283" y="30000"/>
                  </a:lnTo>
                  <a:cubicBezTo>
                    <a:pt x="3333" y="30000"/>
                    <a:pt x="2855" y="30627"/>
                    <a:pt x="2855" y="31872"/>
                  </a:cubicBezTo>
                  <a:lnTo>
                    <a:pt x="2855" y="52500"/>
                  </a:lnTo>
                  <a:lnTo>
                    <a:pt x="117144" y="52500"/>
                  </a:lnTo>
                  <a:cubicBezTo>
                    <a:pt x="117144" y="52500"/>
                    <a:pt x="117144" y="31872"/>
                    <a:pt x="117144" y="31872"/>
                  </a:cubicBezTo>
                  <a:close/>
                  <a:moveTo>
                    <a:pt x="120000" y="65627"/>
                  </a:moveTo>
                  <a:lnTo>
                    <a:pt x="120000" y="114377"/>
                  </a:lnTo>
                  <a:cubicBezTo>
                    <a:pt x="120000" y="115933"/>
                    <a:pt x="119583" y="117266"/>
                    <a:pt x="118750" y="118361"/>
                  </a:cubicBezTo>
                  <a:cubicBezTo>
                    <a:pt x="117916" y="119450"/>
                    <a:pt x="116905" y="120000"/>
                    <a:pt x="115716" y="120000"/>
                  </a:cubicBezTo>
                  <a:lnTo>
                    <a:pt x="4283" y="120000"/>
                  </a:lnTo>
                  <a:cubicBezTo>
                    <a:pt x="3094" y="120000"/>
                    <a:pt x="2083" y="119450"/>
                    <a:pt x="1250" y="118361"/>
                  </a:cubicBezTo>
                  <a:cubicBezTo>
                    <a:pt x="416" y="117266"/>
                    <a:pt x="0" y="115933"/>
                    <a:pt x="0" y="114377"/>
                  </a:cubicBezTo>
                  <a:lnTo>
                    <a:pt x="0" y="65627"/>
                  </a:lnTo>
                  <a:cubicBezTo>
                    <a:pt x="0" y="64377"/>
                    <a:pt x="472" y="63750"/>
                    <a:pt x="1427" y="63750"/>
                  </a:cubicBezTo>
                  <a:cubicBezTo>
                    <a:pt x="2377" y="63750"/>
                    <a:pt x="2855" y="64377"/>
                    <a:pt x="2855" y="65627"/>
                  </a:cubicBezTo>
                  <a:lnTo>
                    <a:pt x="2855" y="114377"/>
                  </a:lnTo>
                  <a:cubicBezTo>
                    <a:pt x="2855" y="115622"/>
                    <a:pt x="3333" y="116250"/>
                    <a:pt x="4283" y="116250"/>
                  </a:cubicBezTo>
                  <a:lnTo>
                    <a:pt x="115716" y="116250"/>
                  </a:lnTo>
                  <a:cubicBezTo>
                    <a:pt x="116666" y="116250"/>
                    <a:pt x="117144" y="115622"/>
                    <a:pt x="117144" y="114377"/>
                  </a:cubicBezTo>
                  <a:lnTo>
                    <a:pt x="117144" y="65627"/>
                  </a:lnTo>
                  <a:cubicBezTo>
                    <a:pt x="117144" y="64377"/>
                    <a:pt x="117616" y="63750"/>
                    <a:pt x="118572" y="63750"/>
                  </a:cubicBezTo>
                  <a:cubicBezTo>
                    <a:pt x="119522" y="63750"/>
                    <a:pt x="120000" y="64377"/>
                    <a:pt x="120000" y="65627"/>
                  </a:cubicBezTo>
                  <a:close/>
                  <a:moveTo>
                    <a:pt x="118750" y="27888"/>
                  </a:moveTo>
                  <a:cubicBezTo>
                    <a:pt x="119583" y="28983"/>
                    <a:pt x="120000" y="30316"/>
                    <a:pt x="120000" y="31872"/>
                  </a:cubicBezTo>
                  <a:lnTo>
                    <a:pt x="120000" y="54377"/>
                  </a:lnTo>
                  <a:cubicBezTo>
                    <a:pt x="120000" y="55627"/>
                    <a:pt x="119522" y="56250"/>
                    <a:pt x="118572" y="56250"/>
                  </a:cubicBezTo>
                  <a:lnTo>
                    <a:pt x="80000" y="56250"/>
                  </a:lnTo>
                  <a:lnTo>
                    <a:pt x="80000" y="69377"/>
                  </a:lnTo>
                  <a:cubicBezTo>
                    <a:pt x="80000" y="70938"/>
                    <a:pt x="79583" y="72266"/>
                    <a:pt x="78750" y="73361"/>
                  </a:cubicBezTo>
                  <a:cubicBezTo>
                    <a:pt x="77916" y="74455"/>
                    <a:pt x="76905" y="75000"/>
                    <a:pt x="75716" y="75000"/>
                  </a:cubicBezTo>
                  <a:lnTo>
                    <a:pt x="44283" y="75000"/>
                  </a:lnTo>
                  <a:cubicBezTo>
                    <a:pt x="43094" y="75000"/>
                    <a:pt x="42083" y="74455"/>
                    <a:pt x="41250" y="73361"/>
                  </a:cubicBezTo>
                  <a:cubicBezTo>
                    <a:pt x="40416" y="72266"/>
                    <a:pt x="40000" y="70938"/>
                    <a:pt x="40000" y="69377"/>
                  </a:cubicBezTo>
                  <a:lnTo>
                    <a:pt x="40000" y="56250"/>
                  </a:lnTo>
                  <a:lnTo>
                    <a:pt x="1427" y="56250"/>
                  </a:lnTo>
                  <a:cubicBezTo>
                    <a:pt x="472" y="56250"/>
                    <a:pt x="0" y="55627"/>
                    <a:pt x="0" y="54377"/>
                  </a:cubicBezTo>
                  <a:lnTo>
                    <a:pt x="0" y="31872"/>
                  </a:lnTo>
                  <a:cubicBezTo>
                    <a:pt x="0" y="30316"/>
                    <a:pt x="416" y="28983"/>
                    <a:pt x="1250" y="27888"/>
                  </a:cubicBezTo>
                  <a:cubicBezTo>
                    <a:pt x="2083" y="26800"/>
                    <a:pt x="3094" y="26250"/>
                    <a:pt x="4283" y="26250"/>
                  </a:cubicBezTo>
                  <a:lnTo>
                    <a:pt x="115716" y="26250"/>
                  </a:lnTo>
                  <a:cubicBezTo>
                    <a:pt x="116905" y="26250"/>
                    <a:pt x="117916" y="26800"/>
                    <a:pt x="118750" y="27888"/>
                  </a:cubicBezTo>
                  <a:close/>
                </a:path>
              </a:pathLst>
            </a:custGeom>
            <a:solidFill>
              <a:srgbClr val="44526F"/>
            </a:solidFill>
            <a:ln>
              <a:solidFill>
                <a:srgbClr val="44526F"/>
              </a:solidFill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3" name="ïšḻïďê-文本框 8">
              <a:extLst>
                <a:ext uri="{FF2B5EF4-FFF2-40B4-BE49-F238E27FC236}">
                  <a16:creationId xmlns:a16="http://schemas.microsoft.com/office/drawing/2014/main" xmlns="" id="{2F25566A-6370-43D1-8478-040741FEBEEC}"/>
                </a:ext>
              </a:extLst>
            </p:cNvPr>
            <p:cNvSpPr txBox="1"/>
            <p:nvPr/>
          </p:nvSpPr>
          <p:spPr>
            <a:xfrm>
              <a:off x="3603431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 fontScale="92500" lnSpcReduction="20000"/>
            </a:bodyPr>
            <a:lstStyle/>
            <a:p>
              <a:pPr algn="ctr" defTabSz="457200">
                <a:lnSpc>
                  <a:spcPct val="110000"/>
                </a:lnSpc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74" name="ïšḻïďê-文本框 9">
              <a:extLst>
                <a:ext uri="{FF2B5EF4-FFF2-40B4-BE49-F238E27FC236}">
                  <a16:creationId xmlns:a16="http://schemas.microsoft.com/office/drawing/2014/main" xmlns="" id="{DC402032-1767-442C-8651-16DC6DDC22C7}"/>
                </a:ext>
              </a:extLst>
            </p:cNvPr>
            <p:cNvSpPr txBox="1"/>
            <p:nvPr/>
          </p:nvSpPr>
          <p:spPr>
            <a:xfrm>
              <a:off x="3603431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75" name="ïšḻïďê-任意多边形 21">
              <a:extLst>
                <a:ext uri="{FF2B5EF4-FFF2-40B4-BE49-F238E27FC236}">
                  <a16:creationId xmlns:a16="http://schemas.microsoft.com/office/drawing/2014/main" xmlns="" id="{445EE22D-42A3-4BFA-9562-719D6EE7C19D}"/>
                </a:ext>
              </a:extLst>
            </p:cNvPr>
            <p:cNvSpPr/>
            <p:nvPr/>
          </p:nvSpPr>
          <p:spPr>
            <a:xfrm>
              <a:off x="3151969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6" name="ïšḻïďê-任意多边形 24">
              <a:extLst>
                <a:ext uri="{FF2B5EF4-FFF2-40B4-BE49-F238E27FC236}">
                  <a16:creationId xmlns:a16="http://schemas.microsoft.com/office/drawing/2014/main" xmlns="" id="{97027032-573F-4766-87F5-471D37A9F026}"/>
                </a:ext>
              </a:extLst>
            </p:cNvPr>
            <p:cNvSpPr/>
            <p:nvPr/>
          </p:nvSpPr>
          <p:spPr>
            <a:xfrm>
              <a:off x="4229146" y="2528549"/>
              <a:ext cx="350900" cy="3520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023" y="109016"/>
                  </a:moveTo>
                  <a:cubicBezTo>
                    <a:pt x="116112" y="108079"/>
                    <a:pt x="116112" y="107148"/>
                    <a:pt x="115023" y="106211"/>
                  </a:cubicBezTo>
                  <a:lnTo>
                    <a:pt x="77499" y="68823"/>
                  </a:lnTo>
                  <a:cubicBezTo>
                    <a:pt x="76717" y="67886"/>
                    <a:pt x="76756" y="66988"/>
                    <a:pt x="77616" y="66135"/>
                  </a:cubicBezTo>
                  <a:cubicBezTo>
                    <a:pt x="78477" y="65277"/>
                    <a:pt x="79376" y="65238"/>
                    <a:pt x="80314" y="66018"/>
                  </a:cubicBezTo>
                  <a:lnTo>
                    <a:pt x="117838" y="103407"/>
                  </a:lnTo>
                  <a:cubicBezTo>
                    <a:pt x="118927" y="104656"/>
                    <a:pt x="119480" y="106055"/>
                    <a:pt x="119480" y="107616"/>
                  </a:cubicBezTo>
                  <a:cubicBezTo>
                    <a:pt x="119480" y="109172"/>
                    <a:pt x="118927" y="110577"/>
                    <a:pt x="117838" y="111820"/>
                  </a:cubicBezTo>
                  <a:lnTo>
                    <a:pt x="112442" y="117429"/>
                  </a:lnTo>
                  <a:cubicBezTo>
                    <a:pt x="111191" y="118516"/>
                    <a:pt x="109744" y="119063"/>
                    <a:pt x="108102" y="119063"/>
                  </a:cubicBezTo>
                  <a:cubicBezTo>
                    <a:pt x="106460" y="119063"/>
                    <a:pt x="105092" y="118516"/>
                    <a:pt x="104002" y="117429"/>
                  </a:cubicBezTo>
                  <a:lnTo>
                    <a:pt x="66244" y="80040"/>
                  </a:lnTo>
                  <a:cubicBezTo>
                    <a:pt x="65462" y="79104"/>
                    <a:pt x="65501" y="78206"/>
                    <a:pt x="66361" y="77347"/>
                  </a:cubicBezTo>
                  <a:cubicBezTo>
                    <a:pt x="67222" y="76494"/>
                    <a:pt x="68121" y="76455"/>
                    <a:pt x="69059" y="77236"/>
                  </a:cubicBezTo>
                  <a:lnTo>
                    <a:pt x="106577" y="114625"/>
                  </a:lnTo>
                  <a:cubicBezTo>
                    <a:pt x="107672" y="115712"/>
                    <a:pt x="108689" y="115712"/>
                    <a:pt x="109627" y="114625"/>
                  </a:cubicBezTo>
                  <a:cubicBezTo>
                    <a:pt x="109627" y="114625"/>
                    <a:pt x="115023" y="109016"/>
                    <a:pt x="115023" y="109016"/>
                  </a:cubicBezTo>
                  <a:close/>
                  <a:moveTo>
                    <a:pt x="18175" y="13202"/>
                  </a:moveTo>
                  <a:lnTo>
                    <a:pt x="9495" y="4555"/>
                  </a:lnTo>
                  <a:lnTo>
                    <a:pt x="4568" y="9461"/>
                  </a:lnTo>
                  <a:lnTo>
                    <a:pt x="13248" y="18108"/>
                  </a:lnTo>
                  <a:cubicBezTo>
                    <a:pt x="13248" y="18108"/>
                    <a:pt x="18175" y="13202"/>
                    <a:pt x="18175" y="13202"/>
                  </a:cubicBezTo>
                  <a:close/>
                  <a:moveTo>
                    <a:pt x="88994" y="19742"/>
                  </a:moveTo>
                  <a:cubicBezTo>
                    <a:pt x="88994" y="18187"/>
                    <a:pt x="89536" y="16787"/>
                    <a:pt x="90636" y="15538"/>
                  </a:cubicBezTo>
                  <a:lnTo>
                    <a:pt x="101891" y="4555"/>
                  </a:lnTo>
                  <a:cubicBezTo>
                    <a:pt x="94697" y="2375"/>
                    <a:pt x="88441" y="3936"/>
                    <a:pt x="83129" y="9227"/>
                  </a:cubicBezTo>
                  <a:cubicBezTo>
                    <a:pt x="80314" y="12031"/>
                    <a:pt x="78516" y="15499"/>
                    <a:pt x="77734" y="19625"/>
                  </a:cubicBezTo>
                  <a:cubicBezTo>
                    <a:pt x="76952" y="23756"/>
                    <a:pt x="77264" y="27615"/>
                    <a:pt x="78672" y="31194"/>
                  </a:cubicBezTo>
                  <a:cubicBezTo>
                    <a:pt x="78985" y="31975"/>
                    <a:pt x="78907" y="32677"/>
                    <a:pt x="78437" y="33302"/>
                  </a:cubicBezTo>
                  <a:lnTo>
                    <a:pt x="33412" y="78167"/>
                  </a:lnTo>
                  <a:cubicBezTo>
                    <a:pt x="32787" y="78791"/>
                    <a:pt x="32083" y="78870"/>
                    <a:pt x="31307" y="78401"/>
                  </a:cubicBezTo>
                  <a:cubicBezTo>
                    <a:pt x="29111" y="77465"/>
                    <a:pt x="26693" y="77002"/>
                    <a:pt x="24034" y="77002"/>
                  </a:cubicBezTo>
                  <a:cubicBezTo>
                    <a:pt x="18404" y="77002"/>
                    <a:pt x="13634" y="79026"/>
                    <a:pt x="9730" y="83073"/>
                  </a:cubicBezTo>
                  <a:cubicBezTo>
                    <a:pt x="4412" y="88220"/>
                    <a:pt x="2697" y="94291"/>
                    <a:pt x="4568" y="101305"/>
                  </a:cubicBezTo>
                  <a:lnTo>
                    <a:pt x="15594" y="90321"/>
                  </a:lnTo>
                  <a:cubicBezTo>
                    <a:pt x="16684" y="89234"/>
                    <a:pt x="18091" y="88649"/>
                    <a:pt x="19811" y="88565"/>
                  </a:cubicBezTo>
                  <a:cubicBezTo>
                    <a:pt x="21532" y="88493"/>
                    <a:pt x="22939" y="89000"/>
                    <a:pt x="24034" y="90087"/>
                  </a:cubicBezTo>
                  <a:lnTo>
                    <a:pt x="29664" y="95930"/>
                  </a:lnTo>
                  <a:cubicBezTo>
                    <a:pt x="30754" y="97179"/>
                    <a:pt x="31307" y="98579"/>
                    <a:pt x="31307" y="100134"/>
                  </a:cubicBezTo>
                  <a:cubicBezTo>
                    <a:pt x="31307" y="101695"/>
                    <a:pt x="30675" y="103095"/>
                    <a:pt x="29430" y="104344"/>
                  </a:cubicBezTo>
                  <a:lnTo>
                    <a:pt x="18404" y="115327"/>
                  </a:lnTo>
                  <a:cubicBezTo>
                    <a:pt x="21688" y="116414"/>
                    <a:pt x="25012" y="116532"/>
                    <a:pt x="28374" y="115679"/>
                  </a:cubicBezTo>
                  <a:cubicBezTo>
                    <a:pt x="31731" y="114820"/>
                    <a:pt x="34663" y="113142"/>
                    <a:pt x="37166" y="110650"/>
                  </a:cubicBezTo>
                  <a:cubicBezTo>
                    <a:pt x="39981" y="107845"/>
                    <a:pt x="41774" y="104383"/>
                    <a:pt x="42561" y="100251"/>
                  </a:cubicBezTo>
                  <a:cubicBezTo>
                    <a:pt x="43343" y="96126"/>
                    <a:pt x="43031" y="92273"/>
                    <a:pt x="41623" y="88682"/>
                  </a:cubicBezTo>
                  <a:cubicBezTo>
                    <a:pt x="41305" y="87907"/>
                    <a:pt x="41388" y="87205"/>
                    <a:pt x="41858" y="86580"/>
                  </a:cubicBezTo>
                  <a:lnTo>
                    <a:pt x="86883" y="41709"/>
                  </a:lnTo>
                  <a:cubicBezTo>
                    <a:pt x="87503" y="41247"/>
                    <a:pt x="88207" y="41168"/>
                    <a:pt x="88994" y="41481"/>
                  </a:cubicBezTo>
                  <a:cubicBezTo>
                    <a:pt x="91178" y="42412"/>
                    <a:pt x="93602" y="42880"/>
                    <a:pt x="96261" y="42880"/>
                  </a:cubicBezTo>
                  <a:cubicBezTo>
                    <a:pt x="101891" y="42880"/>
                    <a:pt x="106734" y="40934"/>
                    <a:pt x="110800" y="37037"/>
                  </a:cubicBezTo>
                  <a:cubicBezTo>
                    <a:pt x="115961" y="31746"/>
                    <a:pt x="117603" y="25585"/>
                    <a:pt x="115727" y="18577"/>
                  </a:cubicBezTo>
                  <a:lnTo>
                    <a:pt x="104706" y="29560"/>
                  </a:lnTo>
                  <a:cubicBezTo>
                    <a:pt x="103606" y="30653"/>
                    <a:pt x="102243" y="31194"/>
                    <a:pt x="100601" y="31194"/>
                  </a:cubicBezTo>
                  <a:cubicBezTo>
                    <a:pt x="98959" y="31194"/>
                    <a:pt x="97512" y="30653"/>
                    <a:pt x="96261" y="29560"/>
                  </a:cubicBezTo>
                  <a:lnTo>
                    <a:pt x="90636" y="23952"/>
                  </a:lnTo>
                  <a:cubicBezTo>
                    <a:pt x="89536" y="22708"/>
                    <a:pt x="88994" y="21303"/>
                    <a:pt x="88994" y="19742"/>
                  </a:cubicBezTo>
                  <a:close/>
                  <a:moveTo>
                    <a:pt x="93446" y="18343"/>
                  </a:moveTo>
                  <a:cubicBezTo>
                    <a:pt x="92351" y="19279"/>
                    <a:pt x="92351" y="20210"/>
                    <a:pt x="93446" y="21147"/>
                  </a:cubicBezTo>
                  <a:lnTo>
                    <a:pt x="99076" y="26756"/>
                  </a:lnTo>
                  <a:cubicBezTo>
                    <a:pt x="100014" y="27849"/>
                    <a:pt x="100953" y="27849"/>
                    <a:pt x="101891" y="26756"/>
                  </a:cubicBezTo>
                  <a:lnTo>
                    <a:pt x="115023" y="13670"/>
                  </a:lnTo>
                  <a:cubicBezTo>
                    <a:pt x="115492" y="13202"/>
                    <a:pt x="116078" y="13046"/>
                    <a:pt x="116782" y="13202"/>
                  </a:cubicBezTo>
                  <a:cubicBezTo>
                    <a:pt x="117486" y="13358"/>
                    <a:pt x="117911" y="13749"/>
                    <a:pt x="118072" y="14367"/>
                  </a:cubicBezTo>
                  <a:cubicBezTo>
                    <a:pt x="119944" y="18577"/>
                    <a:pt x="120452" y="22981"/>
                    <a:pt x="119597" y="27576"/>
                  </a:cubicBezTo>
                  <a:cubicBezTo>
                    <a:pt x="118732" y="32170"/>
                    <a:pt x="116665" y="36184"/>
                    <a:pt x="113381" y="39607"/>
                  </a:cubicBezTo>
                  <a:cubicBezTo>
                    <a:pt x="108689" y="44285"/>
                    <a:pt x="102980" y="46621"/>
                    <a:pt x="96261" y="46621"/>
                  </a:cubicBezTo>
                  <a:cubicBezTo>
                    <a:pt x="93602" y="46621"/>
                    <a:pt x="91100" y="46153"/>
                    <a:pt x="88760" y="45216"/>
                  </a:cubicBezTo>
                  <a:lnTo>
                    <a:pt x="45377" y="88448"/>
                  </a:lnTo>
                  <a:cubicBezTo>
                    <a:pt x="46935" y="92658"/>
                    <a:pt x="47209" y="97062"/>
                    <a:pt x="46198" y="101656"/>
                  </a:cubicBezTo>
                  <a:cubicBezTo>
                    <a:pt x="45175" y="106250"/>
                    <a:pt x="43031" y="110109"/>
                    <a:pt x="39746" y="113220"/>
                  </a:cubicBezTo>
                  <a:cubicBezTo>
                    <a:pt x="35367" y="117741"/>
                    <a:pt x="30134" y="120000"/>
                    <a:pt x="24034" y="120000"/>
                  </a:cubicBezTo>
                  <a:cubicBezTo>
                    <a:pt x="20750" y="120000"/>
                    <a:pt x="17544" y="119219"/>
                    <a:pt x="14421" y="117663"/>
                  </a:cubicBezTo>
                  <a:cubicBezTo>
                    <a:pt x="13796" y="117351"/>
                    <a:pt x="13399" y="116883"/>
                    <a:pt x="13248" y="116258"/>
                  </a:cubicBezTo>
                  <a:cubicBezTo>
                    <a:pt x="13092" y="115634"/>
                    <a:pt x="13248" y="115093"/>
                    <a:pt x="13718" y="114625"/>
                  </a:cubicBezTo>
                  <a:lnTo>
                    <a:pt x="26849" y="101539"/>
                  </a:lnTo>
                  <a:cubicBezTo>
                    <a:pt x="27788" y="100603"/>
                    <a:pt x="27788" y="99666"/>
                    <a:pt x="26849" y="98735"/>
                  </a:cubicBezTo>
                  <a:lnTo>
                    <a:pt x="21219" y="92658"/>
                  </a:lnTo>
                  <a:cubicBezTo>
                    <a:pt x="20281" y="91877"/>
                    <a:pt x="19342" y="91955"/>
                    <a:pt x="18404" y="92892"/>
                  </a:cubicBezTo>
                  <a:lnTo>
                    <a:pt x="5272" y="106211"/>
                  </a:lnTo>
                  <a:cubicBezTo>
                    <a:pt x="4803" y="106680"/>
                    <a:pt x="4217" y="106836"/>
                    <a:pt x="3518" y="106680"/>
                  </a:cubicBezTo>
                  <a:cubicBezTo>
                    <a:pt x="2815" y="106524"/>
                    <a:pt x="2379" y="106133"/>
                    <a:pt x="2228" y="105509"/>
                  </a:cubicBezTo>
                  <a:cubicBezTo>
                    <a:pt x="351" y="101305"/>
                    <a:pt x="-156" y="96906"/>
                    <a:pt x="703" y="92306"/>
                  </a:cubicBezTo>
                  <a:cubicBezTo>
                    <a:pt x="1558" y="87712"/>
                    <a:pt x="3636" y="83698"/>
                    <a:pt x="6914" y="80269"/>
                  </a:cubicBezTo>
                  <a:cubicBezTo>
                    <a:pt x="11606" y="75597"/>
                    <a:pt x="17309" y="73261"/>
                    <a:pt x="24034" y="73261"/>
                  </a:cubicBezTo>
                  <a:cubicBezTo>
                    <a:pt x="26693" y="73261"/>
                    <a:pt x="29195" y="73729"/>
                    <a:pt x="31541" y="74660"/>
                  </a:cubicBezTo>
                  <a:lnTo>
                    <a:pt x="74924" y="31428"/>
                  </a:lnTo>
                  <a:cubicBezTo>
                    <a:pt x="73355" y="27224"/>
                    <a:pt x="73081" y="22825"/>
                    <a:pt x="74103" y="18226"/>
                  </a:cubicBezTo>
                  <a:cubicBezTo>
                    <a:pt x="75114" y="13631"/>
                    <a:pt x="77264" y="9779"/>
                    <a:pt x="80549" y="6657"/>
                  </a:cubicBezTo>
                  <a:cubicBezTo>
                    <a:pt x="83833" y="3233"/>
                    <a:pt x="87821" y="1131"/>
                    <a:pt x="92507" y="351"/>
                  </a:cubicBezTo>
                  <a:cubicBezTo>
                    <a:pt x="97199" y="-429"/>
                    <a:pt x="101657" y="195"/>
                    <a:pt x="105874" y="2219"/>
                  </a:cubicBezTo>
                  <a:cubicBezTo>
                    <a:pt x="106499" y="2531"/>
                    <a:pt x="106890" y="2999"/>
                    <a:pt x="107047" y="3618"/>
                  </a:cubicBezTo>
                  <a:cubicBezTo>
                    <a:pt x="107203" y="4242"/>
                    <a:pt x="107047" y="4789"/>
                    <a:pt x="106577" y="5257"/>
                  </a:cubicBezTo>
                  <a:cubicBezTo>
                    <a:pt x="106577" y="5257"/>
                    <a:pt x="93446" y="18343"/>
                    <a:pt x="93446" y="18343"/>
                  </a:cubicBezTo>
                  <a:close/>
                  <a:moveTo>
                    <a:pt x="22157" y="14602"/>
                  </a:moveTo>
                  <a:lnTo>
                    <a:pt x="19577" y="16938"/>
                  </a:lnTo>
                  <a:lnTo>
                    <a:pt x="48421" y="45450"/>
                  </a:lnTo>
                  <a:cubicBezTo>
                    <a:pt x="49203" y="46387"/>
                    <a:pt x="49203" y="47318"/>
                    <a:pt x="48421" y="48255"/>
                  </a:cubicBezTo>
                  <a:cubicBezTo>
                    <a:pt x="47951" y="48567"/>
                    <a:pt x="47482" y="48723"/>
                    <a:pt x="47019" y="48723"/>
                  </a:cubicBezTo>
                  <a:cubicBezTo>
                    <a:pt x="46549" y="48723"/>
                    <a:pt x="46080" y="48567"/>
                    <a:pt x="45611" y="48255"/>
                  </a:cubicBezTo>
                  <a:lnTo>
                    <a:pt x="17002" y="19514"/>
                  </a:lnTo>
                  <a:lnTo>
                    <a:pt x="14656" y="22084"/>
                  </a:lnTo>
                  <a:cubicBezTo>
                    <a:pt x="14187" y="22396"/>
                    <a:pt x="13718" y="22547"/>
                    <a:pt x="13248" y="22547"/>
                  </a:cubicBezTo>
                  <a:cubicBezTo>
                    <a:pt x="12779" y="22547"/>
                    <a:pt x="12310" y="22396"/>
                    <a:pt x="11841" y="22084"/>
                  </a:cubicBezTo>
                  <a:lnTo>
                    <a:pt x="586" y="10866"/>
                  </a:lnTo>
                  <a:cubicBezTo>
                    <a:pt x="-195" y="9929"/>
                    <a:pt x="-195" y="8993"/>
                    <a:pt x="586" y="8062"/>
                  </a:cubicBezTo>
                  <a:lnTo>
                    <a:pt x="8087" y="579"/>
                  </a:lnTo>
                  <a:cubicBezTo>
                    <a:pt x="9026" y="-195"/>
                    <a:pt x="9964" y="-195"/>
                    <a:pt x="10902" y="579"/>
                  </a:cubicBezTo>
                  <a:lnTo>
                    <a:pt x="22157" y="11797"/>
                  </a:lnTo>
                  <a:cubicBezTo>
                    <a:pt x="22939" y="12734"/>
                    <a:pt x="22939" y="13670"/>
                    <a:pt x="22157" y="14602"/>
                  </a:cubicBezTo>
                  <a:close/>
                </a:path>
              </a:pathLst>
            </a:custGeom>
            <a:solidFill>
              <a:srgbClr val="44526F"/>
            </a:solidFill>
            <a:ln>
              <a:solidFill>
                <a:srgbClr val="44526F"/>
              </a:solidFill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7" name="ïšḻïďê-文本框 10">
              <a:extLst>
                <a:ext uri="{FF2B5EF4-FFF2-40B4-BE49-F238E27FC236}">
                  <a16:creationId xmlns:a16="http://schemas.microsoft.com/office/drawing/2014/main" xmlns="" id="{69754956-AEB3-4CDD-A272-C846CC6ACCF8}"/>
                </a:ext>
              </a:extLst>
            </p:cNvPr>
            <p:cNvSpPr txBox="1"/>
            <p:nvPr/>
          </p:nvSpPr>
          <p:spPr>
            <a:xfrm>
              <a:off x="5791378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 fontScale="92500" lnSpcReduction="20000"/>
            </a:bodyPr>
            <a:lstStyle/>
            <a:p>
              <a:pPr algn="ctr" defTabSz="457200">
                <a:lnSpc>
                  <a:spcPct val="110000"/>
                </a:lnSpc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78" name="ïšḻïďê-文本框 11">
              <a:extLst>
                <a:ext uri="{FF2B5EF4-FFF2-40B4-BE49-F238E27FC236}">
                  <a16:creationId xmlns:a16="http://schemas.microsoft.com/office/drawing/2014/main" xmlns="" id="{7E24B704-5393-43E7-8A18-6A6862C309A3}"/>
                </a:ext>
              </a:extLst>
            </p:cNvPr>
            <p:cNvSpPr txBox="1"/>
            <p:nvPr/>
          </p:nvSpPr>
          <p:spPr>
            <a:xfrm>
              <a:off x="5791378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79" name="ïšḻïďê-任意多边形 19">
              <a:extLst>
                <a:ext uri="{FF2B5EF4-FFF2-40B4-BE49-F238E27FC236}">
                  <a16:creationId xmlns:a16="http://schemas.microsoft.com/office/drawing/2014/main" xmlns="" id="{9D167E0B-0FF2-4C72-A3FE-A0EB64691B8D}"/>
                </a:ext>
              </a:extLst>
            </p:cNvPr>
            <p:cNvSpPr/>
            <p:nvPr/>
          </p:nvSpPr>
          <p:spPr>
            <a:xfrm>
              <a:off x="5339916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0" name="ïšḻïďê-任意多边形 25">
              <a:extLst>
                <a:ext uri="{FF2B5EF4-FFF2-40B4-BE49-F238E27FC236}">
                  <a16:creationId xmlns:a16="http://schemas.microsoft.com/office/drawing/2014/main" xmlns="" id="{F18AE0FE-14DA-495F-A139-EDFDCE40EE76}"/>
                </a:ext>
              </a:extLst>
            </p:cNvPr>
            <p:cNvSpPr/>
            <p:nvPr/>
          </p:nvSpPr>
          <p:spPr>
            <a:xfrm>
              <a:off x="6438941" y="2526305"/>
              <a:ext cx="307205" cy="35105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4283" y="88122"/>
                  </a:moveTo>
                  <a:cubicBezTo>
                    <a:pt x="34283" y="86877"/>
                    <a:pt x="34994" y="86250"/>
                    <a:pt x="36427" y="86250"/>
                  </a:cubicBezTo>
                  <a:lnTo>
                    <a:pt x="83572" y="86250"/>
                  </a:lnTo>
                  <a:cubicBezTo>
                    <a:pt x="85000" y="86250"/>
                    <a:pt x="85716" y="86877"/>
                    <a:pt x="85716" y="88122"/>
                  </a:cubicBezTo>
                  <a:cubicBezTo>
                    <a:pt x="85716" y="89377"/>
                    <a:pt x="85000" y="90000"/>
                    <a:pt x="83572" y="90000"/>
                  </a:cubicBezTo>
                  <a:lnTo>
                    <a:pt x="36427" y="90000"/>
                  </a:lnTo>
                  <a:cubicBezTo>
                    <a:pt x="34994" y="90000"/>
                    <a:pt x="34283" y="89377"/>
                    <a:pt x="34283" y="88122"/>
                  </a:cubicBezTo>
                  <a:close/>
                  <a:moveTo>
                    <a:pt x="34283" y="73127"/>
                  </a:moveTo>
                  <a:cubicBezTo>
                    <a:pt x="34283" y="71877"/>
                    <a:pt x="34994" y="71250"/>
                    <a:pt x="36427" y="71250"/>
                  </a:cubicBezTo>
                  <a:lnTo>
                    <a:pt x="83572" y="71250"/>
                  </a:lnTo>
                  <a:cubicBezTo>
                    <a:pt x="85000" y="71250"/>
                    <a:pt x="85716" y="71877"/>
                    <a:pt x="85716" y="73127"/>
                  </a:cubicBezTo>
                  <a:cubicBezTo>
                    <a:pt x="85716" y="74377"/>
                    <a:pt x="85000" y="75000"/>
                    <a:pt x="83572" y="75000"/>
                  </a:cubicBezTo>
                  <a:lnTo>
                    <a:pt x="36427" y="75000"/>
                  </a:lnTo>
                  <a:cubicBezTo>
                    <a:pt x="34994" y="75000"/>
                    <a:pt x="34283" y="74377"/>
                    <a:pt x="34283" y="73127"/>
                  </a:cubicBezTo>
                  <a:close/>
                  <a:moveTo>
                    <a:pt x="34283" y="58127"/>
                  </a:moveTo>
                  <a:cubicBezTo>
                    <a:pt x="34283" y="56877"/>
                    <a:pt x="34994" y="56250"/>
                    <a:pt x="36427" y="56250"/>
                  </a:cubicBezTo>
                  <a:lnTo>
                    <a:pt x="83572" y="56250"/>
                  </a:lnTo>
                  <a:cubicBezTo>
                    <a:pt x="85000" y="56250"/>
                    <a:pt x="85716" y="56877"/>
                    <a:pt x="85716" y="58127"/>
                  </a:cubicBezTo>
                  <a:cubicBezTo>
                    <a:pt x="85716" y="59377"/>
                    <a:pt x="85000" y="60000"/>
                    <a:pt x="83572" y="60000"/>
                  </a:cubicBezTo>
                  <a:lnTo>
                    <a:pt x="36427" y="60000"/>
                  </a:lnTo>
                  <a:cubicBezTo>
                    <a:pt x="34994" y="60000"/>
                    <a:pt x="34283" y="59377"/>
                    <a:pt x="34283" y="58127"/>
                  </a:cubicBezTo>
                  <a:close/>
                  <a:moveTo>
                    <a:pt x="34283" y="43127"/>
                  </a:moveTo>
                  <a:cubicBezTo>
                    <a:pt x="34283" y="41877"/>
                    <a:pt x="34994" y="41250"/>
                    <a:pt x="36427" y="41250"/>
                  </a:cubicBezTo>
                  <a:lnTo>
                    <a:pt x="83572" y="41250"/>
                  </a:lnTo>
                  <a:cubicBezTo>
                    <a:pt x="85000" y="41250"/>
                    <a:pt x="85716" y="41877"/>
                    <a:pt x="85716" y="43127"/>
                  </a:cubicBezTo>
                  <a:cubicBezTo>
                    <a:pt x="85716" y="44377"/>
                    <a:pt x="85000" y="45000"/>
                    <a:pt x="83572" y="45000"/>
                  </a:cubicBezTo>
                  <a:lnTo>
                    <a:pt x="36427" y="45000"/>
                  </a:lnTo>
                  <a:cubicBezTo>
                    <a:pt x="34994" y="45000"/>
                    <a:pt x="34283" y="44377"/>
                    <a:pt x="34283" y="43127"/>
                  </a:cubicBezTo>
                  <a:close/>
                  <a:moveTo>
                    <a:pt x="34283" y="18750"/>
                  </a:moveTo>
                  <a:cubicBezTo>
                    <a:pt x="34283" y="21250"/>
                    <a:pt x="35711" y="22500"/>
                    <a:pt x="38572" y="22500"/>
                  </a:cubicBezTo>
                  <a:lnTo>
                    <a:pt x="81427" y="22500"/>
                  </a:lnTo>
                  <a:cubicBezTo>
                    <a:pt x="84283" y="22500"/>
                    <a:pt x="85716" y="21250"/>
                    <a:pt x="85716" y="18750"/>
                  </a:cubicBezTo>
                  <a:lnTo>
                    <a:pt x="85716" y="3750"/>
                  </a:lnTo>
                  <a:lnTo>
                    <a:pt x="34283" y="3750"/>
                  </a:lnTo>
                  <a:cubicBezTo>
                    <a:pt x="34283" y="3750"/>
                    <a:pt x="34283" y="18750"/>
                    <a:pt x="34283" y="18750"/>
                  </a:cubicBezTo>
                  <a:close/>
                  <a:moveTo>
                    <a:pt x="32277" y="24255"/>
                  </a:moveTo>
                  <a:cubicBezTo>
                    <a:pt x="30755" y="22933"/>
                    <a:pt x="30000" y="21094"/>
                    <a:pt x="30000" y="18750"/>
                  </a:cubicBezTo>
                  <a:lnTo>
                    <a:pt x="30000" y="1872"/>
                  </a:lnTo>
                  <a:cubicBezTo>
                    <a:pt x="30000" y="627"/>
                    <a:pt x="30711" y="0"/>
                    <a:pt x="32144" y="0"/>
                  </a:cubicBezTo>
                  <a:lnTo>
                    <a:pt x="87855" y="0"/>
                  </a:lnTo>
                  <a:cubicBezTo>
                    <a:pt x="89283" y="0"/>
                    <a:pt x="90000" y="627"/>
                    <a:pt x="90000" y="1872"/>
                  </a:cubicBezTo>
                  <a:lnTo>
                    <a:pt x="90000" y="18750"/>
                  </a:lnTo>
                  <a:cubicBezTo>
                    <a:pt x="90000" y="21094"/>
                    <a:pt x="89238" y="22933"/>
                    <a:pt x="87722" y="24255"/>
                  </a:cubicBezTo>
                  <a:cubicBezTo>
                    <a:pt x="86205" y="25588"/>
                    <a:pt x="84105" y="26250"/>
                    <a:pt x="81427" y="26250"/>
                  </a:cubicBezTo>
                  <a:lnTo>
                    <a:pt x="38572" y="26250"/>
                  </a:lnTo>
                  <a:cubicBezTo>
                    <a:pt x="35894" y="26250"/>
                    <a:pt x="33794" y="25588"/>
                    <a:pt x="32277" y="24255"/>
                  </a:cubicBezTo>
                  <a:close/>
                  <a:moveTo>
                    <a:pt x="17144" y="18750"/>
                  </a:moveTo>
                  <a:lnTo>
                    <a:pt x="17144" y="105000"/>
                  </a:lnTo>
                  <a:lnTo>
                    <a:pt x="102855" y="105000"/>
                  </a:lnTo>
                  <a:lnTo>
                    <a:pt x="102855" y="18750"/>
                  </a:lnTo>
                  <a:lnTo>
                    <a:pt x="96427" y="18750"/>
                  </a:lnTo>
                  <a:cubicBezTo>
                    <a:pt x="95000" y="18750"/>
                    <a:pt x="94283" y="18127"/>
                    <a:pt x="94283" y="16872"/>
                  </a:cubicBezTo>
                  <a:cubicBezTo>
                    <a:pt x="94283" y="15627"/>
                    <a:pt x="95000" y="15000"/>
                    <a:pt x="96427" y="15000"/>
                  </a:cubicBezTo>
                  <a:lnTo>
                    <a:pt x="105000" y="15000"/>
                  </a:lnTo>
                  <a:cubicBezTo>
                    <a:pt x="106427" y="15000"/>
                    <a:pt x="107144" y="15627"/>
                    <a:pt x="107144" y="16872"/>
                  </a:cubicBezTo>
                  <a:lnTo>
                    <a:pt x="107144" y="106872"/>
                  </a:lnTo>
                  <a:cubicBezTo>
                    <a:pt x="107144" y="108127"/>
                    <a:pt x="106427" y="108750"/>
                    <a:pt x="105000" y="108750"/>
                  </a:cubicBezTo>
                  <a:lnTo>
                    <a:pt x="15000" y="108750"/>
                  </a:lnTo>
                  <a:cubicBezTo>
                    <a:pt x="13566" y="108750"/>
                    <a:pt x="12855" y="108127"/>
                    <a:pt x="12855" y="106872"/>
                  </a:cubicBezTo>
                  <a:lnTo>
                    <a:pt x="12855" y="16872"/>
                  </a:lnTo>
                  <a:cubicBezTo>
                    <a:pt x="12855" y="15627"/>
                    <a:pt x="13566" y="15000"/>
                    <a:pt x="15000" y="15000"/>
                  </a:cubicBezTo>
                  <a:lnTo>
                    <a:pt x="23572" y="15000"/>
                  </a:lnTo>
                  <a:cubicBezTo>
                    <a:pt x="25000" y="15000"/>
                    <a:pt x="25716" y="15627"/>
                    <a:pt x="25716" y="16872"/>
                  </a:cubicBezTo>
                  <a:cubicBezTo>
                    <a:pt x="25716" y="18127"/>
                    <a:pt x="25000" y="18750"/>
                    <a:pt x="23572" y="18750"/>
                  </a:cubicBezTo>
                  <a:cubicBezTo>
                    <a:pt x="23572" y="18750"/>
                    <a:pt x="17144" y="18750"/>
                    <a:pt x="17144" y="18750"/>
                  </a:cubicBezTo>
                  <a:close/>
                  <a:moveTo>
                    <a:pt x="1872" y="118361"/>
                  </a:moveTo>
                  <a:cubicBezTo>
                    <a:pt x="622" y="117266"/>
                    <a:pt x="0" y="115933"/>
                    <a:pt x="0" y="114377"/>
                  </a:cubicBezTo>
                  <a:lnTo>
                    <a:pt x="0" y="9372"/>
                  </a:lnTo>
                  <a:cubicBezTo>
                    <a:pt x="0" y="7816"/>
                    <a:pt x="622" y="6483"/>
                    <a:pt x="1872" y="5388"/>
                  </a:cubicBezTo>
                  <a:cubicBezTo>
                    <a:pt x="3122" y="4300"/>
                    <a:pt x="4638" y="3750"/>
                    <a:pt x="6427" y="3750"/>
                  </a:cubicBezTo>
                  <a:lnTo>
                    <a:pt x="23572" y="3750"/>
                  </a:lnTo>
                  <a:cubicBezTo>
                    <a:pt x="25000" y="3750"/>
                    <a:pt x="25716" y="4377"/>
                    <a:pt x="25716" y="5622"/>
                  </a:cubicBezTo>
                  <a:cubicBezTo>
                    <a:pt x="25716" y="6877"/>
                    <a:pt x="25000" y="7500"/>
                    <a:pt x="23572" y="7500"/>
                  </a:cubicBezTo>
                  <a:lnTo>
                    <a:pt x="6427" y="7500"/>
                  </a:lnTo>
                  <a:cubicBezTo>
                    <a:pt x="4994" y="7500"/>
                    <a:pt x="4283" y="8127"/>
                    <a:pt x="4283" y="9372"/>
                  </a:cubicBezTo>
                  <a:lnTo>
                    <a:pt x="4283" y="114377"/>
                  </a:lnTo>
                  <a:cubicBezTo>
                    <a:pt x="4283" y="115622"/>
                    <a:pt x="4994" y="116250"/>
                    <a:pt x="6427" y="116250"/>
                  </a:cubicBezTo>
                  <a:lnTo>
                    <a:pt x="113572" y="116250"/>
                  </a:lnTo>
                  <a:cubicBezTo>
                    <a:pt x="115000" y="116250"/>
                    <a:pt x="115716" y="115622"/>
                    <a:pt x="115716" y="114377"/>
                  </a:cubicBezTo>
                  <a:lnTo>
                    <a:pt x="115716" y="9372"/>
                  </a:lnTo>
                  <a:cubicBezTo>
                    <a:pt x="115716" y="8127"/>
                    <a:pt x="115000" y="7500"/>
                    <a:pt x="113572" y="7500"/>
                  </a:cubicBezTo>
                  <a:lnTo>
                    <a:pt x="96427" y="7500"/>
                  </a:lnTo>
                  <a:cubicBezTo>
                    <a:pt x="95000" y="7500"/>
                    <a:pt x="94283" y="6877"/>
                    <a:pt x="94283" y="5622"/>
                  </a:cubicBezTo>
                  <a:cubicBezTo>
                    <a:pt x="94283" y="4377"/>
                    <a:pt x="95000" y="3750"/>
                    <a:pt x="96427" y="3750"/>
                  </a:cubicBezTo>
                  <a:lnTo>
                    <a:pt x="113572" y="3750"/>
                  </a:lnTo>
                  <a:cubicBezTo>
                    <a:pt x="115355" y="3750"/>
                    <a:pt x="116872" y="4300"/>
                    <a:pt x="118127" y="5388"/>
                  </a:cubicBezTo>
                  <a:cubicBezTo>
                    <a:pt x="119372" y="6483"/>
                    <a:pt x="120000" y="7816"/>
                    <a:pt x="120000" y="9372"/>
                  </a:cubicBezTo>
                  <a:lnTo>
                    <a:pt x="120000" y="114377"/>
                  </a:lnTo>
                  <a:cubicBezTo>
                    <a:pt x="120000" y="115933"/>
                    <a:pt x="119372" y="117266"/>
                    <a:pt x="118127" y="118361"/>
                  </a:cubicBezTo>
                  <a:cubicBezTo>
                    <a:pt x="116872" y="119450"/>
                    <a:pt x="115355" y="120000"/>
                    <a:pt x="113572" y="120000"/>
                  </a:cubicBezTo>
                  <a:lnTo>
                    <a:pt x="6427" y="120000"/>
                  </a:lnTo>
                  <a:cubicBezTo>
                    <a:pt x="4638" y="120000"/>
                    <a:pt x="3122" y="119450"/>
                    <a:pt x="1872" y="118361"/>
                  </a:cubicBezTo>
                  <a:close/>
                </a:path>
              </a:pathLst>
            </a:custGeom>
            <a:solidFill>
              <a:srgbClr val="44526F"/>
            </a:solidFill>
            <a:ln>
              <a:solidFill>
                <a:srgbClr val="44526F"/>
              </a:solidFill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1" name="ïšḻïďê-TextBox 26">
              <a:extLst>
                <a:ext uri="{FF2B5EF4-FFF2-40B4-BE49-F238E27FC236}">
                  <a16:creationId xmlns:a16="http://schemas.microsoft.com/office/drawing/2014/main" xmlns="" id="{BF061AD0-A145-44D2-B304-76F5F65C9FF3}"/>
                </a:ext>
              </a:extLst>
            </p:cNvPr>
            <p:cNvSpPr txBox="1"/>
            <p:nvPr/>
          </p:nvSpPr>
          <p:spPr>
            <a:xfrm>
              <a:off x="10167269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 fontScale="92500" lnSpcReduction="20000"/>
            </a:bodyPr>
            <a:lstStyle/>
            <a:p>
              <a:pPr algn="ctr" defTabSz="457200">
                <a:lnSpc>
                  <a:spcPct val="110000"/>
                </a:lnSpc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82" name="ïšḻïďê-TextBox 27">
              <a:extLst>
                <a:ext uri="{FF2B5EF4-FFF2-40B4-BE49-F238E27FC236}">
                  <a16:creationId xmlns:a16="http://schemas.microsoft.com/office/drawing/2014/main" xmlns="" id="{3FE54212-EDA3-43D6-8DB7-1186F68E5C6E}"/>
                </a:ext>
              </a:extLst>
            </p:cNvPr>
            <p:cNvSpPr txBox="1"/>
            <p:nvPr/>
          </p:nvSpPr>
          <p:spPr>
            <a:xfrm>
              <a:off x="10167269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0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83" name="ïšḻïďê-任意多边形 28">
              <a:extLst>
                <a:ext uri="{FF2B5EF4-FFF2-40B4-BE49-F238E27FC236}">
                  <a16:creationId xmlns:a16="http://schemas.microsoft.com/office/drawing/2014/main" xmlns="" id="{034BAB4E-71D7-4271-9C56-9A70A6D5E344}"/>
                </a:ext>
              </a:extLst>
            </p:cNvPr>
            <p:cNvSpPr/>
            <p:nvPr/>
          </p:nvSpPr>
          <p:spPr>
            <a:xfrm>
              <a:off x="9715807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4" name="ïšḻïďê-任意多边形 30">
              <a:extLst>
                <a:ext uri="{FF2B5EF4-FFF2-40B4-BE49-F238E27FC236}">
                  <a16:creationId xmlns:a16="http://schemas.microsoft.com/office/drawing/2014/main" xmlns="" id="{19BEF557-11B1-4760-A4E0-7A1906378170}"/>
                </a:ext>
              </a:extLst>
            </p:cNvPr>
            <p:cNvSpPr/>
            <p:nvPr/>
          </p:nvSpPr>
          <p:spPr>
            <a:xfrm>
              <a:off x="10794300" y="2526353"/>
              <a:ext cx="348269" cy="3482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7500" y="52500"/>
                  </a:moveTo>
                  <a:lnTo>
                    <a:pt x="116250" y="52500"/>
                  </a:lnTo>
                  <a:cubicBezTo>
                    <a:pt x="115783" y="39372"/>
                    <a:pt x="110861" y="28088"/>
                    <a:pt x="101483" y="18633"/>
                  </a:cubicBezTo>
                  <a:cubicBezTo>
                    <a:pt x="92111" y="9183"/>
                    <a:pt x="80777" y="4216"/>
                    <a:pt x="67500" y="3750"/>
                  </a:cubicBezTo>
                  <a:cubicBezTo>
                    <a:pt x="67500" y="3750"/>
                    <a:pt x="67500" y="52500"/>
                    <a:pt x="67500" y="52500"/>
                  </a:cubicBezTo>
                  <a:close/>
                  <a:moveTo>
                    <a:pt x="63750" y="54377"/>
                  </a:moveTo>
                  <a:lnTo>
                    <a:pt x="63750" y="1872"/>
                  </a:lnTo>
                  <a:cubicBezTo>
                    <a:pt x="63750" y="627"/>
                    <a:pt x="64372" y="0"/>
                    <a:pt x="65627" y="0"/>
                  </a:cubicBezTo>
                  <a:cubicBezTo>
                    <a:pt x="80627" y="0"/>
                    <a:pt x="93433" y="5311"/>
                    <a:pt x="104061" y="15938"/>
                  </a:cubicBezTo>
                  <a:cubicBezTo>
                    <a:pt x="114688" y="26566"/>
                    <a:pt x="120000" y="39372"/>
                    <a:pt x="120000" y="54377"/>
                  </a:cubicBezTo>
                  <a:cubicBezTo>
                    <a:pt x="120000" y="55783"/>
                    <a:pt x="119372" y="56405"/>
                    <a:pt x="118122" y="56250"/>
                  </a:cubicBezTo>
                  <a:lnTo>
                    <a:pt x="65627" y="56250"/>
                  </a:lnTo>
                  <a:cubicBezTo>
                    <a:pt x="64372" y="56405"/>
                    <a:pt x="63750" y="55783"/>
                    <a:pt x="63750" y="54377"/>
                  </a:cubicBezTo>
                  <a:close/>
                  <a:moveTo>
                    <a:pt x="18283" y="101716"/>
                  </a:moveTo>
                  <a:cubicBezTo>
                    <a:pt x="27966" y="111411"/>
                    <a:pt x="40000" y="116250"/>
                    <a:pt x="54372" y="116250"/>
                  </a:cubicBezTo>
                  <a:cubicBezTo>
                    <a:pt x="67500" y="116250"/>
                    <a:pt x="79061" y="111411"/>
                    <a:pt x="89061" y="101716"/>
                  </a:cubicBezTo>
                  <a:cubicBezTo>
                    <a:pt x="99061" y="92033"/>
                    <a:pt x="104372" y="80627"/>
                    <a:pt x="105000" y="67500"/>
                  </a:cubicBezTo>
                  <a:lnTo>
                    <a:pt x="54372" y="67500"/>
                  </a:lnTo>
                  <a:cubicBezTo>
                    <a:pt x="53122" y="67655"/>
                    <a:pt x="52500" y="67033"/>
                    <a:pt x="52500" y="65627"/>
                  </a:cubicBezTo>
                  <a:lnTo>
                    <a:pt x="52500" y="15000"/>
                  </a:lnTo>
                  <a:cubicBezTo>
                    <a:pt x="38905" y="15466"/>
                    <a:pt x="27383" y="20627"/>
                    <a:pt x="17927" y="30466"/>
                  </a:cubicBezTo>
                  <a:cubicBezTo>
                    <a:pt x="8472" y="40311"/>
                    <a:pt x="3750" y="52033"/>
                    <a:pt x="3750" y="65627"/>
                  </a:cubicBezTo>
                  <a:cubicBezTo>
                    <a:pt x="3750" y="80000"/>
                    <a:pt x="8588" y="92033"/>
                    <a:pt x="18283" y="101716"/>
                  </a:cubicBezTo>
                  <a:close/>
                  <a:moveTo>
                    <a:pt x="92461" y="103711"/>
                  </a:moveTo>
                  <a:cubicBezTo>
                    <a:pt x="81600" y="114566"/>
                    <a:pt x="68905" y="120000"/>
                    <a:pt x="54372" y="120000"/>
                  </a:cubicBezTo>
                  <a:cubicBezTo>
                    <a:pt x="38905" y="120000"/>
                    <a:pt x="25977" y="114805"/>
                    <a:pt x="15583" y="104416"/>
                  </a:cubicBezTo>
                  <a:cubicBezTo>
                    <a:pt x="5194" y="94022"/>
                    <a:pt x="0" y="81094"/>
                    <a:pt x="0" y="65627"/>
                  </a:cubicBezTo>
                  <a:cubicBezTo>
                    <a:pt x="0" y="50627"/>
                    <a:pt x="5311" y="37816"/>
                    <a:pt x="15938" y="27188"/>
                  </a:cubicBezTo>
                  <a:cubicBezTo>
                    <a:pt x="26561" y="16561"/>
                    <a:pt x="39372" y="11250"/>
                    <a:pt x="54372" y="11250"/>
                  </a:cubicBezTo>
                  <a:cubicBezTo>
                    <a:pt x="55622" y="11250"/>
                    <a:pt x="56250" y="11877"/>
                    <a:pt x="56250" y="13122"/>
                  </a:cubicBezTo>
                  <a:lnTo>
                    <a:pt x="56250" y="63750"/>
                  </a:lnTo>
                  <a:lnTo>
                    <a:pt x="106877" y="63750"/>
                  </a:lnTo>
                  <a:cubicBezTo>
                    <a:pt x="108122" y="63750"/>
                    <a:pt x="108750" y="64377"/>
                    <a:pt x="108750" y="65627"/>
                  </a:cubicBezTo>
                  <a:cubicBezTo>
                    <a:pt x="108750" y="80155"/>
                    <a:pt x="103316" y="92855"/>
                    <a:pt x="92461" y="103711"/>
                  </a:cubicBezTo>
                  <a:close/>
                </a:path>
              </a:pathLst>
            </a:custGeom>
            <a:solidFill>
              <a:srgbClr val="44526F"/>
            </a:solidFill>
            <a:ln>
              <a:solidFill>
                <a:srgbClr val="44526F"/>
              </a:solidFill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5" name="TextBox 24">
            <a:extLst>
              <a:ext uri="{FF2B5EF4-FFF2-40B4-BE49-F238E27FC236}">
                <a16:creationId xmlns:a16="http://schemas.microsoft.com/office/drawing/2014/main" xmlns="" id="{610D4F5C-773E-4AC6-965A-25E546219114}"/>
              </a:ext>
            </a:extLst>
          </p:cNvPr>
          <p:cNvSpPr txBox="1"/>
          <p:nvPr/>
        </p:nvSpPr>
        <p:spPr>
          <a:xfrm>
            <a:off x="1793370" y="4970020"/>
            <a:ext cx="886095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150000"/>
              </a:lnSpc>
            </a:pPr>
            <a:r>
              <a:rPr lang="zh-CN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请在这里做详细的文字说明，表达图表的含义。请在这里做详细的文字说明，表达图表的含义。请在这里做详细的文字说明，</a:t>
            </a:r>
            <a:endParaRPr lang="en-US" altLang="zh-CN" sz="12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  <a:p>
            <a:pPr algn="ctr" defTabSz="457200">
              <a:lnSpc>
                <a:spcPct val="150000"/>
              </a:lnSpc>
            </a:pPr>
            <a:r>
              <a:rPr lang="zh-CN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表达图表的含义。请在这里做详细的文字说明，表达图表的含义。请在这里做详细的文字说明，表达图表的含义。</a:t>
            </a:r>
          </a:p>
        </p:txBody>
      </p:sp>
    </p:spTree>
    <p:extLst>
      <p:ext uri="{BB962C8B-B14F-4D97-AF65-F5344CB8AC3E}">
        <p14:creationId xmlns:p14="http://schemas.microsoft.com/office/powerpoint/2010/main" val="3390454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1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8" presetClass="entr" presetSubtype="3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upRight)">
                                          <p:cBhvr>
                                            <p:cTn id="1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5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工作绩效总结</a:t>
              </a:r>
            </a:p>
          </p:txBody>
        </p:sp>
      </p:grpSp>
      <p:grpSp>
        <p:nvGrpSpPr>
          <p:cNvPr id="7" name="组合 23">
            <a:extLst>
              <a:ext uri="{FF2B5EF4-FFF2-40B4-BE49-F238E27FC236}">
                <a16:creationId xmlns:a16="http://schemas.microsoft.com/office/drawing/2014/main" xmlns="" id="{9B32A993-3982-4B49-AFC1-86CD7AB30B1A}"/>
              </a:ext>
            </a:extLst>
          </p:cNvPr>
          <p:cNvGrpSpPr/>
          <p:nvPr/>
        </p:nvGrpSpPr>
        <p:grpSpPr>
          <a:xfrm>
            <a:off x="7903142" y="1940333"/>
            <a:ext cx="3107758" cy="3876916"/>
            <a:chOff x="7903142" y="2283239"/>
            <a:chExt cx="3107758" cy="3876916"/>
          </a:xfrm>
        </p:grpSpPr>
        <p:sp>
          <p:nvSpPr>
            <p:cNvPr id="8" name="íṡľíḍè-Rectangle 29">
              <a:extLst>
                <a:ext uri="{FF2B5EF4-FFF2-40B4-BE49-F238E27FC236}">
                  <a16:creationId xmlns:a16="http://schemas.microsoft.com/office/drawing/2014/main" xmlns="" id="{584B3BB0-0CE4-49C6-AEFD-85FFB87D5B5E}"/>
                </a:ext>
              </a:extLst>
            </p:cNvPr>
            <p:cNvSpPr/>
            <p:nvPr/>
          </p:nvSpPr>
          <p:spPr>
            <a:xfrm>
              <a:off x="7903142" y="2283239"/>
              <a:ext cx="3107758" cy="3876916"/>
            </a:xfrm>
            <a:prstGeom prst="rect">
              <a:avLst/>
            </a:prstGeom>
            <a:noFill/>
            <a:ln>
              <a:solidFill>
                <a:srgbClr val="4452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  <a:t> （建议使用主题字体）</a:t>
              </a:r>
            </a:p>
          </p:txBody>
        </p:sp>
        <p:sp>
          <p:nvSpPr>
            <p:cNvPr id="9" name="íṡľíḍè-Rectangle 41">
              <a:extLst>
                <a:ext uri="{FF2B5EF4-FFF2-40B4-BE49-F238E27FC236}">
                  <a16:creationId xmlns:a16="http://schemas.microsoft.com/office/drawing/2014/main" xmlns="" id="{2FCBA2DE-D322-4C9D-AFD3-87FCDA4FAB37}"/>
                </a:ext>
              </a:extLst>
            </p:cNvPr>
            <p:cNvSpPr/>
            <p:nvPr/>
          </p:nvSpPr>
          <p:spPr>
            <a:xfrm>
              <a:off x="8604225" y="5298911"/>
              <a:ext cx="1705593" cy="353720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200" b="1"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10" name="íṡľíḍè-TextBox 49">
              <a:extLst>
                <a:ext uri="{FF2B5EF4-FFF2-40B4-BE49-F238E27FC236}">
                  <a16:creationId xmlns:a16="http://schemas.microsoft.com/office/drawing/2014/main" xmlns="" id="{D72F9EC6-2F0A-4831-A9D5-26FE28639D5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79345" y="3316061"/>
              <a:ext cx="2155353" cy="328231"/>
            </a:xfrm>
            <a:prstGeom prst="rect">
              <a:avLst/>
            </a:prstGeom>
            <a:noFill/>
            <a:extLst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2133" dirty="0">
                  <a:solidFill>
                    <a:srgbClr val="44526F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cxnSp>
          <p:nvCxnSpPr>
            <p:cNvPr id="11" name="îŝḷîḓé-Straight Connector 50">
              <a:extLst>
                <a:ext uri="{FF2B5EF4-FFF2-40B4-BE49-F238E27FC236}">
                  <a16:creationId xmlns:a16="http://schemas.microsoft.com/office/drawing/2014/main" xmlns="" id="{A276CC95-E901-4366-8FB9-B4DD7E824B84}"/>
                </a:ext>
              </a:extLst>
            </p:cNvPr>
            <p:cNvCxnSpPr>
              <a:cxnSpLocks/>
            </p:cNvCxnSpPr>
            <p:nvPr/>
          </p:nvCxnSpPr>
          <p:spPr>
            <a:xfrm>
              <a:off x="8420289" y="3255265"/>
              <a:ext cx="2073465" cy="0"/>
            </a:xfrm>
            <a:prstGeom prst="line">
              <a:avLst/>
            </a:prstGeom>
            <a:ln>
              <a:solidFill>
                <a:srgbClr val="4452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îŝḷîḓé-Freeform: Shape 60">
              <a:extLst>
                <a:ext uri="{FF2B5EF4-FFF2-40B4-BE49-F238E27FC236}">
                  <a16:creationId xmlns:a16="http://schemas.microsoft.com/office/drawing/2014/main" xmlns="" id="{53FC9F84-5F9B-4B5B-8787-4F1B44F48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6003" y="2629549"/>
              <a:ext cx="482037" cy="482037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3" name="组合 22">
            <a:extLst>
              <a:ext uri="{FF2B5EF4-FFF2-40B4-BE49-F238E27FC236}">
                <a16:creationId xmlns:a16="http://schemas.microsoft.com/office/drawing/2014/main" xmlns="" id="{86A1BF4B-2A1B-4A96-A840-D089A26CA448}"/>
              </a:ext>
            </a:extLst>
          </p:cNvPr>
          <p:cNvGrpSpPr/>
          <p:nvPr/>
        </p:nvGrpSpPr>
        <p:grpSpPr>
          <a:xfrm>
            <a:off x="1181102" y="1940333"/>
            <a:ext cx="3107758" cy="3876916"/>
            <a:chOff x="1181102" y="2283239"/>
            <a:chExt cx="3107758" cy="3876916"/>
          </a:xfrm>
        </p:grpSpPr>
        <p:sp>
          <p:nvSpPr>
            <p:cNvPr id="14" name="íṡľíḍè-Rectangle 27">
              <a:extLst>
                <a:ext uri="{FF2B5EF4-FFF2-40B4-BE49-F238E27FC236}">
                  <a16:creationId xmlns:a16="http://schemas.microsoft.com/office/drawing/2014/main" xmlns="" id="{01FC1053-B1C9-4F7C-9F95-C8266C39459A}"/>
                </a:ext>
              </a:extLst>
            </p:cNvPr>
            <p:cNvSpPr/>
            <p:nvPr/>
          </p:nvSpPr>
          <p:spPr>
            <a:xfrm>
              <a:off x="1181102" y="2283239"/>
              <a:ext cx="3107758" cy="3876916"/>
            </a:xfrm>
            <a:prstGeom prst="rect">
              <a:avLst/>
            </a:prstGeom>
            <a:noFill/>
            <a:ln>
              <a:solidFill>
                <a:srgbClr val="4452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100">
                  <a:solidFill>
                    <a:schemeClr val="tx1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15" name="íṡľíḍè-Rectangle 38">
              <a:extLst>
                <a:ext uri="{FF2B5EF4-FFF2-40B4-BE49-F238E27FC236}">
                  <a16:creationId xmlns:a16="http://schemas.microsoft.com/office/drawing/2014/main" xmlns="" id="{2B17520E-8375-4303-B1C2-48485ADDC970}"/>
                </a:ext>
              </a:extLst>
            </p:cNvPr>
            <p:cNvSpPr/>
            <p:nvPr/>
          </p:nvSpPr>
          <p:spPr>
            <a:xfrm>
              <a:off x="1882185" y="5298911"/>
              <a:ext cx="1705593" cy="353720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200" b="1" dirty="0"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16" name="íṡľíḍè-TextBox 45">
              <a:extLst>
                <a:ext uri="{FF2B5EF4-FFF2-40B4-BE49-F238E27FC236}">
                  <a16:creationId xmlns:a16="http://schemas.microsoft.com/office/drawing/2014/main" xmlns="" id="{36A7269F-47B9-443F-A083-2F89707E733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57305" y="3316070"/>
              <a:ext cx="2155353" cy="32823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2133" dirty="0">
                  <a:solidFill>
                    <a:srgbClr val="44526F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cxnSp>
          <p:nvCxnSpPr>
            <p:cNvPr id="17" name="íṡľíḍè-Straight Connector 46">
              <a:extLst>
                <a:ext uri="{FF2B5EF4-FFF2-40B4-BE49-F238E27FC236}">
                  <a16:creationId xmlns:a16="http://schemas.microsoft.com/office/drawing/2014/main" xmlns="" id="{27234F5C-55B1-487B-A7F5-DD899AC24881}"/>
                </a:ext>
              </a:extLst>
            </p:cNvPr>
            <p:cNvCxnSpPr>
              <a:cxnSpLocks/>
            </p:cNvCxnSpPr>
            <p:nvPr/>
          </p:nvCxnSpPr>
          <p:spPr>
            <a:xfrm>
              <a:off x="1815298" y="3255270"/>
              <a:ext cx="1839366" cy="0"/>
            </a:xfrm>
            <a:prstGeom prst="line">
              <a:avLst/>
            </a:prstGeom>
            <a:ln>
              <a:solidFill>
                <a:srgbClr val="4452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îŝḷîḓé-Freeform: Shape 61">
              <a:extLst>
                <a:ext uri="{FF2B5EF4-FFF2-40B4-BE49-F238E27FC236}">
                  <a16:creationId xmlns:a16="http://schemas.microsoft.com/office/drawing/2014/main" xmlns="" id="{DC758CA2-AC82-499B-B610-8F14F9C1D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963" y="2629551"/>
              <a:ext cx="482037" cy="482037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9" name="组合 21">
            <a:extLst>
              <a:ext uri="{FF2B5EF4-FFF2-40B4-BE49-F238E27FC236}">
                <a16:creationId xmlns:a16="http://schemas.microsoft.com/office/drawing/2014/main" xmlns="" id="{D3D40228-F570-4879-8A5C-582E21123AF7}"/>
              </a:ext>
            </a:extLst>
          </p:cNvPr>
          <p:cNvGrpSpPr/>
          <p:nvPr/>
        </p:nvGrpSpPr>
        <p:grpSpPr>
          <a:xfrm>
            <a:off x="4273359" y="1724120"/>
            <a:ext cx="3645285" cy="4349549"/>
            <a:chOff x="4273359" y="2067026"/>
            <a:chExt cx="3645285" cy="4349549"/>
          </a:xfrm>
        </p:grpSpPr>
        <p:sp>
          <p:nvSpPr>
            <p:cNvPr id="20" name="íṡľíḍè-Rectangle 28">
              <a:extLst>
                <a:ext uri="{FF2B5EF4-FFF2-40B4-BE49-F238E27FC236}">
                  <a16:creationId xmlns:a16="http://schemas.microsoft.com/office/drawing/2014/main" xmlns="" id="{65B3CDD4-4BC7-4451-BF23-13F6B3E8E480}"/>
                </a:ext>
              </a:extLst>
            </p:cNvPr>
            <p:cNvSpPr/>
            <p:nvPr/>
          </p:nvSpPr>
          <p:spPr>
            <a:xfrm>
              <a:off x="4273359" y="2067026"/>
              <a:ext cx="3645285" cy="4349549"/>
            </a:xfrm>
            <a:prstGeom prst="rect">
              <a:avLst/>
            </a:prstGeom>
            <a:solidFill>
              <a:srgbClr val="44526F"/>
            </a:solidFill>
            <a:ln w="8890">
              <a:solidFill>
                <a:schemeClr val="bg1">
                  <a:lumMod val="9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此部分内容作为文字排版占位显示 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21" name="íṡľíḍè-TextBox 32">
              <a:extLst>
                <a:ext uri="{FF2B5EF4-FFF2-40B4-BE49-F238E27FC236}">
                  <a16:creationId xmlns:a16="http://schemas.microsoft.com/office/drawing/2014/main" xmlns="" id="{956F07B8-3B82-4040-BCFE-00B2F133CBA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753632" y="3118500"/>
              <a:ext cx="2684738" cy="410433"/>
            </a:xfrm>
            <a:prstGeom prst="rect">
              <a:avLst/>
            </a:prstGeom>
            <a:noFill/>
            <a:extLst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2667" b="1"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cxnSp>
          <p:nvCxnSpPr>
            <p:cNvPr id="26" name="íṡľíḍè-Straight Connector 33">
              <a:extLst>
                <a:ext uri="{FF2B5EF4-FFF2-40B4-BE49-F238E27FC236}">
                  <a16:creationId xmlns:a16="http://schemas.microsoft.com/office/drawing/2014/main" xmlns="" id="{13028A73-465F-475F-9D8E-A0DC38C49FF8}"/>
                </a:ext>
              </a:extLst>
            </p:cNvPr>
            <p:cNvCxnSpPr>
              <a:cxnSpLocks/>
            </p:cNvCxnSpPr>
            <p:nvPr/>
          </p:nvCxnSpPr>
          <p:spPr>
            <a:xfrm>
              <a:off x="4668021" y="3032179"/>
              <a:ext cx="285596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íṡľíḍè-Rectangle 35">
              <a:extLst>
                <a:ext uri="{FF2B5EF4-FFF2-40B4-BE49-F238E27FC236}">
                  <a16:creationId xmlns:a16="http://schemas.microsoft.com/office/drawing/2014/main" xmlns="" id="{191B49E2-2B53-4E0A-904B-BCB7587B25B0}"/>
                </a:ext>
              </a:extLst>
            </p:cNvPr>
            <p:cNvSpPr/>
            <p:nvPr/>
          </p:nvSpPr>
          <p:spPr>
            <a:xfrm>
              <a:off x="4777885" y="5096530"/>
              <a:ext cx="2636232" cy="4047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rgbClr val="44526F"/>
                  </a:solidFill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29" name="îŝḷîḓé-Freeform: Shape 62">
              <a:extLst>
                <a:ext uri="{FF2B5EF4-FFF2-40B4-BE49-F238E27FC236}">
                  <a16:creationId xmlns:a16="http://schemas.microsoft.com/office/drawing/2014/main" xmlns="" id="{5227BCF9-D70B-41A4-B4AA-D6957BFE7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4983" y="2394305"/>
              <a:ext cx="482037" cy="482037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7854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工作绩效总结</a:t>
              </a:r>
            </a:p>
          </p:txBody>
        </p:sp>
      </p:grpSp>
      <p:grpSp>
        <p:nvGrpSpPr>
          <p:cNvPr id="7" name="组合 25">
            <a:extLst>
              <a:ext uri="{FF2B5EF4-FFF2-40B4-BE49-F238E27FC236}">
                <a16:creationId xmlns:a16="http://schemas.microsoft.com/office/drawing/2014/main" xmlns="" id="{3CE26B4D-137E-47D3-838F-D65E3E870867}"/>
              </a:ext>
            </a:extLst>
          </p:cNvPr>
          <p:cNvGrpSpPr/>
          <p:nvPr/>
        </p:nvGrpSpPr>
        <p:grpSpPr>
          <a:xfrm>
            <a:off x="800179" y="1798381"/>
            <a:ext cx="2358085" cy="3874453"/>
            <a:chOff x="758381" y="2215674"/>
            <a:chExt cx="2358085" cy="3874453"/>
          </a:xfrm>
        </p:grpSpPr>
        <p:sp>
          <p:nvSpPr>
            <p:cNvPr id="8" name="iS1ide-Rectangle 5">
              <a:extLst>
                <a:ext uri="{FF2B5EF4-FFF2-40B4-BE49-F238E27FC236}">
                  <a16:creationId xmlns:a16="http://schemas.microsoft.com/office/drawing/2014/main" xmlns="" id="{18F7B809-8BDB-409A-B292-D60656D077CC}"/>
                </a:ext>
              </a:extLst>
            </p:cNvPr>
            <p:cNvSpPr/>
            <p:nvPr/>
          </p:nvSpPr>
          <p:spPr>
            <a:xfrm>
              <a:off x="758381" y="2215674"/>
              <a:ext cx="2358085" cy="2463271"/>
            </a:xfrm>
            <a:prstGeom prst="rect">
              <a:avLst/>
            </a:prstGeom>
            <a:solidFill>
              <a:srgbClr val="44526F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9" name="iS1ide-Freeform: Shape 8">
              <a:extLst>
                <a:ext uri="{FF2B5EF4-FFF2-40B4-BE49-F238E27FC236}">
                  <a16:creationId xmlns:a16="http://schemas.microsoft.com/office/drawing/2014/main" xmlns="" id="{65E0FEF5-A58A-4A8E-A8BF-1883C9950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912" y="2883835"/>
              <a:ext cx="595023" cy="596783"/>
            </a:xfrm>
            <a:custGeom>
              <a:avLst/>
              <a:gdLst>
                <a:gd name="T0" fmla="*/ 186 w 186"/>
                <a:gd name="T1" fmla="*/ 55 h 186"/>
                <a:gd name="T2" fmla="*/ 185 w 186"/>
                <a:gd name="T3" fmla="*/ 53 h 186"/>
                <a:gd name="T4" fmla="*/ 185 w 186"/>
                <a:gd name="T5" fmla="*/ 53 h 186"/>
                <a:gd name="T6" fmla="*/ 185 w 186"/>
                <a:gd name="T7" fmla="*/ 52 h 186"/>
                <a:gd name="T8" fmla="*/ 184 w 186"/>
                <a:gd name="T9" fmla="*/ 52 h 186"/>
                <a:gd name="T10" fmla="*/ 134 w 186"/>
                <a:gd name="T11" fmla="*/ 2 h 186"/>
                <a:gd name="T12" fmla="*/ 134 w 186"/>
                <a:gd name="T13" fmla="*/ 2 h 186"/>
                <a:gd name="T14" fmla="*/ 131 w 186"/>
                <a:gd name="T15" fmla="*/ 0 h 186"/>
                <a:gd name="T16" fmla="*/ 55 w 186"/>
                <a:gd name="T17" fmla="*/ 0 h 186"/>
                <a:gd name="T18" fmla="*/ 52 w 186"/>
                <a:gd name="T19" fmla="*/ 2 h 186"/>
                <a:gd name="T20" fmla="*/ 52 w 186"/>
                <a:gd name="T21" fmla="*/ 2 h 186"/>
                <a:gd name="T22" fmla="*/ 2 w 186"/>
                <a:gd name="T23" fmla="*/ 52 h 186"/>
                <a:gd name="T24" fmla="*/ 1 w 186"/>
                <a:gd name="T25" fmla="*/ 52 h 186"/>
                <a:gd name="T26" fmla="*/ 1 w 186"/>
                <a:gd name="T27" fmla="*/ 53 h 186"/>
                <a:gd name="T28" fmla="*/ 1 w 186"/>
                <a:gd name="T29" fmla="*/ 53 h 186"/>
                <a:gd name="T30" fmla="*/ 0 w 186"/>
                <a:gd name="T31" fmla="*/ 55 h 186"/>
                <a:gd name="T32" fmla="*/ 1 w 186"/>
                <a:gd name="T33" fmla="*/ 58 h 186"/>
                <a:gd name="T34" fmla="*/ 1 w 186"/>
                <a:gd name="T35" fmla="*/ 58 h 186"/>
                <a:gd name="T36" fmla="*/ 90 w 186"/>
                <a:gd name="T37" fmla="*/ 184 h 186"/>
                <a:gd name="T38" fmla="*/ 90 w 186"/>
                <a:gd name="T39" fmla="*/ 184 h 186"/>
                <a:gd name="T40" fmla="*/ 93 w 186"/>
                <a:gd name="T41" fmla="*/ 186 h 186"/>
                <a:gd name="T42" fmla="*/ 96 w 186"/>
                <a:gd name="T43" fmla="*/ 184 h 186"/>
                <a:gd name="T44" fmla="*/ 96 w 186"/>
                <a:gd name="T45" fmla="*/ 184 h 186"/>
                <a:gd name="T46" fmla="*/ 185 w 186"/>
                <a:gd name="T47" fmla="*/ 58 h 186"/>
                <a:gd name="T48" fmla="*/ 185 w 186"/>
                <a:gd name="T49" fmla="*/ 58 h 186"/>
                <a:gd name="T50" fmla="*/ 186 w 186"/>
                <a:gd name="T51" fmla="*/ 55 h 186"/>
                <a:gd name="T52" fmla="*/ 129 w 186"/>
                <a:gd name="T53" fmla="*/ 9 h 186"/>
                <a:gd name="T54" fmla="*/ 171 w 186"/>
                <a:gd name="T55" fmla="*/ 51 h 186"/>
                <a:gd name="T56" fmla="*/ 134 w 186"/>
                <a:gd name="T57" fmla="*/ 51 h 186"/>
                <a:gd name="T58" fmla="*/ 112 w 186"/>
                <a:gd name="T59" fmla="*/ 9 h 186"/>
                <a:gd name="T60" fmla="*/ 129 w 186"/>
                <a:gd name="T61" fmla="*/ 9 h 186"/>
                <a:gd name="T62" fmla="*/ 103 w 186"/>
                <a:gd name="T63" fmla="*/ 9 h 186"/>
                <a:gd name="T64" fmla="*/ 124 w 186"/>
                <a:gd name="T65" fmla="*/ 51 h 186"/>
                <a:gd name="T66" fmla="*/ 62 w 186"/>
                <a:gd name="T67" fmla="*/ 51 h 186"/>
                <a:gd name="T68" fmla="*/ 83 w 186"/>
                <a:gd name="T69" fmla="*/ 9 h 186"/>
                <a:gd name="T70" fmla="*/ 103 w 186"/>
                <a:gd name="T71" fmla="*/ 9 h 186"/>
                <a:gd name="T72" fmla="*/ 57 w 186"/>
                <a:gd name="T73" fmla="*/ 9 h 186"/>
                <a:gd name="T74" fmla="*/ 74 w 186"/>
                <a:gd name="T75" fmla="*/ 9 h 186"/>
                <a:gd name="T76" fmla="*/ 52 w 186"/>
                <a:gd name="T77" fmla="*/ 51 h 186"/>
                <a:gd name="T78" fmla="*/ 14 w 186"/>
                <a:gd name="T79" fmla="*/ 51 h 186"/>
                <a:gd name="T80" fmla="*/ 57 w 186"/>
                <a:gd name="T81" fmla="*/ 9 h 186"/>
                <a:gd name="T82" fmla="*/ 12 w 186"/>
                <a:gd name="T83" fmla="*/ 59 h 186"/>
                <a:gd name="T84" fmla="*/ 52 w 186"/>
                <a:gd name="T85" fmla="*/ 59 h 186"/>
                <a:gd name="T86" fmla="*/ 81 w 186"/>
                <a:gd name="T87" fmla="*/ 158 h 186"/>
                <a:gd name="T88" fmla="*/ 12 w 186"/>
                <a:gd name="T89" fmla="*/ 59 h 186"/>
                <a:gd name="T90" fmla="*/ 93 w 186"/>
                <a:gd name="T91" fmla="*/ 167 h 186"/>
                <a:gd name="T92" fmla="*/ 61 w 186"/>
                <a:gd name="T93" fmla="*/ 59 h 186"/>
                <a:gd name="T94" fmla="*/ 125 w 186"/>
                <a:gd name="T95" fmla="*/ 59 h 186"/>
                <a:gd name="T96" fmla="*/ 93 w 186"/>
                <a:gd name="T97" fmla="*/ 167 h 186"/>
                <a:gd name="T98" fmla="*/ 105 w 186"/>
                <a:gd name="T99" fmla="*/ 158 h 186"/>
                <a:gd name="T100" fmla="*/ 134 w 186"/>
                <a:gd name="T101" fmla="*/ 59 h 186"/>
                <a:gd name="T102" fmla="*/ 173 w 186"/>
                <a:gd name="T103" fmla="*/ 59 h 186"/>
                <a:gd name="T104" fmla="*/ 105 w 186"/>
                <a:gd name="T105" fmla="*/ 1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54"/>
                    <a:pt x="185" y="53"/>
                    <a:pt x="185" y="53"/>
                  </a:cubicBezTo>
                  <a:cubicBezTo>
                    <a:pt x="185" y="53"/>
                    <a:pt x="185" y="53"/>
                    <a:pt x="185" y="53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5" y="52"/>
                    <a:pt x="184" y="52"/>
                    <a:pt x="184" y="5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3" y="1"/>
                    <a:pt x="132" y="0"/>
                    <a:pt x="131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4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0" y="54"/>
                    <a:pt x="0" y="55"/>
                  </a:cubicBezTo>
                  <a:cubicBezTo>
                    <a:pt x="0" y="56"/>
                    <a:pt x="1" y="57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5"/>
                    <a:pt x="92" y="186"/>
                    <a:pt x="93" y="186"/>
                  </a:cubicBezTo>
                  <a:cubicBezTo>
                    <a:pt x="94" y="186"/>
                    <a:pt x="95" y="185"/>
                    <a:pt x="96" y="184"/>
                  </a:cubicBezTo>
                  <a:cubicBezTo>
                    <a:pt x="96" y="184"/>
                    <a:pt x="96" y="184"/>
                    <a:pt x="96" y="184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7"/>
                    <a:pt x="186" y="56"/>
                    <a:pt x="186" y="55"/>
                  </a:cubicBezTo>
                  <a:close/>
                  <a:moveTo>
                    <a:pt x="129" y="9"/>
                  </a:moveTo>
                  <a:cubicBezTo>
                    <a:pt x="171" y="51"/>
                    <a:pt x="171" y="51"/>
                    <a:pt x="171" y="51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12" y="9"/>
                    <a:pt x="112" y="9"/>
                    <a:pt x="112" y="9"/>
                  </a:cubicBezTo>
                  <a:lnTo>
                    <a:pt x="129" y="9"/>
                  </a:lnTo>
                  <a:close/>
                  <a:moveTo>
                    <a:pt x="103" y="9"/>
                  </a:moveTo>
                  <a:cubicBezTo>
                    <a:pt x="124" y="51"/>
                    <a:pt x="124" y="51"/>
                    <a:pt x="124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83" y="9"/>
                    <a:pt x="83" y="9"/>
                    <a:pt x="83" y="9"/>
                  </a:cubicBezTo>
                  <a:lnTo>
                    <a:pt x="103" y="9"/>
                  </a:lnTo>
                  <a:close/>
                  <a:moveTo>
                    <a:pt x="57" y="9"/>
                  </a:moveTo>
                  <a:cubicBezTo>
                    <a:pt x="74" y="9"/>
                    <a:pt x="74" y="9"/>
                    <a:pt x="74" y="9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14" y="51"/>
                    <a:pt x="14" y="51"/>
                    <a:pt x="14" y="51"/>
                  </a:cubicBezTo>
                  <a:lnTo>
                    <a:pt x="57" y="9"/>
                  </a:lnTo>
                  <a:close/>
                  <a:moveTo>
                    <a:pt x="12" y="59"/>
                  </a:moveTo>
                  <a:cubicBezTo>
                    <a:pt x="52" y="59"/>
                    <a:pt x="52" y="59"/>
                    <a:pt x="52" y="59"/>
                  </a:cubicBezTo>
                  <a:cubicBezTo>
                    <a:pt x="81" y="158"/>
                    <a:pt x="81" y="158"/>
                    <a:pt x="81" y="158"/>
                  </a:cubicBezTo>
                  <a:lnTo>
                    <a:pt x="12" y="59"/>
                  </a:lnTo>
                  <a:close/>
                  <a:moveTo>
                    <a:pt x="93" y="167"/>
                  </a:moveTo>
                  <a:cubicBezTo>
                    <a:pt x="61" y="59"/>
                    <a:pt x="61" y="59"/>
                    <a:pt x="61" y="59"/>
                  </a:cubicBezTo>
                  <a:cubicBezTo>
                    <a:pt x="125" y="59"/>
                    <a:pt x="125" y="59"/>
                    <a:pt x="125" y="59"/>
                  </a:cubicBezTo>
                  <a:lnTo>
                    <a:pt x="93" y="167"/>
                  </a:lnTo>
                  <a:close/>
                  <a:moveTo>
                    <a:pt x="105" y="158"/>
                  </a:moveTo>
                  <a:cubicBezTo>
                    <a:pt x="134" y="59"/>
                    <a:pt x="134" y="59"/>
                    <a:pt x="134" y="59"/>
                  </a:cubicBezTo>
                  <a:cubicBezTo>
                    <a:pt x="173" y="59"/>
                    <a:pt x="173" y="59"/>
                    <a:pt x="173" y="59"/>
                  </a:cubicBezTo>
                  <a:lnTo>
                    <a:pt x="105" y="1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iS1ide-TextBox 24">
              <a:extLst>
                <a:ext uri="{FF2B5EF4-FFF2-40B4-BE49-F238E27FC236}">
                  <a16:creationId xmlns:a16="http://schemas.microsoft.com/office/drawing/2014/main" xmlns="" id="{4C9EF642-71B4-4DEA-B9BB-D70179AA14FB}"/>
                </a:ext>
              </a:extLst>
            </p:cNvPr>
            <p:cNvSpPr txBox="1"/>
            <p:nvPr/>
          </p:nvSpPr>
          <p:spPr>
            <a:xfrm>
              <a:off x="900562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1" name="iS1ide-Rectangle 30">
              <a:extLst>
                <a:ext uri="{FF2B5EF4-FFF2-40B4-BE49-F238E27FC236}">
                  <a16:creationId xmlns:a16="http://schemas.microsoft.com/office/drawing/2014/main" xmlns="" id="{2CBC46B3-ABB6-4FE9-9B26-E4F74C0A3A3F}"/>
                </a:ext>
              </a:extLst>
            </p:cNvPr>
            <p:cNvSpPr/>
            <p:nvPr/>
          </p:nvSpPr>
          <p:spPr>
            <a:xfrm>
              <a:off x="885456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12" name="组合 24">
            <a:extLst>
              <a:ext uri="{FF2B5EF4-FFF2-40B4-BE49-F238E27FC236}">
                <a16:creationId xmlns:a16="http://schemas.microsoft.com/office/drawing/2014/main" xmlns="" id="{48FEC19B-8292-4387-914B-B0FB6DAF2ED0}"/>
              </a:ext>
            </a:extLst>
          </p:cNvPr>
          <p:cNvGrpSpPr/>
          <p:nvPr/>
        </p:nvGrpSpPr>
        <p:grpSpPr>
          <a:xfrm>
            <a:off x="3578565" y="1798381"/>
            <a:ext cx="2358085" cy="3874453"/>
            <a:chOff x="3539758" y="2215674"/>
            <a:chExt cx="2358085" cy="3874453"/>
          </a:xfrm>
        </p:grpSpPr>
        <p:sp>
          <p:nvSpPr>
            <p:cNvPr id="13" name="iS1ide-Rectangle 7">
              <a:extLst>
                <a:ext uri="{FF2B5EF4-FFF2-40B4-BE49-F238E27FC236}">
                  <a16:creationId xmlns:a16="http://schemas.microsoft.com/office/drawing/2014/main" xmlns="" id="{95FC867C-BC4E-4B6C-A221-3BCC068A9EEC}"/>
                </a:ext>
              </a:extLst>
            </p:cNvPr>
            <p:cNvSpPr/>
            <p:nvPr/>
          </p:nvSpPr>
          <p:spPr>
            <a:xfrm>
              <a:off x="3539758" y="2215674"/>
              <a:ext cx="2358085" cy="2463271"/>
            </a:xfrm>
            <a:prstGeom prst="rect">
              <a:avLst/>
            </a:prstGeom>
            <a:solidFill>
              <a:srgbClr val="44526F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iS1ide-Freeform: Shape 9">
              <a:extLst>
                <a:ext uri="{FF2B5EF4-FFF2-40B4-BE49-F238E27FC236}">
                  <a16:creationId xmlns:a16="http://schemas.microsoft.com/office/drawing/2014/main" xmlns="" id="{44B7C1F8-0ECB-44B3-B9D5-DE08ABC29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90" y="2883835"/>
              <a:ext cx="595220" cy="596981"/>
            </a:xfrm>
            <a:custGeom>
              <a:avLst/>
              <a:gdLst>
                <a:gd name="T0" fmla="*/ 186 w 186"/>
                <a:gd name="T1" fmla="*/ 55 h 186"/>
                <a:gd name="T2" fmla="*/ 131 w 186"/>
                <a:gd name="T3" fmla="*/ 0 h 186"/>
                <a:gd name="T4" fmla="*/ 93 w 186"/>
                <a:gd name="T5" fmla="*/ 15 h 186"/>
                <a:gd name="T6" fmla="*/ 55 w 186"/>
                <a:gd name="T7" fmla="*/ 0 h 186"/>
                <a:gd name="T8" fmla="*/ 0 w 186"/>
                <a:gd name="T9" fmla="*/ 55 h 186"/>
                <a:gd name="T10" fmla="*/ 0 w 186"/>
                <a:gd name="T11" fmla="*/ 61 h 186"/>
                <a:gd name="T12" fmla="*/ 93 w 186"/>
                <a:gd name="T13" fmla="*/ 186 h 186"/>
                <a:gd name="T14" fmla="*/ 185 w 186"/>
                <a:gd name="T15" fmla="*/ 61 h 186"/>
                <a:gd name="T16" fmla="*/ 186 w 186"/>
                <a:gd name="T17" fmla="*/ 55 h 186"/>
                <a:gd name="T18" fmla="*/ 177 w 186"/>
                <a:gd name="T19" fmla="*/ 60 h 186"/>
                <a:gd name="T20" fmla="*/ 93 w 186"/>
                <a:gd name="T21" fmla="*/ 177 h 186"/>
                <a:gd name="T22" fmla="*/ 9 w 186"/>
                <a:gd name="T23" fmla="*/ 60 h 186"/>
                <a:gd name="T24" fmla="*/ 8 w 186"/>
                <a:gd name="T25" fmla="*/ 55 h 186"/>
                <a:gd name="T26" fmla="*/ 55 w 186"/>
                <a:gd name="T27" fmla="*/ 9 h 186"/>
                <a:gd name="T28" fmla="*/ 87 w 186"/>
                <a:gd name="T29" fmla="*/ 22 h 186"/>
                <a:gd name="T30" fmla="*/ 91 w 186"/>
                <a:gd name="T31" fmla="*/ 25 h 186"/>
                <a:gd name="T32" fmla="*/ 76 w 186"/>
                <a:gd name="T33" fmla="*/ 59 h 186"/>
                <a:gd name="T34" fmla="*/ 97 w 186"/>
                <a:gd name="T35" fmla="*/ 84 h 186"/>
                <a:gd name="T36" fmla="*/ 80 w 186"/>
                <a:gd name="T37" fmla="*/ 122 h 186"/>
                <a:gd name="T38" fmla="*/ 93 w 186"/>
                <a:gd name="T39" fmla="*/ 144 h 186"/>
                <a:gd name="T40" fmla="*/ 90 w 186"/>
                <a:gd name="T41" fmla="*/ 122 h 186"/>
                <a:gd name="T42" fmla="*/ 106 w 186"/>
                <a:gd name="T43" fmla="*/ 82 h 186"/>
                <a:gd name="T44" fmla="*/ 86 w 186"/>
                <a:gd name="T45" fmla="*/ 58 h 186"/>
                <a:gd name="T46" fmla="*/ 104 w 186"/>
                <a:gd name="T47" fmla="*/ 17 h 186"/>
                <a:gd name="T48" fmla="*/ 131 w 186"/>
                <a:gd name="T49" fmla="*/ 9 h 186"/>
                <a:gd name="T50" fmla="*/ 177 w 186"/>
                <a:gd name="T51" fmla="*/ 55 h 186"/>
                <a:gd name="T52" fmla="*/ 177 w 186"/>
                <a:gd name="T53" fmla="*/ 6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25"/>
                    <a:pt x="161" y="0"/>
                    <a:pt x="131" y="0"/>
                  </a:cubicBezTo>
                  <a:cubicBezTo>
                    <a:pt x="116" y="0"/>
                    <a:pt x="103" y="6"/>
                    <a:pt x="93" y="15"/>
                  </a:cubicBezTo>
                  <a:cubicBezTo>
                    <a:pt x="83" y="6"/>
                    <a:pt x="70" y="0"/>
                    <a:pt x="55" y="0"/>
                  </a:cubicBezTo>
                  <a:cubicBezTo>
                    <a:pt x="25" y="0"/>
                    <a:pt x="0" y="25"/>
                    <a:pt x="0" y="55"/>
                  </a:cubicBezTo>
                  <a:cubicBezTo>
                    <a:pt x="0" y="58"/>
                    <a:pt x="1" y="63"/>
                    <a:pt x="0" y="61"/>
                  </a:cubicBezTo>
                  <a:cubicBezTo>
                    <a:pt x="6" y="115"/>
                    <a:pt x="85" y="186"/>
                    <a:pt x="93" y="186"/>
                  </a:cubicBezTo>
                  <a:cubicBezTo>
                    <a:pt x="101" y="186"/>
                    <a:pt x="179" y="115"/>
                    <a:pt x="185" y="61"/>
                  </a:cubicBezTo>
                  <a:cubicBezTo>
                    <a:pt x="185" y="63"/>
                    <a:pt x="186" y="58"/>
                    <a:pt x="186" y="55"/>
                  </a:cubicBezTo>
                  <a:close/>
                  <a:moveTo>
                    <a:pt x="177" y="60"/>
                  </a:moveTo>
                  <a:cubicBezTo>
                    <a:pt x="172" y="105"/>
                    <a:pt x="109" y="167"/>
                    <a:pt x="93" y="177"/>
                  </a:cubicBezTo>
                  <a:cubicBezTo>
                    <a:pt x="77" y="167"/>
                    <a:pt x="14" y="105"/>
                    <a:pt x="9" y="60"/>
                  </a:cubicBezTo>
                  <a:cubicBezTo>
                    <a:pt x="9" y="60"/>
                    <a:pt x="8" y="58"/>
                    <a:pt x="8" y="55"/>
                  </a:cubicBezTo>
                  <a:cubicBezTo>
                    <a:pt x="8" y="29"/>
                    <a:pt x="29" y="9"/>
                    <a:pt x="55" y="9"/>
                  </a:cubicBezTo>
                  <a:cubicBezTo>
                    <a:pt x="67" y="9"/>
                    <a:pt x="78" y="13"/>
                    <a:pt x="87" y="22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80" y="122"/>
                    <a:pt x="80" y="122"/>
                    <a:pt x="80" y="122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106" y="82"/>
                    <a:pt x="106" y="82"/>
                    <a:pt x="106" y="82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12" y="12"/>
                    <a:pt x="121" y="9"/>
                    <a:pt x="131" y="9"/>
                  </a:cubicBezTo>
                  <a:cubicBezTo>
                    <a:pt x="156" y="9"/>
                    <a:pt x="177" y="29"/>
                    <a:pt x="177" y="55"/>
                  </a:cubicBezTo>
                  <a:cubicBezTo>
                    <a:pt x="177" y="58"/>
                    <a:pt x="177" y="60"/>
                    <a:pt x="177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iS1ide-TextBox 32">
              <a:extLst>
                <a:ext uri="{FF2B5EF4-FFF2-40B4-BE49-F238E27FC236}">
                  <a16:creationId xmlns:a16="http://schemas.microsoft.com/office/drawing/2014/main" xmlns="" id="{F5AE4A84-A5B3-4960-ACD6-A6CC728B4853}"/>
                </a:ext>
              </a:extLst>
            </p:cNvPr>
            <p:cNvSpPr txBox="1"/>
            <p:nvPr/>
          </p:nvSpPr>
          <p:spPr>
            <a:xfrm>
              <a:off x="3681939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iS1ide-Rectangle 33">
              <a:extLst>
                <a:ext uri="{FF2B5EF4-FFF2-40B4-BE49-F238E27FC236}">
                  <a16:creationId xmlns:a16="http://schemas.microsoft.com/office/drawing/2014/main" xmlns="" id="{E77D1CA4-A43F-4DFD-97CB-602EDB0CA822}"/>
                </a:ext>
              </a:extLst>
            </p:cNvPr>
            <p:cNvSpPr/>
            <p:nvPr/>
          </p:nvSpPr>
          <p:spPr>
            <a:xfrm>
              <a:off x="3666833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17" name="组合 23">
            <a:extLst>
              <a:ext uri="{FF2B5EF4-FFF2-40B4-BE49-F238E27FC236}">
                <a16:creationId xmlns:a16="http://schemas.microsoft.com/office/drawing/2014/main" xmlns="" id="{89A85DDC-94B3-4594-B8BD-D27798D24B70}"/>
              </a:ext>
            </a:extLst>
          </p:cNvPr>
          <p:cNvGrpSpPr/>
          <p:nvPr/>
        </p:nvGrpSpPr>
        <p:grpSpPr>
          <a:xfrm>
            <a:off x="6356951" y="1798381"/>
            <a:ext cx="2358085" cy="3874453"/>
            <a:chOff x="6294159" y="2215674"/>
            <a:chExt cx="2358085" cy="3874453"/>
          </a:xfrm>
        </p:grpSpPr>
        <p:sp>
          <p:nvSpPr>
            <p:cNvPr id="18" name="iS1ide-Rectangle 6">
              <a:extLst>
                <a:ext uri="{FF2B5EF4-FFF2-40B4-BE49-F238E27FC236}">
                  <a16:creationId xmlns:a16="http://schemas.microsoft.com/office/drawing/2014/main" xmlns="" id="{DA69AB87-69DC-41E7-A2EE-CC7839129307}"/>
                </a:ext>
              </a:extLst>
            </p:cNvPr>
            <p:cNvSpPr/>
            <p:nvPr/>
          </p:nvSpPr>
          <p:spPr>
            <a:xfrm>
              <a:off x="6294159" y="2215674"/>
              <a:ext cx="2358085" cy="2463271"/>
            </a:xfrm>
            <a:prstGeom prst="rect">
              <a:avLst/>
            </a:prstGeom>
            <a:solidFill>
              <a:srgbClr val="44526F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9" name="iS1ide-Freeform: Shape 11">
              <a:extLst>
                <a:ext uri="{FF2B5EF4-FFF2-40B4-BE49-F238E27FC236}">
                  <a16:creationId xmlns:a16="http://schemas.microsoft.com/office/drawing/2014/main" xmlns="" id="{46175D5F-3C67-41F0-B27C-DB3322B94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8547" y="2887355"/>
              <a:ext cx="609309" cy="593460"/>
            </a:xfrm>
            <a:custGeom>
              <a:avLst/>
              <a:gdLst>
                <a:gd name="T0" fmla="*/ 0 w 190"/>
                <a:gd name="T1" fmla="*/ 185 h 185"/>
                <a:gd name="T2" fmla="*/ 77 w 190"/>
                <a:gd name="T3" fmla="*/ 153 h 185"/>
                <a:gd name="T4" fmla="*/ 15 w 190"/>
                <a:gd name="T5" fmla="*/ 170 h 185"/>
                <a:gd name="T6" fmla="*/ 38 w 190"/>
                <a:gd name="T7" fmla="*/ 143 h 185"/>
                <a:gd name="T8" fmla="*/ 15 w 190"/>
                <a:gd name="T9" fmla="*/ 170 h 185"/>
                <a:gd name="T10" fmla="*/ 118 w 190"/>
                <a:gd name="T11" fmla="*/ 97 h 185"/>
                <a:gd name="T12" fmla="*/ 109 w 190"/>
                <a:gd name="T13" fmla="*/ 97 h 185"/>
                <a:gd name="T14" fmla="*/ 184 w 190"/>
                <a:gd name="T15" fmla="*/ 1 h 185"/>
                <a:gd name="T16" fmla="*/ 88 w 190"/>
                <a:gd name="T17" fmla="*/ 38 h 185"/>
                <a:gd name="T18" fmla="*/ 10 w 190"/>
                <a:gd name="T19" fmla="*/ 91 h 185"/>
                <a:gd name="T20" fmla="*/ 52 w 190"/>
                <a:gd name="T21" fmla="*/ 133 h 185"/>
                <a:gd name="T22" fmla="*/ 82 w 190"/>
                <a:gd name="T23" fmla="*/ 143 h 185"/>
                <a:gd name="T24" fmla="*/ 117 w 190"/>
                <a:gd name="T25" fmla="*/ 127 h 185"/>
                <a:gd name="T26" fmla="*/ 184 w 190"/>
                <a:gd name="T27" fmla="*/ 1 h 185"/>
                <a:gd name="T28" fmla="*/ 98 w 190"/>
                <a:gd name="T29" fmla="*/ 155 h 185"/>
                <a:gd name="T30" fmla="*/ 82 w 190"/>
                <a:gd name="T31" fmla="*/ 134 h 185"/>
                <a:gd name="T32" fmla="*/ 75 w 190"/>
                <a:gd name="T33" fmla="*/ 135 h 185"/>
                <a:gd name="T34" fmla="*/ 50 w 190"/>
                <a:gd name="T35" fmla="*/ 105 h 185"/>
                <a:gd name="T36" fmla="*/ 30 w 190"/>
                <a:gd name="T37" fmla="*/ 87 h 185"/>
                <a:gd name="T38" fmla="*/ 61 w 190"/>
                <a:gd name="T39" fmla="*/ 75 h 185"/>
                <a:gd name="T40" fmla="*/ 109 w 190"/>
                <a:gd name="T41" fmla="*/ 125 h 185"/>
                <a:gd name="T42" fmla="*/ 134 w 190"/>
                <a:gd name="T43" fmla="*/ 99 h 185"/>
                <a:gd name="T44" fmla="*/ 67 w 190"/>
                <a:gd name="T45" fmla="*/ 70 h 185"/>
                <a:gd name="T46" fmla="*/ 94 w 190"/>
                <a:gd name="T47" fmla="*/ 44 h 185"/>
                <a:gd name="T48" fmla="*/ 141 w 190"/>
                <a:gd name="T49" fmla="*/ 91 h 185"/>
                <a:gd name="T50" fmla="*/ 84 w 190"/>
                <a:gd name="T51" fmla="*/ 72 h 185"/>
                <a:gd name="T52" fmla="*/ 92 w 190"/>
                <a:gd name="T53" fmla="*/ 72 h 185"/>
                <a:gd name="T54" fmla="*/ 139 w 190"/>
                <a:gd name="T55" fmla="*/ 59 h 185"/>
                <a:gd name="T56" fmla="*/ 139 w 190"/>
                <a:gd name="T57" fmla="*/ 34 h 185"/>
                <a:gd name="T58" fmla="*/ 139 w 190"/>
                <a:gd name="T59" fmla="*/ 59 h 185"/>
                <a:gd name="T60" fmla="*/ 143 w 190"/>
                <a:gd name="T61" fmla="*/ 46 h 185"/>
                <a:gd name="T62" fmla="*/ 135 w 190"/>
                <a:gd name="T63" fmla="*/ 46 h 185"/>
                <a:gd name="T64" fmla="*/ 101 w 190"/>
                <a:gd name="T65" fmla="*/ 88 h 185"/>
                <a:gd name="T66" fmla="*/ 101 w 190"/>
                <a:gd name="T67" fmla="*/ 80 h 185"/>
                <a:gd name="T68" fmla="*/ 101 w 190"/>
                <a:gd name="T69" fmla="*/ 8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185">
                  <a:moveTo>
                    <a:pt x="32" y="104"/>
                  </a:moveTo>
                  <a:cubicBezTo>
                    <a:pt x="0" y="185"/>
                    <a:pt x="0" y="185"/>
                    <a:pt x="0" y="185"/>
                  </a:cubicBezTo>
                  <a:cubicBezTo>
                    <a:pt x="82" y="153"/>
                    <a:pt x="82" y="153"/>
                    <a:pt x="82" y="153"/>
                  </a:cubicBezTo>
                  <a:cubicBezTo>
                    <a:pt x="80" y="153"/>
                    <a:pt x="79" y="153"/>
                    <a:pt x="77" y="153"/>
                  </a:cubicBezTo>
                  <a:cubicBezTo>
                    <a:pt x="52" y="153"/>
                    <a:pt x="29" y="129"/>
                    <a:pt x="32" y="104"/>
                  </a:cubicBezTo>
                  <a:close/>
                  <a:moveTo>
                    <a:pt x="15" y="170"/>
                  </a:moveTo>
                  <a:cubicBezTo>
                    <a:pt x="30" y="132"/>
                    <a:pt x="30" y="132"/>
                    <a:pt x="30" y="132"/>
                  </a:cubicBezTo>
                  <a:cubicBezTo>
                    <a:pt x="32" y="136"/>
                    <a:pt x="35" y="140"/>
                    <a:pt x="38" y="143"/>
                  </a:cubicBezTo>
                  <a:cubicBezTo>
                    <a:pt x="42" y="148"/>
                    <a:pt x="47" y="152"/>
                    <a:pt x="53" y="155"/>
                  </a:cubicBezTo>
                  <a:lnTo>
                    <a:pt x="15" y="170"/>
                  </a:lnTo>
                  <a:close/>
                  <a:moveTo>
                    <a:pt x="113" y="101"/>
                  </a:moveTo>
                  <a:cubicBezTo>
                    <a:pt x="116" y="101"/>
                    <a:pt x="118" y="99"/>
                    <a:pt x="118" y="97"/>
                  </a:cubicBezTo>
                  <a:cubicBezTo>
                    <a:pt x="118" y="95"/>
                    <a:pt x="116" y="93"/>
                    <a:pt x="113" y="93"/>
                  </a:cubicBezTo>
                  <a:cubicBezTo>
                    <a:pt x="111" y="93"/>
                    <a:pt x="109" y="95"/>
                    <a:pt x="109" y="97"/>
                  </a:cubicBezTo>
                  <a:cubicBezTo>
                    <a:pt x="109" y="99"/>
                    <a:pt x="111" y="101"/>
                    <a:pt x="113" y="101"/>
                  </a:cubicBezTo>
                  <a:close/>
                  <a:moveTo>
                    <a:pt x="184" y="1"/>
                  </a:moveTo>
                  <a:cubicBezTo>
                    <a:pt x="183" y="0"/>
                    <a:pt x="180" y="0"/>
                    <a:pt x="177" y="0"/>
                  </a:cubicBezTo>
                  <a:cubicBezTo>
                    <a:pt x="159" y="0"/>
                    <a:pt x="113" y="13"/>
                    <a:pt x="88" y="38"/>
                  </a:cubicBezTo>
                  <a:cubicBezTo>
                    <a:pt x="82" y="44"/>
                    <a:pt x="62" y="62"/>
                    <a:pt x="58" y="68"/>
                  </a:cubicBezTo>
                  <a:cubicBezTo>
                    <a:pt x="43" y="72"/>
                    <a:pt x="22" y="80"/>
                    <a:pt x="10" y="91"/>
                  </a:cubicBezTo>
                  <a:cubicBezTo>
                    <a:pt x="10" y="91"/>
                    <a:pt x="25" y="91"/>
                    <a:pt x="42" y="103"/>
                  </a:cubicBezTo>
                  <a:cubicBezTo>
                    <a:pt x="40" y="113"/>
                    <a:pt x="43" y="124"/>
                    <a:pt x="52" y="133"/>
                  </a:cubicBezTo>
                  <a:cubicBezTo>
                    <a:pt x="59" y="140"/>
                    <a:pt x="67" y="144"/>
                    <a:pt x="75" y="144"/>
                  </a:cubicBezTo>
                  <a:cubicBezTo>
                    <a:pt x="78" y="144"/>
                    <a:pt x="80" y="143"/>
                    <a:pt x="82" y="143"/>
                  </a:cubicBezTo>
                  <a:cubicBezTo>
                    <a:pt x="94" y="160"/>
                    <a:pt x="94" y="175"/>
                    <a:pt x="94" y="175"/>
                  </a:cubicBezTo>
                  <a:cubicBezTo>
                    <a:pt x="105" y="163"/>
                    <a:pt x="113" y="142"/>
                    <a:pt x="117" y="127"/>
                  </a:cubicBezTo>
                  <a:cubicBezTo>
                    <a:pt x="124" y="123"/>
                    <a:pt x="141" y="103"/>
                    <a:pt x="147" y="97"/>
                  </a:cubicBezTo>
                  <a:cubicBezTo>
                    <a:pt x="177" y="68"/>
                    <a:pt x="190" y="7"/>
                    <a:pt x="184" y="1"/>
                  </a:cubicBezTo>
                  <a:close/>
                  <a:moveTo>
                    <a:pt x="109" y="125"/>
                  </a:moveTo>
                  <a:cubicBezTo>
                    <a:pt x="106" y="136"/>
                    <a:pt x="102" y="147"/>
                    <a:pt x="98" y="155"/>
                  </a:cubicBezTo>
                  <a:cubicBezTo>
                    <a:pt x="96" y="150"/>
                    <a:pt x="93" y="144"/>
                    <a:pt x="89" y="138"/>
                  </a:cubicBezTo>
                  <a:cubicBezTo>
                    <a:pt x="88" y="136"/>
                    <a:pt x="85" y="134"/>
                    <a:pt x="82" y="134"/>
                  </a:cubicBezTo>
                  <a:cubicBezTo>
                    <a:pt x="82" y="134"/>
                    <a:pt x="81" y="134"/>
                    <a:pt x="80" y="135"/>
                  </a:cubicBezTo>
                  <a:cubicBezTo>
                    <a:pt x="79" y="135"/>
                    <a:pt x="77" y="135"/>
                    <a:pt x="75" y="135"/>
                  </a:cubicBezTo>
                  <a:cubicBezTo>
                    <a:pt x="69" y="135"/>
                    <a:pt x="63" y="132"/>
                    <a:pt x="58" y="127"/>
                  </a:cubicBezTo>
                  <a:cubicBezTo>
                    <a:pt x="51" y="121"/>
                    <a:pt x="48" y="113"/>
                    <a:pt x="50" y="105"/>
                  </a:cubicBezTo>
                  <a:cubicBezTo>
                    <a:pt x="51" y="101"/>
                    <a:pt x="50" y="98"/>
                    <a:pt x="47" y="96"/>
                  </a:cubicBezTo>
                  <a:cubicBezTo>
                    <a:pt x="41" y="92"/>
                    <a:pt x="35" y="89"/>
                    <a:pt x="30" y="87"/>
                  </a:cubicBezTo>
                  <a:cubicBezTo>
                    <a:pt x="38" y="83"/>
                    <a:pt x="49" y="79"/>
                    <a:pt x="60" y="76"/>
                  </a:cubicBezTo>
                  <a:cubicBezTo>
                    <a:pt x="60" y="76"/>
                    <a:pt x="60" y="76"/>
                    <a:pt x="61" y="75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10" y="125"/>
                    <a:pt x="109" y="125"/>
                    <a:pt x="109" y="125"/>
                  </a:cubicBezTo>
                  <a:close/>
                  <a:moveTo>
                    <a:pt x="141" y="91"/>
                  </a:moveTo>
                  <a:cubicBezTo>
                    <a:pt x="140" y="93"/>
                    <a:pt x="137" y="96"/>
                    <a:pt x="134" y="99"/>
                  </a:cubicBezTo>
                  <a:cubicBezTo>
                    <a:pt x="129" y="105"/>
                    <a:pt x="120" y="113"/>
                    <a:pt x="115" y="118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72" y="65"/>
                    <a:pt x="80" y="56"/>
                    <a:pt x="86" y="51"/>
                  </a:cubicBezTo>
                  <a:cubicBezTo>
                    <a:pt x="89" y="48"/>
                    <a:pt x="92" y="45"/>
                    <a:pt x="94" y="44"/>
                  </a:cubicBezTo>
                  <a:cubicBezTo>
                    <a:pt x="116" y="21"/>
                    <a:pt x="160" y="8"/>
                    <a:pt x="177" y="8"/>
                  </a:cubicBezTo>
                  <a:cubicBezTo>
                    <a:pt x="177" y="22"/>
                    <a:pt x="165" y="68"/>
                    <a:pt x="141" y="91"/>
                  </a:cubicBezTo>
                  <a:close/>
                  <a:moveTo>
                    <a:pt x="88" y="67"/>
                  </a:moveTo>
                  <a:cubicBezTo>
                    <a:pt x="86" y="67"/>
                    <a:pt x="84" y="69"/>
                    <a:pt x="84" y="72"/>
                  </a:cubicBezTo>
                  <a:cubicBezTo>
                    <a:pt x="84" y="74"/>
                    <a:pt x="86" y="76"/>
                    <a:pt x="88" y="76"/>
                  </a:cubicBezTo>
                  <a:cubicBezTo>
                    <a:pt x="90" y="76"/>
                    <a:pt x="92" y="74"/>
                    <a:pt x="92" y="72"/>
                  </a:cubicBezTo>
                  <a:cubicBezTo>
                    <a:pt x="92" y="69"/>
                    <a:pt x="90" y="67"/>
                    <a:pt x="88" y="67"/>
                  </a:cubicBezTo>
                  <a:close/>
                  <a:moveTo>
                    <a:pt x="139" y="59"/>
                  </a:moveTo>
                  <a:cubicBezTo>
                    <a:pt x="146" y="59"/>
                    <a:pt x="151" y="53"/>
                    <a:pt x="151" y="46"/>
                  </a:cubicBezTo>
                  <a:cubicBezTo>
                    <a:pt x="151" y="39"/>
                    <a:pt x="146" y="34"/>
                    <a:pt x="139" y="34"/>
                  </a:cubicBezTo>
                  <a:cubicBezTo>
                    <a:pt x="132" y="34"/>
                    <a:pt x="126" y="39"/>
                    <a:pt x="126" y="46"/>
                  </a:cubicBezTo>
                  <a:cubicBezTo>
                    <a:pt x="126" y="53"/>
                    <a:pt x="132" y="59"/>
                    <a:pt x="139" y="59"/>
                  </a:cubicBezTo>
                  <a:close/>
                  <a:moveTo>
                    <a:pt x="139" y="42"/>
                  </a:moveTo>
                  <a:cubicBezTo>
                    <a:pt x="141" y="42"/>
                    <a:pt x="143" y="44"/>
                    <a:pt x="143" y="46"/>
                  </a:cubicBezTo>
                  <a:cubicBezTo>
                    <a:pt x="143" y="49"/>
                    <a:pt x="141" y="50"/>
                    <a:pt x="139" y="50"/>
                  </a:cubicBezTo>
                  <a:cubicBezTo>
                    <a:pt x="136" y="50"/>
                    <a:pt x="135" y="49"/>
                    <a:pt x="135" y="46"/>
                  </a:cubicBezTo>
                  <a:cubicBezTo>
                    <a:pt x="135" y="44"/>
                    <a:pt x="136" y="42"/>
                    <a:pt x="139" y="42"/>
                  </a:cubicBezTo>
                  <a:close/>
                  <a:moveTo>
                    <a:pt x="101" y="88"/>
                  </a:moveTo>
                  <a:cubicBezTo>
                    <a:pt x="103" y="88"/>
                    <a:pt x="105" y="87"/>
                    <a:pt x="105" y="84"/>
                  </a:cubicBezTo>
                  <a:cubicBezTo>
                    <a:pt x="105" y="82"/>
                    <a:pt x="103" y="80"/>
                    <a:pt x="101" y="80"/>
                  </a:cubicBezTo>
                  <a:cubicBezTo>
                    <a:pt x="98" y="80"/>
                    <a:pt x="97" y="82"/>
                    <a:pt x="97" y="84"/>
                  </a:cubicBezTo>
                  <a:cubicBezTo>
                    <a:pt x="97" y="87"/>
                    <a:pt x="98" y="88"/>
                    <a:pt x="101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S1ide-TextBox 35">
              <a:extLst>
                <a:ext uri="{FF2B5EF4-FFF2-40B4-BE49-F238E27FC236}">
                  <a16:creationId xmlns:a16="http://schemas.microsoft.com/office/drawing/2014/main" xmlns="" id="{CFDB0573-1F34-4989-8BB7-4F14C54052FA}"/>
                </a:ext>
              </a:extLst>
            </p:cNvPr>
            <p:cNvSpPr txBox="1"/>
            <p:nvPr/>
          </p:nvSpPr>
          <p:spPr>
            <a:xfrm>
              <a:off x="6436340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iS1ide-Rectangle 36">
              <a:extLst>
                <a:ext uri="{FF2B5EF4-FFF2-40B4-BE49-F238E27FC236}">
                  <a16:creationId xmlns:a16="http://schemas.microsoft.com/office/drawing/2014/main" xmlns="" id="{155B11A6-2995-4C63-B619-34D55A7B4798}"/>
                </a:ext>
              </a:extLst>
            </p:cNvPr>
            <p:cNvSpPr/>
            <p:nvPr/>
          </p:nvSpPr>
          <p:spPr>
            <a:xfrm>
              <a:off x="6421234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26" name="组合 22">
            <a:extLst>
              <a:ext uri="{FF2B5EF4-FFF2-40B4-BE49-F238E27FC236}">
                <a16:creationId xmlns:a16="http://schemas.microsoft.com/office/drawing/2014/main" xmlns="" id="{CB851FD2-5100-43D4-8FAD-A3409F4EB14E}"/>
              </a:ext>
            </a:extLst>
          </p:cNvPr>
          <p:cNvGrpSpPr/>
          <p:nvPr/>
        </p:nvGrpSpPr>
        <p:grpSpPr>
          <a:xfrm>
            <a:off x="9135336" y="1798382"/>
            <a:ext cx="2358085" cy="3874452"/>
            <a:chOff x="9093538" y="2215675"/>
            <a:chExt cx="2358085" cy="3874452"/>
          </a:xfrm>
        </p:grpSpPr>
        <p:sp>
          <p:nvSpPr>
            <p:cNvPr id="27" name="iS1ide-Rectangle 4">
              <a:extLst>
                <a:ext uri="{FF2B5EF4-FFF2-40B4-BE49-F238E27FC236}">
                  <a16:creationId xmlns:a16="http://schemas.microsoft.com/office/drawing/2014/main" xmlns="" id="{C078C379-CB4B-493A-9B92-7A818B9FB16D}"/>
                </a:ext>
              </a:extLst>
            </p:cNvPr>
            <p:cNvSpPr/>
            <p:nvPr/>
          </p:nvSpPr>
          <p:spPr>
            <a:xfrm>
              <a:off x="9093538" y="2215675"/>
              <a:ext cx="2358085" cy="2463270"/>
            </a:xfrm>
            <a:prstGeom prst="rect">
              <a:avLst/>
            </a:prstGeom>
            <a:solidFill>
              <a:srgbClr val="44526F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/>
              </a:r>
              <a:b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9" name="iS1ide-Freeform: Shape 10">
              <a:extLst>
                <a:ext uri="{FF2B5EF4-FFF2-40B4-BE49-F238E27FC236}">
                  <a16:creationId xmlns:a16="http://schemas.microsoft.com/office/drawing/2014/main" xmlns="" id="{30B9C209-F719-4AA7-9C24-95824E5AD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4090" y="2888920"/>
              <a:ext cx="596981" cy="591698"/>
            </a:xfrm>
            <a:custGeom>
              <a:avLst/>
              <a:gdLst>
                <a:gd name="T0" fmla="*/ 157 w 186"/>
                <a:gd name="T1" fmla="*/ 159 h 185"/>
                <a:gd name="T2" fmla="*/ 186 w 186"/>
                <a:gd name="T3" fmla="*/ 93 h 185"/>
                <a:gd name="T4" fmla="*/ 93 w 186"/>
                <a:gd name="T5" fmla="*/ 0 h 185"/>
                <a:gd name="T6" fmla="*/ 0 w 186"/>
                <a:gd name="T7" fmla="*/ 93 h 185"/>
                <a:gd name="T8" fmla="*/ 29 w 186"/>
                <a:gd name="T9" fmla="*/ 159 h 185"/>
                <a:gd name="T10" fmla="*/ 18 w 186"/>
                <a:gd name="T11" fmla="*/ 178 h 185"/>
                <a:gd name="T12" fmla="*/ 17 w 186"/>
                <a:gd name="T13" fmla="*/ 181 h 185"/>
                <a:gd name="T14" fmla="*/ 21 w 186"/>
                <a:gd name="T15" fmla="*/ 185 h 185"/>
                <a:gd name="T16" fmla="*/ 24 w 186"/>
                <a:gd name="T17" fmla="*/ 184 h 185"/>
                <a:gd name="T18" fmla="*/ 25 w 186"/>
                <a:gd name="T19" fmla="*/ 182 h 185"/>
                <a:gd name="T20" fmla="*/ 35 w 186"/>
                <a:gd name="T21" fmla="*/ 165 h 185"/>
                <a:gd name="T22" fmla="*/ 93 w 186"/>
                <a:gd name="T23" fmla="*/ 185 h 185"/>
                <a:gd name="T24" fmla="*/ 151 w 186"/>
                <a:gd name="T25" fmla="*/ 165 h 185"/>
                <a:gd name="T26" fmla="*/ 161 w 186"/>
                <a:gd name="T27" fmla="*/ 182 h 185"/>
                <a:gd name="T28" fmla="*/ 165 w 186"/>
                <a:gd name="T29" fmla="*/ 185 h 185"/>
                <a:gd name="T30" fmla="*/ 169 w 186"/>
                <a:gd name="T31" fmla="*/ 181 h 185"/>
                <a:gd name="T32" fmla="*/ 168 w 186"/>
                <a:gd name="T33" fmla="*/ 178 h 185"/>
                <a:gd name="T34" fmla="*/ 157 w 186"/>
                <a:gd name="T35" fmla="*/ 159 h 185"/>
                <a:gd name="T36" fmla="*/ 93 w 186"/>
                <a:gd name="T37" fmla="*/ 177 h 185"/>
                <a:gd name="T38" fmla="*/ 9 w 186"/>
                <a:gd name="T39" fmla="*/ 93 h 185"/>
                <a:gd name="T40" fmla="*/ 93 w 186"/>
                <a:gd name="T41" fmla="*/ 8 h 185"/>
                <a:gd name="T42" fmla="*/ 177 w 186"/>
                <a:gd name="T43" fmla="*/ 93 h 185"/>
                <a:gd name="T44" fmla="*/ 93 w 186"/>
                <a:gd name="T45" fmla="*/ 177 h 185"/>
                <a:gd name="T46" fmla="*/ 93 w 186"/>
                <a:gd name="T47" fmla="*/ 34 h 185"/>
                <a:gd name="T48" fmla="*/ 34 w 186"/>
                <a:gd name="T49" fmla="*/ 93 h 185"/>
                <a:gd name="T50" fmla="*/ 93 w 186"/>
                <a:gd name="T51" fmla="*/ 152 h 185"/>
                <a:gd name="T52" fmla="*/ 152 w 186"/>
                <a:gd name="T53" fmla="*/ 93 h 185"/>
                <a:gd name="T54" fmla="*/ 93 w 186"/>
                <a:gd name="T55" fmla="*/ 34 h 185"/>
                <a:gd name="T56" fmla="*/ 93 w 186"/>
                <a:gd name="T57" fmla="*/ 143 h 185"/>
                <a:gd name="T58" fmla="*/ 42 w 186"/>
                <a:gd name="T59" fmla="*/ 93 h 185"/>
                <a:gd name="T60" fmla="*/ 93 w 186"/>
                <a:gd name="T61" fmla="*/ 42 h 185"/>
                <a:gd name="T62" fmla="*/ 144 w 186"/>
                <a:gd name="T63" fmla="*/ 93 h 185"/>
                <a:gd name="T64" fmla="*/ 93 w 186"/>
                <a:gd name="T65" fmla="*/ 143 h 185"/>
                <a:gd name="T66" fmla="*/ 93 w 186"/>
                <a:gd name="T67" fmla="*/ 67 h 185"/>
                <a:gd name="T68" fmla="*/ 68 w 186"/>
                <a:gd name="T69" fmla="*/ 93 h 185"/>
                <a:gd name="T70" fmla="*/ 93 w 186"/>
                <a:gd name="T71" fmla="*/ 118 h 185"/>
                <a:gd name="T72" fmla="*/ 118 w 186"/>
                <a:gd name="T73" fmla="*/ 93 h 185"/>
                <a:gd name="T74" fmla="*/ 93 w 186"/>
                <a:gd name="T75" fmla="*/ 67 h 185"/>
                <a:gd name="T76" fmla="*/ 93 w 186"/>
                <a:gd name="T77" fmla="*/ 109 h 185"/>
                <a:gd name="T78" fmla="*/ 76 w 186"/>
                <a:gd name="T79" fmla="*/ 93 h 185"/>
                <a:gd name="T80" fmla="*/ 93 w 186"/>
                <a:gd name="T81" fmla="*/ 76 h 185"/>
                <a:gd name="T82" fmla="*/ 110 w 186"/>
                <a:gd name="T83" fmla="*/ 93 h 185"/>
                <a:gd name="T84" fmla="*/ 93 w 186"/>
                <a:gd name="T85" fmla="*/ 109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185">
                  <a:moveTo>
                    <a:pt x="157" y="159"/>
                  </a:moveTo>
                  <a:cubicBezTo>
                    <a:pt x="175" y="143"/>
                    <a:pt x="186" y="119"/>
                    <a:pt x="186" y="93"/>
                  </a:cubicBezTo>
                  <a:cubicBezTo>
                    <a:pt x="186" y="41"/>
                    <a:pt x="144" y="0"/>
                    <a:pt x="93" y="0"/>
                  </a:cubicBezTo>
                  <a:cubicBezTo>
                    <a:pt x="42" y="0"/>
                    <a:pt x="0" y="41"/>
                    <a:pt x="0" y="93"/>
                  </a:cubicBezTo>
                  <a:cubicBezTo>
                    <a:pt x="0" y="119"/>
                    <a:pt x="11" y="143"/>
                    <a:pt x="29" y="159"/>
                  </a:cubicBezTo>
                  <a:cubicBezTo>
                    <a:pt x="18" y="178"/>
                    <a:pt x="18" y="178"/>
                    <a:pt x="18" y="178"/>
                  </a:cubicBezTo>
                  <a:cubicBezTo>
                    <a:pt x="18" y="179"/>
                    <a:pt x="17" y="180"/>
                    <a:pt x="17" y="181"/>
                  </a:cubicBezTo>
                  <a:cubicBezTo>
                    <a:pt x="17" y="183"/>
                    <a:pt x="19" y="185"/>
                    <a:pt x="21" y="185"/>
                  </a:cubicBezTo>
                  <a:cubicBezTo>
                    <a:pt x="22" y="185"/>
                    <a:pt x="24" y="185"/>
                    <a:pt x="24" y="184"/>
                  </a:cubicBezTo>
                  <a:cubicBezTo>
                    <a:pt x="25" y="184"/>
                    <a:pt x="25" y="183"/>
                    <a:pt x="25" y="182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51" y="178"/>
                    <a:pt x="71" y="185"/>
                    <a:pt x="93" y="185"/>
                  </a:cubicBezTo>
                  <a:cubicBezTo>
                    <a:pt x="115" y="185"/>
                    <a:pt x="135" y="178"/>
                    <a:pt x="151" y="165"/>
                  </a:cubicBezTo>
                  <a:cubicBezTo>
                    <a:pt x="161" y="182"/>
                    <a:pt x="161" y="182"/>
                    <a:pt x="161" y="182"/>
                  </a:cubicBezTo>
                  <a:cubicBezTo>
                    <a:pt x="161" y="184"/>
                    <a:pt x="163" y="185"/>
                    <a:pt x="165" y="185"/>
                  </a:cubicBezTo>
                  <a:cubicBezTo>
                    <a:pt x="167" y="185"/>
                    <a:pt x="169" y="183"/>
                    <a:pt x="169" y="181"/>
                  </a:cubicBezTo>
                  <a:cubicBezTo>
                    <a:pt x="169" y="180"/>
                    <a:pt x="168" y="179"/>
                    <a:pt x="168" y="178"/>
                  </a:cubicBezTo>
                  <a:lnTo>
                    <a:pt x="157" y="159"/>
                  </a:lnTo>
                  <a:close/>
                  <a:moveTo>
                    <a:pt x="93" y="177"/>
                  </a:moveTo>
                  <a:cubicBezTo>
                    <a:pt x="46" y="177"/>
                    <a:pt x="9" y="139"/>
                    <a:pt x="9" y="93"/>
                  </a:cubicBezTo>
                  <a:cubicBezTo>
                    <a:pt x="9" y="46"/>
                    <a:pt x="46" y="8"/>
                    <a:pt x="93" y="8"/>
                  </a:cubicBezTo>
                  <a:cubicBezTo>
                    <a:pt x="140" y="8"/>
                    <a:pt x="177" y="46"/>
                    <a:pt x="177" y="93"/>
                  </a:cubicBezTo>
                  <a:cubicBezTo>
                    <a:pt x="177" y="139"/>
                    <a:pt x="140" y="177"/>
                    <a:pt x="93" y="177"/>
                  </a:cubicBezTo>
                  <a:close/>
                  <a:moveTo>
                    <a:pt x="93" y="34"/>
                  </a:moveTo>
                  <a:cubicBezTo>
                    <a:pt x="60" y="34"/>
                    <a:pt x="34" y="60"/>
                    <a:pt x="34" y="93"/>
                  </a:cubicBezTo>
                  <a:cubicBezTo>
                    <a:pt x="34" y="125"/>
                    <a:pt x="60" y="152"/>
                    <a:pt x="93" y="152"/>
                  </a:cubicBezTo>
                  <a:cubicBezTo>
                    <a:pt x="126" y="152"/>
                    <a:pt x="152" y="125"/>
                    <a:pt x="152" y="93"/>
                  </a:cubicBezTo>
                  <a:cubicBezTo>
                    <a:pt x="152" y="60"/>
                    <a:pt x="126" y="34"/>
                    <a:pt x="93" y="34"/>
                  </a:cubicBezTo>
                  <a:close/>
                  <a:moveTo>
                    <a:pt x="93" y="143"/>
                  </a:moveTo>
                  <a:cubicBezTo>
                    <a:pt x="65" y="143"/>
                    <a:pt x="42" y="121"/>
                    <a:pt x="42" y="93"/>
                  </a:cubicBezTo>
                  <a:cubicBezTo>
                    <a:pt x="42" y="65"/>
                    <a:pt x="65" y="42"/>
                    <a:pt x="93" y="42"/>
                  </a:cubicBezTo>
                  <a:cubicBezTo>
                    <a:pt x="121" y="42"/>
                    <a:pt x="144" y="65"/>
                    <a:pt x="144" y="93"/>
                  </a:cubicBezTo>
                  <a:cubicBezTo>
                    <a:pt x="144" y="121"/>
                    <a:pt x="121" y="143"/>
                    <a:pt x="93" y="143"/>
                  </a:cubicBezTo>
                  <a:close/>
                  <a:moveTo>
                    <a:pt x="93" y="67"/>
                  </a:moveTo>
                  <a:cubicBezTo>
                    <a:pt x="79" y="67"/>
                    <a:pt x="68" y="79"/>
                    <a:pt x="68" y="93"/>
                  </a:cubicBezTo>
                  <a:cubicBezTo>
                    <a:pt x="68" y="107"/>
                    <a:pt x="79" y="118"/>
                    <a:pt x="93" y="118"/>
                  </a:cubicBezTo>
                  <a:cubicBezTo>
                    <a:pt x="107" y="118"/>
                    <a:pt x="118" y="107"/>
                    <a:pt x="118" y="93"/>
                  </a:cubicBezTo>
                  <a:cubicBezTo>
                    <a:pt x="118" y="79"/>
                    <a:pt x="107" y="67"/>
                    <a:pt x="93" y="67"/>
                  </a:cubicBezTo>
                  <a:close/>
                  <a:moveTo>
                    <a:pt x="93" y="109"/>
                  </a:moveTo>
                  <a:cubicBezTo>
                    <a:pt x="84" y="109"/>
                    <a:pt x="76" y="102"/>
                    <a:pt x="76" y="93"/>
                  </a:cubicBezTo>
                  <a:cubicBezTo>
                    <a:pt x="76" y="83"/>
                    <a:pt x="84" y="76"/>
                    <a:pt x="93" y="76"/>
                  </a:cubicBezTo>
                  <a:cubicBezTo>
                    <a:pt x="102" y="76"/>
                    <a:pt x="110" y="83"/>
                    <a:pt x="110" y="93"/>
                  </a:cubicBezTo>
                  <a:cubicBezTo>
                    <a:pt x="110" y="102"/>
                    <a:pt x="102" y="109"/>
                    <a:pt x="93" y="1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iS1ide-TextBox 38">
              <a:extLst>
                <a:ext uri="{FF2B5EF4-FFF2-40B4-BE49-F238E27FC236}">
                  <a16:creationId xmlns:a16="http://schemas.microsoft.com/office/drawing/2014/main" xmlns="" id="{877E42BE-D142-404E-840F-8AA3FD2DAF75}"/>
                </a:ext>
              </a:extLst>
            </p:cNvPr>
            <p:cNvSpPr txBox="1"/>
            <p:nvPr/>
          </p:nvSpPr>
          <p:spPr>
            <a:xfrm>
              <a:off x="9235719" y="5041900"/>
              <a:ext cx="2073722" cy="529213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1" name="iS1ide-Rectangle 39">
              <a:extLst>
                <a:ext uri="{FF2B5EF4-FFF2-40B4-BE49-F238E27FC236}">
                  <a16:creationId xmlns:a16="http://schemas.microsoft.com/office/drawing/2014/main" xmlns="" id="{0F4F6BD5-3BCD-49CE-86B3-9458DF057A02}"/>
                </a:ext>
              </a:extLst>
            </p:cNvPr>
            <p:cNvSpPr/>
            <p:nvPr/>
          </p:nvSpPr>
          <p:spPr>
            <a:xfrm>
              <a:off x="9220613" y="5418713"/>
              <a:ext cx="2103935" cy="67141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7854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3034117" y="1649603"/>
            <a:ext cx="8781963" cy="1871903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437480" y="3478789"/>
            <a:ext cx="8432200" cy="1871903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" name="矩形 7"/>
          <p:cNvSpPr/>
          <p:nvPr/>
        </p:nvSpPr>
        <p:spPr>
          <a:xfrm>
            <a:off x="600" y="2130778"/>
            <a:ext cx="10612684" cy="2610555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PA-文本框 9"/>
          <p:cNvSpPr txBox="1"/>
          <p:nvPr>
            <p:custDataLst>
              <p:tags r:id="rId1"/>
            </p:custDataLst>
          </p:nvPr>
        </p:nvSpPr>
        <p:spPr>
          <a:xfrm>
            <a:off x="791135" y="3754970"/>
            <a:ext cx="139400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" name="PA-文本框 10"/>
          <p:cNvSpPr txBox="1"/>
          <p:nvPr>
            <p:custDataLst>
              <p:tags r:id="rId2"/>
            </p:custDataLst>
          </p:nvPr>
        </p:nvSpPr>
        <p:spPr>
          <a:xfrm>
            <a:off x="1833935" y="2187213"/>
            <a:ext cx="2229761" cy="24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5335" dirty="0" smtClean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15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PA-文本框 11"/>
          <p:cNvSpPr txBox="1"/>
          <p:nvPr>
            <p:custDataLst>
              <p:tags r:id="rId3"/>
            </p:custDataLst>
          </p:nvPr>
        </p:nvSpPr>
        <p:spPr>
          <a:xfrm>
            <a:off x="4122528" y="2717283"/>
            <a:ext cx="3906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dist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工作经验欠缺</a:t>
            </a:r>
          </a:p>
        </p:txBody>
      </p:sp>
      <p:sp>
        <p:nvSpPr>
          <p:cNvPr id="8" name="PA-文本框 12"/>
          <p:cNvSpPr txBox="1"/>
          <p:nvPr>
            <p:custDataLst>
              <p:tags r:id="rId4"/>
            </p:custDataLst>
          </p:nvPr>
        </p:nvSpPr>
        <p:spPr>
          <a:xfrm>
            <a:off x="4163438" y="3564224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9" name="PA-文本框 13"/>
          <p:cNvSpPr txBox="1"/>
          <p:nvPr>
            <p:custDataLst>
              <p:tags r:id="rId5"/>
            </p:custDataLst>
          </p:nvPr>
        </p:nvSpPr>
        <p:spPr>
          <a:xfrm>
            <a:off x="5571801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0" name="PA-文本框 14"/>
          <p:cNvSpPr txBox="1"/>
          <p:nvPr>
            <p:custDataLst>
              <p:tags r:id="rId6"/>
            </p:custDataLst>
          </p:nvPr>
        </p:nvSpPr>
        <p:spPr>
          <a:xfrm>
            <a:off x="4163438" y="3852406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1" name="PA-文本框 15"/>
          <p:cNvSpPr txBox="1"/>
          <p:nvPr>
            <p:custDataLst>
              <p:tags r:id="rId7"/>
            </p:custDataLst>
          </p:nvPr>
        </p:nvSpPr>
        <p:spPr>
          <a:xfrm>
            <a:off x="5571801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2" name="PA-文本框 16"/>
          <p:cNvSpPr txBox="1"/>
          <p:nvPr>
            <p:custDataLst>
              <p:tags r:id="rId8"/>
            </p:custDataLst>
          </p:nvPr>
        </p:nvSpPr>
        <p:spPr>
          <a:xfrm>
            <a:off x="6923303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3" name="PA-文本框 17"/>
          <p:cNvSpPr txBox="1"/>
          <p:nvPr>
            <p:custDataLst>
              <p:tags r:id="rId9"/>
            </p:custDataLst>
          </p:nvPr>
        </p:nvSpPr>
        <p:spPr>
          <a:xfrm>
            <a:off x="6923303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4" name="PA-矩形 20"/>
          <p:cNvSpPr/>
          <p:nvPr>
            <p:custDataLst>
              <p:tags r:id="rId10"/>
            </p:custDataLst>
          </p:nvPr>
        </p:nvSpPr>
        <p:spPr>
          <a:xfrm>
            <a:off x="10771291" y="2231074"/>
            <a:ext cx="596045" cy="984205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685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Bar dir="vert"/>
      </p:transition>
    </mc:Choice>
    <mc:Fallback xmlns="">
      <p:transition spd="slow" advTm="0">
        <p:randomBar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工作经验欠缺</a:t>
              </a:r>
            </a:p>
          </p:txBody>
        </p:sp>
      </p:grpSp>
      <p:grpSp>
        <p:nvGrpSpPr>
          <p:cNvPr id="7" name="组合 26">
            <a:extLst>
              <a:ext uri="{FF2B5EF4-FFF2-40B4-BE49-F238E27FC236}">
                <a16:creationId xmlns:a16="http://schemas.microsoft.com/office/drawing/2014/main" xmlns="" id="{182B8D8C-6C65-4DC2-90E7-B787D3779CB6}"/>
              </a:ext>
            </a:extLst>
          </p:cNvPr>
          <p:cNvGrpSpPr/>
          <p:nvPr/>
        </p:nvGrpSpPr>
        <p:grpSpPr>
          <a:xfrm>
            <a:off x="934757" y="1705423"/>
            <a:ext cx="3069078" cy="3886668"/>
            <a:chOff x="719143" y="1644649"/>
            <a:chExt cx="3500305" cy="4432770"/>
          </a:xfrm>
        </p:grpSpPr>
        <p:sp>
          <p:nvSpPr>
            <p:cNvPr id="8" name="îŝḷîḓé-Rectangle 4">
              <a:extLst>
                <a:ext uri="{FF2B5EF4-FFF2-40B4-BE49-F238E27FC236}">
                  <a16:creationId xmlns:a16="http://schemas.microsoft.com/office/drawing/2014/main" xmlns="" id="{E8431D0E-1F16-4FCC-B316-0D148663393E}"/>
                </a:ext>
              </a:extLst>
            </p:cNvPr>
            <p:cNvSpPr/>
            <p:nvPr/>
          </p:nvSpPr>
          <p:spPr>
            <a:xfrm>
              <a:off x="719143" y="1644649"/>
              <a:ext cx="3500300" cy="2881115"/>
            </a:xfrm>
            <a:prstGeom prst="rect">
              <a:avLst/>
            </a:prstGeom>
            <a:blipFill dpi="0"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9" name="îŝḷîḓé-Rectangle: Folded Corner 1">
              <a:extLst>
                <a:ext uri="{FF2B5EF4-FFF2-40B4-BE49-F238E27FC236}">
                  <a16:creationId xmlns:a16="http://schemas.microsoft.com/office/drawing/2014/main" xmlns="" id="{147EC58C-8961-4BBA-9E3F-5FB49DFA3D90}"/>
                </a:ext>
              </a:extLst>
            </p:cNvPr>
            <p:cNvSpPr/>
            <p:nvPr/>
          </p:nvSpPr>
          <p:spPr>
            <a:xfrm>
              <a:off x="3305795" y="4077297"/>
              <a:ext cx="754911" cy="818707"/>
            </a:xfrm>
            <a:prstGeom prst="foldedCorner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0" name="îŝḷîḓé-Freeform: Shape 13">
              <a:extLst>
                <a:ext uri="{FF2B5EF4-FFF2-40B4-BE49-F238E27FC236}">
                  <a16:creationId xmlns:a16="http://schemas.microsoft.com/office/drawing/2014/main" xmlns="" id="{6882281F-F162-4215-9F1A-ACDD3B662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237" y="4249005"/>
              <a:ext cx="454019" cy="454019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Group 18">
              <a:extLst>
                <a:ext uri="{FF2B5EF4-FFF2-40B4-BE49-F238E27FC236}">
                  <a16:creationId xmlns:a16="http://schemas.microsoft.com/office/drawing/2014/main" xmlns="" id="{FF6836D3-8D66-49AE-BC55-0CDB7E9F3BC4}"/>
                </a:ext>
              </a:extLst>
            </p:cNvPr>
            <p:cNvGrpSpPr/>
            <p:nvPr/>
          </p:nvGrpSpPr>
          <p:grpSpPr>
            <a:xfrm>
              <a:off x="719145" y="5173839"/>
              <a:ext cx="3500303" cy="903580"/>
              <a:chOff x="6487915" y="1484784"/>
              <a:chExt cx="4953305" cy="903580"/>
            </a:xfrm>
          </p:grpSpPr>
          <p:sp>
            <p:nvSpPr>
              <p:cNvPr id="12" name="îŝḷîḓé-TextBox 19">
                <a:extLst>
                  <a:ext uri="{FF2B5EF4-FFF2-40B4-BE49-F238E27FC236}">
                    <a16:creationId xmlns:a16="http://schemas.microsoft.com/office/drawing/2014/main" xmlns="" id="{6200ACE6-5808-48A0-A718-CD1CA1C85D0F}"/>
                  </a:ext>
                </a:extLst>
              </p:cNvPr>
              <p:cNvSpPr txBox="1"/>
              <p:nvPr/>
            </p:nvSpPr>
            <p:spPr>
              <a:xfrm>
                <a:off x="6487915" y="1484784"/>
                <a:ext cx="4953305" cy="3770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wrap="none" lIns="0" tIns="0" rIns="0" bIns="0" anchor="b" anchorCtr="0">
                <a:normAutofit fontScale="85000" lnSpcReduction="20000"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lang="zh-CN" altLang="en-US" sz="1400" b="1" dirty="0">
                    <a:solidFill>
                      <a:srgbClr val="44526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3" name="îŝḷîḓé-TextBox 20">
                <a:extLst>
                  <a:ext uri="{FF2B5EF4-FFF2-40B4-BE49-F238E27FC236}">
                    <a16:creationId xmlns:a16="http://schemas.microsoft.com/office/drawing/2014/main" xmlns="" id="{F40C2EC4-7A63-4E3D-9576-A0E15C0B2E44}"/>
                  </a:ext>
                </a:extLst>
              </p:cNvPr>
              <p:cNvSpPr txBox="1"/>
              <p:nvPr/>
            </p:nvSpPr>
            <p:spPr>
              <a:xfrm>
                <a:off x="6487915" y="1861810"/>
                <a:ext cx="4953305" cy="526554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 fontScale="77500" lnSpcReduction="20000"/>
              </a:bodyPr>
              <a:lstStyle/>
              <a:p>
                <a:pPr lvl="0" algn="ctr">
                  <a:lnSpc>
                    <a:spcPct val="20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如需更改请在（设置形状格式）菜单下（文本选项）中调整</a:t>
                </a:r>
              </a:p>
            </p:txBody>
          </p:sp>
        </p:grpSp>
      </p:grpSp>
      <p:grpSp>
        <p:nvGrpSpPr>
          <p:cNvPr id="14" name="组合 27">
            <a:extLst>
              <a:ext uri="{FF2B5EF4-FFF2-40B4-BE49-F238E27FC236}">
                <a16:creationId xmlns:a16="http://schemas.microsoft.com/office/drawing/2014/main" xmlns="" id="{91354D11-EE2E-4614-830E-3AA1BD04BA6C}"/>
              </a:ext>
            </a:extLst>
          </p:cNvPr>
          <p:cNvGrpSpPr/>
          <p:nvPr/>
        </p:nvGrpSpPr>
        <p:grpSpPr>
          <a:xfrm>
            <a:off x="4561469" y="1705427"/>
            <a:ext cx="3069080" cy="3886664"/>
            <a:chOff x="4345855" y="1644653"/>
            <a:chExt cx="3500307" cy="4432766"/>
          </a:xfrm>
        </p:grpSpPr>
        <p:sp>
          <p:nvSpPr>
            <p:cNvPr id="15" name="îŝḷîḓé-Rectangle 5">
              <a:extLst>
                <a:ext uri="{FF2B5EF4-FFF2-40B4-BE49-F238E27FC236}">
                  <a16:creationId xmlns:a16="http://schemas.microsoft.com/office/drawing/2014/main" xmlns="" id="{AF2E5968-DE6A-4CAC-8A26-E672D293E25D}"/>
                </a:ext>
              </a:extLst>
            </p:cNvPr>
            <p:cNvSpPr/>
            <p:nvPr/>
          </p:nvSpPr>
          <p:spPr>
            <a:xfrm>
              <a:off x="4345855" y="1644653"/>
              <a:ext cx="3500300" cy="2881115"/>
            </a:xfrm>
            <a:prstGeom prst="rect">
              <a:avLst/>
            </a:prstGeom>
            <a:blipFill dpi="0"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6" name="îŝḷîḓé-Rectangle: Folded Corner 2">
              <a:extLst>
                <a:ext uri="{FF2B5EF4-FFF2-40B4-BE49-F238E27FC236}">
                  <a16:creationId xmlns:a16="http://schemas.microsoft.com/office/drawing/2014/main" xmlns="" id="{328B0A40-380E-4A47-9606-A9DD3FDF11C6}"/>
                </a:ext>
              </a:extLst>
            </p:cNvPr>
            <p:cNvSpPr/>
            <p:nvPr/>
          </p:nvSpPr>
          <p:spPr>
            <a:xfrm>
              <a:off x="6932507" y="4077297"/>
              <a:ext cx="754911" cy="818707"/>
            </a:xfrm>
            <a:prstGeom prst="foldedCorner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7" name="îŝḷîḓé-Freeform: Shape 12">
              <a:extLst>
                <a:ext uri="{FF2B5EF4-FFF2-40B4-BE49-F238E27FC236}">
                  <a16:creationId xmlns:a16="http://schemas.microsoft.com/office/drawing/2014/main" xmlns="" id="{40C7B595-0B27-4A89-AD8D-6C523F88E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2945" y="4249005"/>
              <a:ext cx="454019" cy="454019"/>
            </a:xfrm>
            <a:custGeom>
              <a:avLst/>
              <a:gdLst>
                <a:gd name="T0" fmla="*/ 0 w 236"/>
                <a:gd name="T1" fmla="*/ 118 h 236"/>
                <a:gd name="T2" fmla="*/ 236 w 236"/>
                <a:gd name="T3" fmla="*/ 118 h 236"/>
                <a:gd name="T4" fmla="*/ 150 w 236"/>
                <a:gd name="T5" fmla="*/ 168 h 236"/>
                <a:gd name="T6" fmla="*/ 128 w 236"/>
                <a:gd name="T7" fmla="*/ 196 h 236"/>
                <a:gd name="T8" fmla="*/ 125 w 236"/>
                <a:gd name="T9" fmla="*/ 199 h 236"/>
                <a:gd name="T10" fmla="*/ 111 w 236"/>
                <a:gd name="T11" fmla="*/ 198 h 236"/>
                <a:gd name="T12" fmla="*/ 110 w 236"/>
                <a:gd name="T13" fmla="*/ 180 h 236"/>
                <a:gd name="T14" fmla="*/ 90 w 236"/>
                <a:gd name="T15" fmla="*/ 173 h 236"/>
                <a:gd name="T16" fmla="*/ 79 w 236"/>
                <a:gd name="T17" fmla="*/ 166 h 236"/>
                <a:gd name="T18" fmla="*/ 78 w 236"/>
                <a:gd name="T19" fmla="*/ 160 h 236"/>
                <a:gd name="T20" fmla="*/ 89 w 236"/>
                <a:gd name="T21" fmla="*/ 147 h 236"/>
                <a:gd name="T22" fmla="*/ 91 w 236"/>
                <a:gd name="T23" fmla="*/ 148 h 236"/>
                <a:gd name="T24" fmla="*/ 119 w 236"/>
                <a:gd name="T25" fmla="*/ 160 h 236"/>
                <a:gd name="T26" fmla="*/ 137 w 236"/>
                <a:gd name="T27" fmla="*/ 145 h 236"/>
                <a:gd name="T28" fmla="*/ 133 w 236"/>
                <a:gd name="T29" fmla="*/ 137 h 236"/>
                <a:gd name="T30" fmla="*/ 122 w 236"/>
                <a:gd name="T31" fmla="*/ 130 h 236"/>
                <a:gd name="T32" fmla="*/ 109 w 236"/>
                <a:gd name="T33" fmla="*/ 125 h 236"/>
                <a:gd name="T34" fmla="*/ 98 w 236"/>
                <a:gd name="T35" fmla="*/ 120 h 236"/>
                <a:gd name="T36" fmla="*/ 89 w 236"/>
                <a:gd name="T37" fmla="*/ 113 h 236"/>
                <a:gd name="T38" fmla="*/ 82 w 236"/>
                <a:gd name="T39" fmla="*/ 103 h 236"/>
                <a:gd name="T40" fmla="*/ 79 w 236"/>
                <a:gd name="T41" fmla="*/ 90 h 236"/>
                <a:gd name="T42" fmla="*/ 110 w 236"/>
                <a:gd name="T43" fmla="*/ 57 h 236"/>
                <a:gd name="T44" fmla="*/ 111 w 236"/>
                <a:gd name="T45" fmla="*/ 38 h 236"/>
                <a:gd name="T46" fmla="*/ 125 w 236"/>
                <a:gd name="T47" fmla="*/ 37 h 236"/>
                <a:gd name="T48" fmla="*/ 128 w 236"/>
                <a:gd name="T49" fmla="*/ 40 h 236"/>
                <a:gd name="T50" fmla="*/ 137 w 236"/>
                <a:gd name="T51" fmla="*/ 58 h 236"/>
                <a:gd name="T52" fmla="*/ 151 w 236"/>
                <a:gd name="T53" fmla="*/ 65 h 236"/>
                <a:gd name="T54" fmla="*/ 155 w 236"/>
                <a:gd name="T55" fmla="*/ 69 h 236"/>
                <a:gd name="T56" fmla="*/ 149 w 236"/>
                <a:gd name="T57" fmla="*/ 85 h 236"/>
                <a:gd name="T58" fmla="*/ 144 w 236"/>
                <a:gd name="T59" fmla="*/ 86 h 236"/>
                <a:gd name="T60" fmla="*/ 140 w 236"/>
                <a:gd name="T61" fmla="*/ 82 h 236"/>
                <a:gd name="T62" fmla="*/ 128 w 236"/>
                <a:gd name="T63" fmla="*/ 77 h 236"/>
                <a:gd name="T64" fmla="*/ 107 w 236"/>
                <a:gd name="T65" fmla="*/ 80 h 236"/>
                <a:gd name="T66" fmla="*/ 102 w 236"/>
                <a:gd name="T67" fmla="*/ 94 h 236"/>
                <a:gd name="T68" fmla="*/ 108 w 236"/>
                <a:gd name="T69" fmla="*/ 101 h 236"/>
                <a:gd name="T70" fmla="*/ 118 w 236"/>
                <a:gd name="T71" fmla="*/ 106 h 236"/>
                <a:gd name="T72" fmla="*/ 132 w 236"/>
                <a:gd name="T73" fmla="*/ 112 h 236"/>
                <a:gd name="T74" fmla="*/ 145 w 236"/>
                <a:gd name="T75" fmla="*/ 119 h 236"/>
                <a:gd name="T76" fmla="*/ 155 w 236"/>
                <a:gd name="T77" fmla="*/ 129 h 236"/>
                <a:gd name="T78" fmla="*/ 159 w 236"/>
                <a:gd name="T79" fmla="*/ 14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grpSp>
          <p:nvGrpSpPr>
            <p:cNvPr id="18" name="Group 21">
              <a:extLst>
                <a:ext uri="{FF2B5EF4-FFF2-40B4-BE49-F238E27FC236}">
                  <a16:creationId xmlns:a16="http://schemas.microsoft.com/office/drawing/2014/main" xmlns="" id="{738042C9-AF12-46F0-AFCE-06715A3FBF09}"/>
                </a:ext>
              </a:extLst>
            </p:cNvPr>
            <p:cNvGrpSpPr/>
            <p:nvPr/>
          </p:nvGrpSpPr>
          <p:grpSpPr>
            <a:xfrm>
              <a:off x="4345859" y="5173839"/>
              <a:ext cx="3500303" cy="903580"/>
              <a:chOff x="6487915" y="1484784"/>
              <a:chExt cx="4953305" cy="903580"/>
            </a:xfrm>
          </p:grpSpPr>
          <p:sp>
            <p:nvSpPr>
              <p:cNvPr id="19" name="îŝḷîḓé-TextBox 22">
                <a:extLst>
                  <a:ext uri="{FF2B5EF4-FFF2-40B4-BE49-F238E27FC236}">
                    <a16:creationId xmlns:a16="http://schemas.microsoft.com/office/drawing/2014/main" xmlns="" id="{DA6791B7-8717-491E-999C-CAFE964A53DD}"/>
                  </a:ext>
                </a:extLst>
              </p:cNvPr>
              <p:cNvSpPr txBox="1"/>
              <p:nvPr/>
            </p:nvSpPr>
            <p:spPr>
              <a:xfrm>
                <a:off x="6487915" y="1484784"/>
                <a:ext cx="4953305" cy="3770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wrap="none" lIns="0" tIns="0" rIns="0" bIns="0" anchor="b" anchorCtr="0">
                <a:normAutofit fontScale="85000" lnSpcReduction="20000"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lang="zh-CN" altLang="en-US" sz="1400" b="1" dirty="0">
                    <a:solidFill>
                      <a:srgbClr val="44526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0" name="îŝḷîḓé-TextBox 23">
                <a:extLst>
                  <a:ext uri="{FF2B5EF4-FFF2-40B4-BE49-F238E27FC236}">
                    <a16:creationId xmlns:a16="http://schemas.microsoft.com/office/drawing/2014/main" xmlns="" id="{96507FF0-D701-4EA0-9BD4-529D2ED37FC1}"/>
                  </a:ext>
                </a:extLst>
              </p:cNvPr>
              <p:cNvSpPr txBox="1"/>
              <p:nvPr/>
            </p:nvSpPr>
            <p:spPr>
              <a:xfrm>
                <a:off x="6487915" y="1861810"/>
                <a:ext cx="4953305" cy="526554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 fontScale="77500" lnSpcReduction="20000"/>
              </a:bodyPr>
              <a:lstStyle/>
              <a:p>
                <a:pPr lvl="0" algn="ctr">
                  <a:lnSpc>
                    <a:spcPct val="20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如需更改请在（设置形状格式）菜单下（文本选项）中调整</a:t>
                </a:r>
              </a:p>
            </p:txBody>
          </p:sp>
        </p:grpSp>
      </p:grpSp>
      <p:grpSp>
        <p:nvGrpSpPr>
          <p:cNvPr id="21" name="组合 28">
            <a:extLst>
              <a:ext uri="{FF2B5EF4-FFF2-40B4-BE49-F238E27FC236}">
                <a16:creationId xmlns:a16="http://schemas.microsoft.com/office/drawing/2014/main" xmlns="" id="{D0FF01CF-4401-479E-B6CF-4FAA4B754F30}"/>
              </a:ext>
            </a:extLst>
          </p:cNvPr>
          <p:cNvGrpSpPr/>
          <p:nvPr/>
        </p:nvGrpSpPr>
        <p:grpSpPr>
          <a:xfrm>
            <a:off x="8188177" y="1705427"/>
            <a:ext cx="3069086" cy="3886664"/>
            <a:chOff x="7972563" y="1644653"/>
            <a:chExt cx="3500313" cy="4432766"/>
          </a:xfrm>
        </p:grpSpPr>
        <p:sp>
          <p:nvSpPr>
            <p:cNvPr id="26" name="îŝḷîḓé-Rectangle 6">
              <a:extLst>
                <a:ext uri="{FF2B5EF4-FFF2-40B4-BE49-F238E27FC236}">
                  <a16:creationId xmlns:a16="http://schemas.microsoft.com/office/drawing/2014/main" xmlns="" id="{D5D17597-EDDB-4823-A870-09E15F6C4F07}"/>
                </a:ext>
              </a:extLst>
            </p:cNvPr>
            <p:cNvSpPr/>
            <p:nvPr/>
          </p:nvSpPr>
          <p:spPr>
            <a:xfrm>
              <a:off x="7972563" y="1644653"/>
              <a:ext cx="3500300" cy="2881115"/>
            </a:xfrm>
            <a:prstGeom prst="rect">
              <a:avLst/>
            </a:prstGeom>
            <a:blipFill dpi="0"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7" name="îŝḷîḓé-Rectangle: Folded Corner 3">
              <a:extLst>
                <a:ext uri="{FF2B5EF4-FFF2-40B4-BE49-F238E27FC236}">
                  <a16:creationId xmlns:a16="http://schemas.microsoft.com/office/drawing/2014/main" xmlns="" id="{80ABF749-1583-4FEA-82F0-16B8CFDE77B8}"/>
                </a:ext>
              </a:extLst>
            </p:cNvPr>
            <p:cNvSpPr/>
            <p:nvPr/>
          </p:nvSpPr>
          <p:spPr>
            <a:xfrm>
              <a:off x="10566103" y="4066661"/>
              <a:ext cx="754911" cy="818707"/>
            </a:xfrm>
            <a:prstGeom prst="foldedCorner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9" name="îŝḷîḓé-Freeform: Shape 11">
              <a:extLst>
                <a:ext uri="{FF2B5EF4-FFF2-40B4-BE49-F238E27FC236}">
                  <a16:creationId xmlns:a16="http://schemas.microsoft.com/office/drawing/2014/main" xmlns="" id="{A5F636F0-CDFC-4964-99AF-A785FFFA0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11081" y="4249001"/>
              <a:ext cx="454019" cy="454019"/>
            </a:xfrm>
            <a:custGeom>
              <a:avLst/>
              <a:gdLst>
                <a:gd name="T0" fmla="*/ 74 w 236"/>
                <a:gd name="T1" fmla="*/ 160 h 236"/>
                <a:gd name="T2" fmla="*/ 93 w 236"/>
                <a:gd name="T3" fmla="*/ 160 h 236"/>
                <a:gd name="T4" fmla="*/ 93 w 236"/>
                <a:gd name="T5" fmla="*/ 103 h 236"/>
                <a:gd name="T6" fmla="*/ 74 w 236"/>
                <a:gd name="T7" fmla="*/ 103 h 236"/>
                <a:gd name="T8" fmla="*/ 74 w 236"/>
                <a:gd name="T9" fmla="*/ 160 h 236"/>
                <a:gd name="T10" fmla="*/ 140 w 236"/>
                <a:gd name="T11" fmla="*/ 102 h 236"/>
                <a:gd name="T12" fmla="*/ 122 w 236"/>
                <a:gd name="T13" fmla="*/ 111 h 236"/>
                <a:gd name="T14" fmla="*/ 122 w 236"/>
                <a:gd name="T15" fmla="*/ 103 h 236"/>
                <a:gd name="T16" fmla="*/ 103 w 236"/>
                <a:gd name="T17" fmla="*/ 103 h 236"/>
                <a:gd name="T18" fmla="*/ 103 w 236"/>
                <a:gd name="T19" fmla="*/ 160 h 236"/>
                <a:gd name="T20" fmla="*/ 122 w 236"/>
                <a:gd name="T21" fmla="*/ 160 h 236"/>
                <a:gd name="T22" fmla="*/ 122 w 236"/>
                <a:gd name="T23" fmla="*/ 128 h 236"/>
                <a:gd name="T24" fmla="*/ 123 w 236"/>
                <a:gd name="T25" fmla="*/ 124 h 236"/>
                <a:gd name="T26" fmla="*/ 133 w 236"/>
                <a:gd name="T27" fmla="*/ 117 h 236"/>
                <a:gd name="T28" fmla="*/ 142 w 236"/>
                <a:gd name="T29" fmla="*/ 130 h 236"/>
                <a:gd name="T30" fmla="*/ 142 w 236"/>
                <a:gd name="T31" fmla="*/ 160 h 236"/>
                <a:gd name="T32" fmla="*/ 161 w 236"/>
                <a:gd name="T33" fmla="*/ 160 h 236"/>
                <a:gd name="T34" fmla="*/ 161 w 236"/>
                <a:gd name="T35" fmla="*/ 160 h 236"/>
                <a:gd name="T36" fmla="*/ 161 w 236"/>
                <a:gd name="T37" fmla="*/ 127 h 236"/>
                <a:gd name="T38" fmla="*/ 140 w 236"/>
                <a:gd name="T39" fmla="*/ 102 h 236"/>
                <a:gd name="T40" fmla="*/ 122 w 236"/>
                <a:gd name="T41" fmla="*/ 111 h 236"/>
                <a:gd name="T42" fmla="*/ 122 w 236"/>
                <a:gd name="T43" fmla="*/ 111 h 236"/>
                <a:gd name="T44" fmla="*/ 122 w 236"/>
                <a:gd name="T45" fmla="*/ 111 h 236"/>
                <a:gd name="T46" fmla="*/ 83 w 236"/>
                <a:gd name="T47" fmla="*/ 75 h 236"/>
                <a:gd name="T48" fmla="*/ 73 w 236"/>
                <a:gd name="T49" fmla="*/ 85 h 236"/>
                <a:gd name="T50" fmla="*/ 83 w 236"/>
                <a:gd name="T51" fmla="*/ 95 h 236"/>
                <a:gd name="T52" fmla="*/ 83 w 236"/>
                <a:gd name="T53" fmla="*/ 95 h 236"/>
                <a:gd name="T54" fmla="*/ 94 w 236"/>
                <a:gd name="T55" fmla="*/ 85 h 236"/>
                <a:gd name="T56" fmla="*/ 83 w 236"/>
                <a:gd name="T57" fmla="*/ 75 h 236"/>
                <a:gd name="T58" fmla="*/ 118 w 236"/>
                <a:gd name="T59" fmla="*/ 0 h 236"/>
                <a:gd name="T60" fmla="*/ 0 w 236"/>
                <a:gd name="T61" fmla="*/ 118 h 236"/>
                <a:gd name="T62" fmla="*/ 118 w 236"/>
                <a:gd name="T63" fmla="*/ 236 h 236"/>
                <a:gd name="T64" fmla="*/ 236 w 236"/>
                <a:gd name="T65" fmla="*/ 118 h 236"/>
                <a:gd name="T66" fmla="*/ 118 w 236"/>
                <a:gd name="T67" fmla="*/ 0 h 236"/>
                <a:gd name="T68" fmla="*/ 181 w 236"/>
                <a:gd name="T69" fmla="*/ 172 h 236"/>
                <a:gd name="T70" fmla="*/ 171 w 236"/>
                <a:gd name="T71" fmla="*/ 181 h 236"/>
                <a:gd name="T72" fmla="*/ 64 w 236"/>
                <a:gd name="T73" fmla="*/ 181 h 236"/>
                <a:gd name="T74" fmla="*/ 55 w 236"/>
                <a:gd name="T75" fmla="*/ 172 h 236"/>
                <a:gd name="T76" fmla="*/ 55 w 236"/>
                <a:gd name="T77" fmla="*/ 63 h 236"/>
                <a:gd name="T78" fmla="*/ 64 w 236"/>
                <a:gd name="T79" fmla="*/ 54 h 236"/>
                <a:gd name="T80" fmla="*/ 171 w 236"/>
                <a:gd name="T81" fmla="*/ 54 h 236"/>
                <a:gd name="T82" fmla="*/ 181 w 236"/>
                <a:gd name="T83" fmla="*/ 63 h 236"/>
                <a:gd name="T84" fmla="*/ 181 w 236"/>
                <a:gd name="T85" fmla="*/ 17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6" h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>
                <a:lnSpc>
                  <a:spcPct val="200000"/>
                </a:lnSpc>
              </a:pPr>
              <a:endParaRPr>
                <a:cs typeface="+mn-ea"/>
                <a:sym typeface="+mn-lt"/>
              </a:endParaRPr>
            </a:p>
          </p:txBody>
        </p:sp>
        <p:grpSp>
          <p:nvGrpSpPr>
            <p:cNvPr id="30" name="Group 24">
              <a:extLst>
                <a:ext uri="{FF2B5EF4-FFF2-40B4-BE49-F238E27FC236}">
                  <a16:creationId xmlns:a16="http://schemas.microsoft.com/office/drawing/2014/main" xmlns="" id="{E079030A-E359-4551-9885-56776EB84F1C}"/>
                </a:ext>
              </a:extLst>
            </p:cNvPr>
            <p:cNvGrpSpPr/>
            <p:nvPr/>
          </p:nvGrpSpPr>
          <p:grpSpPr>
            <a:xfrm>
              <a:off x="7972573" y="5173839"/>
              <a:ext cx="3500303" cy="903580"/>
              <a:chOff x="6487915" y="1484784"/>
              <a:chExt cx="4953305" cy="903580"/>
            </a:xfrm>
          </p:grpSpPr>
          <p:sp>
            <p:nvSpPr>
              <p:cNvPr id="31" name="îŝḷîḓé-TextBox 25">
                <a:extLst>
                  <a:ext uri="{FF2B5EF4-FFF2-40B4-BE49-F238E27FC236}">
                    <a16:creationId xmlns:a16="http://schemas.microsoft.com/office/drawing/2014/main" xmlns="" id="{8EF0826B-9D93-425B-B0F2-30B1BF668309}"/>
                  </a:ext>
                </a:extLst>
              </p:cNvPr>
              <p:cNvSpPr txBox="1"/>
              <p:nvPr/>
            </p:nvSpPr>
            <p:spPr>
              <a:xfrm>
                <a:off x="6487915" y="1484784"/>
                <a:ext cx="4953305" cy="3770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wrap="none" lIns="0" tIns="0" rIns="0" bIns="0" anchor="b" anchorCtr="0">
                <a:normAutofit fontScale="85000" lnSpcReduction="20000"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lang="zh-CN" altLang="en-US" sz="1400" b="1" dirty="0">
                    <a:solidFill>
                      <a:srgbClr val="44526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2" name="îŝḷîḓé-TextBox 26">
                <a:extLst>
                  <a:ext uri="{FF2B5EF4-FFF2-40B4-BE49-F238E27FC236}">
                    <a16:creationId xmlns:a16="http://schemas.microsoft.com/office/drawing/2014/main" xmlns="" id="{FABE9DAD-175C-4455-AC2A-B9E764C6C7F3}"/>
                  </a:ext>
                </a:extLst>
              </p:cNvPr>
              <p:cNvSpPr txBox="1"/>
              <p:nvPr/>
            </p:nvSpPr>
            <p:spPr>
              <a:xfrm>
                <a:off x="6487915" y="1861810"/>
                <a:ext cx="4953305" cy="526554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0">
                <a:normAutofit fontScale="77500" lnSpcReduction="20000"/>
              </a:bodyPr>
              <a:lstStyle/>
              <a:p>
                <a:pPr lvl="0" algn="ctr">
                  <a:lnSpc>
                    <a:spcPct val="20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如需更改请在（设置形状格式）菜单下（文本选项）中调整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7854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15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8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8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20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8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8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15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8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8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20" presetID="2" presetClass="entr" presetSubtype="4" decel="10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8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8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工作经验欠缺</a:t>
              </a:r>
            </a:p>
          </p:txBody>
        </p:sp>
      </p:grpSp>
      <p:grpSp>
        <p:nvGrpSpPr>
          <p:cNvPr id="7" name="4086cdaa-01db-4197-84fe-e9915ad9ba64">
            <a:extLst>
              <a:ext uri="{FF2B5EF4-FFF2-40B4-BE49-F238E27FC236}">
                <a16:creationId xmlns:a16="http://schemas.microsoft.com/office/drawing/2014/main" xmlns="" id="{19DB0A02-90F5-4687-83D7-7DC308620D51}"/>
              </a:ext>
            </a:extLst>
          </p:cNvPr>
          <p:cNvGrpSpPr>
            <a:grpSpLocks noChangeAspect="1"/>
          </p:cNvGrpSpPr>
          <p:nvPr/>
        </p:nvGrpSpPr>
        <p:grpSpPr>
          <a:xfrm>
            <a:off x="1193800" y="2012599"/>
            <a:ext cx="9804400" cy="3467186"/>
            <a:chOff x="1193800" y="2094244"/>
            <a:chExt cx="9804400" cy="3467186"/>
          </a:xfrm>
        </p:grpSpPr>
        <p:grpSp>
          <p:nvGrpSpPr>
            <p:cNvPr id="8" name="Group 2">
              <a:extLst>
                <a:ext uri="{FF2B5EF4-FFF2-40B4-BE49-F238E27FC236}">
                  <a16:creationId xmlns:a16="http://schemas.microsoft.com/office/drawing/2014/main" xmlns="" id="{58B2A26A-31D6-49B6-B7F7-A81C8A4D336D}"/>
                </a:ext>
              </a:extLst>
            </p:cNvPr>
            <p:cNvGrpSpPr/>
            <p:nvPr/>
          </p:nvGrpSpPr>
          <p:grpSpPr>
            <a:xfrm>
              <a:off x="1479550" y="2094244"/>
              <a:ext cx="9213850" cy="927740"/>
              <a:chOff x="839692" y="2560760"/>
              <a:chExt cx="10493566" cy="927740"/>
            </a:xfrm>
          </p:grpSpPr>
          <p:grpSp>
            <p:nvGrpSpPr>
              <p:cNvPr id="21" name="Group 9">
                <a:extLst>
                  <a:ext uri="{FF2B5EF4-FFF2-40B4-BE49-F238E27FC236}">
                    <a16:creationId xmlns:a16="http://schemas.microsoft.com/office/drawing/2014/main" xmlns="" id="{624BBB4F-D8D5-41DC-9F53-240A97E1815B}"/>
                  </a:ext>
                </a:extLst>
              </p:cNvPr>
              <p:cNvGrpSpPr/>
              <p:nvPr/>
            </p:nvGrpSpPr>
            <p:grpSpPr>
              <a:xfrm>
                <a:off x="371391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36" name="îŝḷîḓé-TextBox 10">
                  <a:extLst>
                    <a:ext uri="{FF2B5EF4-FFF2-40B4-BE49-F238E27FC236}">
                      <a16:creationId xmlns:a16="http://schemas.microsoft.com/office/drawing/2014/main" xmlns="" id="{522B6D1F-CE23-4D66-A0F0-EF45C8C8A09B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37" name="îŝḷîḓé-Rectangle 11">
                  <a:extLst>
                    <a:ext uri="{FF2B5EF4-FFF2-40B4-BE49-F238E27FC236}">
                      <a16:creationId xmlns:a16="http://schemas.microsoft.com/office/drawing/2014/main" xmlns="" id="{1C2828F2-EBFE-43E0-9032-D425982A7446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zh-CN" altLang="en-US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</p:grpSp>
          <p:grpSp>
            <p:nvGrpSpPr>
              <p:cNvPr id="26" name="Group 12">
                <a:extLst>
                  <a:ext uri="{FF2B5EF4-FFF2-40B4-BE49-F238E27FC236}">
                    <a16:creationId xmlns:a16="http://schemas.microsoft.com/office/drawing/2014/main" xmlns="" id="{05AFC2FD-10E7-4989-9729-59687162A58E}"/>
                  </a:ext>
                </a:extLst>
              </p:cNvPr>
              <p:cNvGrpSpPr/>
              <p:nvPr/>
            </p:nvGrpSpPr>
            <p:grpSpPr>
              <a:xfrm>
                <a:off x="6456335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34" name="îŝḷîḓé-TextBox 13">
                  <a:extLst>
                    <a:ext uri="{FF2B5EF4-FFF2-40B4-BE49-F238E27FC236}">
                      <a16:creationId xmlns:a16="http://schemas.microsoft.com/office/drawing/2014/main" xmlns="" id="{27179A89-E3EA-46D2-BFD3-54B8DCD92575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35" name="îŝḷîḓé-Rectangle 14">
                  <a:extLst>
                    <a:ext uri="{FF2B5EF4-FFF2-40B4-BE49-F238E27FC236}">
                      <a16:creationId xmlns:a16="http://schemas.microsoft.com/office/drawing/2014/main" xmlns="" id="{38D91EF7-723B-423E-8518-9E66CE51D1C3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zh-CN" altLang="en-US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</p:grpSp>
          <p:grpSp>
            <p:nvGrpSpPr>
              <p:cNvPr id="27" name="Group 15">
                <a:extLst>
                  <a:ext uri="{FF2B5EF4-FFF2-40B4-BE49-F238E27FC236}">
                    <a16:creationId xmlns:a16="http://schemas.microsoft.com/office/drawing/2014/main" xmlns="" id="{ABE87EE0-5550-46C0-B94E-5FB429A360DC}"/>
                  </a:ext>
                </a:extLst>
              </p:cNvPr>
              <p:cNvGrpSpPr/>
              <p:nvPr/>
            </p:nvGrpSpPr>
            <p:grpSpPr>
              <a:xfrm>
                <a:off x="931228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32" name="îŝḷîḓé-TextBox 16">
                  <a:extLst>
                    <a:ext uri="{FF2B5EF4-FFF2-40B4-BE49-F238E27FC236}">
                      <a16:creationId xmlns:a16="http://schemas.microsoft.com/office/drawing/2014/main" xmlns="" id="{F0403130-AD19-47CF-9637-C19EE0870191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33" name="îŝḷîḓé-Rectangle 17">
                  <a:extLst>
                    <a:ext uri="{FF2B5EF4-FFF2-40B4-BE49-F238E27FC236}">
                      <a16:creationId xmlns:a16="http://schemas.microsoft.com/office/drawing/2014/main" xmlns="" id="{383AD2E3-7138-4171-8530-954C97067133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zh-CN" altLang="en-US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</p:grpSp>
          <p:grpSp>
            <p:nvGrpSpPr>
              <p:cNvPr id="29" name="Group 22">
                <a:extLst>
                  <a:ext uri="{FF2B5EF4-FFF2-40B4-BE49-F238E27FC236}">
                    <a16:creationId xmlns:a16="http://schemas.microsoft.com/office/drawing/2014/main" xmlns="" id="{7FBD8A98-17D7-4AE8-918A-6CC7A5BFCEA2}"/>
                  </a:ext>
                </a:extLst>
              </p:cNvPr>
              <p:cNvGrpSpPr/>
              <p:nvPr/>
            </p:nvGrpSpPr>
            <p:grpSpPr>
              <a:xfrm>
                <a:off x="83969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30" name="îŝḷîḓé-TextBox 24">
                  <a:extLst>
                    <a:ext uri="{FF2B5EF4-FFF2-40B4-BE49-F238E27FC236}">
                      <a16:creationId xmlns:a16="http://schemas.microsoft.com/office/drawing/2014/main" xmlns="" id="{355EFB29-F4C8-4DDA-9F73-FD7646EBC8D1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ctr" anchorCtr="1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zh-CN" altLang="en-US" sz="1000"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31" name="iS1ide-Rectangle 28">
                  <a:extLst>
                    <a:ext uri="{FF2B5EF4-FFF2-40B4-BE49-F238E27FC236}">
                      <a16:creationId xmlns:a16="http://schemas.microsoft.com/office/drawing/2014/main" xmlns="" id="{E5A4A6AB-FD1A-4771-A4D7-A265A03520E6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wrap="none" lIns="0" tIns="0" rIns="0" bIns="0" anchor="ctr" anchorCtr="1">
                  <a:normAutofit/>
                </a:bodyPr>
                <a:lstStyle/>
                <a:p>
                  <a:pPr lvl="0" algn="ctr" defTabSz="914378">
                    <a:spcBef>
                      <a:spcPct val="0"/>
                    </a:spcBef>
                    <a:defRPr/>
                  </a:pPr>
                  <a:r>
                    <a:rPr lang="zh-CN" altLang="en-US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</p:grpSp>
        </p:grpSp>
        <p:cxnSp>
          <p:nvCxnSpPr>
            <p:cNvPr id="9" name="iS1ide-Straight Connector 27">
              <a:extLst>
                <a:ext uri="{FF2B5EF4-FFF2-40B4-BE49-F238E27FC236}">
                  <a16:creationId xmlns:a16="http://schemas.microsoft.com/office/drawing/2014/main" xmlns="" id="{0BB2B252-1F2B-4054-8A88-3BC003EC691B}"/>
                </a:ext>
              </a:extLst>
            </p:cNvPr>
            <p:cNvCxnSpPr/>
            <p:nvPr/>
          </p:nvCxnSpPr>
          <p:spPr>
            <a:xfrm flipV="1">
              <a:off x="2672120" y="3140968"/>
              <a:ext cx="0" cy="842068"/>
            </a:xfrm>
            <a:prstGeom prst="line">
              <a:avLst/>
            </a:prstGeom>
            <a:ln w="12700">
              <a:solidFill>
                <a:srgbClr val="44526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1ide-Freeform: Shape 18">
              <a:extLst>
                <a:ext uri="{FF2B5EF4-FFF2-40B4-BE49-F238E27FC236}">
                  <a16:creationId xmlns:a16="http://schemas.microsoft.com/office/drawing/2014/main" xmlns="" id="{C814025F-89F7-4050-85F4-4E8108D836C4}"/>
                </a:ext>
              </a:extLst>
            </p:cNvPr>
            <p:cNvSpPr/>
            <p:nvPr/>
          </p:nvSpPr>
          <p:spPr>
            <a:xfrm flipV="1">
              <a:off x="1193800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rgbClr val="44526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iS1ide-Freeform: Shape 19">
              <a:extLst>
                <a:ext uri="{FF2B5EF4-FFF2-40B4-BE49-F238E27FC236}">
                  <a16:creationId xmlns:a16="http://schemas.microsoft.com/office/drawing/2014/main" xmlns="" id="{F51F70A4-C02A-4EB7-8718-ED93915C05F7}"/>
                </a:ext>
              </a:extLst>
            </p:cNvPr>
            <p:cNvSpPr/>
            <p:nvPr/>
          </p:nvSpPr>
          <p:spPr>
            <a:xfrm flipV="1">
              <a:off x="3459819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rgbClr val="44526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iS1ide-Freeform: Shape 20">
              <a:extLst>
                <a:ext uri="{FF2B5EF4-FFF2-40B4-BE49-F238E27FC236}">
                  <a16:creationId xmlns:a16="http://schemas.microsoft.com/office/drawing/2014/main" xmlns="" id="{578386E9-6CB0-49C6-A041-E1747B578E00}"/>
                </a:ext>
              </a:extLst>
            </p:cNvPr>
            <p:cNvSpPr/>
            <p:nvPr/>
          </p:nvSpPr>
          <p:spPr>
            <a:xfrm flipV="1">
              <a:off x="5725836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rgbClr val="44526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iS1ide-Freeform: Shape 21">
              <a:extLst>
                <a:ext uri="{FF2B5EF4-FFF2-40B4-BE49-F238E27FC236}">
                  <a16:creationId xmlns:a16="http://schemas.microsoft.com/office/drawing/2014/main" xmlns="" id="{7AFE1F2D-7703-41FD-A0E8-202973C07C0F}"/>
                </a:ext>
              </a:extLst>
            </p:cNvPr>
            <p:cNvSpPr/>
            <p:nvPr/>
          </p:nvSpPr>
          <p:spPr>
            <a:xfrm flipV="1">
              <a:off x="7991855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rgbClr val="44526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14" name="iS1ide-Straight Connector 23">
              <a:extLst>
                <a:ext uri="{FF2B5EF4-FFF2-40B4-BE49-F238E27FC236}">
                  <a16:creationId xmlns:a16="http://schemas.microsoft.com/office/drawing/2014/main" xmlns="" id="{46E28B76-AECD-4C28-8FD3-446156ADCA16}"/>
                </a:ext>
              </a:extLst>
            </p:cNvPr>
            <p:cNvCxnSpPr/>
            <p:nvPr/>
          </p:nvCxnSpPr>
          <p:spPr>
            <a:xfrm flipV="1">
              <a:off x="7183676" y="3140968"/>
              <a:ext cx="0" cy="842068"/>
            </a:xfrm>
            <a:prstGeom prst="line">
              <a:avLst/>
            </a:prstGeom>
            <a:ln w="12700">
              <a:solidFill>
                <a:srgbClr val="44526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iS1ide-Straight Connector 25">
              <a:extLst>
                <a:ext uri="{FF2B5EF4-FFF2-40B4-BE49-F238E27FC236}">
                  <a16:creationId xmlns:a16="http://schemas.microsoft.com/office/drawing/2014/main" xmlns="" id="{34595725-62C2-4798-A326-6C21096AB3CC}"/>
                </a:ext>
              </a:extLst>
            </p:cNvPr>
            <p:cNvCxnSpPr/>
            <p:nvPr/>
          </p:nvCxnSpPr>
          <p:spPr>
            <a:xfrm flipV="1">
              <a:off x="9504561" y="3140968"/>
              <a:ext cx="0" cy="842068"/>
            </a:xfrm>
            <a:prstGeom prst="line">
              <a:avLst/>
            </a:prstGeom>
            <a:ln w="12700">
              <a:solidFill>
                <a:srgbClr val="44526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iS1ide-Straight Connector 26">
              <a:extLst>
                <a:ext uri="{FF2B5EF4-FFF2-40B4-BE49-F238E27FC236}">
                  <a16:creationId xmlns:a16="http://schemas.microsoft.com/office/drawing/2014/main" xmlns="" id="{8BA26E75-7E70-4A5B-8BE3-CCE6523CD467}"/>
                </a:ext>
              </a:extLst>
            </p:cNvPr>
            <p:cNvCxnSpPr/>
            <p:nvPr/>
          </p:nvCxnSpPr>
          <p:spPr>
            <a:xfrm flipV="1">
              <a:off x="4993005" y="3140968"/>
              <a:ext cx="0" cy="842068"/>
            </a:xfrm>
            <a:prstGeom prst="line">
              <a:avLst/>
            </a:prstGeom>
            <a:ln w="12700">
              <a:solidFill>
                <a:srgbClr val="44526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iS1ide-Freeform: Shape 85">
              <a:extLst>
                <a:ext uri="{FF2B5EF4-FFF2-40B4-BE49-F238E27FC236}">
                  <a16:creationId xmlns:a16="http://schemas.microsoft.com/office/drawing/2014/main" xmlns="" id="{72E3AADE-45C7-42AF-8A02-35DB7F056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3494" y="4522241"/>
              <a:ext cx="509753" cy="43077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iS1ide-Freeform: Shape 86">
              <a:extLst>
                <a:ext uri="{FF2B5EF4-FFF2-40B4-BE49-F238E27FC236}">
                  <a16:creationId xmlns:a16="http://schemas.microsoft.com/office/drawing/2014/main" xmlns="" id="{8A607D0A-DE17-4DA2-8F9B-1EE46A3579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11876" y="4487110"/>
              <a:ext cx="592896" cy="50104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iS1ide-Freeform: Shape 87">
              <a:extLst>
                <a:ext uri="{FF2B5EF4-FFF2-40B4-BE49-F238E27FC236}">
                  <a16:creationId xmlns:a16="http://schemas.microsoft.com/office/drawing/2014/main" xmlns="" id="{4C8300AE-C5EB-4DBF-A785-28B281DFA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8711" y="4498130"/>
              <a:ext cx="566817" cy="479001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S1ide-Freeform: Shape 88">
              <a:extLst>
                <a:ext uri="{FF2B5EF4-FFF2-40B4-BE49-F238E27FC236}">
                  <a16:creationId xmlns:a16="http://schemas.microsoft.com/office/drawing/2014/main" xmlns="" id="{D597DB54-7492-4152-BA73-E69594564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2885" y="4482298"/>
              <a:ext cx="604285" cy="510664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7854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工作经验欠缺</a:t>
              </a:r>
            </a:p>
          </p:txBody>
        </p:sp>
      </p:grpSp>
      <p:sp>
        <p:nvSpPr>
          <p:cNvPr id="7" name="Oval 2">
            <a:extLst>
              <a:ext uri="{FF2B5EF4-FFF2-40B4-BE49-F238E27FC236}">
                <a16:creationId xmlns:a16="http://schemas.microsoft.com/office/drawing/2014/main" xmlns="" id="{6394A6C4-BB77-44F7-A0CE-0267B4656AB6}"/>
              </a:ext>
            </a:extLst>
          </p:cNvPr>
          <p:cNvSpPr/>
          <p:nvPr/>
        </p:nvSpPr>
        <p:spPr>
          <a:xfrm>
            <a:off x="930337" y="1611044"/>
            <a:ext cx="2182225" cy="2159545"/>
          </a:xfrm>
          <a:prstGeom prst="ellipse">
            <a:avLst/>
          </a:prstGeom>
          <a:noFill/>
          <a:ln w="57150">
            <a:solidFill>
              <a:srgbClr val="44526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xmlns="" id="{55A9FEA1-7EE3-4F41-805F-AB19D1603F41}"/>
              </a:ext>
            </a:extLst>
          </p:cNvPr>
          <p:cNvSpPr/>
          <p:nvPr/>
        </p:nvSpPr>
        <p:spPr>
          <a:xfrm>
            <a:off x="2510693" y="3133135"/>
            <a:ext cx="869767" cy="869766"/>
          </a:xfrm>
          <a:prstGeom prst="ellipse">
            <a:avLst/>
          </a:prstGeom>
          <a:solidFill>
            <a:srgbClr val="44526F"/>
          </a:solidFill>
          <a:ln w="381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xmlns="" id="{056D0E1C-6041-428C-A9B8-59C99BF0857C}"/>
              </a:ext>
            </a:extLst>
          </p:cNvPr>
          <p:cNvSpPr/>
          <p:nvPr/>
        </p:nvSpPr>
        <p:spPr>
          <a:xfrm>
            <a:off x="3685310" y="1611044"/>
            <a:ext cx="2182225" cy="2159545"/>
          </a:xfrm>
          <a:prstGeom prst="ellipse">
            <a:avLst/>
          </a:prstGeom>
          <a:noFill/>
          <a:ln w="57150">
            <a:solidFill>
              <a:srgbClr val="44526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xmlns="" id="{03E822C5-BA31-4616-9B0A-2BA2FFF7A5FD}"/>
              </a:ext>
            </a:extLst>
          </p:cNvPr>
          <p:cNvSpPr/>
          <p:nvPr/>
        </p:nvSpPr>
        <p:spPr>
          <a:xfrm>
            <a:off x="5265664" y="3133135"/>
            <a:ext cx="869767" cy="869766"/>
          </a:xfrm>
          <a:prstGeom prst="ellipse">
            <a:avLst/>
          </a:prstGeom>
          <a:solidFill>
            <a:srgbClr val="44526F"/>
          </a:solidFill>
          <a:ln w="381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xmlns="" id="{9738E12C-F3BC-4DBA-9B1E-55F38C6E9BEE}"/>
              </a:ext>
            </a:extLst>
          </p:cNvPr>
          <p:cNvSpPr/>
          <p:nvPr/>
        </p:nvSpPr>
        <p:spPr>
          <a:xfrm>
            <a:off x="6440281" y="1611044"/>
            <a:ext cx="2182225" cy="2159545"/>
          </a:xfrm>
          <a:prstGeom prst="ellipse">
            <a:avLst/>
          </a:prstGeom>
          <a:noFill/>
          <a:ln w="57150">
            <a:solidFill>
              <a:srgbClr val="44526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2" name="Oval 9">
            <a:extLst>
              <a:ext uri="{FF2B5EF4-FFF2-40B4-BE49-F238E27FC236}">
                <a16:creationId xmlns:a16="http://schemas.microsoft.com/office/drawing/2014/main" xmlns="" id="{609A53FC-F04A-4AF2-9AAD-8FF1289C62BA}"/>
              </a:ext>
            </a:extLst>
          </p:cNvPr>
          <p:cNvSpPr/>
          <p:nvPr/>
        </p:nvSpPr>
        <p:spPr>
          <a:xfrm>
            <a:off x="8020636" y="3133135"/>
            <a:ext cx="869767" cy="869766"/>
          </a:xfrm>
          <a:prstGeom prst="ellipse">
            <a:avLst/>
          </a:prstGeom>
          <a:solidFill>
            <a:srgbClr val="44526F"/>
          </a:solidFill>
          <a:ln w="381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3" name="Oval 11">
            <a:extLst>
              <a:ext uri="{FF2B5EF4-FFF2-40B4-BE49-F238E27FC236}">
                <a16:creationId xmlns:a16="http://schemas.microsoft.com/office/drawing/2014/main" xmlns="" id="{3CFC8F44-FBE8-4236-B363-0F717F1559D5}"/>
              </a:ext>
            </a:extLst>
          </p:cNvPr>
          <p:cNvSpPr/>
          <p:nvPr/>
        </p:nvSpPr>
        <p:spPr>
          <a:xfrm>
            <a:off x="9195253" y="1611044"/>
            <a:ext cx="2182225" cy="2159545"/>
          </a:xfrm>
          <a:prstGeom prst="ellipse">
            <a:avLst/>
          </a:prstGeom>
          <a:noFill/>
          <a:ln w="57150">
            <a:solidFill>
              <a:srgbClr val="44526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xmlns="" id="{FEA68EBA-68B5-4280-9D35-CBD920BFEE4D}"/>
              </a:ext>
            </a:extLst>
          </p:cNvPr>
          <p:cNvSpPr/>
          <p:nvPr/>
        </p:nvSpPr>
        <p:spPr>
          <a:xfrm>
            <a:off x="10775607" y="3133135"/>
            <a:ext cx="869767" cy="869766"/>
          </a:xfrm>
          <a:prstGeom prst="ellipse">
            <a:avLst/>
          </a:prstGeom>
          <a:solidFill>
            <a:srgbClr val="44526F"/>
          </a:solidFill>
          <a:ln w="381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5" name="Freeform: Shape 17">
            <a:extLst>
              <a:ext uri="{FF2B5EF4-FFF2-40B4-BE49-F238E27FC236}">
                <a16:creationId xmlns:a16="http://schemas.microsoft.com/office/drawing/2014/main" xmlns="" id="{24F84B83-44B9-40A1-A35E-2EAFE8EDBC0F}"/>
              </a:ext>
            </a:extLst>
          </p:cNvPr>
          <p:cNvSpPr>
            <a:spLocks/>
          </p:cNvSpPr>
          <p:nvPr/>
        </p:nvSpPr>
        <p:spPr bwMode="auto">
          <a:xfrm>
            <a:off x="5469243" y="3336713"/>
            <a:ext cx="462610" cy="462610"/>
          </a:xfrm>
          <a:custGeom>
            <a:avLst/>
            <a:gdLst>
              <a:gd name="T0" fmla="*/ 118 w 236"/>
              <a:gd name="T1" fmla="*/ 0 h 236"/>
              <a:gd name="T2" fmla="*/ 0 w 236"/>
              <a:gd name="T3" fmla="*/ 118 h 236"/>
              <a:gd name="T4" fmla="*/ 118 w 236"/>
              <a:gd name="T5" fmla="*/ 236 h 236"/>
              <a:gd name="T6" fmla="*/ 236 w 236"/>
              <a:gd name="T7" fmla="*/ 118 h 236"/>
              <a:gd name="T8" fmla="*/ 118 w 236"/>
              <a:gd name="T9" fmla="*/ 0 h 236"/>
              <a:gd name="T10" fmla="*/ 124 w 236"/>
              <a:gd name="T11" fmla="*/ 56 h 236"/>
              <a:gd name="T12" fmla="*/ 144 w 236"/>
              <a:gd name="T13" fmla="*/ 46 h 236"/>
              <a:gd name="T14" fmla="*/ 137 w 236"/>
              <a:gd name="T15" fmla="*/ 67 h 236"/>
              <a:gd name="T16" fmla="*/ 117 w 236"/>
              <a:gd name="T17" fmla="*/ 77 h 236"/>
              <a:gd name="T18" fmla="*/ 124 w 236"/>
              <a:gd name="T19" fmla="*/ 56 h 236"/>
              <a:gd name="T20" fmla="*/ 162 w 236"/>
              <a:gd name="T21" fmla="*/ 164 h 236"/>
              <a:gd name="T22" fmla="*/ 142 w 236"/>
              <a:gd name="T23" fmla="*/ 181 h 236"/>
              <a:gd name="T24" fmla="*/ 119 w 236"/>
              <a:gd name="T25" fmla="*/ 175 h 236"/>
              <a:gd name="T26" fmla="*/ 97 w 236"/>
              <a:gd name="T27" fmla="*/ 181 h 236"/>
              <a:gd name="T28" fmla="*/ 76 w 236"/>
              <a:gd name="T29" fmla="*/ 164 h 236"/>
              <a:gd name="T30" fmla="*/ 67 w 236"/>
              <a:gd name="T31" fmla="*/ 96 h 236"/>
              <a:gd name="T32" fmla="*/ 95 w 236"/>
              <a:gd name="T33" fmla="*/ 79 h 236"/>
              <a:gd name="T34" fmla="*/ 118 w 236"/>
              <a:gd name="T35" fmla="*/ 85 h 236"/>
              <a:gd name="T36" fmla="*/ 143 w 236"/>
              <a:gd name="T37" fmla="*/ 79 h 236"/>
              <a:gd name="T38" fmla="*/ 168 w 236"/>
              <a:gd name="T39" fmla="*/ 92 h 236"/>
              <a:gd name="T40" fmla="*/ 154 w 236"/>
              <a:gd name="T41" fmla="*/ 118 h 236"/>
              <a:gd name="T42" fmla="*/ 172 w 236"/>
              <a:gd name="T43" fmla="*/ 145 h 236"/>
              <a:gd name="T44" fmla="*/ 162 w 236"/>
              <a:gd name="T45" fmla="*/ 16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36" h="236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24" y="56"/>
                </a:moveTo>
                <a:cubicBezTo>
                  <a:pt x="129" y="50"/>
                  <a:pt x="137" y="46"/>
                  <a:pt x="144" y="46"/>
                </a:cubicBezTo>
                <a:cubicBezTo>
                  <a:pt x="144" y="54"/>
                  <a:pt x="141" y="62"/>
                  <a:pt x="137" y="67"/>
                </a:cubicBezTo>
                <a:cubicBezTo>
                  <a:pt x="132" y="73"/>
                  <a:pt x="124" y="78"/>
                  <a:pt x="117" y="77"/>
                </a:cubicBezTo>
                <a:cubicBezTo>
                  <a:pt x="115" y="69"/>
                  <a:pt x="119" y="61"/>
                  <a:pt x="124" y="56"/>
                </a:cubicBezTo>
                <a:close/>
                <a:moveTo>
                  <a:pt x="162" y="164"/>
                </a:moveTo>
                <a:cubicBezTo>
                  <a:pt x="157" y="172"/>
                  <a:pt x="151" y="180"/>
                  <a:pt x="142" y="181"/>
                </a:cubicBezTo>
                <a:cubicBezTo>
                  <a:pt x="133" y="181"/>
                  <a:pt x="130" y="175"/>
                  <a:pt x="119" y="175"/>
                </a:cubicBezTo>
                <a:cubicBezTo>
                  <a:pt x="109" y="175"/>
                  <a:pt x="106" y="180"/>
                  <a:pt x="97" y="181"/>
                </a:cubicBezTo>
                <a:cubicBezTo>
                  <a:pt x="88" y="181"/>
                  <a:pt x="82" y="172"/>
                  <a:pt x="76" y="164"/>
                </a:cubicBezTo>
                <a:cubicBezTo>
                  <a:pt x="64" y="147"/>
                  <a:pt x="55" y="116"/>
                  <a:pt x="67" y="96"/>
                </a:cubicBezTo>
                <a:cubicBezTo>
                  <a:pt x="73" y="85"/>
                  <a:pt x="84" y="79"/>
                  <a:pt x="95" y="79"/>
                </a:cubicBezTo>
                <a:cubicBezTo>
                  <a:pt x="104" y="79"/>
                  <a:pt x="112" y="85"/>
                  <a:pt x="118" y="85"/>
                </a:cubicBezTo>
                <a:cubicBezTo>
                  <a:pt x="123" y="85"/>
                  <a:pt x="133" y="77"/>
                  <a:pt x="143" y="79"/>
                </a:cubicBezTo>
                <a:cubicBezTo>
                  <a:pt x="148" y="79"/>
                  <a:pt x="160" y="80"/>
                  <a:pt x="168" y="92"/>
                </a:cubicBezTo>
                <a:cubicBezTo>
                  <a:pt x="167" y="92"/>
                  <a:pt x="153" y="100"/>
                  <a:pt x="154" y="118"/>
                </a:cubicBezTo>
                <a:cubicBezTo>
                  <a:pt x="154" y="138"/>
                  <a:pt x="171" y="145"/>
                  <a:pt x="172" y="145"/>
                </a:cubicBezTo>
                <a:cubicBezTo>
                  <a:pt x="171" y="145"/>
                  <a:pt x="169" y="155"/>
                  <a:pt x="162" y="1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6" name="Freeform: Shape 18">
            <a:extLst>
              <a:ext uri="{FF2B5EF4-FFF2-40B4-BE49-F238E27FC236}">
                <a16:creationId xmlns:a16="http://schemas.microsoft.com/office/drawing/2014/main" xmlns="" id="{662D0B75-7A70-4176-8259-D97948F1B0BD}"/>
              </a:ext>
            </a:extLst>
          </p:cNvPr>
          <p:cNvSpPr>
            <a:spLocks/>
          </p:cNvSpPr>
          <p:nvPr/>
        </p:nvSpPr>
        <p:spPr bwMode="auto">
          <a:xfrm>
            <a:off x="8224215" y="3336713"/>
            <a:ext cx="462610" cy="462610"/>
          </a:xfrm>
          <a:custGeom>
            <a:avLst/>
            <a:gdLst>
              <a:gd name="T0" fmla="*/ 118 w 236"/>
              <a:gd name="T1" fmla="*/ 142 h 236"/>
              <a:gd name="T2" fmla="*/ 142 w 236"/>
              <a:gd name="T3" fmla="*/ 118 h 236"/>
              <a:gd name="T4" fmla="*/ 137 w 236"/>
              <a:gd name="T5" fmla="*/ 105 h 236"/>
              <a:gd name="T6" fmla="*/ 118 w 236"/>
              <a:gd name="T7" fmla="*/ 95 h 236"/>
              <a:gd name="T8" fmla="*/ 99 w 236"/>
              <a:gd name="T9" fmla="*/ 105 h 236"/>
              <a:gd name="T10" fmla="*/ 94 w 236"/>
              <a:gd name="T11" fmla="*/ 118 h 236"/>
              <a:gd name="T12" fmla="*/ 118 w 236"/>
              <a:gd name="T13" fmla="*/ 142 h 236"/>
              <a:gd name="T14" fmla="*/ 170 w 236"/>
              <a:gd name="T15" fmla="*/ 89 h 236"/>
              <a:gd name="T16" fmla="*/ 170 w 236"/>
              <a:gd name="T17" fmla="*/ 70 h 236"/>
              <a:gd name="T18" fmla="*/ 170 w 236"/>
              <a:gd name="T19" fmla="*/ 67 h 236"/>
              <a:gd name="T20" fmla="*/ 167 w 236"/>
              <a:gd name="T21" fmla="*/ 67 h 236"/>
              <a:gd name="T22" fmla="*/ 147 w 236"/>
              <a:gd name="T23" fmla="*/ 67 h 236"/>
              <a:gd name="T24" fmla="*/ 147 w 236"/>
              <a:gd name="T25" fmla="*/ 90 h 236"/>
              <a:gd name="T26" fmla="*/ 170 w 236"/>
              <a:gd name="T27" fmla="*/ 89 h 236"/>
              <a:gd name="T28" fmla="*/ 118 w 236"/>
              <a:gd name="T29" fmla="*/ 0 h 236"/>
              <a:gd name="T30" fmla="*/ 0 w 236"/>
              <a:gd name="T31" fmla="*/ 118 h 236"/>
              <a:gd name="T32" fmla="*/ 118 w 236"/>
              <a:gd name="T33" fmla="*/ 236 h 236"/>
              <a:gd name="T34" fmla="*/ 236 w 236"/>
              <a:gd name="T35" fmla="*/ 118 h 236"/>
              <a:gd name="T36" fmla="*/ 118 w 236"/>
              <a:gd name="T37" fmla="*/ 0 h 236"/>
              <a:gd name="T38" fmla="*/ 185 w 236"/>
              <a:gd name="T39" fmla="*/ 105 h 236"/>
              <a:gd name="T40" fmla="*/ 185 w 236"/>
              <a:gd name="T41" fmla="*/ 160 h 236"/>
              <a:gd name="T42" fmla="*/ 159 w 236"/>
              <a:gd name="T43" fmla="*/ 186 h 236"/>
              <a:gd name="T44" fmla="*/ 77 w 236"/>
              <a:gd name="T45" fmla="*/ 186 h 236"/>
              <a:gd name="T46" fmla="*/ 51 w 236"/>
              <a:gd name="T47" fmla="*/ 160 h 236"/>
              <a:gd name="T48" fmla="*/ 51 w 236"/>
              <a:gd name="T49" fmla="*/ 105 h 236"/>
              <a:gd name="T50" fmla="*/ 51 w 236"/>
              <a:gd name="T51" fmla="*/ 77 h 236"/>
              <a:gd name="T52" fmla="*/ 77 w 236"/>
              <a:gd name="T53" fmla="*/ 51 h 236"/>
              <a:gd name="T54" fmla="*/ 159 w 236"/>
              <a:gd name="T55" fmla="*/ 51 h 236"/>
              <a:gd name="T56" fmla="*/ 185 w 236"/>
              <a:gd name="T57" fmla="*/ 77 h 236"/>
              <a:gd name="T58" fmla="*/ 185 w 236"/>
              <a:gd name="T59" fmla="*/ 105 h 236"/>
              <a:gd name="T60" fmla="*/ 155 w 236"/>
              <a:gd name="T61" fmla="*/ 118 h 236"/>
              <a:gd name="T62" fmla="*/ 118 w 236"/>
              <a:gd name="T63" fmla="*/ 155 h 236"/>
              <a:gd name="T64" fmla="*/ 81 w 236"/>
              <a:gd name="T65" fmla="*/ 118 h 236"/>
              <a:gd name="T66" fmla="*/ 84 w 236"/>
              <a:gd name="T67" fmla="*/ 105 h 236"/>
              <a:gd name="T68" fmla="*/ 64 w 236"/>
              <a:gd name="T69" fmla="*/ 105 h 236"/>
              <a:gd name="T70" fmla="*/ 64 w 236"/>
              <a:gd name="T71" fmla="*/ 160 h 236"/>
              <a:gd name="T72" fmla="*/ 77 w 236"/>
              <a:gd name="T73" fmla="*/ 172 h 236"/>
              <a:gd name="T74" fmla="*/ 159 w 236"/>
              <a:gd name="T75" fmla="*/ 172 h 236"/>
              <a:gd name="T76" fmla="*/ 172 w 236"/>
              <a:gd name="T77" fmla="*/ 160 h 236"/>
              <a:gd name="T78" fmla="*/ 172 w 236"/>
              <a:gd name="T79" fmla="*/ 105 h 236"/>
              <a:gd name="T80" fmla="*/ 152 w 236"/>
              <a:gd name="T81" fmla="*/ 105 h 236"/>
              <a:gd name="T82" fmla="*/ 155 w 236"/>
              <a:gd name="T83" fmla="*/ 118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6" h="236">
                <a:moveTo>
                  <a:pt x="118" y="142"/>
                </a:moveTo>
                <a:cubicBezTo>
                  <a:pt x="131" y="142"/>
                  <a:pt x="142" y="131"/>
                  <a:pt x="142" y="118"/>
                </a:cubicBezTo>
                <a:cubicBezTo>
                  <a:pt x="142" y="113"/>
                  <a:pt x="140" y="108"/>
                  <a:pt x="137" y="105"/>
                </a:cubicBezTo>
                <a:cubicBezTo>
                  <a:pt x="133" y="99"/>
                  <a:pt x="126" y="95"/>
                  <a:pt x="118" y="95"/>
                </a:cubicBezTo>
                <a:cubicBezTo>
                  <a:pt x="110" y="95"/>
                  <a:pt x="103" y="99"/>
                  <a:pt x="99" y="105"/>
                </a:cubicBezTo>
                <a:cubicBezTo>
                  <a:pt x="96" y="108"/>
                  <a:pt x="94" y="113"/>
                  <a:pt x="94" y="118"/>
                </a:cubicBezTo>
                <a:cubicBezTo>
                  <a:pt x="94" y="131"/>
                  <a:pt x="105" y="142"/>
                  <a:pt x="118" y="142"/>
                </a:cubicBezTo>
                <a:close/>
                <a:moveTo>
                  <a:pt x="170" y="89"/>
                </a:moveTo>
                <a:cubicBezTo>
                  <a:pt x="170" y="70"/>
                  <a:pt x="170" y="70"/>
                  <a:pt x="170" y="70"/>
                </a:cubicBezTo>
                <a:cubicBezTo>
                  <a:pt x="170" y="67"/>
                  <a:pt x="170" y="67"/>
                  <a:pt x="170" y="67"/>
                </a:cubicBezTo>
                <a:cubicBezTo>
                  <a:pt x="167" y="67"/>
                  <a:pt x="167" y="67"/>
                  <a:pt x="167" y="67"/>
                </a:cubicBezTo>
                <a:cubicBezTo>
                  <a:pt x="147" y="67"/>
                  <a:pt x="147" y="67"/>
                  <a:pt x="147" y="67"/>
                </a:cubicBezTo>
                <a:cubicBezTo>
                  <a:pt x="147" y="90"/>
                  <a:pt x="147" y="90"/>
                  <a:pt x="147" y="90"/>
                </a:cubicBezTo>
                <a:lnTo>
                  <a:pt x="170" y="89"/>
                </a:ln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85" y="105"/>
                </a:moveTo>
                <a:cubicBezTo>
                  <a:pt x="185" y="160"/>
                  <a:pt x="185" y="160"/>
                  <a:pt x="185" y="160"/>
                </a:cubicBezTo>
                <a:cubicBezTo>
                  <a:pt x="185" y="174"/>
                  <a:pt x="173" y="186"/>
                  <a:pt x="159" y="186"/>
                </a:cubicBezTo>
                <a:cubicBezTo>
                  <a:pt x="77" y="186"/>
                  <a:pt x="77" y="186"/>
                  <a:pt x="77" y="186"/>
                </a:cubicBezTo>
                <a:cubicBezTo>
                  <a:pt x="62" y="186"/>
                  <a:pt x="51" y="174"/>
                  <a:pt x="51" y="160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51" y="77"/>
                  <a:pt x="51" y="77"/>
                  <a:pt x="51" y="77"/>
                </a:cubicBezTo>
                <a:cubicBezTo>
                  <a:pt x="51" y="63"/>
                  <a:pt x="62" y="51"/>
                  <a:pt x="77" y="51"/>
                </a:cubicBezTo>
                <a:cubicBezTo>
                  <a:pt x="159" y="51"/>
                  <a:pt x="159" y="51"/>
                  <a:pt x="159" y="51"/>
                </a:cubicBezTo>
                <a:cubicBezTo>
                  <a:pt x="173" y="51"/>
                  <a:pt x="185" y="63"/>
                  <a:pt x="185" y="77"/>
                </a:cubicBezTo>
                <a:lnTo>
                  <a:pt x="185" y="105"/>
                </a:lnTo>
                <a:close/>
                <a:moveTo>
                  <a:pt x="155" y="118"/>
                </a:moveTo>
                <a:cubicBezTo>
                  <a:pt x="155" y="139"/>
                  <a:pt x="138" y="155"/>
                  <a:pt x="118" y="155"/>
                </a:cubicBezTo>
                <a:cubicBezTo>
                  <a:pt x="98" y="155"/>
                  <a:pt x="81" y="139"/>
                  <a:pt x="81" y="118"/>
                </a:cubicBezTo>
                <a:cubicBezTo>
                  <a:pt x="81" y="114"/>
                  <a:pt x="82" y="109"/>
                  <a:pt x="84" y="105"/>
                </a:cubicBezTo>
                <a:cubicBezTo>
                  <a:pt x="64" y="105"/>
                  <a:pt x="64" y="105"/>
                  <a:pt x="64" y="105"/>
                </a:cubicBezTo>
                <a:cubicBezTo>
                  <a:pt x="64" y="160"/>
                  <a:pt x="64" y="160"/>
                  <a:pt x="64" y="160"/>
                </a:cubicBezTo>
                <a:cubicBezTo>
                  <a:pt x="64" y="167"/>
                  <a:pt x="70" y="172"/>
                  <a:pt x="77" y="172"/>
                </a:cubicBezTo>
                <a:cubicBezTo>
                  <a:pt x="159" y="172"/>
                  <a:pt x="159" y="172"/>
                  <a:pt x="159" y="172"/>
                </a:cubicBezTo>
                <a:cubicBezTo>
                  <a:pt x="166" y="172"/>
                  <a:pt x="172" y="167"/>
                  <a:pt x="172" y="160"/>
                </a:cubicBezTo>
                <a:cubicBezTo>
                  <a:pt x="172" y="105"/>
                  <a:pt x="172" y="105"/>
                  <a:pt x="172" y="105"/>
                </a:cubicBezTo>
                <a:cubicBezTo>
                  <a:pt x="152" y="105"/>
                  <a:pt x="152" y="105"/>
                  <a:pt x="152" y="105"/>
                </a:cubicBezTo>
                <a:cubicBezTo>
                  <a:pt x="154" y="109"/>
                  <a:pt x="155" y="114"/>
                  <a:pt x="155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7" name="Freeform: Shape 19">
            <a:extLst>
              <a:ext uri="{FF2B5EF4-FFF2-40B4-BE49-F238E27FC236}">
                <a16:creationId xmlns:a16="http://schemas.microsoft.com/office/drawing/2014/main" xmlns="" id="{7C54FDB4-49FD-4608-835C-1BF2D88BABDF}"/>
              </a:ext>
            </a:extLst>
          </p:cNvPr>
          <p:cNvSpPr>
            <a:spLocks/>
          </p:cNvSpPr>
          <p:nvPr/>
        </p:nvSpPr>
        <p:spPr bwMode="auto">
          <a:xfrm>
            <a:off x="2714272" y="3336713"/>
            <a:ext cx="462610" cy="462610"/>
          </a:xfrm>
          <a:custGeom>
            <a:avLst/>
            <a:gdLst>
              <a:gd name="T0" fmla="*/ 130 w 236"/>
              <a:gd name="T1" fmla="*/ 1 h 236"/>
              <a:gd name="T2" fmla="*/ 118 w 236"/>
              <a:gd name="T3" fmla="*/ 0 h 236"/>
              <a:gd name="T4" fmla="*/ 30 w 236"/>
              <a:gd name="T5" fmla="*/ 40 h 236"/>
              <a:gd name="T6" fmla="*/ 68 w 236"/>
              <a:gd name="T7" fmla="*/ 105 h 236"/>
              <a:gd name="T8" fmla="*/ 130 w 236"/>
              <a:gd name="T9" fmla="*/ 1 h 236"/>
              <a:gd name="T10" fmla="*/ 20 w 236"/>
              <a:gd name="T11" fmla="*/ 52 h 236"/>
              <a:gd name="T12" fmla="*/ 0 w 236"/>
              <a:gd name="T13" fmla="*/ 118 h 236"/>
              <a:gd name="T14" fmla="*/ 5 w 236"/>
              <a:gd name="T15" fmla="*/ 153 h 236"/>
              <a:gd name="T16" fmla="*/ 81 w 236"/>
              <a:gd name="T17" fmla="*/ 153 h 236"/>
              <a:gd name="T18" fmla="*/ 20 w 236"/>
              <a:gd name="T19" fmla="*/ 52 h 236"/>
              <a:gd name="T20" fmla="*/ 225 w 236"/>
              <a:gd name="T21" fmla="*/ 68 h 236"/>
              <a:gd name="T22" fmla="*/ 145 w 236"/>
              <a:gd name="T23" fmla="*/ 3 h 236"/>
              <a:gd name="T24" fmla="*/ 106 w 236"/>
              <a:gd name="T25" fmla="*/ 68 h 236"/>
              <a:gd name="T26" fmla="*/ 225 w 236"/>
              <a:gd name="T27" fmla="*/ 68 h 236"/>
              <a:gd name="T28" fmla="*/ 130 w 236"/>
              <a:gd name="T29" fmla="*/ 167 h 236"/>
              <a:gd name="T30" fmla="*/ 11 w 236"/>
              <a:gd name="T31" fmla="*/ 167 h 236"/>
              <a:gd name="T32" fmla="*/ 96 w 236"/>
              <a:gd name="T33" fmla="*/ 234 h 236"/>
              <a:gd name="T34" fmla="*/ 93 w 236"/>
              <a:gd name="T35" fmla="*/ 232 h 236"/>
              <a:gd name="T36" fmla="*/ 130 w 236"/>
              <a:gd name="T37" fmla="*/ 167 h 236"/>
              <a:gd name="T38" fmla="*/ 230 w 236"/>
              <a:gd name="T39" fmla="*/ 82 h 236"/>
              <a:gd name="T40" fmla="*/ 155 w 236"/>
              <a:gd name="T41" fmla="*/ 82 h 236"/>
              <a:gd name="T42" fmla="*/ 215 w 236"/>
              <a:gd name="T43" fmla="*/ 186 h 236"/>
              <a:gd name="T44" fmla="*/ 236 w 236"/>
              <a:gd name="T45" fmla="*/ 118 h 236"/>
              <a:gd name="T46" fmla="*/ 230 w 236"/>
              <a:gd name="T47" fmla="*/ 82 h 236"/>
              <a:gd name="T48" fmla="*/ 108 w 236"/>
              <a:gd name="T49" fmla="*/ 236 h 236"/>
              <a:gd name="T50" fmla="*/ 118 w 236"/>
              <a:gd name="T51" fmla="*/ 236 h 236"/>
              <a:gd name="T52" fmla="*/ 205 w 236"/>
              <a:gd name="T53" fmla="*/ 198 h 236"/>
              <a:gd name="T54" fmla="*/ 167 w 236"/>
              <a:gd name="T55" fmla="*/ 132 h 236"/>
              <a:gd name="T56" fmla="*/ 108 w 236"/>
              <a:gd name="T5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6" h="236">
                <a:moveTo>
                  <a:pt x="130" y="1"/>
                </a:moveTo>
                <a:cubicBezTo>
                  <a:pt x="126" y="0"/>
                  <a:pt x="122" y="0"/>
                  <a:pt x="118" y="0"/>
                </a:cubicBezTo>
                <a:cubicBezTo>
                  <a:pt x="83" y="0"/>
                  <a:pt x="51" y="16"/>
                  <a:pt x="30" y="40"/>
                </a:cubicBezTo>
                <a:cubicBezTo>
                  <a:pt x="68" y="105"/>
                  <a:pt x="68" y="105"/>
                  <a:pt x="68" y="105"/>
                </a:cubicBezTo>
                <a:lnTo>
                  <a:pt x="130" y="1"/>
                </a:lnTo>
                <a:close/>
                <a:moveTo>
                  <a:pt x="20" y="52"/>
                </a:moveTo>
                <a:cubicBezTo>
                  <a:pt x="7" y="71"/>
                  <a:pt x="0" y="94"/>
                  <a:pt x="0" y="118"/>
                </a:cubicBezTo>
                <a:cubicBezTo>
                  <a:pt x="0" y="130"/>
                  <a:pt x="2" y="142"/>
                  <a:pt x="5" y="153"/>
                </a:cubicBezTo>
                <a:cubicBezTo>
                  <a:pt x="81" y="153"/>
                  <a:pt x="81" y="153"/>
                  <a:pt x="81" y="153"/>
                </a:cubicBezTo>
                <a:lnTo>
                  <a:pt x="20" y="52"/>
                </a:lnTo>
                <a:close/>
                <a:moveTo>
                  <a:pt x="225" y="68"/>
                </a:moveTo>
                <a:cubicBezTo>
                  <a:pt x="210" y="36"/>
                  <a:pt x="180" y="11"/>
                  <a:pt x="145" y="3"/>
                </a:cubicBezTo>
                <a:cubicBezTo>
                  <a:pt x="106" y="68"/>
                  <a:pt x="106" y="68"/>
                  <a:pt x="106" y="68"/>
                </a:cubicBezTo>
                <a:lnTo>
                  <a:pt x="225" y="68"/>
                </a:lnTo>
                <a:close/>
                <a:moveTo>
                  <a:pt x="130" y="167"/>
                </a:moveTo>
                <a:cubicBezTo>
                  <a:pt x="11" y="167"/>
                  <a:pt x="11" y="167"/>
                  <a:pt x="11" y="167"/>
                </a:cubicBezTo>
                <a:cubicBezTo>
                  <a:pt x="26" y="201"/>
                  <a:pt x="58" y="227"/>
                  <a:pt x="96" y="234"/>
                </a:cubicBezTo>
                <a:cubicBezTo>
                  <a:pt x="93" y="232"/>
                  <a:pt x="93" y="232"/>
                  <a:pt x="93" y="232"/>
                </a:cubicBezTo>
                <a:lnTo>
                  <a:pt x="130" y="167"/>
                </a:lnTo>
                <a:close/>
                <a:moveTo>
                  <a:pt x="230" y="82"/>
                </a:moveTo>
                <a:cubicBezTo>
                  <a:pt x="155" y="82"/>
                  <a:pt x="155" y="82"/>
                  <a:pt x="155" y="82"/>
                </a:cubicBezTo>
                <a:cubicBezTo>
                  <a:pt x="215" y="186"/>
                  <a:pt x="215" y="186"/>
                  <a:pt x="215" y="186"/>
                </a:cubicBezTo>
                <a:cubicBezTo>
                  <a:pt x="228" y="167"/>
                  <a:pt x="236" y="143"/>
                  <a:pt x="236" y="118"/>
                </a:cubicBezTo>
                <a:cubicBezTo>
                  <a:pt x="236" y="106"/>
                  <a:pt x="234" y="94"/>
                  <a:pt x="230" y="82"/>
                </a:cubicBezTo>
                <a:close/>
                <a:moveTo>
                  <a:pt x="108" y="236"/>
                </a:moveTo>
                <a:cubicBezTo>
                  <a:pt x="111" y="236"/>
                  <a:pt x="115" y="236"/>
                  <a:pt x="118" y="236"/>
                </a:cubicBezTo>
                <a:cubicBezTo>
                  <a:pt x="152" y="236"/>
                  <a:pt x="183" y="221"/>
                  <a:pt x="205" y="198"/>
                </a:cubicBezTo>
                <a:cubicBezTo>
                  <a:pt x="167" y="132"/>
                  <a:pt x="167" y="132"/>
                  <a:pt x="167" y="132"/>
                </a:cubicBezTo>
                <a:lnTo>
                  <a:pt x="108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sp>
        <p:nvSpPr>
          <p:cNvPr id="18" name="Freeform: Shape 20">
            <a:extLst>
              <a:ext uri="{FF2B5EF4-FFF2-40B4-BE49-F238E27FC236}">
                <a16:creationId xmlns:a16="http://schemas.microsoft.com/office/drawing/2014/main" xmlns="" id="{668C3865-05E9-43F7-8642-F22671A3D9FA}"/>
              </a:ext>
            </a:extLst>
          </p:cNvPr>
          <p:cNvSpPr>
            <a:spLocks/>
          </p:cNvSpPr>
          <p:nvPr/>
        </p:nvSpPr>
        <p:spPr bwMode="auto">
          <a:xfrm>
            <a:off x="10979186" y="3336713"/>
            <a:ext cx="462610" cy="462610"/>
          </a:xfrm>
          <a:custGeom>
            <a:avLst/>
            <a:gdLst>
              <a:gd name="T0" fmla="*/ 119 w 236"/>
              <a:gd name="T1" fmla="*/ 123 h 236"/>
              <a:gd name="T2" fmla="*/ 111 w 236"/>
              <a:gd name="T3" fmla="*/ 131 h 236"/>
              <a:gd name="T4" fmla="*/ 115 w 236"/>
              <a:gd name="T5" fmla="*/ 138 h 236"/>
              <a:gd name="T6" fmla="*/ 115 w 236"/>
              <a:gd name="T7" fmla="*/ 150 h 236"/>
              <a:gd name="T8" fmla="*/ 118 w 236"/>
              <a:gd name="T9" fmla="*/ 154 h 236"/>
              <a:gd name="T10" fmla="*/ 119 w 236"/>
              <a:gd name="T11" fmla="*/ 154 h 236"/>
              <a:gd name="T12" fmla="*/ 122 w 236"/>
              <a:gd name="T13" fmla="*/ 150 h 236"/>
              <a:gd name="T14" fmla="*/ 122 w 236"/>
              <a:gd name="T15" fmla="*/ 138 h 236"/>
              <a:gd name="T16" fmla="*/ 126 w 236"/>
              <a:gd name="T17" fmla="*/ 131 h 236"/>
              <a:gd name="T18" fmla="*/ 119 w 236"/>
              <a:gd name="T19" fmla="*/ 123 h 236"/>
              <a:gd name="T20" fmla="*/ 119 w 236"/>
              <a:gd name="T21" fmla="*/ 66 h 236"/>
              <a:gd name="T22" fmla="*/ 100 w 236"/>
              <a:gd name="T23" fmla="*/ 84 h 236"/>
              <a:gd name="T24" fmla="*/ 100 w 236"/>
              <a:gd name="T25" fmla="*/ 102 h 236"/>
              <a:gd name="T26" fmla="*/ 137 w 236"/>
              <a:gd name="T27" fmla="*/ 102 h 236"/>
              <a:gd name="T28" fmla="*/ 137 w 236"/>
              <a:gd name="T29" fmla="*/ 84 h 236"/>
              <a:gd name="T30" fmla="*/ 119 w 236"/>
              <a:gd name="T31" fmla="*/ 66 h 236"/>
              <a:gd name="T32" fmla="*/ 118 w 236"/>
              <a:gd name="T33" fmla="*/ 0 h 236"/>
              <a:gd name="T34" fmla="*/ 0 w 236"/>
              <a:gd name="T35" fmla="*/ 118 h 236"/>
              <a:gd name="T36" fmla="*/ 118 w 236"/>
              <a:gd name="T37" fmla="*/ 236 h 236"/>
              <a:gd name="T38" fmla="*/ 236 w 236"/>
              <a:gd name="T39" fmla="*/ 118 h 236"/>
              <a:gd name="T40" fmla="*/ 118 w 236"/>
              <a:gd name="T41" fmla="*/ 0 h 236"/>
              <a:gd name="T42" fmla="*/ 164 w 236"/>
              <a:gd name="T43" fmla="*/ 161 h 236"/>
              <a:gd name="T44" fmla="*/ 149 w 236"/>
              <a:gd name="T45" fmla="*/ 176 h 236"/>
              <a:gd name="T46" fmla="*/ 88 w 236"/>
              <a:gd name="T47" fmla="*/ 176 h 236"/>
              <a:gd name="T48" fmla="*/ 73 w 236"/>
              <a:gd name="T49" fmla="*/ 161 h 236"/>
              <a:gd name="T50" fmla="*/ 73 w 236"/>
              <a:gd name="T51" fmla="*/ 105 h 236"/>
              <a:gd name="T52" fmla="*/ 76 w 236"/>
              <a:gd name="T53" fmla="*/ 102 h 236"/>
              <a:gd name="T54" fmla="*/ 86 w 236"/>
              <a:gd name="T55" fmla="*/ 102 h 236"/>
              <a:gd name="T56" fmla="*/ 86 w 236"/>
              <a:gd name="T57" fmla="*/ 84 h 236"/>
              <a:gd name="T58" fmla="*/ 118 w 236"/>
              <a:gd name="T59" fmla="*/ 51 h 236"/>
              <a:gd name="T60" fmla="*/ 119 w 236"/>
              <a:gd name="T61" fmla="*/ 51 h 236"/>
              <a:gd name="T62" fmla="*/ 152 w 236"/>
              <a:gd name="T63" fmla="*/ 84 h 236"/>
              <a:gd name="T64" fmla="*/ 152 w 236"/>
              <a:gd name="T65" fmla="*/ 102 h 236"/>
              <a:gd name="T66" fmla="*/ 161 w 236"/>
              <a:gd name="T67" fmla="*/ 102 h 236"/>
              <a:gd name="T68" fmla="*/ 164 w 236"/>
              <a:gd name="T69" fmla="*/ 105 h 236"/>
              <a:gd name="T70" fmla="*/ 164 w 236"/>
              <a:gd name="T71" fmla="*/ 161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36" h="236">
                <a:moveTo>
                  <a:pt x="119" y="123"/>
                </a:moveTo>
                <a:cubicBezTo>
                  <a:pt x="114" y="123"/>
                  <a:pt x="111" y="127"/>
                  <a:pt x="111" y="131"/>
                </a:cubicBezTo>
                <a:cubicBezTo>
                  <a:pt x="111" y="134"/>
                  <a:pt x="112" y="136"/>
                  <a:pt x="115" y="138"/>
                </a:cubicBezTo>
                <a:cubicBezTo>
                  <a:pt x="115" y="150"/>
                  <a:pt x="115" y="150"/>
                  <a:pt x="115" y="150"/>
                </a:cubicBezTo>
                <a:cubicBezTo>
                  <a:pt x="115" y="152"/>
                  <a:pt x="116" y="154"/>
                  <a:pt x="118" y="154"/>
                </a:cubicBezTo>
                <a:cubicBezTo>
                  <a:pt x="119" y="154"/>
                  <a:pt x="119" y="154"/>
                  <a:pt x="119" y="154"/>
                </a:cubicBezTo>
                <a:cubicBezTo>
                  <a:pt x="121" y="154"/>
                  <a:pt x="122" y="152"/>
                  <a:pt x="122" y="150"/>
                </a:cubicBezTo>
                <a:cubicBezTo>
                  <a:pt x="122" y="138"/>
                  <a:pt x="122" y="138"/>
                  <a:pt x="122" y="138"/>
                </a:cubicBezTo>
                <a:cubicBezTo>
                  <a:pt x="125" y="136"/>
                  <a:pt x="126" y="134"/>
                  <a:pt x="126" y="131"/>
                </a:cubicBezTo>
                <a:cubicBezTo>
                  <a:pt x="126" y="126"/>
                  <a:pt x="123" y="123"/>
                  <a:pt x="119" y="123"/>
                </a:cubicBezTo>
                <a:close/>
                <a:moveTo>
                  <a:pt x="119" y="66"/>
                </a:moveTo>
                <a:cubicBezTo>
                  <a:pt x="108" y="66"/>
                  <a:pt x="100" y="74"/>
                  <a:pt x="100" y="84"/>
                </a:cubicBezTo>
                <a:cubicBezTo>
                  <a:pt x="100" y="102"/>
                  <a:pt x="100" y="102"/>
                  <a:pt x="100" y="102"/>
                </a:cubicBezTo>
                <a:cubicBezTo>
                  <a:pt x="137" y="102"/>
                  <a:pt x="137" y="102"/>
                  <a:pt x="137" y="102"/>
                </a:cubicBezTo>
                <a:cubicBezTo>
                  <a:pt x="137" y="84"/>
                  <a:pt x="137" y="84"/>
                  <a:pt x="137" y="84"/>
                </a:cubicBezTo>
                <a:cubicBezTo>
                  <a:pt x="137" y="74"/>
                  <a:pt x="129" y="66"/>
                  <a:pt x="119" y="66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64" y="161"/>
                </a:moveTo>
                <a:cubicBezTo>
                  <a:pt x="164" y="169"/>
                  <a:pt x="157" y="176"/>
                  <a:pt x="149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80" y="176"/>
                  <a:pt x="73" y="169"/>
                  <a:pt x="73" y="161"/>
                </a:cubicBezTo>
                <a:cubicBezTo>
                  <a:pt x="73" y="105"/>
                  <a:pt x="73" y="105"/>
                  <a:pt x="73" y="105"/>
                </a:cubicBezTo>
                <a:cubicBezTo>
                  <a:pt x="73" y="103"/>
                  <a:pt x="74" y="102"/>
                  <a:pt x="76" y="102"/>
                </a:cubicBezTo>
                <a:cubicBezTo>
                  <a:pt x="86" y="102"/>
                  <a:pt x="86" y="102"/>
                  <a:pt x="86" y="102"/>
                </a:cubicBezTo>
                <a:cubicBezTo>
                  <a:pt x="86" y="84"/>
                  <a:pt x="86" y="84"/>
                  <a:pt x="86" y="84"/>
                </a:cubicBezTo>
                <a:cubicBezTo>
                  <a:pt x="86" y="66"/>
                  <a:pt x="100" y="52"/>
                  <a:pt x="118" y="51"/>
                </a:cubicBezTo>
                <a:cubicBezTo>
                  <a:pt x="119" y="51"/>
                  <a:pt x="119" y="51"/>
                  <a:pt x="119" y="51"/>
                </a:cubicBezTo>
                <a:cubicBezTo>
                  <a:pt x="137" y="52"/>
                  <a:pt x="152" y="66"/>
                  <a:pt x="152" y="84"/>
                </a:cubicBezTo>
                <a:cubicBezTo>
                  <a:pt x="152" y="102"/>
                  <a:pt x="152" y="102"/>
                  <a:pt x="152" y="102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63" y="102"/>
                  <a:pt x="164" y="103"/>
                  <a:pt x="164" y="105"/>
                </a:cubicBezTo>
                <a:lnTo>
                  <a:pt x="164" y="1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 sz="2002">
              <a:cs typeface="+mn-ea"/>
              <a:sym typeface="+mn-lt"/>
            </a:endParaRPr>
          </a:p>
        </p:txBody>
      </p:sp>
      <p:grpSp>
        <p:nvGrpSpPr>
          <p:cNvPr id="19" name="组合 30">
            <a:extLst>
              <a:ext uri="{FF2B5EF4-FFF2-40B4-BE49-F238E27FC236}">
                <a16:creationId xmlns:a16="http://schemas.microsoft.com/office/drawing/2014/main" xmlns="" id="{7880818B-7DB2-44B7-A3BA-3B6D8CD9CCB0}"/>
              </a:ext>
            </a:extLst>
          </p:cNvPr>
          <p:cNvGrpSpPr/>
          <p:nvPr/>
        </p:nvGrpSpPr>
        <p:grpSpPr>
          <a:xfrm>
            <a:off x="775166" y="4237759"/>
            <a:ext cx="2492567" cy="1295217"/>
            <a:chOff x="1356805" y="3325188"/>
            <a:chExt cx="2363452" cy="12281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xmlns="" id="{29D777ED-A31B-4AAE-9230-070F36DB48CD}"/>
                </a:ext>
              </a:extLst>
            </p:cNvPr>
            <p:cNvSpPr/>
            <p:nvPr/>
          </p:nvSpPr>
          <p:spPr>
            <a:xfrm>
              <a:off x="1356805" y="3677812"/>
              <a:ext cx="2363452" cy="87550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请替换文字内容，点击添加相关标题文字，修改文字内容，也可以直接复制你的内容到此。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xmlns="" id="{3E07829A-B947-454A-854D-AB94477A35CA}"/>
                </a:ext>
              </a:extLst>
            </p:cNvPr>
            <p:cNvSpPr/>
            <p:nvPr/>
          </p:nvSpPr>
          <p:spPr>
            <a:xfrm>
              <a:off x="1417544" y="3325188"/>
              <a:ext cx="2241974" cy="40808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文字添加</a:t>
              </a:r>
            </a:p>
          </p:txBody>
        </p:sp>
      </p:grpSp>
      <p:pic>
        <p:nvPicPr>
          <p:cNvPr id="26" name="图片占位符 3">
            <a:extLst>
              <a:ext uri="{FF2B5EF4-FFF2-40B4-BE49-F238E27FC236}">
                <a16:creationId xmlns:a16="http://schemas.microsoft.com/office/drawing/2014/main" xmlns="" id="{656BF493-4D45-43E1-AEF8-C7753DDF4FF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5391" y="2113811"/>
            <a:ext cx="1731649" cy="1154014"/>
          </a:xfrm>
          <a:custGeom>
            <a:avLst/>
            <a:gdLst>
              <a:gd name="connsiteX0" fmla="*/ 820930 w 1641860"/>
              <a:gd name="connsiteY0" fmla="*/ 0 h 1624794"/>
              <a:gd name="connsiteX1" fmla="*/ 1641860 w 1641860"/>
              <a:gd name="connsiteY1" fmla="*/ 812397 h 1624794"/>
              <a:gd name="connsiteX2" fmla="*/ 820930 w 1641860"/>
              <a:gd name="connsiteY2" fmla="*/ 1624794 h 1624794"/>
              <a:gd name="connsiteX3" fmla="*/ 0 w 1641860"/>
              <a:gd name="connsiteY3" fmla="*/ 812397 h 1624794"/>
              <a:gd name="connsiteX4" fmla="*/ 820930 w 1641860"/>
              <a:gd name="connsiteY4" fmla="*/ 0 h 162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860" h="1624794">
                <a:moveTo>
                  <a:pt x="820930" y="0"/>
                </a:moveTo>
                <a:cubicBezTo>
                  <a:pt x="1274317" y="0"/>
                  <a:pt x="1641860" y="363723"/>
                  <a:pt x="1641860" y="812397"/>
                </a:cubicBezTo>
                <a:cubicBezTo>
                  <a:pt x="1641860" y="1261071"/>
                  <a:pt x="1274317" y="1624794"/>
                  <a:pt x="820930" y="1624794"/>
                </a:cubicBezTo>
                <a:cubicBezTo>
                  <a:pt x="367543" y="1624794"/>
                  <a:pt x="0" y="1261071"/>
                  <a:pt x="0" y="812397"/>
                </a:cubicBezTo>
                <a:cubicBezTo>
                  <a:pt x="0" y="363723"/>
                  <a:pt x="367543" y="0"/>
                  <a:pt x="820930" y="0"/>
                </a:cubicBezTo>
                <a:close/>
              </a:path>
            </a:pathLst>
          </a:custGeom>
        </p:spPr>
      </p:pic>
      <p:pic>
        <p:nvPicPr>
          <p:cNvPr id="27" name="图片占位符 9">
            <a:extLst>
              <a:ext uri="{FF2B5EF4-FFF2-40B4-BE49-F238E27FC236}">
                <a16:creationId xmlns:a16="http://schemas.microsoft.com/office/drawing/2014/main" xmlns="" id="{276D8211-A2D7-4A1E-A7E7-E4813B51761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0515" y="2021566"/>
            <a:ext cx="1731649" cy="1338503"/>
          </a:xfrm>
          <a:custGeom>
            <a:avLst/>
            <a:gdLst>
              <a:gd name="connsiteX0" fmla="*/ 820930 w 1641860"/>
              <a:gd name="connsiteY0" fmla="*/ 0 h 1624794"/>
              <a:gd name="connsiteX1" fmla="*/ 1641860 w 1641860"/>
              <a:gd name="connsiteY1" fmla="*/ 812397 h 1624794"/>
              <a:gd name="connsiteX2" fmla="*/ 820930 w 1641860"/>
              <a:gd name="connsiteY2" fmla="*/ 1624794 h 1624794"/>
              <a:gd name="connsiteX3" fmla="*/ 0 w 1641860"/>
              <a:gd name="connsiteY3" fmla="*/ 812397 h 1624794"/>
              <a:gd name="connsiteX4" fmla="*/ 820930 w 1641860"/>
              <a:gd name="connsiteY4" fmla="*/ 0 h 162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860" h="1624794">
                <a:moveTo>
                  <a:pt x="820930" y="0"/>
                </a:moveTo>
                <a:cubicBezTo>
                  <a:pt x="1274317" y="0"/>
                  <a:pt x="1641860" y="363723"/>
                  <a:pt x="1641860" y="812397"/>
                </a:cubicBezTo>
                <a:cubicBezTo>
                  <a:pt x="1641860" y="1261071"/>
                  <a:pt x="1274317" y="1624794"/>
                  <a:pt x="820930" y="1624794"/>
                </a:cubicBezTo>
                <a:cubicBezTo>
                  <a:pt x="367543" y="1624794"/>
                  <a:pt x="0" y="1261071"/>
                  <a:pt x="0" y="812397"/>
                </a:cubicBezTo>
                <a:cubicBezTo>
                  <a:pt x="0" y="363723"/>
                  <a:pt x="367543" y="0"/>
                  <a:pt x="820930" y="0"/>
                </a:cubicBezTo>
                <a:close/>
              </a:path>
            </a:pathLst>
          </a:custGeom>
        </p:spPr>
      </p:pic>
      <p:pic>
        <p:nvPicPr>
          <p:cNvPr id="29" name="图片占位符 19">
            <a:extLst>
              <a:ext uri="{FF2B5EF4-FFF2-40B4-BE49-F238E27FC236}">
                <a16:creationId xmlns:a16="http://schemas.microsoft.com/office/drawing/2014/main" xmlns="" id="{5512E2EA-87BA-4DC8-8B28-8EBD7FF57838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5637" y="2113602"/>
            <a:ext cx="1731649" cy="1154432"/>
          </a:xfrm>
          <a:custGeom>
            <a:avLst/>
            <a:gdLst>
              <a:gd name="connsiteX0" fmla="*/ 820930 w 1641860"/>
              <a:gd name="connsiteY0" fmla="*/ 0 h 1624794"/>
              <a:gd name="connsiteX1" fmla="*/ 1641860 w 1641860"/>
              <a:gd name="connsiteY1" fmla="*/ 812397 h 1624794"/>
              <a:gd name="connsiteX2" fmla="*/ 820930 w 1641860"/>
              <a:gd name="connsiteY2" fmla="*/ 1624794 h 1624794"/>
              <a:gd name="connsiteX3" fmla="*/ 0 w 1641860"/>
              <a:gd name="connsiteY3" fmla="*/ 812397 h 1624794"/>
              <a:gd name="connsiteX4" fmla="*/ 820930 w 1641860"/>
              <a:gd name="connsiteY4" fmla="*/ 0 h 162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860" h="1624794">
                <a:moveTo>
                  <a:pt x="820930" y="0"/>
                </a:moveTo>
                <a:cubicBezTo>
                  <a:pt x="1274317" y="0"/>
                  <a:pt x="1641860" y="363723"/>
                  <a:pt x="1641860" y="812397"/>
                </a:cubicBezTo>
                <a:cubicBezTo>
                  <a:pt x="1641860" y="1261071"/>
                  <a:pt x="1274317" y="1624794"/>
                  <a:pt x="820930" y="1624794"/>
                </a:cubicBezTo>
                <a:cubicBezTo>
                  <a:pt x="367543" y="1624794"/>
                  <a:pt x="0" y="1261071"/>
                  <a:pt x="0" y="812397"/>
                </a:cubicBezTo>
                <a:cubicBezTo>
                  <a:pt x="0" y="363723"/>
                  <a:pt x="367543" y="0"/>
                  <a:pt x="820930" y="0"/>
                </a:cubicBezTo>
                <a:close/>
              </a:path>
            </a:pathLst>
          </a:custGeom>
        </p:spPr>
      </p:pic>
      <p:pic>
        <p:nvPicPr>
          <p:cNvPr id="30" name="图片占位符 21">
            <a:extLst>
              <a:ext uri="{FF2B5EF4-FFF2-40B4-BE49-F238E27FC236}">
                <a16:creationId xmlns:a16="http://schemas.microsoft.com/office/drawing/2014/main" xmlns="" id="{7E6FD5D3-5A15-472B-BAEB-3F271C45FC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0760" y="2113811"/>
            <a:ext cx="1731649" cy="1154014"/>
          </a:xfrm>
          <a:custGeom>
            <a:avLst/>
            <a:gdLst>
              <a:gd name="connsiteX0" fmla="*/ 820930 w 1641860"/>
              <a:gd name="connsiteY0" fmla="*/ 0 h 1624794"/>
              <a:gd name="connsiteX1" fmla="*/ 1641860 w 1641860"/>
              <a:gd name="connsiteY1" fmla="*/ 812397 h 1624794"/>
              <a:gd name="connsiteX2" fmla="*/ 820930 w 1641860"/>
              <a:gd name="connsiteY2" fmla="*/ 1624794 h 1624794"/>
              <a:gd name="connsiteX3" fmla="*/ 0 w 1641860"/>
              <a:gd name="connsiteY3" fmla="*/ 812397 h 1624794"/>
              <a:gd name="connsiteX4" fmla="*/ 820930 w 1641860"/>
              <a:gd name="connsiteY4" fmla="*/ 0 h 162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860" h="1624794">
                <a:moveTo>
                  <a:pt x="820930" y="0"/>
                </a:moveTo>
                <a:cubicBezTo>
                  <a:pt x="1274317" y="0"/>
                  <a:pt x="1641860" y="363723"/>
                  <a:pt x="1641860" y="812397"/>
                </a:cubicBezTo>
                <a:cubicBezTo>
                  <a:pt x="1641860" y="1261071"/>
                  <a:pt x="1274317" y="1624794"/>
                  <a:pt x="820930" y="1624794"/>
                </a:cubicBezTo>
                <a:cubicBezTo>
                  <a:pt x="367543" y="1624794"/>
                  <a:pt x="0" y="1261071"/>
                  <a:pt x="0" y="812397"/>
                </a:cubicBezTo>
                <a:cubicBezTo>
                  <a:pt x="0" y="363723"/>
                  <a:pt x="367543" y="0"/>
                  <a:pt x="820930" y="0"/>
                </a:cubicBezTo>
                <a:close/>
              </a:path>
            </a:pathLst>
          </a:custGeom>
        </p:spPr>
      </p:pic>
      <p:grpSp>
        <p:nvGrpSpPr>
          <p:cNvPr id="31" name="组合 24">
            <a:extLst>
              <a:ext uri="{FF2B5EF4-FFF2-40B4-BE49-F238E27FC236}">
                <a16:creationId xmlns:a16="http://schemas.microsoft.com/office/drawing/2014/main" xmlns="" id="{1F63E7F2-FACB-4619-A15F-64CBE45CE920}"/>
              </a:ext>
            </a:extLst>
          </p:cNvPr>
          <p:cNvGrpSpPr/>
          <p:nvPr/>
        </p:nvGrpSpPr>
        <p:grpSpPr>
          <a:xfrm>
            <a:off x="3530139" y="4237759"/>
            <a:ext cx="2492567" cy="1295217"/>
            <a:chOff x="1356805" y="3325188"/>
            <a:chExt cx="2363452" cy="1228126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xmlns="" id="{1F9E3F90-6B16-4C00-A3F4-9F3015557221}"/>
                </a:ext>
              </a:extLst>
            </p:cNvPr>
            <p:cNvSpPr/>
            <p:nvPr/>
          </p:nvSpPr>
          <p:spPr>
            <a:xfrm>
              <a:off x="1356805" y="3677812"/>
              <a:ext cx="2363452" cy="87550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请替换文字内容，点击添加相关标题文字，修改文字内容，也可以直接复制你的内容到此。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xmlns="" id="{D96E7C3D-82C4-4C37-A9B9-08534D61B3B4}"/>
                </a:ext>
              </a:extLst>
            </p:cNvPr>
            <p:cNvSpPr/>
            <p:nvPr/>
          </p:nvSpPr>
          <p:spPr>
            <a:xfrm>
              <a:off x="1417544" y="3325188"/>
              <a:ext cx="2241974" cy="40808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文字添加</a:t>
              </a:r>
            </a:p>
          </p:txBody>
        </p:sp>
      </p:grpSp>
      <p:grpSp>
        <p:nvGrpSpPr>
          <p:cNvPr id="34" name="组合 37">
            <a:extLst>
              <a:ext uri="{FF2B5EF4-FFF2-40B4-BE49-F238E27FC236}">
                <a16:creationId xmlns:a16="http://schemas.microsoft.com/office/drawing/2014/main" xmlns="" id="{5122DD87-7FF8-41D7-892B-E89A2FCFFFC6}"/>
              </a:ext>
            </a:extLst>
          </p:cNvPr>
          <p:cNvGrpSpPr/>
          <p:nvPr/>
        </p:nvGrpSpPr>
        <p:grpSpPr>
          <a:xfrm>
            <a:off x="6285110" y="4237759"/>
            <a:ext cx="2492567" cy="1295217"/>
            <a:chOff x="1356805" y="3325188"/>
            <a:chExt cx="2363452" cy="1228126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xmlns="" id="{9E16FAE9-561A-4700-A34A-DB242D7A66FB}"/>
                </a:ext>
              </a:extLst>
            </p:cNvPr>
            <p:cNvSpPr/>
            <p:nvPr/>
          </p:nvSpPr>
          <p:spPr>
            <a:xfrm>
              <a:off x="1356805" y="3677812"/>
              <a:ext cx="2363452" cy="87550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请替换文字内容，点击添加相关标题文字，修改文字内容，也可以直接复制你的内容到此。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xmlns="" id="{EBBC8D91-C82E-4E40-884A-25584B44A171}"/>
                </a:ext>
              </a:extLst>
            </p:cNvPr>
            <p:cNvSpPr/>
            <p:nvPr/>
          </p:nvSpPr>
          <p:spPr>
            <a:xfrm>
              <a:off x="1417544" y="3325188"/>
              <a:ext cx="2241974" cy="40808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文字添加</a:t>
              </a:r>
            </a:p>
          </p:txBody>
        </p:sp>
      </p:grpSp>
      <p:grpSp>
        <p:nvGrpSpPr>
          <p:cNvPr id="37" name="组合 40">
            <a:extLst>
              <a:ext uri="{FF2B5EF4-FFF2-40B4-BE49-F238E27FC236}">
                <a16:creationId xmlns:a16="http://schemas.microsoft.com/office/drawing/2014/main" xmlns="" id="{434708B6-1080-4D7A-9925-9BB4C82E6347}"/>
              </a:ext>
            </a:extLst>
          </p:cNvPr>
          <p:cNvGrpSpPr/>
          <p:nvPr/>
        </p:nvGrpSpPr>
        <p:grpSpPr>
          <a:xfrm>
            <a:off x="9040082" y="4237759"/>
            <a:ext cx="2492567" cy="1295217"/>
            <a:chOff x="1356805" y="3325188"/>
            <a:chExt cx="2363452" cy="1228126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xmlns="" id="{45A1BF99-90E4-4E48-BE70-D5CC3F44AD5C}"/>
                </a:ext>
              </a:extLst>
            </p:cNvPr>
            <p:cNvSpPr/>
            <p:nvPr/>
          </p:nvSpPr>
          <p:spPr>
            <a:xfrm>
              <a:off x="1356805" y="3677812"/>
              <a:ext cx="2363452" cy="87550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请替换文字内容，点击添加相关标题文字，修改文字内容，也可以直接复制你的内容到此。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xmlns="" id="{0E3DE8B9-7462-4286-AA72-73FA0B2B734B}"/>
                </a:ext>
              </a:extLst>
            </p:cNvPr>
            <p:cNvSpPr/>
            <p:nvPr/>
          </p:nvSpPr>
          <p:spPr>
            <a:xfrm>
              <a:off x="1417544" y="3325188"/>
              <a:ext cx="2241974" cy="40808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文字添加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10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9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0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0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10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9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0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0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工作经验欠缺</a:t>
              </a:r>
            </a:p>
          </p:txBody>
        </p:sp>
      </p:grpSp>
      <p:grpSp>
        <p:nvGrpSpPr>
          <p:cNvPr id="7" name="08711b99-5076-42ab-8052-9c6e5b89f4ee">
            <a:extLst>
              <a:ext uri="{FF2B5EF4-FFF2-40B4-BE49-F238E27FC236}">
                <a16:creationId xmlns:a16="http://schemas.microsoft.com/office/drawing/2014/main" xmlns="" id="{43EC0B9D-23F2-427F-A96C-C8886C2BAEB6}"/>
              </a:ext>
            </a:extLst>
          </p:cNvPr>
          <p:cNvGrpSpPr>
            <a:grpSpLocks noChangeAspect="1"/>
          </p:cNvGrpSpPr>
          <p:nvPr/>
        </p:nvGrpSpPr>
        <p:grpSpPr>
          <a:xfrm>
            <a:off x="421302" y="1479193"/>
            <a:ext cx="11349397" cy="4518112"/>
            <a:chOff x="365149" y="1308654"/>
            <a:chExt cx="11349397" cy="4518112"/>
          </a:xfrm>
        </p:grpSpPr>
        <p:sp>
          <p:nvSpPr>
            <p:cNvPr id="8" name="iS1ide-Arc 12">
              <a:extLst>
                <a:ext uri="{FF2B5EF4-FFF2-40B4-BE49-F238E27FC236}">
                  <a16:creationId xmlns:a16="http://schemas.microsoft.com/office/drawing/2014/main" xmlns="" id="{7B19A821-4C28-4906-8C25-3F540D6C07A6}"/>
                </a:ext>
              </a:extLst>
            </p:cNvPr>
            <p:cNvSpPr/>
            <p:nvPr/>
          </p:nvSpPr>
          <p:spPr>
            <a:xfrm flipH="1" flipV="1">
              <a:off x="3975654" y="1586073"/>
              <a:ext cx="4240694" cy="4240693"/>
            </a:xfrm>
            <a:prstGeom prst="arc">
              <a:avLst>
                <a:gd name="adj1" fmla="val 12136914"/>
                <a:gd name="adj2" fmla="val 20239707"/>
              </a:avLst>
            </a:prstGeom>
            <a:ln w="1905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9" name="Group 1">
              <a:extLst>
                <a:ext uri="{FF2B5EF4-FFF2-40B4-BE49-F238E27FC236}">
                  <a16:creationId xmlns:a16="http://schemas.microsoft.com/office/drawing/2014/main" xmlns="" id="{ADC9E2C2-25C5-454A-A62D-743B076C9D4C}"/>
                </a:ext>
              </a:extLst>
            </p:cNvPr>
            <p:cNvGrpSpPr/>
            <p:nvPr/>
          </p:nvGrpSpPr>
          <p:grpSpPr>
            <a:xfrm>
              <a:off x="365149" y="1308654"/>
              <a:ext cx="11349397" cy="4240693"/>
              <a:chOff x="365149" y="1586073"/>
              <a:chExt cx="11349397" cy="4240693"/>
            </a:xfrm>
          </p:grpSpPr>
          <p:sp>
            <p:nvSpPr>
              <p:cNvPr id="10" name="iS1ide-Oval 8">
                <a:extLst>
                  <a:ext uri="{FF2B5EF4-FFF2-40B4-BE49-F238E27FC236}">
                    <a16:creationId xmlns:a16="http://schemas.microsoft.com/office/drawing/2014/main" xmlns="" id="{DBC1E670-3507-49E7-807C-7A6D355BAC4A}"/>
                  </a:ext>
                </a:extLst>
              </p:cNvPr>
              <p:cNvSpPr/>
              <p:nvPr/>
            </p:nvSpPr>
            <p:spPr>
              <a:xfrm>
                <a:off x="4535521" y="2145942"/>
                <a:ext cx="3120960" cy="3120955"/>
              </a:xfrm>
              <a:prstGeom prst="ellipse">
                <a:avLst/>
              </a:prstGeom>
              <a:solidFill>
                <a:srgbClr val="44526F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bIns="360000" anchor="b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200">
                    <a:solidFill>
                      <a:schemeClr val="bg1"/>
                    </a:solidFill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11" name="iS1ide-Oval 9">
                <a:extLst>
                  <a:ext uri="{FF2B5EF4-FFF2-40B4-BE49-F238E27FC236}">
                    <a16:creationId xmlns:a16="http://schemas.microsoft.com/office/drawing/2014/main" xmlns="" id="{628A709D-D39B-4721-AECE-2D667A3FD4D6}"/>
                  </a:ext>
                </a:extLst>
              </p:cNvPr>
              <p:cNvSpPr/>
              <p:nvPr/>
            </p:nvSpPr>
            <p:spPr>
              <a:xfrm>
                <a:off x="3301042" y="2896402"/>
                <a:ext cx="1620039" cy="1620036"/>
              </a:xfrm>
              <a:prstGeom prst="ellipse">
                <a:avLst/>
              </a:prstGeom>
              <a:solidFill>
                <a:srgbClr val="44526F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" name="iS1ide-Oval 10">
                <a:extLst>
                  <a:ext uri="{FF2B5EF4-FFF2-40B4-BE49-F238E27FC236}">
                    <a16:creationId xmlns:a16="http://schemas.microsoft.com/office/drawing/2014/main" xmlns="" id="{5535710B-4AB9-4740-BCFB-56BEBFE584C2}"/>
                  </a:ext>
                </a:extLst>
              </p:cNvPr>
              <p:cNvSpPr/>
              <p:nvPr/>
            </p:nvSpPr>
            <p:spPr>
              <a:xfrm>
                <a:off x="7270920" y="2896402"/>
                <a:ext cx="1620039" cy="1620036"/>
              </a:xfrm>
              <a:prstGeom prst="ellipse">
                <a:avLst/>
              </a:prstGeom>
              <a:solidFill>
                <a:srgbClr val="44526F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" name="iS1ide-Arc 11">
                <a:extLst>
                  <a:ext uri="{FF2B5EF4-FFF2-40B4-BE49-F238E27FC236}">
                    <a16:creationId xmlns:a16="http://schemas.microsoft.com/office/drawing/2014/main" xmlns="" id="{3ACFA4EE-F74E-43E4-82DA-6636912114EF}"/>
                  </a:ext>
                </a:extLst>
              </p:cNvPr>
              <p:cNvSpPr/>
              <p:nvPr/>
            </p:nvSpPr>
            <p:spPr>
              <a:xfrm>
                <a:off x="3975654" y="1586073"/>
                <a:ext cx="4240694" cy="4240693"/>
              </a:xfrm>
              <a:prstGeom prst="arc">
                <a:avLst>
                  <a:gd name="adj1" fmla="val 12136914"/>
                  <a:gd name="adj2" fmla="val 20239707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" name="iS1ide-Freeform: Shape 15">
                <a:extLst>
                  <a:ext uri="{FF2B5EF4-FFF2-40B4-BE49-F238E27FC236}">
                    <a16:creationId xmlns:a16="http://schemas.microsoft.com/office/drawing/2014/main" xmlns="" id="{652DB46B-0057-4013-B2F6-F6475B9198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2393" y="3441049"/>
                <a:ext cx="637337" cy="530742"/>
              </a:xfrm>
              <a:custGeom>
                <a:avLst/>
                <a:gdLst>
                  <a:gd name="T0" fmla="*/ 1028 w 1149"/>
                  <a:gd name="T1" fmla="*/ 541 h 955"/>
                  <a:gd name="T2" fmla="*/ 1044 w 1149"/>
                  <a:gd name="T3" fmla="*/ 661 h 955"/>
                  <a:gd name="T4" fmla="*/ 1005 w 1149"/>
                  <a:gd name="T5" fmla="*/ 753 h 955"/>
                  <a:gd name="T6" fmla="*/ 915 w 1149"/>
                  <a:gd name="T7" fmla="*/ 813 h 955"/>
                  <a:gd name="T8" fmla="*/ 862 w 1149"/>
                  <a:gd name="T9" fmla="*/ 882 h 955"/>
                  <a:gd name="T10" fmla="*/ 786 w 1149"/>
                  <a:gd name="T11" fmla="*/ 926 h 955"/>
                  <a:gd name="T12" fmla="*/ 670 w 1149"/>
                  <a:gd name="T13" fmla="*/ 944 h 955"/>
                  <a:gd name="T14" fmla="*/ 702 w 1149"/>
                  <a:gd name="T15" fmla="*/ 895 h 955"/>
                  <a:gd name="T16" fmla="*/ 752 w 1149"/>
                  <a:gd name="T17" fmla="*/ 876 h 955"/>
                  <a:gd name="T18" fmla="*/ 670 w 1149"/>
                  <a:gd name="T19" fmla="*/ 761 h 955"/>
                  <a:gd name="T20" fmla="*/ 793 w 1149"/>
                  <a:gd name="T21" fmla="*/ 816 h 955"/>
                  <a:gd name="T22" fmla="*/ 854 w 1149"/>
                  <a:gd name="T23" fmla="*/ 819 h 955"/>
                  <a:gd name="T24" fmla="*/ 754 w 1149"/>
                  <a:gd name="T25" fmla="*/ 707 h 955"/>
                  <a:gd name="T26" fmla="*/ 767 w 1149"/>
                  <a:gd name="T27" fmla="*/ 662 h 955"/>
                  <a:gd name="T28" fmla="*/ 909 w 1149"/>
                  <a:gd name="T29" fmla="*/ 755 h 955"/>
                  <a:gd name="T30" fmla="*/ 948 w 1149"/>
                  <a:gd name="T31" fmla="*/ 714 h 955"/>
                  <a:gd name="T32" fmla="*/ 813 w 1149"/>
                  <a:gd name="T33" fmla="*/ 581 h 955"/>
                  <a:gd name="T34" fmla="*/ 858 w 1149"/>
                  <a:gd name="T35" fmla="*/ 566 h 955"/>
                  <a:gd name="T36" fmla="*/ 998 w 1149"/>
                  <a:gd name="T37" fmla="*/ 628 h 955"/>
                  <a:gd name="T38" fmla="*/ 683 w 1149"/>
                  <a:gd name="T39" fmla="*/ 301 h 955"/>
                  <a:gd name="T40" fmla="*/ 730 w 1149"/>
                  <a:gd name="T41" fmla="*/ 285 h 955"/>
                  <a:gd name="T42" fmla="*/ 97 w 1149"/>
                  <a:gd name="T43" fmla="*/ 439 h 955"/>
                  <a:gd name="T44" fmla="*/ 0 w 1149"/>
                  <a:gd name="T45" fmla="*/ 254 h 955"/>
                  <a:gd name="T46" fmla="*/ 174 w 1149"/>
                  <a:gd name="T47" fmla="*/ 32 h 955"/>
                  <a:gd name="T48" fmla="*/ 260 w 1149"/>
                  <a:gd name="T49" fmla="*/ 2 h 955"/>
                  <a:gd name="T50" fmla="*/ 362 w 1149"/>
                  <a:gd name="T51" fmla="*/ 59 h 955"/>
                  <a:gd name="T52" fmla="*/ 525 w 1149"/>
                  <a:gd name="T53" fmla="*/ 40 h 955"/>
                  <a:gd name="T54" fmla="*/ 338 w 1149"/>
                  <a:gd name="T55" fmla="*/ 112 h 955"/>
                  <a:gd name="T56" fmla="*/ 233 w 1149"/>
                  <a:gd name="T57" fmla="*/ 59 h 955"/>
                  <a:gd name="T58" fmla="*/ 60 w 1149"/>
                  <a:gd name="T59" fmla="*/ 267 h 955"/>
                  <a:gd name="T60" fmla="*/ 143 w 1149"/>
                  <a:gd name="T61" fmla="*/ 367 h 955"/>
                  <a:gd name="T62" fmla="*/ 149 w 1149"/>
                  <a:gd name="T63" fmla="*/ 500 h 955"/>
                  <a:gd name="T64" fmla="*/ 538 w 1149"/>
                  <a:gd name="T65" fmla="*/ 788 h 955"/>
                  <a:gd name="T66" fmla="*/ 512 w 1149"/>
                  <a:gd name="T67" fmla="*/ 773 h 955"/>
                  <a:gd name="T68" fmla="*/ 456 w 1149"/>
                  <a:gd name="T69" fmla="*/ 707 h 955"/>
                  <a:gd name="T70" fmla="*/ 394 w 1149"/>
                  <a:gd name="T71" fmla="*/ 710 h 955"/>
                  <a:gd name="T72" fmla="*/ 370 w 1149"/>
                  <a:gd name="T73" fmla="*/ 642 h 955"/>
                  <a:gd name="T74" fmla="*/ 295 w 1149"/>
                  <a:gd name="T75" fmla="*/ 627 h 955"/>
                  <a:gd name="T76" fmla="*/ 283 w 1149"/>
                  <a:gd name="T77" fmla="*/ 546 h 955"/>
                  <a:gd name="T78" fmla="*/ 195 w 1149"/>
                  <a:gd name="T79" fmla="*/ 527 h 955"/>
                  <a:gd name="T80" fmla="*/ 135 w 1149"/>
                  <a:gd name="T81" fmla="*/ 607 h 955"/>
                  <a:gd name="T82" fmla="*/ 174 w 1149"/>
                  <a:gd name="T83" fmla="*/ 681 h 955"/>
                  <a:gd name="T84" fmla="*/ 230 w 1149"/>
                  <a:gd name="T85" fmla="*/ 692 h 955"/>
                  <a:gd name="T86" fmla="*/ 239 w 1149"/>
                  <a:gd name="T87" fmla="*/ 794 h 955"/>
                  <a:gd name="T88" fmla="*/ 341 w 1149"/>
                  <a:gd name="T89" fmla="*/ 789 h 955"/>
                  <a:gd name="T90" fmla="*/ 358 w 1149"/>
                  <a:gd name="T91" fmla="*/ 843 h 955"/>
                  <a:gd name="T92" fmla="*/ 458 w 1149"/>
                  <a:gd name="T93" fmla="*/ 862 h 955"/>
                  <a:gd name="T94" fmla="*/ 478 w 1149"/>
                  <a:gd name="T95" fmla="*/ 883 h 955"/>
                  <a:gd name="T96" fmla="*/ 540 w 1149"/>
                  <a:gd name="T97" fmla="*/ 937 h 955"/>
                  <a:gd name="T98" fmla="*/ 618 w 1149"/>
                  <a:gd name="T99" fmla="*/ 894 h 955"/>
                  <a:gd name="T100" fmla="*/ 602 w 1149"/>
                  <a:gd name="T101" fmla="*/ 804 h 955"/>
                  <a:gd name="T102" fmla="*/ 1035 w 1149"/>
                  <a:gd name="T103" fmla="*/ 442 h 955"/>
                  <a:gd name="T104" fmla="*/ 1090 w 1149"/>
                  <a:gd name="T105" fmla="*/ 313 h 955"/>
                  <a:gd name="T106" fmla="*/ 1130 w 1149"/>
                  <a:gd name="T107" fmla="*/ 172 h 955"/>
                  <a:gd name="T108" fmla="*/ 864 w 1149"/>
                  <a:gd name="T109" fmla="*/ 42 h 955"/>
                  <a:gd name="T110" fmla="*/ 685 w 1149"/>
                  <a:gd name="T111" fmla="*/ 43 h 955"/>
                  <a:gd name="T112" fmla="*/ 333 w 1149"/>
                  <a:gd name="T113" fmla="*/ 247 h 955"/>
                  <a:gd name="T114" fmla="*/ 358 w 1149"/>
                  <a:gd name="T115" fmla="*/ 338 h 955"/>
                  <a:gd name="T116" fmla="*/ 609 w 1149"/>
                  <a:gd name="T117" fmla="*/ 222 h 955"/>
                  <a:gd name="T118" fmla="*/ 713 w 1149"/>
                  <a:gd name="T119" fmla="*/ 240 h 955"/>
                  <a:gd name="T120" fmla="*/ 797 w 1149"/>
                  <a:gd name="T121" fmla="*/ 256 h 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9" h="955">
                    <a:moveTo>
                      <a:pt x="748" y="284"/>
                    </a:moveTo>
                    <a:lnTo>
                      <a:pt x="748" y="284"/>
                    </a:lnTo>
                    <a:lnTo>
                      <a:pt x="852" y="378"/>
                    </a:lnTo>
                    <a:lnTo>
                      <a:pt x="903" y="424"/>
                    </a:lnTo>
                    <a:lnTo>
                      <a:pt x="954" y="473"/>
                    </a:lnTo>
                    <a:lnTo>
                      <a:pt x="954" y="473"/>
                    </a:lnTo>
                    <a:lnTo>
                      <a:pt x="961" y="478"/>
                    </a:lnTo>
                    <a:lnTo>
                      <a:pt x="968" y="484"/>
                    </a:lnTo>
                    <a:lnTo>
                      <a:pt x="1006" y="518"/>
                    </a:lnTo>
                    <a:lnTo>
                      <a:pt x="1028" y="541"/>
                    </a:lnTo>
                    <a:lnTo>
                      <a:pt x="1028" y="541"/>
                    </a:lnTo>
                    <a:lnTo>
                      <a:pt x="1037" y="552"/>
                    </a:lnTo>
                    <a:lnTo>
                      <a:pt x="1044" y="562"/>
                    </a:lnTo>
                    <a:lnTo>
                      <a:pt x="1050" y="573"/>
                    </a:lnTo>
                    <a:lnTo>
                      <a:pt x="1054" y="585"/>
                    </a:lnTo>
                    <a:lnTo>
                      <a:pt x="1057" y="596"/>
                    </a:lnTo>
                    <a:lnTo>
                      <a:pt x="1057" y="607"/>
                    </a:lnTo>
                    <a:lnTo>
                      <a:pt x="1057" y="618"/>
                    </a:lnTo>
                    <a:lnTo>
                      <a:pt x="1056" y="630"/>
                    </a:lnTo>
                    <a:lnTo>
                      <a:pt x="1054" y="641"/>
                    </a:lnTo>
                    <a:lnTo>
                      <a:pt x="1049" y="651"/>
                    </a:lnTo>
                    <a:lnTo>
                      <a:pt x="1044" y="661"/>
                    </a:lnTo>
                    <a:lnTo>
                      <a:pt x="1038" y="671"/>
                    </a:lnTo>
                    <a:lnTo>
                      <a:pt x="1030" y="679"/>
                    </a:lnTo>
                    <a:lnTo>
                      <a:pt x="1022" y="686"/>
                    </a:lnTo>
                    <a:lnTo>
                      <a:pt x="1013" y="692"/>
                    </a:lnTo>
                    <a:lnTo>
                      <a:pt x="1003" y="697"/>
                    </a:lnTo>
                    <a:lnTo>
                      <a:pt x="1003" y="697"/>
                    </a:lnTo>
                    <a:lnTo>
                      <a:pt x="1006" y="709"/>
                    </a:lnTo>
                    <a:lnTo>
                      <a:pt x="1009" y="720"/>
                    </a:lnTo>
                    <a:lnTo>
                      <a:pt x="1009" y="731"/>
                    </a:lnTo>
                    <a:lnTo>
                      <a:pt x="1008" y="742"/>
                    </a:lnTo>
                    <a:lnTo>
                      <a:pt x="1005" y="753"/>
                    </a:lnTo>
                    <a:lnTo>
                      <a:pt x="1002" y="762"/>
                    </a:lnTo>
                    <a:lnTo>
                      <a:pt x="997" y="772"/>
                    </a:lnTo>
                    <a:lnTo>
                      <a:pt x="991" y="780"/>
                    </a:lnTo>
                    <a:lnTo>
                      <a:pt x="984" y="787"/>
                    </a:lnTo>
                    <a:lnTo>
                      <a:pt x="977" y="794"/>
                    </a:lnTo>
                    <a:lnTo>
                      <a:pt x="967" y="800"/>
                    </a:lnTo>
                    <a:lnTo>
                      <a:pt x="958" y="806"/>
                    </a:lnTo>
                    <a:lnTo>
                      <a:pt x="948" y="810"/>
                    </a:lnTo>
                    <a:lnTo>
                      <a:pt x="937" y="812"/>
                    </a:lnTo>
                    <a:lnTo>
                      <a:pt x="927" y="813"/>
                    </a:lnTo>
                    <a:lnTo>
                      <a:pt x="915" y="813"/>
                    </a:lnTo>
                    <a:lnTo>
                      <a:pt x="915" y="813"/>
                    </a:lnTo>
                    <a:lnTo>
                      <a:pt x="914" y="823"/>
                    </a:lnTo>
                    <a:lnTo>
                      <a:pt x="911" y="832"/>
                    </a:lnTo>
                    <a:lnTo>
                      <a:pt x="908" y="841"/>
                    </a:lnTo>
                    <a:lnTo>
                      <a:pt x="903" y="849"/>
                    </a:lnTo>
                    <a:lnTo>
                      <a:pt x="898" y="856"/>
                    </a:lnTo>
                    <a:lnTo>
                      <a:pt x="892" y="862"/>
                    </a:lnTo>
                    <a:lnTo>
                      <a:pt x="885" y="869"/>
                    </a:lnTo>
                    <a:lnTo>
                      <a:pt x="878" y="874"/>
                    </a:lnTo>
                    <a:lnTo>
                      <a:pt x="871" y="879"/>
                    </a:lnTo>
                    <a:lnTo>
                      <a:pt x="862" y="882"/>
                    </a:lnTo>
                    <a:lnTo>
                      <a:pt x="854" y="886"/>
                    </a:lnTo>
                    <a:lnTo>
                      <a:pt x="846" y="888"/>
                    </a:lnTo>
                    <a:lnTo>
                      <a:pt x="836" y="889"/>
                    </a:lnTo>
                    <a:lnTo>
                      <a:pt x="827" y="889"/>
                    </a:lnTo>
                    <a:lnTo>
                      <a:pt x="817" y="888"/>
                    </a:lnTo>
                    <a:lnTo>
                      <a:pt x="808" y="887"/>
                    </a:lnTo>
                    <a:lnTo>
                      <a:pt x="808" y="887"/>
                    </a:lnTo>
                    <a:lnTo>
                      <a:pt x="804" y="898"/>
                    </a:lnTo>
                    <a:lnTo>
                      <a:pt x="799" y="908"/>
                    </a:lnTo>
                    <a:lnTo>
                      <a:pt x="793" y="918"/>
                    </a:lnTo>
                    <a:lnTo>
                      <a:pt x="786" y="926"/>
                    </a:lnTo>
                    <a:lnTo>
                      <a:pt x="778" y="934"/>
                    </a:lnTo>
                    <a:lnTo>
                      <a:pt x="770" y="940"/>
                    </a:lnTo>
                    <a:lnTo>
                      <a:pt x="760" y="945"/>
                    </a:lnTo>
                    <a:lnTo>
                      <a:pt x="750" y="950"/>
                    </a:lnTo>
                    <a:lnTo>
                      <a:pt x="739" y="952"/>
                    </a:lnTo>
                    <a:lnTo>
                      <a:pt x="728" y="955"/>
                    </a:lnTo>
                    <a:lnTo>
                      <a:pt x="716" y="955"/>
                    </a:lnTo>
                    <a:lnTo>
                      <a:pt x="704" y="953"/>
                    </a:lnTo>
                    <a:lnTo>
                      <a:pt x="692" y="952"/>
                    </a:lnTo>
                    <a:lnTo>
                      <a:pt x="681" y="949"/>
                    </a:lnTo>
                    <a:lnTo>
                      <a:pt x="670" y="944"/>
                    </a:lnTo>
                    <a:lnTo>
                      <a:pt x="658" y="938"/>
                    </a:lnTo>
                    <a:lnTo>
                      <a:pt x="650" y="932"/>
                    </a:lnTo>
                    <a:lnTo>
                      <a:pt x="650" y="932"/>
                    </a:lnTo>
                    <a:lnTo>
                      <a:pt x="658" y="920"/>
                    </a:lnTo>
                    <a:lnTo>
                      <a:pt x="664" y="907"/>
                    </a:lnTo>
                    <a:lnTo>
                      <a:pt x="669" y="894"/>
                    </a:lnTo>
                    <a:lnTo>
                      <a:pt x="672" y="880"/>
                    </a:lnTo>
                    <a:lnTo>
                      <a:pt x="672" y="880"/>
                    </a:lnTo>
                    <a:lnTo>
                      <a:pt x="684" y="887"/>
                    </a:lnTo>
                    <a:lnTo>
                      <a:pt x="696" y="893"/>
                    </a:lnTo>
                    <a:lnTo>
                      <a:pt x="702" y="895"/>
                    </a:lnTo>
                    <a:lnTo>
                      <a:pt x="708" y="896"/>
                    </a:lnTo>
                    <a:lnTo>
                      <a:pt x="714" y="898"/>
                    </a:lnTo>
                    <a:lnTo>
                      <a:pt x="721" y="898"/>
                    </a:lnTo>
                    <a:lnTo>
                      <a:pt x="721" y="898"/>
                    </a:lnTo>
                    <a:lnTo>
                      <a:pt x="732" y="895"/>
                    </a:lnTo>
                    <a:lnTo>
                      <a:pt x="740" y="892"/>
                    </a:lnTo>
                    <a:lnTo>
                      <a:pt x="744" y="888"/>
                    </a:lnTo>
                    <a:lnTo>
                      <a:pt x="747" y="885"/>
                    </a:lnTo>
                    <a:lnTo>
                      <a:pt x="750" y="881"/>
                    </a:lnTo>
                    <a:lnTo>
                      <a:pt x="752" y="876"/>
                    </a:lnTo>
                    <a:lnTo>
                      <a:pt x="752" y="876"/>
                    </a:lnTo>
                    <a:lnTo>
                      <a:pt x="753" y="867"/>
                    </a:lnTo>
                    <a:lnTo>
                      <a:pt x="751" y="855"/>
                    </a:lnTo>
                    <a:lnTo>
                      <a:pt x="677" y="795"/>
                    </a:lnTo>
                    <a:lnTo>
                      <a:pt x="677" y="795"/>
                    </a:lnTo>
                    <a:lnTo>
                      <a:pt x="673" y="792"/>
                    </a:lnTo>
                    <a:lnTo>
                      <a:pt x="670" y="787"/>
                    </a:lnTo>
                    <a:lnTo>
                      <a:pt x="667" y="782"/>
                    </a:lnTo>
                    <a:lnTo>
                      <a:pt x="666" y="776"/>
                    </a:lnTo>
                    <a:lnTo>
                      <a:pt x="666" y="772"/>
                    </a:lnTo>
                    <a:lnTo>
                      <a:pt x="667" y="766"/>
                    </a:lnTo>
                    <a:lnTo>
                      <a:pt x="670" y="761"/>
                    </a:lnTo>
                    <a:lnTo>
                      <a:pt x="672" y="756"/>
                    </a:lnTo>
                    <a:lnTo>
                      <a:pt x="672" y="756"/>
                    </a:lnTo>
                    <a:lnTo>
                      <a:pt x="677" y="751"/>
                    </a:lnTo>
                    <a:lnTo>
                      <a:pt x="682" y="749"/>
                    </a:lnTo>
                    <a:lnTo>
                      <a:pt x="686" y="747"/>
                    </a:lnTo>
                    <a:lnTo>
                      <a:pt x="691" y="745"/>
                    </a:lnTo>
                    <a:lnTo>
                      <a:pt x="697" y="745"/>
                    </a:lnTo>
                    <a:lnTo>
                      <a:pt x="702" y="747"/>
                    </a:lnTo>
                    <a:lnTo>
                      <a:pt x="708" y="748"/>
                    </a:lnTo>
                    <a:lnTo>
                      <a:pt x="713" y="751"/>
                    </a:lnTo>
                    <a:lnTo>
                      <a:pt x="793" y="816"/>
                    </a:lnTo>
                    <a:lnTo>
                      <a:pt x="793" y="816"/>
                    </a:lnTo>
                    <a:lnTo>
                      <a:pt x="801" y="821"/>
                    </a:lnTo>
                    <a:lnTo>
                      <a:pt x="808" y="826"/>
                    </a:lnTo>
                    <a:lnTo>
                      <a:pt x="816" y="830"/>
                    </a:lnTo>
                    <a:lnTo>
                      <a:pt x="823" y="831"/>
                    </a:lnTo>
                    <a:lnTo>
                      <a:pt x="829" y="832"/>
                    </a:lnTo>
                    <a:lnTo>
                      <a:pt x="836" y="831"/>
                    </a:lnTo>
                    <a:lnTo>
                      <a:pt x="843" y="829"/>
                    </a:lnTo>
                    <a:lnTo>
                      <a:pt x="849" y="825"/>
                    </a:lnTo>
                    <a:lnTo>
                      <a:pt x="849" y="825"/>
                    </a:lnTo>
                    <a:lnTo>
                      <a:pt x="854" y="819"/>
                    </a:lnTo>
                    <a:lnTo>
                      <a:pt x="858" y="813"/>
                    </a:lnTo>
                    <a:lnTo>
                      <a:pt x="858" y="813"/>
                    </a:lnTo>
                    <a:lnTo>
                      <a:pt x="859" y="806"/>
                    </a:lnTo>
                    <a:lnTo>
                      <a:pt x="860" y="799"/>
                    </a:lnTo>
                    <a:lnTo>
                      <a:pt x="860" y="795"/>
                    </a:lnTo>
                    <a:lnTo>
                      <a:pt x="859" y="792"/>
                    </a:lnTo>
                    <a:lnTo>
                      <a:pt x="857" y="789"/>
                    </a:lnTo>
                    <a:lnTo>
                      <a:pt x="854" y="786"/>
                    </a:lnTo>
                    <a:lnTo>
                      <a:pt x="758" y="711"/>
                    </a:lnTo>
                    <a:lnTo>
                      <a:pt x="758" y="711"/>
                    </a:lnTo>
                    <a:lnTo>
                      <a:pt x="754" y="707"/>
                    </a:lnTo>
                    <a:lnTo>
                      <a:pt x="751" y="703"/>
                    </a:lnTo>
                    <a:lnTo>
                      <a:pt x="748" y="698"/>
                    </a:lnTo>
                    <a:lnTo>
                      <a:pt x="747" y="692"/>
                    </a:lnTo>
                    <a:lnTo>
                      <a:pt x="747" y="687"/>
                    </a:lnTo>
                    <a:lnTo>
                      <a:pt x="748" y="681"/>
                    </a:lnTo>
                    <a:lnTo>
                      <a:pt x="751" y="676"/>
                    </a:lnTo>
                    <a:lnTo>
                      <a:pt x="753" y="672"/>
                    </a:lnTo>
                    <a:lnTo>
                      <a:pt x="753" y="672"/>
                    </a:lnTo>
                    <a:lnTo>
                      <a:pt x="758" y="667"/>
                    </a:lnTo>
                    <a:lnTo>
                      <a:pt x="763" y="665"/>
                    </a:lnTo>
                    <a:lnTo>
                      <a:pt x="767" y="662"/>
                    </a:lnTo>
                    <a:lnTo>
                      <a:pt x="772" y="661"/>
                    </a:lnTo>
                    <a:lnTo>
                      <a:pt x="778" y="661"/>
                    </a:lnTo>
                    <a:lnTo>
                      <a:pt x="783" y="661"/>
                    </a:lnTo>
                    <a:lnTo>
                      <a:pt x="789" y="663"/>
                    </a:lnTo>
                    <a:lnTo>
                      <a:pt x="793" y="667"/>
                    </a:lnTo>
                    <a:lnTo>
                      <a:pt x="893" y="745"/>
                    </a:lnTo>
                    <a:lnTo>
                      <a:pt x="893" y="745"/>
                    </a:lnTo>
                    <a:lnTo>
                      <a:pt x="896" y="747"/>
                    </a:lnTo>
                    <a:lnTo>
                      <a:pt x="896" y="747"/>
                    </a:lnTo>
                    <a:lnTo>
                      <a:pt x="902" y="751"/>
                    </a:lnTo>
                    <a:lnTo>
                      <a:pt x="909" y="755"/>
                    </a:lnTo>
                    <a:lnTo>
                      <a:pt x="916" y="756"/>
                    </a:lnTo>
                    <a:lnTo>
                      <a:pt x="922" y="757"/>
                    </a:lnTo>
                    <a:lnTo>
                      <a:pt x="929" y="756"/>
                    </a:lnTo>
                    <a:lnTo>
                      <a:pt x="935" y="754"/>
                    </a:lnTo>
                    <a:lnTo>
                      <a:pt x="940" y="750"/>
                    </a:lnTo>
                    <a:lnTo>
                      <a:pt x="944" y="747"/>
                    </a:lnTo>
                    <a:lnTo>
                      <a:pt x="948" y="741"/>
                    </a:lnTo>
                    <a:lnTo>
                      <a:pt x="950" y="735"/>
                    </a:lnTo>
                    <a:lnTo>
                      <a:pt x="952" y="729"/>
                    </a:lnTo>
                    <a:lnTo>
                      <a:pt x="950" y="722"/>
                    </a:lnTo>
                    <a:lnTo>
                      <a:pt x="948" y="714"/>
                    </a:lnTo>
                    <a:lnTo>
                      <a:pt x="944" y="706"/>
                    </a:lnTo>
                    <a:lnTo>
                      <a:pt x="937" y="699"/>
                    </a:lnTo>
                    <a:lnTo>
                      <a:pt x="929" y="691"/>
                    </a:lnTo>
                    <a:lnTo>
                      <a:pt x="823" y="611"/>
                    </a:lnTo>
                    <a:lnTo>
                      <a:pt x="823" y="611"/>
                    </a:lnTo>
                    <a:lnTo>
                      <a:pt x="818" y="607"/>
                    </a:lnTo>
                    <a:lnTo>
                      <a:pt x="816" y="603"/>
                    </a:lnTo>
                    <a:lnTo>
                      <a:pt x="814" y="598"/>
                    </a:lnTo>
                    <a:lnTo>
                      <a:pt x="813" y="592"/>
                    </a:lnTo>
                    <a:lnTo>
                      <a:pt x="813" y="587"/>
                    </a:lnTo>
                    <a:lnTo>
                      <a:pt x="813" y="581"/>
                    </a:lnTo>
                    <a:lnTo>
                      <a:pt x="815" y="577"/>
                    </a:lnTo>
                    <a:lnTo>
                      <a:pt x="817" y="572"/>
                    </a:lnTo>
                    <a:lnTo>
                      <a:pt x="817" y="572"/>
                    </a:lnTo>
                    <a:lnTo>
                      <a:pt x="822" y="567"/>
                    </a:lnTo>
                    <a:lnTo>
                      <a:pt x="826" y="564"/>
                    </a:lnTo>
                    <a:lnTo>
                      <a:pt x="832" y="561"/>
                    </a:lnTo>
                    <a:lnTo>
                      <a:pt x="836" y="560"/>
                    </a:lnTo>
                    <a:lnTo>
                      <a:pt x="842" y="560"/>
                    </a:lnTo>
                    <a:lnTo>
                      <a:pt x="847" y="561"/>
                    </a:lnTo>
                    <a:lnTo>
                      <a:pt x="853" y="562"/>
                    </a:lnTo>
                    <a:lnTo>
                      <a:pt x="858" y="566"/>
                    </a:lnTo>
                    <a:lnTo>
                      <a:pt x="962" y="644"/>
                    </a:lnTo>
                    <a:lnTo>
                      <a:pt x="962" y="644"/>
                    </a:lnTo>
                    <a:lnTo>
                      <a:pt x="967" y="647"/>
                    </a:lnTo>
                    <a:lnTo>
                      <a:pt x="971" y="647"/>
                    </a:lnTo>
                    <a:lnTo>
                      <a:pt x="975" y="647"/>
                    </a:lnTo>
                    <a:lnTo>
                      <a:pt x="979" y="646"/>
                    </a:lnTo>
                    <a:lnTo>
                      <a:pt x="984" y="643"/>
                    </a:lnTo>
                    <a:lnTo>
                      <a:pt x="987" y="641"/>
                    </a:lnTo>
                    <a:lnTo>
                      <a:pt x="994" y="634"/>
                    </a:lnTo>
                    <a:lnTo>
                      <a:pt x="994" y="634"/>
                    </a:lnTo>
                    <a:lnTo>
                      <a:pt x="998" y="628"/>
                    </a:lnTo>
                    <a:lnTo>
                      <a:pt x="1000" y="621"/>
                    </a:lnTo>
                    <a:lnTo>
                      <a:pt x="1002" y="615"/>
                    </a:lnTo>
                    <a:lnTo>
                      <a:pt x="1002" y="607"/>
                    </a:lnTo>
                    <a:lnTo>
                      <a:pt x="999" y="600"/>
                    </a:lnTo>
                    <a:lnTo>
                      <a:pt x="997" y="593"/>
                    </a:lnTo>
                    <a:lnTo>
                      <a:pt x="993" y="587"/>
                    </a:lnTo>
                    <a:lnTo>
                      <a:pt x="987" y="581"/>
                    </a:lnTo>
                    <a:lnTo>
                      <a:pt x="966" y="559"/>
                    </a:lnTo>
                    <a:lnTo>
                      <a:pt x="685" y="303"/>
                    </a:lnTo>
                    <a:lnTo>
                      <a:pt x="685" y="303"/>
                    </a:lnTo>
                    <a:lnTo>
                      <a:pt x="683" y="301"/>
                    </a:lnTo>
                    <a:lnTo>
                      <a:pt x="683" y="298"/>
                    </a:lnTo>
                    <a:lnTo>
                      <a:pt x="682" y="296"/>
                    </a:lnTo>
                    <a:lnTo>
                      <a:pt x="683" y="292"/>
                    </a:lnTo>
                    <a:lnTo>
                      <a:pt x="684" y="290"/>
                    </a:lnTo>
                    <a:lnTo>
                      <a:pt x="686" y="289"/>
                    </a:lnTo>
                    <a:lnTo>
                      <a:pt x="689" y="288"/>
                    </a:lnTo>
                    <a:lnTo>
                      <a:pt x="692" y="288"/>
                    </a:lnTo>
                    <a:lnTo>
                      <a:pt x="692" y="288"/>
                    </a:lnTo>
                    <a:lnTo>
                      <a:pt x="706" y="288"/>
                    </a:lnTo>
                    <a:lnTo>
                      <a:pt x="719" y="286"/>
                    </a:lnTo>
                    <a:lnTo>
                      <a:pt x="730" y="285"/>
                    </a:lnTo>
                    <a:lnTo>
                      <a:pt x="744" y="284"/>
                    </a:lnTo>
                    <a:lnTo>
                      <a:pt x="744" y="284"/>
                    </a:lnTo>
                    <a:lnTo>
                      <a:pt x="748" y="284"/>
                    </a:lnTo>
                    <a:lnTo>
                      <a:pt x="748" y="284"/>
                    </a:lnTo>
                    <a:close/>
                    <a:moveTo>
                      <a:pt x="129" y="522"/>
                    </a:moveTo>
                    <a:lnTo>
                      <a:pt x="129" y="522"/>
                    </a:lnTo>
                    <a:lnTo>
                      <a:pt x="119" y="506"/>
                    </a:lnTo>
                    <a:lnTo>
                      <a:pt x="112" y="491"/>
                    </a:lnTo>
                    <a:lnTo>
                      <a:pt x="106" y="474"/>
                    </a:lnTo>
                    <a:lnTo>
                      <a:pt x="102" y="457"/>
                    </a:lnTo>
                    <a:lnTo>
                      <a:pt x="97" y="439"/>
                    </a:lnTo>
                    <a:lnTo>
                      <a:pt x="94" y="421"/>
                    </a:lnTo>
                    <a:lnTo>
                      <a:pt x="90" y="383"/>
                    </a:lnTo>
                    <a:lnTo>
                      <a:pt x="54" y="350"/>
                    </a:lnTo>
                    <a:lnTo>
                      <a:pt x="54" y="350"/>
                    </a:lnTo>
                    <a:lnTo>
                      <a:pt x="34" y="328"/>
                    </a:lnTo>
                    <a:lnTo>
                      <a:pt x="24" y="317"/>
                    </a:lnTo>
                    <a:lnTo>
                      <a:pt x="17" y="307"/>
                    </a:lnTo>
                    <a:lnTo>
                      <a:pt x="10" y="296"/>
                    </a:lnTo>
                    <a:lnTo>
                      <a:pt x="5" y="283"/>
                    </a:lnTo>
                    <a:lnTo>
                      <a:pt x="2" y="27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2" y="246"/>
                    </a:lnTo>
                    <a:lnTo>
                      <a:pt x="3" y="238"/>
                    </a:lnTo>
                    <a:lnTo>
                      <a:pt x="4" y="229"/>
                    </a:lnTo>
                    <a:lnTo>
                      <a:pt x="8" y="222"/>
                    </a:lnTo>
                    <a:lnTo>
                      <a:pt x="11" y="214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5" y="193"/>
                    </a:lnTo>
                    <a:lnTo>
                      <a:pt x="174" y="32"/>
                    </a:lnTo>
                    <a:lnTo>
                      <a:pt x="174" y="32"/>
                    </a:lnTo>
                    <a:lnTo>
                      <a:pt x="180" y="25"/>
                    </a:lnTo>
                    <a:lnTo>
                      <a:pt x="187" y="20"/>
                    </a:lnTo>
                    <a:lnTo>
                      <a:pt x="194" y="15"/>
                    </a:lnTo>
                    <a:lnTo>
                      <a:pt x="203" y="11"/>
                    </a:lnTo>
                    <a:lnTo>
                      <a:pt x="210" y="7"/>
                    </a:lnTo>
                    <a:lnTo>
                      <a:pt x="218" y="5"/>
                    </a:lnTo>
                    <a:lnTo>
                      <a:pt x="226" y="2"/>
                    </a:lnTo>
                    <a:lnTo>
                      <a:pt x="235" y="1"/>
                    </a:lnTo>
                    <a:lnTo>
                      <a:pt x="243" y="1"/>
                    </a:lnTo>
                    <a:lnTo>
                      <a:pt x="251" y="1"/>
                    </a:lnTo>
                    <a:lnTo>
                      <a:pt x="260" y="2"/>
                    </a:lnTo>
                    <a:lnTo>
                      <a:pt x="268" y="5"/>
                    </a:lnTo>
                    <a:lnTo>
                      <a:pt x="276" y="7"/>
                    </a:lnTo>
                    <a:lnTo>
                      <a:pt x="285" y="11"/>
                    </a:lnTo>
                    <a:lnTo>
                      <a:pt x="292" y="15"/>
                    </a:lnTo>
                    <a:lnTo>
                      <a:pt x="299" y="20"/>
                    </a:lnTo>
                    <a:lnTo>
                      <a:pt x="299" y="20"/>
                    </a:lnTo>
                    <a:lnTo>
                      <a:pt x="314" y="32"/>
                    </a:lnTo>
                    <a:lnTo>
                      <a:pt x="329" y="42"/>
                    </a:lnTo>
                    <a:lnTo>
                      <a:pt x="343" y="51"/>
                    </a:lnTo>
                    <a:lnTo>
                      <a:pt x="362" y="59"/>
                    </a:lnTo>
                    <a:lnTo>
                      <a:pt x="362" y="59"/>
                    </a:lnTo>
                    <a:lnTo>
                      <a:pt x="375" y="64"/>
                    </a:lnTo>
                    <a:lnTo>
                      <a:pt x="382" y="65"/>
                    </a:lnTo>
                    <a:lnTo>
                      <a:pt x="382" y="65"/>
                    </a:lnTo>
                    <a:lnTo>
                      <a:pt x="399" y="62"/>
                    </a:lnTo>
                    <a:lnTo>
                      <a:pt x="415" y="58"/>
                    </a:lnTo>
                    <a:lnTo>
                      <a:pt x="451" y="50"/>
                    </a:lnTo>
                    <a:lnTo>
                      <a:pt x="469" y="46"/>
                    </a:lnTo>
                    <a:lnTo>
                      <a:pt x="488" y="43"/>
                    </a:lnTo>
                    <a:lnTo>
                      <a:pt x="506" y="40"/>
                    </a:lnTo>
                    <a:lnTo>
                      <a:pt x="525" y="40"/>
                    </a:lnTo>
                    <a:lnTo>
                      <a:pt x="525" y="40"/>
                    </a:lnTo>
                    <a:lnTo>
                      <a:pt x="501" y="57"/>
                    </a:lnTo>
                    <a:lnTo>
                      <a:pt x="469" y="82"/>
                    </a:lnTo>
                    <a:lnTo>
                      <a:pt x="426" y="114"/>
                    </a:lnTo>
                    <a:lnTo>
                      <a:pt x="426" y="114"/>
                    </a:lnTo>
                    <a:lnTo>
                      <a:pt x="407" y="119"/>
                    </a:lnTo>
                    <a:lnTo>
                      <a:pt x="389" y="121"/>
                    </a:lnTo>
                    <a:lnTo>
                      <a:pt x="389" y="121"/>
                    </a:lnTo>
                    <a:lnTo>
                      <a:pt x="379" y="121"/>
                    </a:lnTo>
                    <a:lnTo>
                      <a:pt x="365" y="120"/>
                    </a:lnTo>
                    <a:lnTo>
                      <a:pt x="352" y="116"/>
                    </a:lnTo>
                    <a:lnTo>
                      <a:pt x="338" y="112"/>
                    </a:lnTo>
                    <a:lnTo>
                      <a:pt x="325" y="106"/>
                    </a:lnTo>
                    <a:lnTo>
                      <a:pt x="313" y="100"/>
                    </a:lnTo>
                    <a:lnTo>
                      <a:pt x="302" y="93"/>
                    </a:lnTo>
                    <a:lnTo>
                      <a:pt x="293" y="88"/>
                    </a:lnTo>
                    <a:lnTo>
                      <a:pt x="264" y="65"/>
                    </a:lnTo>
                    <a:lnTo>
                      <a:pt x="264" y="65"/>
                    </a:lnTo>
                    <a:lnTo>
                      <a:pt x="258" y="62"/>
                    </a:lnTo>
                    <a:lnTo>
                      <a:pt x="253" y="59"/>
                    </a:lnTo>
                    <a:lnTo>
                      <a:pt x="247" y="58"/>
                    </a:lnTo>
                    <a:lnTo>
                      <a:pt x="239" y="58"/>
                    </a:lnTo>
                    <a:lnTo>
                      <a:pt x="233" y="59"/>
                    </a:lnTo>
                    <a:lnTo>
                      <a:pt x="228" y="62"/>
                    </a:lnTo>
                    <a:lnTo>
                      <a:pt x="222" y="65"/>
                    </a:lnTo>
                    <a:lnTo>
                      <a:pt x="216" y="70"/>
                    </a:lnTo>
                    <a:lnTo>
                      <a:pt x="67" y="231"/>
                    </a:lnTo>
                    <a:lnTo>
                      <a:pt x="67" y="231"/>
                    </a:lnTo>
                    <a:lnTo>
                      <a:pt x="63" y="237"/>
                    </a:lnTo>
                    <a:lnTo>
                      <a:pt x="60" y="243"/>
                    </a:lnTo>
                    <a:lnTo>
                      <a:pt x="59" y="248"/>
                    </a:lnTo>
                    <a:lnTo>
                      <a:pt x="58" y="256"/>
                    </a:lnTo>
                    <a:lnTo>
                      <a:pt x="59" y="262"/>
                    </a:lnTo>
                    <a:lnTo>
                      <a:pt x="60" y="267"/>
                    </a:lnTo>
                    <a:lnTo>
                      <a:pt x="63" y="273"/>
                    </a:lnTo>
                    <a:lnTo>
                      <a:pt x="67" y="279"/>
                    </a:lnTo>
                    <a:lnTo>
                      <a:pt x="67" y="279"/>
                    </a:lnTo>
                    <a:lnTo>
                      <a:pt x="85" y="300"/>
                    </a:lnTo>
                    <a:lnTo>
                      <a:pt x="105" y="320"/>
                    </a:lnTo>
                    <a:lnTo>
                      <a:pt x="105" y="320"/>
                    </a:lnTo>
                    <a:lnTo>
                      <a:pt x="117" y="332"/>
                    </a:lnTo>
                    <a:lnTo>
                      <a:pt x="130" y="346"/>
                    </a:lnTo>
                    <a:lnTo>
                      <a:pt x="136" y="353"/>
                    </a:lnTo>
                    <a:lnTo>
                      <a:pt x="140" y="360"/>
                    </a:lnTo>
                    <a:lnTo>
                      <a:pt x="143" y="367"/>
                    </a:lnTo>
                    <a:lnTo>
                      <a:pt x="146" y="374"/>
                    </a:lnTo>
                    <a:lnTo>
                      <a:pt x="146" y="374"/>
                    </a:lnTo>
                    <a:lnTo>
                      <a:pt x="149" y="403"/>
                    </a:lnTo>
                    <a:lnTo>
                      <a:pt x="154" y="433"/>
                    </a:lnTo>
                    <a:lnTo>
                      <a:pt x="157" y="448"/>
                    </a:lnTo>
                    <a:lnTo>
                      <a:pt x="161" y="461"/>
                    </a:lnTo>
                    <a:lnTo>
                      <a:pt x="167" y="474"/>
                    </a:lnTo>
                    <a:lnTo>
                      <a:pt x="173" y="485"/>
                    </a:lnTo>
                    <a:lnTo>
                      <a:pt x="173" y="485"/>
                    </a:lnTo>
                    <a:lnTo>
                      <a:pt x="160" y="492"/>
                    </a:lnTo>
                    <a:lnTo>
                      <a:pt x="149" y="500"/>
                    </a:lnTo>
                    <a:lnTo>
                      <a:pt x="140" y="510"/>
                    </a:lnTo>
                    <a:lnTo>
                      <a:pt x="129" y="522"/>
                    </a:lnTo>
                    <a:lnTo>
                      <a:pt x="129" y="522"/>
                    </a:lnTo>
                    <a:close/>
                    <a:moveTo>
                      <a:pt x="602" y="804"/>
                    </a:moveTo>
                    <a:lnTo>
                      <a:pt x="602" y="804"/>
                    </a:lnTo>
                    <a:lnTo>
                      <a:pt x="593" y="797"/>
                    </a:lnTo>
                    <a:lnTo>
                      <a:pt x="582" y="792"/>
                    </a:lnTo>
                    <a:lnTo>
                      <a:pt x="571" y="788"/>
                    </a:lnTo>
                    <a:lnTo>
                      <a:pt x="560" y="786"/>
                    </a:lnTo>
                    <a:lnTo>
                      <a:pt x="549" y="786"/>
                    </a:lnTo>
                    <a:lnTo>
                      <a:pt x="538" y="788"/>
                    </a:lnTo>
                    <a:lnTo>
                      <a:pt x="527" y="791"/>
                    </a:lnTo>
                    <a:lnTo>
                      <a:pt x="518" y="797"/>
                    </a:lnTo>
                    <a:lnTo>
                      <a:pt x="518" y="797"/>
                    </a:lnTo>
                    <a:lnTo>
                      <a:pt x="514" y="797"/>
                    </a:lnTo>
                    <a:lnTo>
                      <a:pt x="512" y="795"/>
                    </a:lnTo>
                    <a:lnTo>
                      <a:pt x="512" y="795"/>
                    </a:lnTo>
                    <a:lnTo>
                      <a:pt x="511" y="794"/>
                    </a:lnTo>
                    <a:lnTo>
                      <a:pt x="511" y="791"/>
                    </a:lnTo>
                    <a:lnTo>
                      <a:pt x="511" y="791"/>
                    </a:lnTo>
                    <a:lnTo>
                      <a:pt x="512" y="782"/>
                    </a:lnTo>
                    <a:lnTo>
                      <a:pt x="512" y="773"/>
                    </a:lnTo>
                    <a:lnTo>
                      <a:pt x="509" y="763"/>
                    </a:lnTo>
                    <a:lnTo>
                      <a:pt x="507" y="754"/>
                    </a:lnTo>
                    <a:lnTo>
                      <a:pt x="503" y="745"/>
                    </a:lnTo>
                    <a:lnTo>
                      <a:pt x="499" y="737"/>
                    </a:lnTo>
                    <a:lnTo>
                      <a:pt x="493" y="729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77" y="716"/>
                    </a:lnTo>
                    <a:lnTo>
                      <a:pt x="467" y="710"/>
                    </a:lnTo>
                    <a:lnTo>
                      <a:pt x="456" y="707"/>
                    </a:lnTo>
                    <a:lnTo>
                      <a:pt x="444" y="705"/>
                    </a:lnTo>
                    <a:lnTo>
                      <a:pt x="433" y="705"/>
                    </a:lnTo>
                    <a:lnTo>
                      <a:pt x="423" y="706"/>
                    </a:lnTo>
                    <a:lnTo>
                      <a:pt x="412" y="710"/>
                    </a:lnTo>
                    <a:lnTo>
                      <a:pt x="401" y="716"/>
                    </a:lnTo>
                    <a:lnTo>
                      <a:pt x="401" y="716"/>
                    </a:lnTo>
                    <a:lnTo>
                      <a:pt x="399" y="716"/>
                    </a:lnTo>
                    <a:lnTo>
                      <a:pt x="396" y="714"/>
                    </a:lnTo>
                    <a:lnTo>
                      <a:pt x="396" y="714"/>
                    </a:lnTo>
                    <a:lnTo>
                      <a:pt x="394" y="713"/>
                    </a:lnTo>
                    <a:lnTo>
                      <a:pt x="394" y="710"/>
                    </a:lnTo>
                    <a:lnTo>
                      <a:pt x="394" y="710"/>
                    </a:lnTo>
                    <a:lnTo>
                      <a:pt x="395" y="700"/>
                    </a:lnTo>
                    <a:lnTo>
                      <a:pt x="395" y="692"/>
                    </a:lnTo>
                    <a:lnTo>
                      <a:pt x="394" y="682"/>
                    </a:lnTo>
                    <a:lnTo>
                      <a:pt x="392" y="673"/>
                    </a:lnTo>
                    <a:lnTo>
                      <a:pt x="388" y="665"/>
                    </a:lnTo>
                    <a:lnTo>
                      <a:pt x="383" y="656"/>
                    </a:lnTo>
                    <a:lnTo>
                      <a:pt x="377" y="648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63" y="636"/>
                    </a:lnTo>
                    <a:lnTo>
                      <a:pt x="355" y="631"/>
                    </a:lnTo>
                    <a:lnTo>
                      <a:pt x="345" y="628"/>
                    </a:lnTo>
                    <a:lnTo>
                      <a:pt x="337" y="625"/>
                    </a:lnTo>
                    <a:lnTo>
                      <a:pt x="327" y="624"/>
                    </a:lnTo>
                    <a:lnTo>
                      <a:pt x="318" y="624"/>
                    </a:lnTo>
                    <a:lnTo>
                      <a:pt x="308" y="625"/>
                    </a:lnTo>
                    <a:lnTo>
                      <a:pt x="300" y="628"/>
                    </a:lnTo>
                    <a:lnTo>
                      <a:pt x="300" y="628"/>
                    </a:lnTo>
                    <a:lnTo>
                      <a:pt x="298" y="628"/>
                    </a:lnTo>
                    <a:lnTo>
                      <a:pt x="295" y="627"/>
                    </a:lnTo>
                    <a:lnTo>
                      <a:pt x="295" y="627"/>
                    </a:lnTo>
                    <a:lnTo>
                      <a:pt x="294" y="624"/>
                    </a:lnTo>
                    <a:lnTo>
                      <a:pt x="294" y="622"/>
                    </a:lnTo>
                    <a:lnTo>
                      <a:pt x="294" y="622"/>
                    </a:lnTo>
                    <a:lnTo>
                      <a:pt x="298" y="610"/>
                    </a:lnTo>
                    <a:lnTo>
                      <a:pt x="300" y="599"/>
                    </a:lnTo>
                    <a:lnTo>
                      <a:pt x="300" y="587"/>
                    </a:lnTo>
                    <a:lnTo>
                      <a:pt x="299" y="577"/>
                    </a:lnTo>
                    <a:lnTo>
                      <a:pt x="295" y="566"/>
                    </a:lnTo>
                    <a:lnTo>
                      <a:pt x="291" y="555"/>
                    </a:lnTo>
                    <a:lnTo>
                      <a:pt x="283" y="546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69" y="533"/>
                    </a:lnTo>
                    <a:lnTo>
                      <a:pt x="263" y="529"/>
                    </a:lnTo>
                    <a:lnTo>
                      <a:pt x="256" y="525"/>
                    </a:lnTo>
                    <a:lnTo>
                      <a:pt x="250" y="523"/>
                    </a:lnTo>
                    <a:lnTo>
                      <a:pt x="236" y="520"/>
                    </a:lnTo>
                    <a:lnTo>
                      <a:pt x="222" y="520"/>
                    </a:lnTo>
                    <a:lnTo>
                      <a:pt x="209" y="522"/>
                    </a:lnTo>
                    <a:lnTo>
                      <a:pt x="195" y="527"/>
                    </a:lnTo>
                    <a:lnTo>
                      <a:pt x="190" y="530"/>
                    </a:lnTo>
                    <a:lnTo>
                      <a:pt x="184" y="535"/>
                    </a:lnTo>
                    <a:lnTo>
                      <a:pt x="178" y="540"/>
                    </a:lnTo>
                    <a:lnTo>
                      <a:pt x="173" y="544"/>
                    </a:lnTo>
                    <a:lnTo>
                      <a:pt x="151" y="568"/>
                    </a:lnTo>
                    <a:lnTo>
                      <a:pt x="151" y="568"/>
                    </a:lnTo>
                    <a:lnTo>
                      <a:pt x="147" y="574"/>
                    </a:lnTo>
                    <a:lnTo>
                      <a:pt x="143" y="581"/>
                    </a:lnTo>
                    <a:lnTo>
                      <a:pt x="140" y="587"/>
                    </a:lnTo>
                    <a:lnTo>
                      <a:pt x="137" y="594"/>
                    </a:lnTo>
                    <a:lnTo>
                      <a:pt x="135" y="607"/>
                    </a:lnTo>
                    <a:lnTo>
                      <a:pt x="134" y="622"/>
                    </a:lnTo>
                    <a:lnTo>
                      <a:pt x="136" y="635"/>
                    </a:lnTo>
                    <a:lnTo>
                      <a:pt x="142" y="648"/>
                    </a:lnTo>
                    <a:lnTo>
                      <a:pt x="146" y="655"/>
                    </a:lnTo>
                    <a:lnTo>
                      <a:pt x="149" y="661"/>
                    </a:lnTo>
                    <a:lnTo>
                      <a:pt x="154" y="666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66" y="676"/>
                    </a:lnTo>
                    <a:lnTo>
                      <a:pt x="174" y="681"/>
                    </a:lnTo>
                    <a:lnTo>
                      <a:pt x="182" y="685"/>
                    </a:lnTo>
                    <a:lnTo>
                      <a:pt x="191" y="687"/>
                    </a:lnTo>
                    <a:lnTo>
                      <a:pt x="199" y="688"/>
                    </a:lnTo>
                    <a:lnTo>
                      <a:pt x="207" y="688"/>
                    </a:lnTo>
                    <a:lnTo>
                      <a:pt x="216" y="688"/>
                    </a:lnTo>
                    <a:lnTo>
                      <a:pt x="224" y="687"/>
                    </a:lnTo>
                    <a:lnTo>
                      <a:pt x="224" y="687"/>
                    </a:lnTo>
                    <a:lnTo>
                      <a:pt x="228" y="687"/>
                    </a:lnTo>
                    <a:lnTo>
                      <a:pt x="230" y="688"/>
                    </a:lnTo>
                    <a:lnTo>
                      <a:pt x="230" y="688"/>
                    </a:lnTo>
                    <a:lnTo>
                      <a:pt x="230" y="692"/>
                    </a:lnTo>
                    <a:lnTo>
                      <a:pt x="229" y="694"/>
                    </a:lnTo>
                    <a:lnTo>
                      <a:pt x="229" y="694"/>
                    </a:lnTo>
                    <a:lnTo>
                      <a:pt x="222" y="706"/>
                    </a:lnTo>
                    <a:lnTo>
                      <a:pt x="217" y="719"/>
                    </a:lnTo>
                    <a:lnTo>
                      <a:pt x="214" y="732"/>
                    </a:lnTo>
                    <a:lnTo>
                      <a:pt x="214" y="745"/>
                    </a:lnTo>
                    <a:lnTo>
                      <a:pt x="217" y="758"/>
                    </a:lnTo>
                    <a:lnTo>
                      <a:pt x="222" y="772"/>
                    </a:lnTo>
                    <a:lnTo>
                      <a:pt x="229" y="783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50" y="801"/>
                    </a:lnTo>
                    <a:lnTo>
                      <a:pt x="263" y="807"/>
                    </a:lnTo>
                    <a:lnTo>
                      <a:pt x="276" y="811"/>
                    </a:lnTo>
                    <a:lnTo>
                      <a:pt x="289" y="811"/>
                    </a:lnTo>
                    <a:lnTo>
                      <a:pt x="302" y="810"/>
                    </a:lnTo>
                    <a:lnTo>
                      <a:pt x="316" y="805"/>
                    </a:lnTo>
                    <a:lnTo>
                      <a:pt x="327" y="799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41" y="789"/>
                    </a:lnTo>
                    <a:lnTo>
                      <a:pt x="343" y="789"/>
                    </a:lnTo>
                    <a:lnTo>
                      <a:pt x="343" y="789"/>
                    </a:lnTo>
                    <a:lnTo>
                      <a:pt x="345" y="792"/>
                    </a:lnTo>
                    <a:lnTo>
                      <a:pt x="345" y="794"/>
                    </a:lnTo>
                    <a:lnTo>
                      <a:pt x="345" y="794"/>
                    </a:lnTo>
                    <a:lnTo>
                      <a:pt x="345" y="802"/>
                    </a:lnTo>
                    <a:lnTo>
                      <a:pt x="346" y="811"/>
                    </a:lnTo>
                    <a:lnTo>
                      <a:pt x="348" y="820"/>
                    </a:lnTo>
                    <a:lnTo>
                      <a:pt x="350" y="827"/>
                    </a:lnTo>
                    <a:lnTo>
                      <a:pt x="354" y="836"/>
                    </a:lnTo>
                    <a:lnTo>
                      <a:pt x="358" y="843"/>
                    </a:lnTo>
                    <a:lnTo>
                      <a:pt x="364" y="850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82" y="864"/>
                    </a:lnTo>
                    <a:lnTo>
                      <a:pt x="394" y="870"/>
                    </a:lnTo>
                    <a:lnTo>
                      <a:pt x="407" y="874"/>
                    </a:lnTo>
                    <a:lnTo>
                      <a:pt x="420" y="874"/>
                    </a:lnTo>
                    <a:lnTo>
                      <a:pt x="433" y="873"/>
                    </a:lnTo>
                    <a:lnTo>
                      <a:pt x="446" y="868"/>
                    </a:lnTo>
                    <a:lnTo>
                      <a:pt x="458" y="862"/>
                    </a:lnTo>
                    <a:lnTo>
                      <a:pt x="469" y="854"/>
                    </a:lnTo>
                    <a:lnTo>
                      <a:pt x="469" y="854"/>
                    </a:lnTo>
                    <a:lnTo>
                      <a:pt x="471" y="852"/>
                    </a:lnTo>
                    <a:lnTo>
                      <a:pt x="474" y="852"/>
                    </a:lnTo>
                    <a:lnTo>
                      <a:pt x="474" y="852"/>
                    </a:lnTo>
                    <a:lnTo>
                      <a:pt x="476" y="855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6" y="865"/>
                    </a:lnTo>
                    <a:lnTo>
                      <a:pt x="477" y="874"/>
                    </a:lnTo>
                    <a:lnTo>
                      <a:pt x="478" y="883"/>
                    </a:lnTo>
                    <a:lnTo>
                      <a:pt x="482" y="890"/>
                    </a:lnTo>
                    <a:lnTo>
                      <a:pt x="486" y="899"/>
                    </a:lnTo>
                    <a:lnTo>
                      <a:pt x="489" y="906"/>
                    </a:lnTo>
                    <a:lnTo>
                      <a:pt x="495" y="913"/>
                    </a:lnTo>
                    <a:lnTo>
                      <a:pt x="502" y="920"/>
                    </a:lnTo>
                    <a:lnTo>
                      <a:pt x="502" y="920"/>
                    </a:lnTo>
                    <a:lnTo>
                      <a:pt x="507" y="924"/>
                    </a:lnTo>
                    <a:lnTo>
                      <a:pt x="514" y="928"/>
                    </a:lnTo>
                    <a:lnTo>
                      <a:pt x="520" y="931"/>
                    </a:lnTo>
                    <a:lnTo>
                      <a:pt x="527" y="933"/>
                    </a:lnTo>
                    <a:lnTo>
                      <a:pt x="540" y="937"/>
                    </a:lnTo>
                    <a:lnTo>
                      <a:pt x="555" y="937"/>
                    </a:lnTo>
                    <a:lnTo>
                      <a:pt x="569" y="934"/>
                    </a:lnTo>
                    <a:lnTo>
                      <a:pt x="582" y="930"/>
                    </a:lnTo>
                    <a:lnTo>
                      <a:pt x="588" y="926"/>
                    </a:lnTo>
                    <a:lnTo>
                      <a:pt x="594" y="923"/>
                    </a:lnTo>
                    <a:lnTo>
                      <a:pt x="599" y="918"/>
                    </a:lnTo>
                    <a:lnTo>
                      <a:pt x="604" y="912"/>
                    </a:lnTo>
                    <a:lnTo>
                      <a:pt x="609" y="906"/>
                    </a:lnTo>
                    <a:lnTo>
                      <a:pt x="609" y="906"/>
                    </a:lnTo>
                    <a:lnTo>
                      <a:pt x="614" y="900"/>
                    </a:lnTo>
                    <a:lnTo>
                      <a:pt x="618" y="894"/>
                    </a:lnTo>
                    <a:lnTo>
                      <a:pt x="621" y="887"/>
                    </a:lnTo>
                    <a:lnTo>
                      <a:pt x="623" y="881"/>
                    </a:lnTo>
                    <a:lnTo>
                      <a:pt x="627" y="867"/>
                    </a:lnTo>
                    <a:lnTo>
                      <a:pt x="627" y="854"/>
                    </a:lnTo>
                    <a:lnTo>
                      <a:pt x="625" y="839"/>
                    </a:lnTo>
                    <a:lnTo>
                      <a:pt x="620" y="826"/>
                    </a:lnTo>
                    <a:lnTo>
                      <a:pt x="616" y="820"/>
                    </a:lnTo>
                    <a:lnTo>
                      <a:pt x="612" y="814"/>
                    </a:lnTo>
                    <a:lnTo>
                      <a:pt x="607" y="808"/>
                    </a:lnTo>
                    <a:lnTo>
                      <a:pt x="602" y="804"/>
                    </a:lnTo>
                    <a:lnTo>
                      <a:pt x="602" y="804"/>
                    </a:lnTo>
                    <a:close/>
                    <a:moveTo>
                      <a:pt x="797" y="256"/>
                    </a:moveTo>
                    <a:lnTo>
                      <a:pt x="797" y="256"/>
                    </a:lnTo>
                    <a:lnTo>
                      <a:pt x="987" y="439"/>
                    </a:lnTo>
                    <a:lnTo>
                      <a:pt x="987" y="439"/>
                    </a:lnTo>
                    <a:lnTo>
                      <a:pt x="994" y="443"/>
                    </a:lnTo>
                    <a:lnTo>
                      <a:pt x="1002" y="447"/>
                    </a:lnTo>
                    <a:lnTo>
                      <a:pt x="1010" y="449"/>
                    </a:lnTo>
                    <a:lnTo>
                      <a:pt x="1019" y="448"/>
                    </a:lnTo>
                    <a:lnTo>
                      <a:pt x="1019" y="448"/>
                    </a:lnTo>
                    <a:lnTo>
                      <a:pt x="1028" y="446"/>
                    </a:lnTo>
                    <a:lnTo>
                      <a:pt x="1035" y="442"/>
                    </a:lnTo>
                    <a:lnTo>
                      <a:pt x="1042" y="436"/>
                    </a:lnTo>
                    <a:lnTo>
                      <a:pt x="1047" y="429"/>
                    </a:lnTo>
                    <a:lnTo>
                      <a:pt x="1047" y="429"/>
                    </a:lnTo>
                    <a:lnTo>
                      <a:pt x="1057" y="409"/>
                    </a:lnTo>
                    <a:lnTo>
                      <a:pt x="1066" y="388"/>
                    </a:lnTo>
                    <a:lnTo>
                      <a:pt x="1072" y="365"/>
                    </a:lnTo>
                    <a:lnTo>
                      <a:pt x="1078" y="341"/>
                    </a:lnTo>
                    <a:lnTo>
                      <a:pt x="1078" y="341"/>
                    </a:lnTo>
                    <a:lnTo>
                      <a:pt x="1080" y="330"/>
                    </a:lnTo>
                    <a:lnTo>
                      <a:pt x="1084" y="321"/>
                    </a:lnTo>
                    <a:lnTo>
                      <a:pt x="1090" y="313"/>
                    </a:lnTo>
                    <a:lnTo>
                      <a:pt x="1095" y="304"/>
                    </a:lnTo>
                    <a:lnTo>
                      <a:pt x="1129" y="269"/>
                    </a:lnTo>
                    <a:lnTo>
                      <a:pt x="1129" y="269"/>
                    </a:lnTo>
                    <a:lnTo>
                      <a:pt x="1138" y="258"/>
                    </a:lnTo>
                    <a:lnTo>
                      <a:pt x="1144" y="246"/>
                    </a:lnTo>
                    <a:lnTo>
                      <a:pt x="1148" y="233"/>
                    </a:lnTo>
                    <a:lnTo>
                      <a:pt x="1149" y="220"/>
                    </a:lnTo>
                    <a:lnTo>
                      <a:pt x="1148" y="208"/>
                    </a:lnTo>
                    <a:lnTo>
                      <a:pt x="1144" y="195"/>
                    </a:lnTo>
                    <a:lnTo>
                      <a:pt x="1138" y="183"/>
                    </a:lnTo>
                    <a:lnTo>
                      <a:pt x="1130" y="172"/>
                    </a:lnTo>
                    <a:lnTo>
                      <a:pt x="993" y="23"/>
                    </a:lnTo>
                    <a:lnTo>
                      <a:pt x="993" y="23"/>
                    </a:lnTo>
                    <a:lnTo>
                      <a:pt x="983" y="13"/>
                    </a:lnTo>
                    <a:lnTo>
                      <a:pt x="972" y="7"/>
                    </a:lnTo>
                    <a:lnTo>
                      <a:pt x="959" y="2"/>
                    </a:lnTo>
                    <a:lnTo>
                      <a:pt x="946" y="0"/>
                    </a:lnTo>
                    <a:lnTo>
                      <a:pt x="933" y="0"/>
                    </a:lnTo>
                    <a:lnTo>
                      <a:pt x="920" y="2"/>
                    </a:lnTo>
                    <a:lnTo>
                      <a:pt x="908" y="7"/>
                    </a:lnTo>
                    <a:lnTo>
                      <a:pt x="896" y="15"/>
                    </a:lnTo>
                    <a:lnTo>
                      <a:pt x="864" y="42"/>
                    </a:lnTo>
                    <a:lnTo>
                      <a:pt x="864" y="42"/>
                    </a:lnTo>
                    <a:lnTo>
                      <a:pt x="852" y="49"/>
                    </a:lnTo>
                    <a:lnTo>
                      <a:pt x="845" y="52"/>
                    </a:lnTo>
                    <a:lnTo>
                      <a:pt x="839" y="55"/>
                    </a:lnTo>
                    <a:lnTo>
                      <a:pt x="832" y="56"/>
                    </a:lnTo>
                    <a:lnTo>
                      <a:pt x="824" y="57"/>
                    </a:lnTo>
                    <a:lnTo>
                      <a:pt x="810" y="57"/>
                    </a:lnTo>
                    <a:lnTo>
                      <a:pt x="810" y="57"/>
                    </a:lnTo>
                    <a:lnTo>
                      <a:pt x="708" y="44"/>
                    </a:lnTo>
                    <a:lnTo>
                      <a:pt x="708" y="44"/>
                    </a:lnTo>
                    <a:lnTo>
                      <a:pt x="685" y="43"/>
                    </a:lnTo>
                    <a:lnTo>
                      <a:pt x="662" y="43"/>
                    </a:lnTo>
                    <a:lnTo>
                      <a:pt x="639" y="45"/>
                    </a:lnTo>
                    <a:lnTo>
                      <a:pt x="618" y="50"/>
                    </a:lnTo>
                    <a:lnTo>
                      <a:pt x="596" y="57"/>
                    </a:lnTo>
                    <a:lnTo>
                      <a:pt x="575" y="67"/>
                    </a:lnTo>
                    <a:lnTo>
                      <a:pt x="555" y="77"/>
                    </a:lnTo>
                    <a:lnTo>
                      <a:pt x="535" y="92"/>
                    </a:lnTo>
                    <a:lnTo>
                      <a:pt x="535" y="92"/>
                    </a:lnTo>
                    <a:lnTo>
                      <a:pt x="434" y="169"/>
                    </a:lnTo>
                    <a:lnTo>
                      <a:pt x="333" y="247"/>
                    </a:lnTo>
                    <a:lnTo>
                      <a:pt x="333" y="247"/>
                    </a:lnTo>
                    <a:lnTo>
                      <a:pt x="323" y="257"/>
                    </a:lnTo>
                    <a:lnTo>
                      <a:pt x="316" y="267"/>
                    </a:lnTo>
                    <a:lnTo>
                      <a:pt x="311" y="278"/>
                    </a:lnTo>
                    <a:lnTo>
                      <a:pt x="310" y="288"/>
                    </a:lnTo>
                    <a:lnTo>
                      <a:pt x="311" y="298"/>
                    </a:lnTo>
                    <a:lnTo>
                      <a:pt x="314" y="308"/>
                    </a:lnTo>
                    <a:lnTo>
                      <a:pt x="320" y="316"/>
                    </a:lnTo>
                    <a:lnTo>
                      <a:pt x="327" y="323"/>
                    </a:lnTo>
                    <a:lnTo>
                      <a:pt x="336" y="329"/>
                    </a:lnTo>
                    <a:lnTo>
                      <a:pt x="346" y="335"/>
                    </a:lnTo>
                    <a:lnTo>
                      <a:pt x="358" y="338"/>
                    </a:lnTo>
                    <a:lnTo>
                      <a:pt x="371" y="340"/>
                    </a:lnTo>
                    <a:lnTo>
                      <a:pt x="386" y="339"/>
                    </a:lnTo>
                    <a:lnTo>
                      <a:pt x="400" y="336"/>
                    </a:lnTo>
                    <a:lnTo>
                      <a:pt x="414" y="332"/>
                    </a:lnTo>
                    <a:lnTo>
                      <a:pt x="430" y="323"/>
                    </a:lnTo>
                    <a:lnTo>
                      <a:pt x="576" y="233"/>
                    </a:lnTo>
                    <a:lnTo>
                      <a:pt x="576" y="233"/>
                    </a:lnTo>
                    <a:lnTo>
                      <a:pt x="584" y="228"/>
                    </a:lnTo>
                    <a:lnTo>
                      <a:pt x="593" y="225"/>
                    </a:lnTo>
                    <a:lnTo>
                      <a:pt x="601" y="223"/>
                    </a:lnTo>
                    <a:lnTo>
                      <a:pt x="609" y="222"/>
                    </a:lnTo>
                    <a:lnTo>
                      <a:pt x="618" y="222"/>
                    </a:lnTo>
                    <a:lnTo>
                      <a:pt x="626" y="222"/>
                    </a:lnTo>
                    <a:lnTo>
                      <a:pt x="634" y="225"/>
                    </a:lnTo>
                    <a:lnTo>
                      <a:pt x="643" y="228"/>
                    </a:lnTo>
                    <a:lnTo>
                      <a:pt x="643" y="228"/>
                    </a:lnTo>
                    <a:lnTo>
                      <a:pt x="653" y="232"/>
                    </a:lnTo>
                    <a:lnTo>
                      <a:pt x="665" y="235"/>
                    </a:lnTo>
                    <a:lnTo>
                      <a:pt x="677" y="238"/>
                    </a:lnTo>
                    <a:lnTo>
                      <a:pt x="689" y="239"/>
                    </a:lnTo>
                    <a:lnTo>
                      <a:pt x="701" y="240"/>
                    </a:lnTo>
                    <a:lnTo>
                      <a:pt x="713" y="240"/>
                    </a:lnTo>
                    <a:lnTo>
                      <a:pt x="725" y="239"/>
                    </a:lnTo>
                    <a:lnTo>
                      <a:pt x="735" y="238"/>
                    </a:lnTo>
                    <a:lnTo>
                      <a:pt x="735" y="238"/>
                    </a:lnTo>
                    <a:lnTo>
                      <a:pt x="744" y="237"/>
                    </a:lnTo>
                    <a:lnTo>
                      <a:pt x="752" y="237"/>
                    </a:lnTo>
                    <a:lnTo>
                      <a:pt x="760" y="237"/>
                    </a:lnTo>
                    <a:lnTo>
                      <a:pt x="769" y="239"/>
                    </a:lnTo>
                    <a:lnTo>
                      <a:pt x="776" y="241"/>
                    </a:lnTo>
                    <a:lnTo>
                      <a:pt x="783" y="246"/>
                    </a:lnTo>
                    <a:lnTo>
                      <a:pt x="790" y="251"/>
                    </a:lnTo>
                    <a:lnTo>
                      <a:pt x="797" y="256"/>
                    </a:lnTo>
                    <a:lnTo>
                      <a:pt x="797" y="256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iS1ide-Freeform: Shape 16">
                <a:extLst>
                  <a:ext uri="{FF2B5EF4-FFF2-40B4-BE49-F238E27FC236}">
                    <a16:creationId xmlns:a16="http://schemas.microsoft.com/office/drawing/2014/main" xmlns="" id="{6C848E96-7CC7-499E-9C2E-C9DABD7498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6670" y="3368320"/>
                <a:ext cx="508539" cy="676199"/>
              </a:xfrm>
              <a:custGeom>
                <a:avLst/>
                <a:gdLst>
                  <a:gd name="T0" fmla="*/ 560 w 915"/>
                  <a:gd name="T1" fmla="*/ 881 h 1218"/>
                  <a:gd name="T2" fmla="*/ 900 w 915"/>
                  <a:gd name="T3" fmla="*/ 652 h 1218"/>
                  <a:gd name="T4" fmla="*/ 887 w 915"/>
                  <a:gd name="T5" fmla="*/ 898 h 1218"/>
                  <a:gd name="T6" fmla="*/ 379 w 915"/>
                  <a:gd name="T7" fmla="*/ 67 h 1218"/>
                  <a:gd name="T8" fmla="*/ 380 w 915"/>
                  <a:gd name="T9" fmla="*/ 54 h 1218"/>
                  <a:gd name="T10" fmla="*/ 391 w 915"/>
                  <a:gd name="T11" fmla="*/ 30 h 1218"/>
                  <a:gd name="T12" fmla="*/ 409 w 915"/>
                  <a:gd name="T13" fmla="*/ 12 h 1218"/>
                  <a:gd name="T14" fmla="*/ 433 w 915"/>
                  <a:gd name="T15" fmla="*/ 1 h 1218"/>
                  <a:gd name="T16" fmla="*/ 446 w 915"/>
                  <a:gd name="T17" fmla="*/ 0 h 1218"/>
                  <a:gd name="T18" fmla="*/ 472 w 915"/>
                  <a:gd name="T19" fmla="*/ 5 h 1218"/>
                  <a:gd name="T20" fmla="*/ 493 w 915"/>
                  <a:gd name="T21" fmla="*/ 19 h 1218"/>
                  <a:gd name="T22" fmla="*/ 508 w 915"/>
                  <a:gd name="T23" fmla="*/ 41 h 1218"/>
                  <a:gd name="T24" fmla="*/ 512 w 915"/>
                  <a:gd name="T25" fmla="*/ 67 h 1218"/>
                  <a:gd name="T26" fmla="*/ 379 w 915"/>
                  <a:gd name="T27" fmla="*/ 161 h 1218"/>
                  <a:gd name="T28" fmla="*/ 379 w 915"/>
                  <a:gd name="T29" fmla="*/ 67 h 1218"/>
                  <a:gd name="T30" fmla="*/ 512 w 915"/>
                  <a:gd name="T31" fmla="*/ 1103 h 1218"/>
                  <a:gd name="T32" fmla="*/ 514 w 915"/>
                  <a:gd name="T33" fmla="*/ 1107 h 1218"/>
                  <a:gd name="T34" fmla="*/ 518 w 915"/>
                  <a:gd name="T35" fmla="*/ 1116 h 1218"/>
                  <a:gd name="T36" fmla="*/ 528 w 915"/>
                  <a:gd name="T37" fmla="*/ 1122 h 1218"/>
                  <a:gd name="T38" fmla="*/ 568 w 915"/>
                  <a:gd name="T39" fmla="*/ 1122 h 1218"/>
                  <a:gd name="T40" fmla="*/ 579 w 915"/>
                  <a:gd name="T41" fmla="*/ 1124 h 1218"/>
                  <a:gd name="T42" fmla="*/ 598 w 915"/>
                  <a:gd name="T43" fmla="*/ 1132 h 1218"/>
                  <a:gd name="T44" fmla="*/ 613 w 915"/>
                  <a:gd name="T45" fmla="*/ 1146 h 1218"/>
                  <a:gd name="T46" fmla="*/ 621 w 915"/>
                  <a:gd name="T47" fmla="*/ 1165 h 1218"/>
                  <a:gd name="T48" fmla="*/ 622 w 915"/>
                  <a:gd name="T49" fmla="*/ 1218 h 1218"/>
                  <a:gd name="T50" fmla="*/ 270 w 915"/>
                  <a:gd name="T51" fmla="*/ 1176 h 1218"/>
                  <a:gd name="T52" fmla="*/ 271 w 915"/>
                  <a:gd name="T53" fmla="*/ 1165 h 1218"/>
                  <a:gd name="T54" fmla="*/ 279 w 915"/>
                  <a:gd name="T55" fmla="*/ 1146 h 1218"/>
                  <a:gd name="T56" fmla="*/ 294 w 915"/>
                  <a:gd name="T57" fmla="*/ 1132 h 1218"/>
                  <a:gd name="T58" fmla="*/ 313 w 915"/>
                  <a:gd name="T59" fmla="*/ 1124 h 1218"/>
                  <a:gd name="T60" fmla="*/ 360 w 915"/>
                  <a:gd name="T61" fmla="*/ 1122 h 1218"/>
                  <a:gd name="T62" fmla="*/ 364 w 915"/>
                  <a:gd name="T63" fmla="*/ 1122 h 1218"/>
                  <a:gd name="T64" fmla="*/ 375 w 915"/>
                  <a:gd name="T65" fmla="*/ 1116 h 1218"/>
                  <a:gd name="T66" fmla="*/ 379 w 915"/>
                  <a:gd name="T67" fmla="*/ 1107 h 1218"/>
                  <a:gd name="T68" fmla="*/ 379 w 915"/>
                  <a:gd name="T69" fmla="*/ 504 h 1218"/>
                  <a:gd name="T70" fmla="*/ 512 w 915"/>
                  <a:gd name="T71" fmla="*/ 497 h 1218"/>
                  <a:gd name="T72" fmla="*/ 89 w 915"/>
                  <a:gd name="T73" fmla="*/ 856 h 1218"/>
                  <a:gd name="T74" fmla="*/ 102 w 915"/>
                  <a:gd name="T75" fmla="*/ 610 h 1218"/>
                  <a:gd name="T76" fmla="*/ 332 w 915"/>
                  <a:gd name="T77" fmla="*/ 869 h 1218"/>
                  <a:gd name="T78" fmla="*/ 15 w 915"/>
                  <a:gd name="T79" fmla="*/ 228 h 1218"/>
                  <a:gd name="T80" fmla="*/ 814 w 915"/>
                  <a:gd name="T81" fmla="*/ 186 h 1218"/>
                  <a:gd name="T82" fmla="*/ 827 w 915"/>
                  <a:gd name="T83" fmla="*/ 433 h 1218"/>
                  <a:gd name="T84" fmla="*/ 29 w 915"/>
                  <a:gd name="T85" fmla="*/ 476 h 1218"/>
                  <a:gd name="T86" fmla="*/ 15 w 915"/>
                  <a:gd name="T87" fmla="*/ 22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218">
                    <a:moveTo>
                      <a:pt x="887" y="898"/>
                    </a:moveTo>
                    <a:lnTo>
                      <a:pt x="560" y="881"/>
                    </a:lnTo>
                    <a:lnTo>
                      <a:pt x="560" y="634"/>
                    </a:lnTo>
                    <a:lnTo>
                      <a:pt x="900" y="652"/>
                    </a:lnTo>
                    <a:lnTo>
                      <a:pt x="799" y="769"/>
                    </a:lnTo>
                    <a:lnTo>
                      <a:pt x="887" y="898"/>
                    </a:lnTo>
                    <a:lnTo>
                      <a:pt x="887" y="898"/>
                    </a:lnTo>
                    <a:close/>
                    <a:moveTo>
                      <a:pt x="379" y="67"/>
                    </a:moveTo>
                    <a:lnTo>
                      <a:pt x="379" y="67"/>
                    </a:lnTo>
                    <a:lnTo>
                      <a:pt x="380" y="54"/>
                    </a:lnTo>
                    <a:lnTo>
                      <a:pt x="385" y="41"/>
                    </a:lnTo>
                    <a:lnTo>
                      <a:pt x="391" y="30"/>
                    </a:lnTo>
                    <a:lnTo>
                      <a:pt x="399" y="19"/>
                    </a:lnTo>
                    <a:lnTo>
                      <a:pt x="409" y="12"/>
                    </a:lnTo>
                    <a:lnTo>
                      <a:pt x="420" y="5"/>
                    </a:lnTo>
                    <a:lnTo>
                      <a:pt x="433" y="1"/>
                    </a:lnTo>
                    <a:lnTo>
                      <a:pt x="446" y="0"/>
                    </a:lnTo>
                    <a:lnTo>
                      <a:pt x="446" y="0"/>
                    </a:lnTo>
                    <a:lnTo>
                      <a:pt x="460" y="1"/>
                    </a:lnTo>
                    <a:lnTo>
                      <a:pt x="472" y="5"/>
                    </a:lnTo>
                    <a:lnTo>
                      <a:pt x="484" y="12"/>
                    </a:lnTo>
                    <a:lnTo>
                      <a:pt x="493" y="19"/>
                    </a:lnTo>
                    <a:lnTo>
                      <a:pt x="502" y="30"/>
                    </a:lnTo>
                    <a:lnTo>
                      <a:pt x="508" y="41"/>
                    </a:lnTo>
                    <a:lnTo>
                      <a:pt x="511" y="54"/>
                    </a:lnTo>
                    <a:lnTo>
                      <a:pt x="512" y="67"/>
                    </a:lnTo>
                    <a:lnTo>
                      <a:pt x="512" y="155"/>
                    </a:lnTo>
                    <a:lnTo>
                      <a:pt x="379" y="161"/>
                    </a:lnTo>
                    <a:lnTo>
                      <a:pt x="379" y="67"/>
                    </a:lnTo>
                    <a:lnTo>
                      <a:pt x="379" y="67"/>
                    </a:lnTo>
                    <a:close/>
                    <a:moveTo>
                      <a:pt x="512" y="497"/>
                    </a:moveTo>
                    <a:lnTo>
                      <a:pt x="512" y="1103"/>
                    </a:lnTo>
                    <a:lnTo>
                      <a:pt x="512" y="1103"/>
                    </a:lnTo>
                    <a:lnTo>
                      <a:pt x="514" y="1107"/>
                    </a:lnTo>
                    <a:lnTo>
                      <a:pt x="515" y="1111"/>
                    </a:lnTo>
                    <a:lnTo>
                      <a:pt x="518" y="1116"/>
                    </a:lnTo>
                    <a:lnTo>
                      <a:pt x="524" y="1121"/>
                    </a:lnTo>
                    <a:lnTo>
                      <a:pt x="528" y="1122"/>
                    </a:lnTo>
                    <a:lnTo>
                      <a:pt x="531" y="1122"/>
                    </a:lnTo>
                    <a:lnTo>
                      <a:pt x="568" y="1122"/>
                    </a:lnTo>
                    <a:lnTo>
                      <a:pt x="568" y="1122"/>
                    </a:lnTo>
                    <a:lnTo>
                      <a:pt x="579" y="1124"/>
                    </a:lnTo>
                    <a:lnTo>
                      <a:pt x="590" y="1127"/>
                    </a:lnTo>
                    <a:lnTo>
                      <a:pt x="598" y="1132"/>
                    </a:lnTo>
                    <a:lnTo>
                      <a:pt x="606" y="1138"/>
                    </a:lnTo>
                    <a:lnTo>
                      <a:pt x="613" y="1146"/>
                    </a:lnTo>
                    <a:lnTo>
                      <a:pt x="618" y="1156"/>
                    </a:lnTo>
                    <a:lnTo>
                      <a:pt x="621" y="1165"/>
                    </a:lnTo>
                    <a:lnTo>
                      <a:pt x="622" y="1176"/>
                    </a:lnTo>
                    <a:lnTo>
                      <a:pt x="622" y="1218"/>
                    </a:lnTo>
                    <a:lnTo>
                      <a:pt x="270" y="1218"/>
                    </a:lnTo>
                    <a:lnTo>
                      <a:pt x="270" y="1176"/>
                    </a:lnTo>
                    <a:lnTo>
                      <a:pt x="270" y="1176"/>
                    </a:lnTo>
                    <a:lnTo>
                      <a:pt x="271" y="1165"/>
                    </a:lnTo>
                    <a:lnTo>
                      <a:pt x="275" y="1156"/>
                    </a:lnTo>
                    <a:lnTo>
                      <a:pt x="279" y="1146"/>
                    </a:lnTo>
                    <a:lnTo>
                      <a:pt x="285" y="1138"/>
                    </a:lnTo>
                    <a:lnTo>
                      <a:pt x="294" y="1132"/>
                    </a:lnTo>
                    <a:lnTo>
                      <a:pt x="303" y="1127"/>
                    </a:lnTo>
                    <a:lnTo>
                      <a:pt x="313" y="1124"/>
                    </a:lnTo>
                    <a:lnTo>
                      <a:pt x="323" y="1122"/>
                    </a:lnTo>
                    <a:lnTo>
                      <a:pt x="360" y="1122"/>
                    </a:lnTo>
                    <a:lnTo>
                      <a:pt x="360" y="1122"/>
                    </a:lnTo>
                    <a:lnTo>
                      <a:pt x="364" y="1122"/>
                    </a:lnTo>
                    <a:lnTo>
                      <a:pt x="367" y="1121"/>
                    </a:lnTo>
                    <a:lnTo>
                      <a:pt x="375" y="1116"/>
                    </a:lnTo>
                    <a:lnTo>
                      <a:pt x="378" y="1111"/>
                    </a:lnTo>
                    <a:lnTo>
                      <a:pt x="379" y="1107"/>
                    </a:lnTo>
                    <a:lnTo>
                      <a:pt x="379" y="1103"/>
                    </a:lnTo>
                    <a:lnTo>
                      <a:pt x="379" y="504"/>
                    </a:lnTo>
                    <a:lnTo>
                      <a:pt x="512" y="497"/>
                    </a:lnTo>
                    <a:lnTo>
                      <a:pt x="512" y="497"/>
                    </a:lnTo>
                    <a:close/>
                    <a:moveTo>
                      <a:pt x="332" y="869"/>
                    </a:moveTo>
                    <a:lnTo>
                      <a:pt x="89" y="856"/>
                    </a:lnTo>
                    <a:lnTo>
                      <a:pt x="0" y="728"/>
                    </a:lnTo>
                    <a:lnTo>
                      <a:pt x="102" y="610"/>
                    </a:lnTo>
                    <a:lnTo>
                      <a:pt x="332" y="622"/>
                    </a:lnTo>
                    <a:lnTo>
                      <a:pt x="332" y="869"/>
                    </a:lnTo>
                    <a:lnTo>
                      <a:pt x="332" y="869"/>
                    </a:lnTo>
                    <a:close/>
                    <a:moveTo>
                      <a:pt x="15" y="228"/>
                    </a:moveTo>
                    <a:lnTo>
                      <a:pt x="415" y="207"/>
                    </a:lnTo>
                    <a:lnTo>
                      <a:pt x="814" y="186"/>
                    </a:lnTo>
                    <a:lnTo>
                      <a:pt x="915" y="304"/>
                    </a:lnTo>
                    <a:lnTo>
                      <a:pt x="827" y="433"/>
                    </a:lnTo>
                    <a:lnTo>
                      <a:pt x="428" y="454"/>
                    </a:lnTo>
                    <a:lnTo>
                      <a:pt x="29" y="476"/>
                    </a:lnTo>
                    <a:lnTo>
                      <a:pt x="118" y="346"/>
                    </a:lnTo>
                    <a:lnTo>
                      <a:pt x="15" y="228"/>
                    </a:lnTo>
                    <a:lnTo>
                      <a:pt x="15" y="228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iS1ide-TextBox 22">
                <a:extLst>
                  <a:ext uri="{FF2B5EF4-FFF2-40B4-BE49-F238E27FC236}">
                    <a16:creationId xmlns:a16="http://schemas.microsoft.com/office/drawing/2014/main" xmlns="" id="{D8B5A23C-D57C-4BAB-AA2A-AFCC1C1B9B5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20657" y="3404718"/>
                <a:ext cx="1538883" cy="307777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/>
                <a:sp3d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grpSp>
            <p:nvGrpSpPr>
              <p:cNvPr id="17" name="Group 24">
                <a:extLst>
                  <a:ext uri="{FF2B5EF4-FFF2-40B4-BE49-F238E27FC236}">
                    <a16:creationId xmlns:a16="http://schemas.microsoft.com/office/drawing/2014/main" xmlns="" id="{772D8EB4-792E-4009-9421-AA356377FD30}"/>
                  </a:ext>
                </a:extLst>
              </p:cNvPr>
              <p:cNvGrpSpPr/>
              <p:nvPr/>
            </p:nvGrpSpPr>
            <p:grpSpPr>
              <a:xfrm>
                <a:off x="365149" y="2531716"/>
                <a:ext cx="2935893" cy="2474119"/>
                <a:chOff x="8328246" y="1667621"/>
                <a:chExt cx="2198694" cy="2474119"/>
              </a:xfrm>
            </p:grpSpPr>
            <p:sp>
              <p:nvSpPr>
                <p:cNvPr id="27" name="iS1ide-TextBox 25">
                  <a:extLst>
                    <a:ext uri="{FF2B5EF4-FFF2-40B4-BE49-F238E27FC236}">
                      <a16:creationId xmlns:a16="http://schemas.microsoft.com/office/drawing/2014/main" xmlns="" id="{F39884E8-D1EA-4854-B2EA-23E687683CC2}"/>
                    </a:ext>
                  </a:extLst>
                </p:cNvPr>
                <p:cNvSpPr txBox="1"/>
                <p:nvPr/>
              </p:nvSpPr>
              <p:spPr>
                <a:xfrm>
                  <a:off x="8328247" y="3134749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29" name="iS1ide-TextBox 26">
                  <a:extLst>
                    <a:ext uri="{FF2B5EF4-FFF2-40B4-BE49-F238E27FC236}">
                      <a16:creationId xmlns:a16="http://schemas.microsoft.com/office/drawing/2014/main" xmlns="" id="{4D8D72D3-C41E-408A-86BD-49B21BAABB5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328246" y="3522974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  <p:sp>
              <p:nvSpPr>
                <p:cNvPr id="30" name="iS1ide-TextBox 17">
                  <a:extLst>
                    <a:ext uri="{FF2B5EF4-FFF2-40B4-BE49-F238E27FC236}">
                      <a16:creationId xmlns:a16="http://schemas.microsoft.com/office/drawing/2014/main" xmlns="" id="{11B630AB-C199-4EA2-8D1C-B9F720E1FD3B}"/>
                    </a:ext>
                  </a:extLst>
                </p:cNvPr>
                <p:cNvSpPr txBox="1"/>
                <p:nvPr/>
              </p:nvSpPr>
              <p:spPr>
                <a:xfrm>
                  <a:off x="8328247" y="16676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0" tIns="0" rIns="360000" bIns="0" anchor="b" anchorCtr="0">
                  <a:normAutofit/>
                </a:bodyPr>
                <a:lstStyle/>
                <a:p>
                  <a:pPr algn="r"/>
                  <a:r>
                    <a:rPr lang="zh-CN" altLang="en-US" sz="1600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31" name="iS1ide-TextBox 18">
                  <a:extLst>
                    <a:ext uri="{FF2B5EF4-FFF2-40B4-BE49-F238E27FC236}">
                      <a16:creationId xmlns:a16="http://schemas.microsoft.com/office/drawing/2014/main" xmlns="" id="{F5E32976-CF34-4DB7-BC93-466120BBC85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328246" y="20558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0" tIns="0" rIns="360000" bIns="0" anchor="ctr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8" name="Group 27">
                <a:extLst>
                  <a:ext uri="{FF2B5EF4-FFF2-40B4-BE49-F238E27FC236}">
                    <a16:creationId xmlns:a16="http://schemas.microsoft.com/office/drawing/2014/main" xmlns="" id="{AB7CAE73-3405-4845-BF28-06255F90F7D5}"/>
                  </a:ext>
                </a:extLst>
              </p:cNvPr>
              <p:cNvGrpSpPr/>
              <p:nvPr/>
            </p:nvGrpSpPr>
            <p:grpSpPr>
              <a:xfrm>
                <a:off x="8890959" y="2531716"/>
                <a:ext cx="2823587" cy="2474119"/>
                <a:chOff x="1197898" y="1894293"/>
                <a:chExt cx="2198693" cy="2474119"/>
              </a:xfrm>
            </p:grpSpPr>
            <p:sp>
              <p:nvSpPr>
                <p:cNvPr id="19" name="iS1ide-TextBox 28">
                  <a:extLst>
                    <a:ext uri="{FF2B5EF4-FFF2-40B4-BE49-F238E27FC236}">
                      <a16:creationId xmlns:a16="http://schemas.microsoft.com/office/drawing/2014/main" xmlns="" id="{978600CC-F683-4449-BEA5-A47231936523}"/>
                    </a:ext>
                  </a:extLst>
                </p:cNvPr>
                <p:cNvSpPr txBox="1"/>
                <p:nvPr/>
              </p:nvSpPr>
              <p:spPr>
                <a:xfrm>
                  <a:off x="1197898" y="33614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20" name="iS1ide-TextBox 29">
                  <a:extLst>
                    <a:ext uri="{FF2B5EF4-FFF2-40B4-BE49-F238E27FC236}">
                      <a16:creationId xmlns:a16="http://schemas.microsoft.com/office/drawing/2014/main" xmlns="" id="{16DC8A8C-E157-4D2B-951F-C6563E3F2A2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97898" y="3749646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  <p:sp>
              <p:nvSpPr>
                <p:cNvPr id="21" name="iS1ide-TextBox 19">
                  <a:extLst>
                    <a:ext uri="{FF2B5EF4-FFF2-40B4-BE49-F238E27FC236}">
                      <a16:creationId xmlns:a16="http://schemas.microsoft.com/office/drawing/2014/main" xmlns="" id="{890B7C4F-0021-4804-86DE-BFC8CA50A3E5}"/>
                    </a:ext>
                  </a:extLst>
                </p:cNvPr>
                <p:cNvSpPr txBox="1"/>
                <p:nvPr/>
              </p:nvSpPr>
              <p:spPr>
                <a:xfrm>
                  <a:off x="1197898" y="1894293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/>
                </a:bodyPr>
                <a:lstStyle/>
                <a:p>
                  <a:r>
                    <a:rPr lang="zh-CN" altLang="en-US" sz="1600" b="1" dirty="0">
                      <a:solidFill>
                        <a:srgbClr val="44526F"/>
                      </a:solidFill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26" name="iS1ide-TextBox 20">
                  <a:extLst>
                    <a:ext uri="{FF2B5EF4-FFF2-40B4-BE49-F238E27FC236}">
                      <a16:creationId xmlns:a16="http://schemas.microsoft.com/office/drawing/2014/main" xmlns="" id="{ABE102BF-1F9E-4F49-994E-DB19636D027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97898" y="2282518"/>
                  <a:ext cx="2198693" cy="618766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此部分内容作为文字排版占位显示 </a:t>
                  </a:r>
                  <a:b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</a:br>
                  <a:r>
                    <a:rPr lang="zh-CN" altLang="en-US" sz="1050">
                      <a:solidFill>
                        <a:schemeClr val="dk1">
                          <a:lumMod val="100000"/>
                        </a:schemeClr>
                      </a:solidFill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3034117" y="1649603"/>
            <a:ext cx="8781963" cy="1871903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437480" y="3478789"/>
            <a:ext cx="8432200" cy="1871903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" name="矩形 7"/>
          <p:cNvSpPr/>
          <p:nvPr/>
        </p:nvSpPr>
        <p:spPr>
          <a:xfrm>
            <a:off x="600" y="2130778"/>
            <a:ext cx="10612684" cy="2610555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PA-文本框 9"/>
          <p:cNvSpPr txBox="1"/>
          <p:nvPr>
            <p:custDataLst>
              <p:tags r:id="rId1"/>
            </p:custDataLst>
          </p:nvPr>
        </p:nvSpPr>
        <p:spPr>
          <a:xfrm>
            <a:off x="791135" y="3754970"/>
            <a:ext cx="139400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" name="PA-文本框 10"/>
          <p:cNvSpPr txBox="1"/>
          <p:nvPr>
            <p:custDataLst>
              <p:tags r:id="rId2"/>
            </p:custDataLst>
          </p:nvPr>
        </p:nvSpPr>
        <p:spPr>
          <a:xfrm>
            <a:off x="1833935" y="2187213"/>
            <a:ext cx="2229761" cy="24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5335" dirty="0" smtClean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15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PA-文本框 11"/>
          <p:cNvSpPr txBox="1"/>
          <p:nvPr>
            <p:custDataLst>
              <p:tags r:id="rId3"/>
            </p:custDataLst>
          </p:nvPr>
        </p:nvSpPr>
        <p:spPr>
          <a:xfrm>
            <a:off x="4122528" y="2717283"/>
            <a:ext cx="3906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dist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后续工作计划</a:t>
            </a:r>
          </a:p>
        </p:txBody>
      </p:sp>
      <p:sp>
        <p:nvSpPr>
          <p:cNvPr id="8" name="PA-文本框 12"/>
          <p:cNvSpPr txBox="1"/>
          <p:nvPr>
            <p:custDataLst>
              <p:tags r:id="rId4"/>
            </p:custDataLst>
          </p:nvPr>
        </p:nvSpPr>
        <p:spPr>
          <a:xfrm>
            <a:off x="4163438" y="3564224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9" name="PA-文本框 13"/>
          <p:cNvSpPr txBox="1"/>
          <p:nvPr>
            <p:custDataLst>
              <p:tags r:id="rId5"/>
            </p:custDataLst>
          </p:nvPr>
        </p:nvSpPr>
        <p:spPr>
          <a:xfrm>
            <a:off x="5571801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0" name="PA-文本框 14"/>
          <p:cNvSpPr txBox="1"/>
          <p:nvPr>
            <p:custDataLst>
              <p:tags r:id="rId6"/>
            </p:custDataLst>
          </p:nvPr>
        </p:nvSpPr>
        <p:spPr>
          <a:xfrm>
            <a:off x="4163438" y="3852406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1" name="PA-文本框 15"/>
          <p:cNvSpPr txBox="1"/>
          <p:nvPr>
            <p:custDataLst>
              <p:tags r:id="rId7"/>
            </p:custDataLst>
          </p:nvPr>
        </p:nvSpPr>
        <p:spPr>
          <a:xfrm>
            <a:off x="5571801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2" name="PA-文本框 16"/>
          <p:cNvSpPr txBox="1"/>
          <p:nvPr>
            <p:custDataLst>
              <p:tags r:id="rId8"/>
            </p:custDataLst>
          </p:nvPr>
        </p:nvSpPr>
        <p:spPr>
          <a:xfrm>
            <a:off x="6923303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3" name="PA-文本框 17"/>
          <p:cNvSpPr txBox="1"/>
          <p:nvPr>
            <p:custDataLst>
              <p:tags r:id="rId9"/>
            </p:custDataLst>
          </p:nvPr>
        </p:nvSpPr>
        <p:spPr>
          <a:xfrm>
            <a:off x="6923303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4" name="PA-矩形 20"/>
          <p:cNvSpPr/>
          <p:nvPr>
            <p:custDataLst>
              <p:tags r:id="rId10"/>
            </p:custDataLst>
          </p:nvPr>
        </p:nvSpPr>
        <p:spPr>
          <a:xfrm>
            <a:off x="10771291" y="2231074"/>
            <a:ext cx="596045" cy="984205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65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Bar dir="vert"/>
      </p:transition>
    </mc:Choice>
    <mc:Fallback xmlns="">
      <p:transition spd="slow" advTm="0">
        <p:randomBar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A-文本框 67"/>
          <p:cNvSpPr txBox="1"/>
          <p:nvPr>
            <p:custDataLst>
              <p:tags r:id="rId1"/>
            </p:custDataLst>
          </p:nvPr>
        </p:nvSpPr>
        <p:spPr>
          <a:xfrm>
            <a:off x="575185" y="872685"/>
            <a:ext cx="276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CONTENTS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9" name="PA-直接连接符 68"/>
          <p:cNvCxnSpPr/>
          <p:nvPr>
            <p:custDataLst>
              <p:tags r:id="rId2"/>
            </p:custDataLst>
          </p:nvPr>
        </p:nvCxnSpPr>
        <p:spPr>
          <a:xfrm>
            <a:off x="837052" y="1672683"/>
            <a:ext cx="702527" cy="0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A-wenbernk-4-1">
            <a:extLst>
              <a:ext uri="{FF2B5EF4-FFF2-40B4-BE49-F238E27FC236}">
                <a16:creationId xmlns="" xmlns:a16="http://schemas.microsoft.com/office/drawing/2014/main" id="{E40D7B17-7220-4803-AC38-88F3F90DEF2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70361" y="2232708"/>
            <a:ext cx="1855176" cy="296080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 w="6350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2" name="PA-wenbernk-4-3">
            <a:extLst>
              <a:ext uri="{FF2B5EF4-FFF2-40B4-BE49-F238E27FC236}">
                <a16:creationId xmlns="" xmlns:a16="http://schemas.microsoft.com/office/drawing/2014/main" id="{39181C00-036E-4B1C-9305-DED6BAC1E10D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2113804" y="3931740"/>
            <a:ext cx="1768290" cy="75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</a:p>
          <a:p>
            <a:pPr algn="ctr">
              <a:lnSpc>
                <a:spcPct val="130000"/>
              </a:lnSpc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 …</a:t>
            </a:r>
          </a:p>
        </p:txBody>
      </p:sp>
      <p:sp>
        <p:nvSpPr>
          <p:cNvPr id="53" name="PA-wenbernk-4-4">
            <a:extLst>
              <a:ext uri="{FF2B5EF4-FFF2-40B4-BE49-F238E27FC236}">
                <a16:creationId xmlns="" xmlns:a16="http://schemas.microsoft.com/office/drawing/2014/main" id="{CA0B9CD9-5A26-4EE1-B114-2C8CB7CB7B3A}"/>
              </a:ext>
            </a:extLst>
          </p:cNvPr>
          <p:cNvSpPr txBox="1"/>
          <p:nvPr>
            <p:custDataLst>
              <p:tags r:id="rId5"/>
            </p:custDataLst>
          </p:nvPr>
        </p:nvSpPr>
        <p:spPr bwMode="auto">
          <a:xfrm>
            <a:off x="2113804" y="3524510"/>
            <a:ext cx="1768290" cy="3745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44526F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工作总体回顾</a:t>
            </a:r>
          </a:p>
        </p:txBody>
      </p:sp>
      <p:sp>
        <p:nvSpPr>
          <p:cNvPr id="44" name="PA-wenbernk-3-1">
            <a:extLst>
              <a:ext uri="{FF2B5EF4-FFF2-40B4-BE49-F238E27FC236}">
                <a16:creationId xmlns="" xmlns:a16="http://schemas.microsoft.com/office/drawing/2014/main" id="{ABA8CF73-5F9D-4986-BA49-EEE2C8C517A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240824" y="2232708"/>
            <a:ext cx="1855176" cy="296080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6350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7" name="PA-wenbernk-3-3">
            <a:extLst>
              <a:ext uri="{FF2B5EF4-FFF2-40B4-BE49-F238E27FC236}">
                <a16:creationId xmlns="" xmlns:a16="http://schemas.microsoft.com/office/drawing/2014/main" id="{6C154141-7D00-496C-AB05-D81C45775946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4284267" y="3210766"/>
            <a:ext cx="1768290" cy="75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</a:p>
          <a:p>
            <a:pPr algn="ctr">
              <a:lnSpc>
                <a:spcPct val="130000"/>
              </a:lnSpc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 …</a:t>
            </a:r>
          </a:p>
        </p:txBody>
      </p:sp>
      <p:sp>
        <p:nvSpPr>
          <p:cNvPr id="48" name="PA-wenbernk-3-4">
            <a:extLst>
              <a:ext uri="{FF2B5EF4-FFF2-40B4-BE49-F238E27FC236}">
                <a16:creationId xmlns="" xmlns:a16="http://schemas.microsoft.com/office/drawing/2014/main" id="{2947C2B7-5B94-4BFE-86F7-738B641E6498}"/>
              </a:ext>
            </a:extLst>
          </p:cNvPr>
          <p:cNvSpPr txBox="1"/>
          <p:nvPr>
            <p:custDataLst>
              <p:tags r:id="rId8"/>
            </p:custDataLst>
          </p:nvPr>
        </p:nvSpPr>
        <p:spPr bwMode="auto">
          <a:xfrm>
            <a:off x="4284267" y="2901510"/>
            <a:ext cx="1768290" cy="3745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44526F"/>
                </a:solidFill>
                <a:cs typeface="+mn-ea"/>
                <a:sym typeface="+mn-lt"/>
              </a:rPr>
              <a:t>工作绩效总结</a:t>
            </a:r>
          </a:p>
        </p:txBody>
      </p:sp>
      <p:sp>
        <p:nvSpPr>
          <p:cNvPr id="39" name="PA-wenbernk-2-1">
            <a:extLst>
              <a:ext uri="{FF2B5EF4-FFF2-40B4-BE49-F238E27FC236}">
                <a16:creationId xmlns="" xmlns:a16="http://schemas.microsoft.com/office/drawing/2014/main" id="{FB5D1811-2D3B-44B0-9820-8CEC4185893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411287" y="2232708"/>
            <a:ext cx="1855176" cy="296080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 w="6350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2" name="PA-wenbernk-2-3">
            <a:extLst>
              <a:ext uri="{FF2B5EF4-FFF2-40B4-BE49-F238E27FC236}">
                <a16:creationId xmlns="" xmlns:a16="http://schemas.microsoft.com/office/drawing/2014/main" id="{8D04BFC0-097B-4C0A-B3DF-C6B0E7FC5B21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6454730" y="3833766"/>
            <a:ext cx="1768290" cy="75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</a:p>
          <a:p>
            <a:pPr algn="ctr">
              <a:lnSpc>
                <a:spcPct val="130000"/>
              </a:lnSpc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 …</a:t>
            </a:r>
          </a:p>
        </p:txBody>
      </p:sp>
      <p:sp>
        <p:nvSpPr>
          <p:cNvPr id="43" name="PA-wenbernk-2-4">
            <a:extLst>
              <a:ext uri="{FF2B5EF4-FFF2-40B4-BE49-F238E27FC236}">
                <a16:creationId xmlns="" xmlns:a16="http://schemas.microsoft.com/office/drawing/2014/main" id="{FBBBCD82-2E68-4C2E-8E47-A7AE35E85EDB}"/>
              </a:ext>
            </a:extLst>
          </p:cNvPr>
          <p:cNvSpPr txBox="1"/>
          <p:nvPr>
            <p:custDataLst>
              <p:tags r:id="rId11"/>
            </p:custDataLst>
          </p:nvPr>
        </p:nvSpPr>
        <p:spPr bwMode="auto">
          <a:xfrm>
            <a:off x="6454730" y="3524510"/>
            <a:ext cx="1768290" cy="3745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44526F"/>
                </a:solidFill>
                <a:cs typeface="+mn-ea"/>
                <a:sym typeface="+mn-lt"/>
              </a:rPr>
              <a:t>工作经验欠缺</a:t>
            </a:r>
          </a:p>
        </p:txBody>
      </p:sp>
      <p:sp>
        <p:nvSpPr>
          <p:cNvPr id="34" name="PA-wenbernk-1-1">
            <a:extLst>
              <a:ext uri="{FF2B5EF4-FFF2-40B4-BE49-F238E27FC236}">
                <a16:creationId xmlns="" xmlns:a16="http://schemas.microsoft.com/office/drawing/2014/main" id="{2FB6125A-D43B-4774-99FB-B7DE66712895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581749" y="2232708"/>
            <a:ext cx="1855176" cy="296080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6350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PA-wenbernk-1-3">
            <a:extLst>
              <a:ext uri="{FF2B5EF4-FFF2-40B4-BE49-F238E27FC236}">
                <a16:creationId xmlns="" xmlns:a16="http://schemas.microsoft.com/office/drawing/2014/main" id="{859B0BD3-6EF8-409B-AA9D-556787555A71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8625192" y="3210766"/>
            <a:ext cx="1768290" cy="75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</a:p>
          <a:p>
            <a:pPr algn="ctr">
              <a:lnSpc>
                <a:spcPct val="130000"/>
              </a:lnSpc>
            </a:pPr>
            <a:endParaRPr lang="en-US" altLang="zh-CN" sz="1100" dirty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 …</a:t>
            </a:r>
          </a:p>
        </p:txBody>
      </p:sp>
      <p:sp>
        <p:nvSpPr>
          <p:cNvPr id="38" name="PA-wenbernk-1-4">
            <a:extLst>
              <a:ext uri="{FF2B5EF4-FFF2-40B4-BE49-F238E27FC236}">
                <a16:creationId xmlns="" xmlns:a16="http://schemas.microsoft.com/office/drawing/2014/main" id="{F69AD468-E14A-4FF8-807D-282F476A7CD9}"/>
              </a:ext>
            </a:extLst>
          </p:cNvPr>
          <p:cNvSpPr txBox="1"/>
          <p:nvPr>
            <p:custDataLst>
              <p:tags r:id="rId14"/>
            </p:custDataLst>
          </p:nvPr>
        </p:nvSpPr>
        <p:spPr bwMode="auto">
          <a:xfrm>
            <a:off x="8625192" y="2901510"/>
            <a:ext cx="1768290" cy="3745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44526F"/>
                </a:solidFill>
                <a:cs typeface="+mn-ea"/>
                <a:sym typeface="+mn-lt"/>
              </a:rPr>
              <a:t>后续工作计划</a:t>
            </a:r>
          </a:p>
        </p:txBody>
      </p:sp>
      <p:sp>
        <p:nvSpPr>
          <p:cNvPr id="22" name="圆角矩形 21"/>
          <p:cNvSpPr/>
          <p:nvPr/>
        </p:nvSpPr>
        <p:spPr bwMode="auto">
          <a:xfrm>
            <a:off x="2640809" y="2499900"/>
            <a:ext cx="714280" cy="588896"/>
          </a:xfrm>
          <a:prstGeom prst="roundRect">
            <a:avLst/>
          </a:prstGeom>
          <a:solidFill>
            <a:srgbClr val="44526F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rPr>
              <a:t>01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24" name="圆角矩形 23"/>
          <p:cNvSpPr/>
          <p:nvPr/>
        </p:nvSpPr>
        <p:spPr bwMode="auto">
          <a:xfrm>
            <a:off x="4811272" y="4449321"/>
            <a:ext cx="714280" cy="588896"/>
          </a:xfrm>
          <a:prstGeom prst="roundRect">
            <a:avLst/>
          </a:prstGeom>
          <a:solidFill>
            <a:srgbClr val="44526F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rPr>
              <a:t>02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6981735" y="2499900"/>
            <a:ext cx="714280" cy="588896"/>
          </a:xfrm>
          <a:prstGeom prst="roundRect">
            <a:avLst/>
          </a:prstGeom>
          <a:solidFill>
            <a:srgbClr val="44526F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rPr>
              <a:t>03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28" name="圆角矩形 27"/>
          <p:cNvSpPr/>
          <p:nvPr/>
        </p:nvSpPr>
        <p:spPr bwMode="auto">
          <a:xfrm>
            <a:off x="9152197" y="4408271"/>
            <a:ext cx="714280" cy="588896"/>
          </a:xfrm>
          <a:prstGeom prst="roundRect">
            <a:avLst/>
          </a:prstGeom>
          <a:solidFill>
            <a:srgbClr val="44526F"/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rPr>
              <a:t>04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83728" y="798990"/>
            <a:ext cx="163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DFDFD"/>
                </a:solidFill>
              </a:rPr>
              <a:t>https://www.ypppt.com/</a:t>
            </a:r>
            <a:endParaRPr lang="zh-CN" altLang="en-US" sz="900" dirty="0">
              <a:solidFill>
                <a:srgbClr val="FDFDF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5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5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5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5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5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6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8" grpId="0"/>
          <p:bldP spid="49" grpId="0" animBg="1"/>
          <p:bldP spid="52" grpId="0"/>
          <p:bldP spid="53" grpId="0"/>
          <p:bldP spid="44" grpId="0" animBg="1"/>
          <p:bldP spid="47" grpId="0"/>
          <p:bldP spid="48" grpId="0"/>
          <p:bldP spid="39" grpId="0" animBg="1"/>
          <p:bldP spid="42" grpId="0"/>
          <p:bldP spid="43" grpId="0"/>
          <p:bldP spid="34" grpId="0" animBg="1"/>
          <p:bldP spid="37" grpId="0"/>
          <p:bldP spid="38" grpId="0"/>
          <p:bldP spid="22" grpId="0" animBg="1"/>
          <p:bldP spid="24" grpId="0" animBg="1"/>
          <p:bldP spid="26" grpId="0" animBg="1"/>
          <p:bldP spid="2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5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5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5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5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5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6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8" grpId="0"/>
          <p:bldP spid="49" grpId="0" animBg="1"/>
          <p:bldP spid="52" grpId="0"/>
          <p:bldP spid="53" grpId="0"/>
          <p:bldP spid="44" grpId="0" animBg="1"/>
          <p:bldP spid="47" grpId="0"/>
          <p:bldP spid="48" grpId="0"/>
          <p:bldP spid="39" grpId="0" animBg="1"/>
          <p:bldP spid="42" grpId="0"/>
          <p:bldP spid="43" grpId="0"/>
          <p:bldP spid="34" grpId="0" animBg="1"/>
          <p:bldP spid="37" grpId="0"/>
          <p:bldP spid="38" grpId="0"/>
          <p:bldP spid="22" grpId="0" animBg="1"/>
          <p:bldP spid="24" grpId="0" animBg="1"/>
          <p:bldP spid="26" grpId="0" animBg="1"/>
          <p:bldP spid="28" grpId="0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后续工作计划</a:t>
              </a:r>
            </a:p>
          </p:txBody>
        </p:sp>
      </p:grpSp>
      <p:grpSp>
        <p:nvGrpSpPr>
          <p:cNvPr id="7" name="组合 23">
            <a:extLst>
              <a:ext uri="{FF2B5EF4-FFF2-40B4-BE49-F238E27FC236}">
                <a16:creationId xmlns:a16="http://schemas.microsoft.com/office/drawing/2014/main" xmlns="" id="{324A1BE6-1FC8-41F7-A8F7-8E12E73AC6D1}"/>
              </a:ext>
            </a:extLst>
          </p:cNvPr>
          <p:cNvGrpSpPr/>
          <p:nvPr/>
        </p:nvGrpSpPr>
        <p:grpSpPr>
          <a:xfrm>
            <a:off x="802709" y="1549448"/>
            <a:ext cx="3450137" cy="4474022"/>
            <a:chOff x="802709" y="1712738"/>
            <a:chExt cx="3450137" cy="4474022"/>
          </a:xfrm>
        </p:grpSpPr>
        <p:sp>
          <p:nvSpPr>
            <p:cNvPr id="8" name="íṩľíḍè-Rectangle: Rounded Corners 19">
              <a:extLst>
                <a:ext uri="{FF2B5EF4-FFF2-40B4-BE49-F238E27FC236}">
                  <a16:creationId xmlns:a16="http://schemas.microsoft.com/office/drawing/2014/main" xmlns="" id="{EE89239F-AC18-40E3-8BCD-E2B42F1E9BC8}"/>
                </a:ext>
              </a:extLst>
            </p:cNvPr>
            <p:cNvSpPr/>
            <p:nvPr/>
          </p:nvSpPr>
          <p:spPr>
            <a:xfrm>
              <a:off x="802709" y="1712738"/>
              <a:ext cx="3450137" cy="2536029"/>
            </a:xfrm>
            <a:prstGeom prst="roundRect">
              <a:avLst>
                <a:gd name="adj" fmla="val 0"/>
              </a:avLst>
            </a:prstGeom>
            <a:blipFill dpi="0"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9" name="íṩľíḍè-Straight Connector 4">
              <a:extLst>
                <a:ext uri="{FF2B5EF4-FFF2-40B4-BE49-F238E27FC236}">
                  <a16:creationId xmlns:a16="http://schemas.microsoft.com/office/drawing/2014/main" xmlns="" id="{D9797B45-1E20-4911-A903-62C2F4C60539}"/>
                </a:ext>
              </a:extLst>
            </p:cNvPr>
            <p:cNvCxnSpPr/>
            <p:nvPr/>
          </p:nvCxnSpPr>
          <p:spPr>
            <a:xfrm rot="5400000">
              <a:off x="2351100" y="5038975"/>
              <a:ext cx="360070" cy="1563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íṩľíḍè-Oval 8">
              <a:extLst>
                <a:ext uri="{FF2B5EF4-FFF2-40B4-BE49-F238E27FC236}">
                  <a16:creationId xmlns:a16="http://schemas.microsoft.com/office/drawing/2014/main" xmlns="" id="{BDE2EC0C-CF07-4B23-B4C7-91251A5466D2}"/>
                </a:ext>
              </a:extLst>
            </p:cNvPr>
            <p:cNvSpPr/>
            <p:nvPr/>
          </p:nvSpPr>
          <p:spPr>
            <a:xfrm>
              <a:off x="2118643" y="3965213"/>
              <a:ext cx="821864" cy="821864"/>
            </a:xfrm>
            <a:prstGeom prst="ellipse">
              <a:avLst/>
            </a:prstGeom>
            <a:solidFill>
              <a:srgbClr val="44526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íṩľíḍè-Oval 9">
              <a:extLst>
                <a:ext uri="{FF2B5EF4-FFF2-40B4-BE49-F238E27FC236}">
                  <a16:creationId xmlns:a16="http://schemas.microsoft.com/office/drawing/2014/main" xmlns="" id="{AB6040EC-73D6-49C7-97D5-2FB3C91B2FAB}"/>
                </a:ext>
              </a:extLst>
            </p:cNvPr>
            <p:cNvSpPr/>
            <p:nvPr/>
          </p:nvSpPr>
          <p:spPr>
            <a:xfrm>
              <a:off x="2192009" y="4038578"/>
              <a:ext cx="675133" cy="675133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íṩľíḍè-Freeform: Shape 16">
              <a:extLst>
                <a:ext uri="{FF2B5EF4-FFF2-40B4-BE49-F238E27FC236}">
                  <a16:creationId xmlns:a16="http://schemas.microsoft.com/office/drawing/2014/main" xmlns="" id="{FB535838-6571-4EEF-9BD1-ED8E9A244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344" y="4248763"/>
              <a:ext cx="354853" cy="278492"/>
            </a:xfrm>
            <a:custGeom>
              <a:avLst/>
              <a:gdLst/>
              <a:ahLst/>
              <a:cxnLst>
                <a:cxn ang="0">
                  <a:pos x="57" y="37"/>
                </a:cxn>
                <a:cxn ang="0">
                  <a:pos x="38" y="56"/>
                </a:cxn>
                <a:cxn ang="0">
                  <a:pos x="34" y="57"/>
                </a:cxn>
                <a:cxn ang="0">
                  <a:pos x="31" y="56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21" y="0"/>
                </a:cxn>
                <a:cxn ang="0">
                  <a:pos x="29" y="3"/>
                </a:cxn>
                <a:cxn ang="0">
                  <a:pos x="57" y="30"/>
                </a:cxn>
                <a:cxn ang="0">
                  <a:pos x="58" y="34"/>
                </a:cxn>
                <a:cxn ang="0">
                  <a:pos x="57" y="37"/>
                </a:cxn>
                <a:cxn ang="0">
                  <a:pos x="13" y="7"/>
                </a:cxn>
                <a:cxn ang="0">
                  <a:pos x="8" y="12"/>
                </a:cxn>
                <a:cxn ang="0">
                  <a:pos x="13" y="17"/>
                </a:cxn>
                <a:cxn ang="0">
                  <a:pos x="17" y="12"/>
                </a:cxn>
                <a:cxn ang="0">
                  <a:pos x="13" y="7"/>
                </a:cxn>
                <a:cxn ang="0">
                  <a:pos x="71" y="37"/>
                </a:cxn>
                <a:cxn ang="0">
                  <a:pos x="52" y="56"/>
                </a:cxn>
                <a:cxn ang="0">
                  <a:pos x="49" y="57"/>
                </a:cxn>
                <a:cxn ang="0">
                  <a:pos x="45" y="55"/>
                </a:cxn>
                <a:cxn ang="0">
                  <a:pos x="63" y="37"/>
                </a:cxn>
                <a:cxn ang="0">
                  <a:pos x="64" y="34"/>
                </a:cxn>
                <a:cxn ang="0">
                  <a:pos x="63" y="30"/>
                </a:cxn>
                <a:cxn ang="0">
                  <a:pos x="35" y="3"/>
                </a:cxn>
                <a:cxn ang="0">
                  <a:pos x="27" y="0"/>
                </a:cxn>
                <a:cxn ang="0">
                  <a:pos x="36" y="0"/>
                </a:cxn>
                <a:cxn ang="0">
                  <a:pos x="44" y="3"/>
                </a:cxn>
                <a:cxn ang="0">
                  <a:pos x="71" y="30"/>
                </a:cxn>
                <a:cxn ang="0">
                  <a:pos x="73" y="34"/>
                </a:cxn>
                <a:cxn ang="0">
                  <a:pos x="71" y="37"/>
                </a:cxn>
              </a:cxnLst>
              <a:rect l="0" t="0" r="r" b="b"/>
              <a:pathLst>
                <a:path w="73" h="57">
                  <a:moveTo>
                    <a:pt x="57" y="37"/>
                  </a:moveTo>
                  <a:cubicBezTo>
                    <a:pt x="38" y="56"/>
                    <a:pt x="38" y="56"/>
                    <a:pt x="38" y="56"/>
                  </a:cubicBezTo>
                  <a:cubicBezTo>
                    <a:pt x="37" y="57"/>
                    <a:pt x="36" y="57"/>
                    <a:pt x="34" y="57"/>
                  </a:cubicBezTo>
                  <a:cubicBezTo>
                    <a:pt x="33" y="57"/>
                    <a:pt x="32" y="57"/>
                    <a:pt x="31" y="56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2" y="27"/>
                    <a:pt x="0" y="23"/>
                    <a:pt x="0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4" y="0"/>
                    <a:pt x="27" y="1"/>
                    <a:pt x="29" y="3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7" y="31"/>
                    <a:pt x="58" y="32"/>
                    <a:pt x="58" y="34"/>
                  </a:cubicBezTo>
                  <a:cubicBezTo>
                    <a:pt x="58" y="35"/>
                    <a:pt x="57" y="36"/>
                    <a:pt x="57" y="37"/>
                  </a:cubicBezTo>
                  <a:close/>
                  <a:moveTo>
                    <a:pt x="13" y="7"/>
                  </a:moveTo>
                  <a:cubicBezTo>
                    <a:pt x="10" y="7"/>
                    <a:pt x="8" y="9"/>
                    <a:pt x="8" y="12"/>
                  </a:cubicBezTo>
                  <a:cubicBezTo>
                    <a:pt x="8" y="14"/>
                    <a:pt x="10" y="17"/>
                    <a:pt x="13" y="17"/>
                  </a:cubicBezTo>
                  <a:cubicBezTo>
                    <a:pt x="15" y="17"/>
                    <a:pt x="17" y="14"/>
                    <a:pt x="17" y="12"/>
                  </a:cubicBezTo>
                  <a:cubicBezTo>
                    <a:pt x="17" y="9"/>
                    <a:pt x="15" y="7"/>
                    <a:pt x="13" y="7"/>
                  </a:cubicBezTo>
                  <a:close/>
                  <a:moveTo>
                    <a:pt x="71" y="37"/>
                  </a:moveTo>
                  <a:cubicBezTo>
                    <a:pt x="52" y="56"/>
                    <a:pt x="52" y="56"/>
                    <a:pt x="52" y="56"/>
                  </a:cubicBezTo>
                  <a:cubicBezTo>
                    <a:pt x="52" y="57"/>
                    <a:pt x="50" y="57"/>
                    <a:pt x="49" y="57"/>
                  </a:cubicBezTo>
                  <a:cubicBezTo>
                    <a:pt x="47" y="57"/>
                    <a:pt x="46" y="56"/>
                    <a:pt x="45" y="55"/>
                  </a:cubicBezTo>
                  <a:cubicBezTo>
                    <a:pt x="63" y="37"/>
                    <a:pt x="63" y="37"/>
                    <a:pt x="63" y="37"/>
                  </a:cubicBezTo>
                  <a:cubicBezTo>
                    <a:pt x="63" y="36"/>
                    <a:pt x="64" y="35"/>
                    <a:pt x="64" y="34"/>
                  </a:cubicBezTo>
                  <a:cubicBezTo>
                    <a:pt x="64" y="32"/>
                    <a:pt x="63" y="31"/>
                    <a:pt x="63" y="30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1"/>
                    <a:pt x="30" y="0"/>
                    <a:pt x="2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8" y="0"/>
                    <a:pt x="42" y="1"/>
                    <a:pt x="44" y="3"/>
                  </a:cubicBezTo>
                  <a:cubicBezTo>
                    <a:pt x="71" y="30"/>
                    <a:pt x="71" y="30"/>
                    <a:pt x="71" y="30"/>
                  </a:cubicBezTo>
                  <a:cubicBezTo>
                    <a:pt x="72" y="31"/>
                    <a:pt x="73" y="32"/>
                    <a:pt x="73" y="34"/>
                  </a:cubicBezTo>
                  <a:cubicBezTo>
                    <a:pt x="73" y="35"/>
                    <a:pt x="72" y="36"/>
                    <a:pt x="71" y="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ṩľíḍè-TextBox 24">
              <a:extLst>
                <a:ext uri="{FF2B5EF4-FFF2-40B4-BE49-F238E27FC236}">
                  <a16:creationId xmlns:a16="http://schemas.microsoft.com/office/drawing/2014/main" xmlns="" id="{6CD24382-7C52-49AC-B130-732502D2EE1C}"/>
                </a:ext>
              </a:extLst>
            </p:cNvPr>
            <p:cNvSpPr txBox="1"/>
            <p:nvPr/>
          </p:nvSpPr>
          <p:spPr>
            <a:xfrm>
              <a:off x="1287233" y="5379862"/>
              <a:ext cx="2481075" cy="333287"/>
            </a:xfrm>
            <a:prstGeom prst="rect">
              <a:avLst/>
            </a:prstGeom>
          </p:spPr>
          <p:txBody>
            <a:bodyPr vert="horz" wrap="none" lIns="0">
              <a:normAutofit lnSpcReduction="10000"/>
            </a:bodyPr>
            <a:lstStyle/>
            <a:p>
              <a:pPr algn="ctr"/>
              <a:r>
                <a:rPr lang="zh-CN" altLang="en-US" sz="1600" b="1" kern="900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íṩľíḍè-TextBox 25">
              <a:extLst>
                <a:ext uri="{FF2B5EF4-FFF2-40B4-BE49-F238E27FC236}">
                  <a16:creationId xmlns:a16="http://schemas.microsoft.com/office/drawing/2014/main" xmlns="" id="{1B122897-43DC-44CA-8248-58F8113DAE65}"/>
                </a:ext>
              </a:extLst>
            </p:cNvPr>
            <p:cNvSpPr txBox="1"/>
            <p:nvPr/>
          </p:nvSpPr>
          <p:spPr>
            <a:xfrm>
              <a:off x="1287233" y="5713150"/>
              <a:ext cx="2481075" cy="473610"/>
            </a:xfrm>
            <a:prstGeom prst="rect">
              <a:avLst/>
            </a:prstGeom>
          </p:spPr>
          <p:txBody>
            <a:bodyPr vert="horz" wrap="square" lIns="0">
              <a:normAutofit lnSpcReduction="10000"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5" name="组合 24">
            <a:extLst>
              <a:ext uri="{FF2B5EF4-FFF2-40B4-BE49-F238E27FC236}">
                <a16:creationId xmlns:a16="http://schemas.microsoft.com/office/drawing/2014/main" xmlns="" id="{AA8AF4D5-EACE-4AED-87CA-4E7D7D17775D}"/>
              </a:ext>
            </a:extLst>
          </p:cNvPr>
          <p:cNvGrpSpPr/>
          <p:nvPr/>
        </p:nvGrpSpPr>
        <p:grpSpPr>
          <a:xfrm>
            <a:off x="4370864" y="1549450"/>
            <a:ext cx="3450137" cy="4474024"/>
            <a:chOff x="4370864" y="1712740"/>
            <a:chExt cx="3450137" cy="4474024"/>
          </a:xfrm>
        </p:grpSpPr>
        <p:sp>
          <p:nvSpPr>
            <p:cNvPr id="16" name="íṩľíḍè-Rectangle: Rounded Corners 20">
              <a:extLst>
                <a:ext uri="{FF2B5EF4-FFF2-40B4-BE49-F238E27FC236}">
                  <a16:creationId xmlns:a16="http://schemas.microsoft.com/office/drawing/2014/main" xmlns="" id="{F6ABCB24-5061-4EEF-A506-900E95EEE820}"/>
                </a:ext>
              </a:extLst>
            </p:cNvPr>
            <p:cNvSpPr/>
            <p:nvPr/>
          </p:nvSpPr>
          <p:spPr>
            <a:xfrm>
              <a:off x="4370864" y="1712740"/>
              <a:ext cx="3450137" cy="2536029"/>
            </a:xfrm>
            <a:prstGeom prst="roundRect">
              <a:avLst>
                <a:gd name="adj" fmla="val 0"/>
              </a:avLst>
            </a:prstGeom>
            <a:blipFill dpi="0"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17" name="íṩľíḍè-Straight Connector 5">
              <a:extLst>
                <a:ext uri="{FF2B5EF4-FFF2-40B4-BE49-F238E27FC236}">
                  <a16:creationId xmlns:a16="http://schemas.microsoft.com/office/drawing/2014/main" xmlns="" id="{4B3ABDC7-7B50-4EF5-AAD6-B588DC16E198}"/>
                </a:ext>
              </a:extLst>
            </p:cNvPr>
            <p:cNvCxnSpPr/>
            <p:nvPr/>
          </p:nvCxnSpPr>
          <p:spPr>
            <a:xfrm rot="5400000">
              <a:off x="5903384" y="5038975"/>
              <a:ext cx="360070" cy="1563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íṩľíḍè-Oval 11">
              <a:extLst>
                <a:ext uri="{FF2B5EF4-FFF2-40B4-BE49-F238E27FC236}">
                  <a16:creationId xmlns:a16="http://schemas.microsoft.com/office/drawing/2014/main" xmlns="" id="{825608F3-FEC2-4288-845C-8A5922AD9BB6}"/>
                </a:ext>
              </a:extLst>
            </p:cNvPr>
            <p:cNvSpPr/>
            <p:nvPr/>
          </p:nvSpPr>
          <p:spPr>
            <a:xfrm>
              <a:off x="5684996" y="3965213"/>
              <a:ext cx="821864" cy="821864"/>
            </a:xfrm>
            <a:prstGeom prst="ellipse">
              <a:avLst/>
            </a:prstGeom>
            <a:solidFill>
              <a:srgbClr val="44526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íṩľíḍè-Oval 12">
              <a:extLst>
                <a:ext uri="{FF2B5EF4-FFF2-40B4-BE49-F238E27FC236}">
                  <a16:creationId xmlns:a16="http://schemas.microsoft.com/office/drawing/2014/main" xmlns="" id="{4FDC01DB-A8A6-4022-B7F4-EB326917ED61}"/>
                </a:ext>
              </a:extLst>
            </p:cNvPr>
            <p:cNvSpPr/>
            <p:nvPr/>
          </p:nvSpPr>
          <p:spPr>
            <a:xfrm>
              <a:off x="5758362" y="4038578"/>
              <a:ext cx="675133" cy="675133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íṩľíḍè-Freeform: Shape 17">
              <a:extLst>
                <a:ext uri="{FF2B5EF4-FFF2-40B4-BE49-F238E27FC236}">
                  <a16:creationId xmlns:a16="http://schemas.microsoft.com/office/drawing/2014/main" xmlns="" id="{4E2FF6E5-4DAE-4453-BBFE-20DF63094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9847" y="4225705"/>
              <a:ext cx="325587" cy="300886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íṩľíḍè-TextBox 27">
              <a:extLst>
                <a:ext uri="{FF2B5EF4-FFF2-40B4-BE49-F238E27FC236}">
                  <a16:creationId xmlns:a16="http://schemas.microsoft.com/office/drawing/2014/main" xmlns="" id="{79A83F12-3C1C-43B2-BE3D-7985EA0A0DCB}"/>
                </a:ext>
              </a:extLst>
            </p:cNvPr>
            <p:cNvSpPr txBox="1"/>
            <p:nvPr/>
          </p:nvSpPr>
          <p:spPr>
            <a:xfrm>
              <a:off x="4842102" y="5379866"/>
              <a:ext cx="2481075" cy="333287"/>
            </a:xfrm>
            <a:prstGeom prst="rect">
              <a:avLst/>
            </a:prstGeom>
          </p:spPr>
          <p:txBody>
            <a:bodyPr vert="horz" wrap="none" lIns="0">
              <a:normAutofit lnSpcReduction="10000"/>
            </a:bodyPr>
            <a:lstStyle/>
            <a:p>
              <a:pPr algn="ctr"/>
              <a:r>
                <a:rPr lang="zh-CN" altLang="en-US" sz="1600" b="1" kern="900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6" name="íṩľíḍè-TextBox 28">
              <a:extLst>
                <a:ext uri="{FF2B5EF4-FFF2-40B4-BE49-F238E27FC236}">
                  <a16:creationId xmlns:a16="http://schemas.microsoft.com/office/drawing/2014/main" xmlns="" id="{DB8D8FFE-4CEA-497C-A8BB-1A05353D6CA1}"/>
                </a:ext>
              </a:extLst>
            </p:cNvPr>
            <p:cNvSpPr txBox="1"/>
            <p:nvPr/>
          </p:nvSpPr>
          <p:spPr>
            <a:xfrm>
              <a:off x="4842102" y="5713154"/>
              <a:ext cx="2481075" cy="473610"/>
            </a:xfrm>
            <a:prstGeom prst="rect">
              <a:avLst/>
            </a:prstGeom>
          </p:spPr>
          <p:txBody>
            <a:bodyPr vert="horz" wrap="square" lIns="0">
              <a:normAutofit lnSpcReduction="10000"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27" name="组合 25">
            <a:extLst>
              <a:ext uri="{FF2B5EF4-FFF2-40B4-BE49-F238E27FC236}">
                <a16:creationId xmlns:a16="http://schemas.microsoft.com/office/drawing/2014/main" xmlns="" id="{BB62BCBA-DE1F-436D-A8ED-F1A328A5579C}"/>
              </a:ext>
            </a:extLst>
          </p:cNvPr>
          <p:cNvGrpSpPr/>
          <p:nvPr/>
        </p:nvGrpSpPr>
        <p:grpSpPr>
          <a:xfrm>
            <a:off x="7929064" y="1549450"/>
            <a:ext cx="3450137" cy="4474024"/>
            <a:chOff x="7929064" y="1712740"/>
            <a:chExt cx="3450137" cy="4474024"/>
          </a:xfrm>
        </p:grpSpPr>
        <p:sp>
          <p:nvSpPr>
            <p:cNvPr id="29" name="íṩľíḍè-Rectangle: Rounded Corners 21">
              <a:extLst>
                <a:ext uri="{FF2B5EF4-FFF2-40B4-BE49-F238E27FC236}">
                  <a16:creationId xmlns:a16="http://schemas.microsoft.com/office/drawing/2014/main" xmlns="" id="{41896AB5-5FDC-42E6-B867-015AEF2B3282}"/>
                </a:ext>
              </a:extLst>
            </p:cNvPr>
            <p:cNvSpPr/>
            <p:nvPr/>
          </p:nvSpPr>
          <p:spPr>
            <a:xfrm>
              <a:off x="7929064" y="1712740"/>
              <a:ext cx="3450137" cy="2536029"/>
            </a:xfrm>
            <a:prstGeom prst="roundRect">
              <a:avLst>
                <a:gd name="adj" fmla="val 0"/>
              </a:avLst>
            </a:prstGeom>
            <a:blipFill dpi="0"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30" name="íṩľíḍè-Straight Connector 6">
              <a:extLst>
                <a:ext uri="{FF2B5EF4-FFF2-40B4-BE49-F238E27FC236}">
                  <a16:creationId xmlns:a16="http://schemas.microsoft.com/office/drawing/2014/main" xmlns="" id="{3A5A43E3-7E81-43AE-9D8D-7B0B4573CCA0}"/>
                </a:ext>
              </a:extLst>
            </p:cNvPr>
            <p:cNvCxnSpPr/>
            <p:nvPr/>
          </p:nvCxnSpPr>
          <p:spPr>
            <a:xfrm rot="5400000">
              <a:off x="9455669" y="5038975"/>
              <a:ext cx="360070" cy="1563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íṩľíḍè-Oval 14">
              <a:extLst>
                <a:ext uri="{FF2B5EF4-FFF2-40B4-BE49-F238E27FC236}">
                  <a16:creationId xmlns:a16="http://schemas.microsoft.com/office/drawing/2014/main" xmlns="" id="{83E02198-16A2-4537-B26C-5A84DCF22F25}"/>
                </a:ext>
              </a:extLst>
            </p:cNvPr>
            <p:cNvSpPr/>
            <p:nvPr/>
          </p:nvSpPr>
          <p:spPr>
            <a:xfrm>
              <a:off x="9251346" y="3965213"/>
              <a:ext cx="821864" cy="821864"/>
            </a:xfrm>
            <a:prstGeom prst="ellipse">
              <a:avLst/>
            </a:prstGeom>
            <a:solidFill>
              <a:srgbClr val="44526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íṩľíḍè-Oval 15">
              <a:extLst>
                <a:ext uri="{FF2B5EF4-FFF2-40B4-BE49-F238E27FC236}">
                  <a16:creationId xmlns:a16="http://schemas.microsoft.com/office/drawing/2014/main" xmlns="" id="{67797945-8114-4FE5-AA83-E6DFAFEF0B6F}"/>
                </a:ext>
              </a:extLst>
            </p:cNvPr>
            <p:cNvSpPr/>
            <p:nvPr/>
          </p:nvSpPr>
          <p:spPr>
            <a:xfrm>
              <a:off x="9324712" y="4038578"/>
              <a:ext cx="675133" cy="675133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ṩľíḍè-Freeform: Shape 18">
              <a:extLst>
                <a:ext uri="{FF2B5EF4-FFF2-40B4-BE49-F238E27FC236}">
                  <a16:creationId xmlns:a16="http://schemas.microsoft.com/office/drawing/2014/main" xmlns="" id="{DB10920B-1154-4A32-B0F8-6FE415C1C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5004" y="4225700"/>
              <a:ext cx="279857" cy="281759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58" y="61"/>
                </a:cxn>
                <a:cxn ang="0">
                  <a:pos x="57" y="63"/>
                </a:cxn>
                <a:cxn ang="0">
                  <a:pos x="56" y="63"/>
                </a:cxn>
                <a:cxn ang="0">
                  <a:pos x="55" y="63"/>
                </a:cxn>
                <a:cxn ang="0">
                  <a:pos x="38" y="56"/>
                </a:cxn>
                <a:cxn ang="0">
                  <a:pos x="28" y="67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24" y="65"/>
                </a:cxn>
                <a:cxn ang="0">
                  <a:pos x="24" y="52"/>
                </a:cxn>
                <a:cxn ang="0">
                  <a:pos x="57" y="12"/>
                </a:cxn>
                <a:cxn ang="0">
                  <a:pos x="16" y="47"/>
                </a:cxn>
                <a:cxn ang="0">
                  <a:pos x="1" y="41"/>
                </a:cxn>
                <a:cxn ang="0">
                  <a:pos x="0" y="39"/>
                </a:cxn>
                <a:cxn ang="0">
                  <a:pos x="1" y="36"/>
                </a:cxn>
                <a:cxn ang="0">
                  <a:pos x="64" y="0"/>
                </a:cxn>
                <a:cxn ang="0">
                  <a:pos x="65" y="0"/>
                </a:cxn>
                <a:cxn ang="0">
                  <a:pos x="67" y="0"/>
                </a:cxn>
                <a:cxn ang="0">
                  <a:pos x="68" y="3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íṩľíḍè-TextBox 30">
              <a:extLst>
                <a:ext uri="{FF2B5EF4-FFF2-40B4-BE49-F238E27FC236}">
                  <a16:creationId xmlns:a16="http://schemas.microsoft.com/office/drawing/2014/main" xmlns="" id="{208FCBA7-C911-4931-838A-E6C72417F685}"/>
                </a:ext>
              </a:extLst>
            </p:cNvPr>
            <p:cNvSpPr txBox="1"/>
            <p:nvPr/>
          </p:nvSpPr>
          <p:spPr>
            <a:xfrm>
              <a:off x="8413586" y="5379866"/>
              <a:ext cx="2481075" cy="333287"/>
            </a:xfrm>
            <a:prstGeom prst="rect">
              <a:avLst/>
            </a:prstGeom>
          </p:spPr>
          <p:txBody>
            <a:bodyPr vert="horz" wrap="none" lIns="0">
              <a:normAutofit lnSpcReduction="10000"/>
            </a:bodyPr>
            <a:lstStyle/>
            <a:p>
              <a:pPr algn="ctr"/>
              <a:r>
                <a:rPr lang="zh-CN" altLang="en-US" sz="1600" b="1" kern="900" dirty="0">
                  <a:solidFill>
                    <a:srgbClr val="44526F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5" name="íṩľíḍè-TextBox 31">
              <a:extLst>
                <a:ext uri="{FF2B5EF4-FFF2-40B4-BE49-F238E27FC236}">
                  <a16:creationId xmlns:a16="http://schemas.microsoft.com/office/drawing/2014/main" xmlns="" id="{0A850077-5316-45E6-B998-D4DEBCC469C3}"/>
                </a:ext>
              </a:extLst>
            </p:cNvPr>
            <p:cNvSpPr txBox="1"/>
            <p:nvPr/>
          </p:nvSpPr>
          <p:spPr>
            <a:xfrm>
              <a:off x="8413586" y="5713154"/>
              <a:ext cx="2481075" cy="473610"/>
            </a:xfrm>
            <a:prstGeom prst="rect">
              <a:avLst/>
            </a:prstGeom>
          </p:spPr>
          <p:txBody>
            <a:bodyPr vert="horz" wrap="square" lIns="0">
              <a:normAutofit lnSpcReduction="10000"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后续工作计划</a:t>
              </a:r>
            </a:p>
          </p:txBody>
        </p:sp>
      </p:grpSp>
      <p:grpSp>
        <p:nvGrpSpPr>
          <p:cNvPr id="7" name="Group 3"/>
          <p:cNvGrpSpPr/>
          <p:nvPr/>
        </p:nvGrpSpPr>
        <p:grpSpPr>
          <a:xfrm>
            <a:off x="912728" y="2595697"/>
            <a:ext cx="10641398" cy="2288575"/>
            <a:chOff x="1050566" y="2772576"/>
            <a:chExt cx="10090868" cy="2170176"/>
          </a:xfrm>
          <a:solidFill>
            <a:srgbClr val="44526F"/>
          </a:solidFill>
        </p:grpSpPr>
        <p:sp>
          <p:nvSpPr>
            <p:cNvPr id="8" name="Block Arc 49"/>
            <p:cNvSpPr/>
            <p:nvPr/>
          </p:nvSpPr>
          <p:spPr>
            <a:xfrm>
              <a:off x="1050566" y="2786644"/>
              <a:ext cx="2156108" cy="2156108"/>
            </a:xfrm>
            <a:prstGeom prst="blockArc">
              <a:avLst>
                <a:gd name="adj1" fmla="val 10800000"/>
                <a:gd name="adj2" fmla="val 0"/>
                <a:gd name="adj3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Block Arc 50"/>
            <p:cNvSpPr/>
            <p:nvPr/>
          </p:nvSpPr>
          <p:spPr>
            <a:xfrm flipV="1">
              <a:off x="3034256" y="2772576"/>
              <a:ext cx="2156108" cy="2156108"/>
            </a:xfrm>
            <a:prstGeom prst="blockArc">
              <a:avLst>
                <a:gd name="adj1" fmla="val 10800000"/>
                <a:gd name="adj2" fmla="val 0"/>
                <a:gd name="adj3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Block Arc 51"/>
            <p:cNvSpPr/>
            <p:nvPr/>
          </p:nvSpPr>
          <p:spPr>
            <a:xfrm>
              <a:off x="5017946" y="2786644"/>
              <a:ext cx="2156108" cy="2156108"/>
            </a:xfrm>
            <a:prstGeom prst="blockArc">
              <a:avLst>
                <a:gd name="adj1" fmla="val 10800000"/>
                <a:gd name="adj2" fmla="val 0"/>
                <a:gd name="adj3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Block Arc 52"/>
            <p:cNvSpPr/>
            <p:nvPr/>
          </p:nvSpPr>
          <p:spPr>
            <a:xfrm flipV="1">
              <a:off x="7001636" y="2772576"/>
              <a:ext cx="2156108" cy="2156108"/>
            </a:xfrm>
            <a:prstGeom prst="blockArc">
              <a:avLst>
                <a:gd name="adj1" fmla="val 10800000"/>
                <a:gd name="adj2" fmla="val 0"/>
                <a:gd name="adj3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Block Arc 53"/>
            <p:cNvSpPr/>
            <p:nvPr/>
          </p:nvSpPr>
          <p:spPr>
            <a:xfrm>
              <a:off x="8985326" y="2786644"/>
              <a:ext cx="2156108" cy="2156108"/>
            </a:xfrm>
            <a:prstGeom prst="blockArc">
              <a:avLst>
                <a:gd name="adj1" fmla="val 10800000"/>
                <a:gd name="adj2" fmla="val 0"/>
                <a:gd name="adj3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7"/>
          <p:cNvGrpSpPr/>
          <p:nvPr/>
        </p:nvGrpSpPr>
        <p:grpSpPr>
          <a:xfrm>
            <a:off x="7683609" y="3090833"/>
            <a:ext cx="1283466" cy="1283466"/>
            <a:chOff x="7471157" y="3242097"/>
            <a:chExt cx="1217066" cy="1217066"/>
          </a:xfrm>
        </p:grpSpPr>
        <p:sp>
          <p:nvSpPr>
            <p:cNvPr id="14" name="Oval 58"/>
            <p:cNvSpPr/>
            <p:nvPr/>
          </p:nvSpPr>
          <p:spPr>
            <a:xfrm>
              <a:off x="7471157" y="3242097"/>
              <a:ext cx="1217066" cy="1217066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7885731" y="3639946"/>
              <a:ext cx="387918" cy="438717"/>
            </a:xfrm>
            <a:custGeom>
              <a:avLst/>
              <a:gdLst>
                <a:gd name="T0" fmla="*/ 20 w 78"/>
                <a:gd name="T1" fmla="*/ 7 h 88"/>
                <a:gd name="T2" fmla="*/ 20 w 78"/>
                <a:gd name="T3" fmla="*/ 11 h 88"/>
                <a:gd name="T4" fmla="*/ 5 w 78"/>
                <a:gd name="T5" fmla="*/ 6 h 88"/>
                <a:gd name="T6" fmla="*/ 1 w 78"/>
                <a:gd name="T7" fmla="*/ 8 h 88"/>
                <a:gd name="T8" fmla="*/ 0 w 78"/>
                <a:gd name="T9" fmla="*/ 20 h 88"/>
                <a:gd name="T10" fmla="*/ 3 w 78"/>
                <a:gd name="T11" fmla="*/ 38 h 88"/>
                <a:gd name="T12" fmla="*/ 17 w 78"/>
                <a:gd name="T13" fmla="*/ 49 h 88"/>
                <a:gd name="T14" fmla="*/ 20 w 78"/>
                <a:gd name="T15" fmla="*/ 50 h 88"/>
                <a:gd name="T16" fmla="*/ 20 w 78"/>
                <a:gd name="T17" fmla="*/ 49 h 88"/>
                <a:gd name="T18" fmla="*/ 31 w 78"/>
                <a:gd name="T19" fmla="*/ 52 h 88"/>
                <a:gd name="T20" fmla="*/ 31 w 78"/>
                <a:gd name="T21" fmla="*/ 64 h 88"/>
                <a:gd name="T22" fmla="*/ 27 w 78"/>
                <a:gd name="T23" fmla="*/ 64 h 88"/>
                <a:gd name="T24" fmla="*/ 27 w 78"/>
                <a:gd name="T25" fmla="*/ 68 h 88"/>
                <a:gd name="T26" fmla="*/ 15 w 78"/>
                <a:gd name="T27" fmla="*/ 68 h 88"/>
                <a:gd name="T28" fmla="*/ 15 w 78"/>
                <a:gd name="T29" fmla="*/ 88 h 88"/>
                <a:gd name="T30" fmla="*/ 64 w 78"/>
                <a:gd name="T31" fmla="*/ 88 h 88"/>
                <a:gd name="T32" fmla="*/ 64 w 78"/>
                <a:gd name="T33" fmla="*/ 68 h 88"/>
                <a:gd name="T34" fmla="*/ 52 w 78"/>
                <a:gd name="T35" fmla="*/ 68 h 88"/>
                <a:gd name="T36" fmla="*/ 52 w 78"/>
                <a:gd name="T37" fmla="*/ 64 h 88"/>
                <a:gd name="T38" fmla="*/ 47 w 78"/>
                <a:gd name="T39" fmla="*/ 64 h 88"/>
                <a:gd name="T40" fmla="*/ 47 w 78"/>
                <a:gd name="T41" fmla="*/ 52 h 88"/>
                <a:gd name="T42" fmla="*/ 58 w 78"/>
                <a:gd name="T43" fmla="*/ 49 h 88"/>
                <a:gd name="T44" fmla="*/ 58 w 78"/>
                <a:gd name="T45" fmla="*/ 50 h 88"/>
                <a:gd name="T46" fmla="*/ 61 w 78"/>
                <a:gd name="T47" fmla="*/ 49 h 88"/>
                <a:gd name="T48" fmla="*/ 75 w 78"/>
                <a:gd name="T49" fmla="*/ 38 h 88"/>
                <a:gd name="T50" fmla="*/ 78 w 78"/>
                <a:gd name="T51" fmla="*/ 20 h 88"/>
                <a:gd name="T52" fmla="*/ 77 w 78"/>
                <a:gd name="T53" fmla="*/ 8 h 88"/>
                <a:gd name="T54" fmla="*/ 73 w 78"/>
                <a:gd name="T55" fmla="*/ 6 h 88"/>
                <a:gd name="T56" fmla="*/ 58 w 78"/>
                <a:gd name="T57" fmla="*/ 11 h 88"/>
                <a:gd name="T58" fmla="*/ 58 w 78"/>
                <a:gd name="T59" fmla="*/ 7 h 88"/>
                <a:gd name="T60" fmla="*/ 60 w 78"/>
                <a:gd name="T61" fmla="*/ 7 h 88"/>
                <a:gd name="T62" fmla="*/ 60 w 78"/>
                <a:gd name="T63" fmla="*/ 0 h 88"/>
                <a:gd name="T64" fmla="*/ 17 w 78"/>
                <a:gd name="T65" fmla="*/ 0 h 88"/>
                <a:gd name="T66" fmla="*/ 17 w 78"/>
                <a:gd name="T67" fmla="*/ 7 h 88"/>
                <a:gd name="T68" fmla="*/ 20 w 78"/>
                <a:gd name="T69" fmla="*/ 7 h 88"/>
                <a:gd name="T70" fmla="*/ 63 w 78"/>
                <a:gd name="T71" fmla="*/ 42 h 88"/>
                <a:gd name="T72" fmla="*/ 59 w 78"/>
                <a:gd name="T73" fmla="*/ 20 h 88"/>
                <a:gd name="T74" fmla="*/ 61 w 78"/>
                <a:gd name="T75" fmla="*/ 22 h 88"/>
                <a:gd name="T76" fmla="*/ 66 w 78"/>
                <a:gd name="T77" fmla="*/ 18 h 88"/>
                <a:gd name="T78" fmla="*/ 64 w 78"/>
                <a:gd name="T79" fmla="*/ 16 h 88"/>
                <a:gd name="T80" fmla="*/ 71 w 78"/>
                <a:gd name="T81" fmla="*/ 13 h 88"/>
                <a:gd name="T82" fmla="*/ 72 w 78"/>
                <a:gd name="T83" fmla="*/ 20 h 88"/>
                <a:gd name="T84" fmla="*/ 69 w 78"/>
                <a:gd name="T85" fmla="*/ 36 h 88"/>
                <a:gd name="T86" fmla="*/ 63 w 78"/>
                <a:gd name="T87" fmla="*/ 42 h 88"/>
                <a:gd name="T88" fmla="*/ 19 w 78"/>
                <a:gd name="T89" fmla="*/ 20 h 88"/>
                <a:gd name="T90" fmla="*/ 15 w 78"/>
                <a:gd name="T91" fmla="*/ 42 h 88"/>
                <a:gd name="T92" fmla="*/ 9 w 78"/>
                <a:gd name="T93" fmla="*/ 36 h 88"/>
                <a:gd name="T94" fmla="*/ 6 w 78"/>
                <a:gd name="T95" fmla="*/ 20 h 88"/>
                <a:gd name="T96" fmla="*/ 7 w 78"/>
                <a:gd name="T97" fmla="*/ 13 h 88"/>
                <a:gd name="T98" fmla="*/ 14 w 78"/>
                <a:gd name="T99" fmla="*/ 16 h 88"/>
                <a:gd name="T100" fmla="*/ 12 w 78"/>
                <a:gd name="T101" fmla="*/ 18 h 88"/>
                <a:gd name="T102" fmla="*/ 17 w 78"/>
                <a:gd name="T103" fmla="*/ 22 h 88"/>
                <a:gd name="T104" fmla="*/ 19 w 78"/>
                <a:gd name="T105" fmla="*/ 20 h 88"/>
                <a:gd name="T106" fmla="*/ 32 w 78"/>
                <a:gd name="T107" fmla="*/ 10 h 88"/>
                <a:gd name="T108" fmla="*/ 32 w 78"/>
                <a:gd name="T109" fmla="*/ 45 h 88"/>
                <a:gd name="T110" fmla="*/ 25 w 78"/>
                <a:gd name="T111" fmla="*/ 41 h 88"/>
                <a:gd name="T112" fmla="*/ 28 w 78"/>
                <a:gd name="T113" fmla="*/ 14 h 88"/>
                <a:gd name="T114" fmla="*/ 28 w 78"/>
                <a:gd name="T115" fmla="*/ 10 h 88"/>
                <a:gd name="T116" fmla="*/ 32 w 78"/>
                <a:gd name="T117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" h="88">
                  <a:moveTo>
                    <a:pt x="20" y="7"/>
                  </a:moveTo>
                  <a:cubicBezTo>
                    <a:pt x="20" y="8"/>
                    <a:pt x="21" y="10"/>
                    <a:pt x="20" y="1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1"/>
                    <a:pt x="0" y="16"/>
                    <a:pt x="0" y="20"/>
                  </a:cubicBezTo>
                  <a:cubicBezTo>
                    <a:pt x="0" y="26"/>
                    <a:pt x="1" y="33"/>
                    <a:pt x="3" y="38"/>
                  </a:cubicBezTo>
                  <a:cubicBezTo>
                    <a:pt x="6" y="44"/>
                    <a:pt x="10" y="48"/>
                    <a:pt x="17" y="49"/>
                  </a:cubicBezTo>
                  <a:cubicBezTo>
                    <a:pt x="18" y="50"/>
                    <a:pt x="19" y="50"/>
                    <a:pt x="20" y="50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2" y="51"/>
                    <a:pt x="26" y="52"/>
                    <a:pt x="31" y="52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52" y="52"/>
                    <a:pt x="56" y="51"/>
                    <a:pt x="58" y="49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9" y="50"/>
                    <a:pt x="60" y="50"/>
                    <a:pt x="61" y="49"/>
                  </a:cubicBezTo>
                  <a:cubicBezTo>
                    <a:pt x="68" y="48"/>
                    <a:pt x="72" y="44"/>
                    <a:pt x="75" y="38"/>
                  </a:cubicBezTo>
                  <a:cubicBezTo>
                    <a:pt x="77" y="33"/>
                    <a:pt x="78" y="26"/>
                    <a:pt x="78" y="20"/>
                  </a:cubicBezTo>
                  <a:cubicBezTo>
                    <a:pt x="78" y="16"/>
                    <a:pt x="78" y="11"/>
                    <a:pt x="77" y="8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7" y="10"/>
                    <a:pt x="58" y="8"/>
                    <a:pt x="58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63" y="42"/>
                  </a:moveTo>
                  <a:cubicBezTo>
                    <a:pt x="64" y="36"/>
                    <a:pt x="60" y="28"/>
                    <a:pt x="5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2" y="15"/>
                    <a:pt x="72" y="18"/>
                    <a:pt x="72" y="20"/>
                  </a:cubicBezTo>
                  <a:cubicBezTo>
                    <a:pt x="71" y="26"/>
                    <a:pt x="71" y="31"/>
                    <a:pt x="69" y="36"/>
                  </a:cubicBezTo>
                  <a:cubicBezTo>
                    <a:pt x="67" y="39"/>
                    <a:pt x="65" y="41"/>
                    <a:pt x="63" y="42"/>
                  </a:cubicBezTo>
                  <a:close/>
                  <a:moveTo>
                    <a:pt x="19" y="20"/>
                  </a:moveTo>
                  <a:cubicBezTo>
                    <a:pt x="17" y="28"/>
                    <a:pt x="14" y="36"/>
                    <a:pt x="15" y="42"/>
                  </a:cubicBezTo>
                  <a:cubicBezTo>
                    <a:pt x="13" y="41"/>
                    <a:pt x="11" y="39"/>
                    <a:pt x="9" y="36"/>
                  </a:cubicBezTo>
                  <a:cubicBezTo>
                    <a:pt x="7" y="31"/>
                    <a:pt x="6" y="26"/>
                    <a:pt x="6" y="20"/>
                  </a:cubicBezTo>
                  <a:cubicBezTo>
                    <a:pt x="6" y="18"/>
                    <a:pt x="6" y="15"/>
                    <a:pt x="7" y="1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9" y="20"/>
                    <a:pt x="19" y="20"/>
                  </a:cubicBezTo>
                  <a:close/>
                  <a:moveTo>
                    <a:pt x="32" y="10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32" y="45"/>
                    <a:pt x="27" y="45"/>
                    <a:pt x="25" y="41"/>
                  </a:cubicBezTo>
                  <a:cubicBezTo>
                    <a:pt x="24" y="37"/>
                    <a:pt x="28" y="16"/>
                    <a:pt x="28" y="14"/>
                  </a:cubicBezTo>
                  <a:cubicBezTo>
                    <a:pt x="28" y="13"/>
                    <a:pt x="28" y="10"/>
                    <a:pt x="28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8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Group 8"/>
          <p:cNvGrpSpPr/>
          <p:nvPr/>
        </p:nvGrpSpPr>
        <p:grpSpPr>
          <a:xfrm>
            <a:off x="9775524" y="3090833"/>
            <a:ext cx="1283466" cy="1283466"/>
            <a:chOff x="9454847" y="3242097"/>
            <a:chExt cx="1217066" cy="1217066"/>
          </a:xfrm>
        </p:grpSpPr>
        <p:sp>
          <p:nvSpPr>
            <p:cNvPr id="17" name="Oval 59"/>
            <p:cNvSpPr/>
            <p:nvPr/>
          </p:nvSpPr>
          <p:spPr>
            <a:xfrm>
              <a:off x="9454847" y="3242097"/>
              <a:ext cx="1217066" cy="1217066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61"/>
            <p:cNvSpPr>
              <a:spLocks noEditPoints="1"/>
            </p:cNvSpPr>
            <p:nvPr/>
          </p:nvSpPr>
          <p:spPr bwMode="auto">
            <a:xfrm>
              <a:off x="9854412" y="3611644"/>
              <a:ext cx="417935" cy="477972"/>
            </a:xfrm>
            <a:custGeom>
              <a:avLst/>
              <a:gdLst>
                <a:gd name="T0" fmla="*/ 50 w 84"/>
                <a:gd name="T1" fmla="*/ 92 h 96"/>
                <a:gd name="T2" fmla="*/ 57 w 84"/>
                <a:gd name="T3" fmla="*/ 81 h 96"/>
                <a:gd name="T4" fmla="*/ 56 w 84"/>
                <a:gd name="T5" fmla="*/ 75 h 96"/>
                <a:gd name="T6" fmla="*/ 43 w 84"/>
                <a:gd name="T7" fmla="*/ 63 h 96"/>
                <a:gd name="T8" fmla="*/ 38 w 84"/>
                <a:gd name="T9" fmla="*/ 62 h 96"/>
                <a:gd name="T10" fmla="*/ 30 w 84"/>
                <a:gd name="T11" fmla="*/ 67 h 96"/>
                <a:gd name="T12" fmla="*/ 17 w 84"/>
                <a:gd name="T13" fmla="*/ 35 h 96"/>
                <a:gd name="T14" fmla="*/ 26 w 84"/>
                <a:gd name="T15" fmla="*/ 31 h 96"/>
                <a:gd name="T16" fmla="*/ 27 w 84"/>
                <a:gd name="T17" fmla="*/ 25 h 96"/>
                <a:gd name="T18" fmla="*/ 22 w 84"/>
                <a:gd name="T19" fmla="*/ 8 h 96"/>
                <a:gd name="T20" fmla="*/ 18 w 84"/>
                <a:gd name="T21" fmla="*/ 4 h 96"/>
                <a:gd name="T22" fmla="*/ 4 w 84"/>
                <a:gd name="T23" fmla="*/ 6 h 96"/>
                <a:gd name="T24" fmla="*/ 0 w 84"/>
                <a:gd name="T25" fmla="*/ 10 h 96"/>
                <a:gd name="T26" fmla="*/ 43 w 84"/>
                <a:gd name="T27" fmla="*/ 94 h 96"/>
                <a:gd name="T28" fmla="*/ 50 w 84"/>
                <a:gd name="T29" fmla="*/ 92 h 96"/>
                <a:gd name="T30" fmla="*/ 45 w 84"/>
                <a:gd name="T31" fmla="*/ 53 h 96"/>
                <a:gd name="T32" fmla="*/ 32 w 84"/>
                <a:gd name="T33" fmla="*/ 53 h 96"/>
                <a:gd name="T34" fmla="*/ 32 w 84"/>
                <a:gd name="T35" fmla="*/ 50 h 96"/>
                <a:gd name="T36" fmla="*/ 40 w 84"/>
                <a:gd name="T37" fmla="*/ 38 h 96"/>
                <a:gd name="T38" fmla="*/ 42 w 84"/>
                <a:gd name="T39" fmla="*/ 32 h 96"/>
                <a:gd name="T40" fmla="*/ 41 w 84"/>
                <a:gd name="T41" fmla="*/ 30 h 96"/>
                <a:gd name="T42" fmla="*/ 40 w 84"/>
                <a:gd name="T43" fmla="*/ 31 h 96"/>
                <a:gd name="T44" fmla="*/ 39 w 84"/>
                <a:gd name="T45" fmla="*/ 36 h 96"/>
                <a:gd name="T46" fmla="*/ 34 w 84"/>
                <a:gd name="T47" fmla="*/ 36 h 96"/>
                <a:gd name="T48" fmla="*/ 34 w 84"/>
                <a:gd name="T49" fmla="*/ 31 h 96"/>
                <a:gd name="T50" fmla="*/ 42 w 84"/>
                <a:gd name="T51" fmla="*/ 26 h 96"/>
                <a:gd name="T52" fmla="*/ 47 w 84"/>
                <a:gd name="T53" fmla="*/ 28 h 96"/>
                <a:gd name="T54" fmla="*/ 47 w 84"/>
                <a:gd name="T55" fmla="*/ 34 h 96"/>
                <a:gd name="T56" fmla="*/ 47 w 84"/>
                <a:gd name="T57" fmla="*/ 37 h 96"/>
                <a:gd name="T58" fmla="*/ 38 w 84"/>
                <a:gd name="T59" fmla="*/ 50 h 96"/>
                <a:gd name="T60" fmla="*/ 46 w 84"/>
                <a:gd name="T61" fmla="*/ 50 h 96"/>
                <a:gd name="T62" fmla="*/ 45 w 84"/>
                <a:gd name="T63" fmla="*/ 53 h 96"/>
                <a:gd name="T64" fmla="*/ 63 w 84"/>
                <a:gd name="T65" fmla="*/ 50 h 96"/>
                <a:gd name="T66" fmla="*/ 60 w 84"/>
                <a:gd name="T67" fmla="*/ 50 h 96"/>
                <a:gd name="T68" fmla="*/ 60 w 84"/>
                <a:gd name="T69" fmla="*/ 53 h 96"/>
                <a:gd name="T70" fmla="*/ 54 w 84"/>
                <a:gd name="T71" fmla="*/ 53 h 96"/>
                <a:gd name="T72" fmla="*/ 54 w 84"/>
                <a:gd name="T73" fmla="*/ 50 h 96"/>
                <a:gd name="T74" fmla="*/ 46 w 84"/>
                <a:gd name="T75" fmla="*/ 50 h 96"/>
                <a:gd name="T76" fmla="*/ 47 w 84"/>
                <a:gd name="T77" fmla="*/ 46 h 96"/>
                <a:gd name="T78" fmla="*/ 55 w 84"/>
                <a:gd name="T79" fmla="*/ 26 h 96"/>
                <a:gd name="T80" fmla="*/ 63 w 84"/>
                <a:gd name="T81" fmla="*/ 26 h 96"/>
                <a:gd name="T82" fmla="*/ 61 w 84"/>
                <a:gd name="T83" fmla="*/ 46 h 96"/>
                <a:gd name="T84" fmla="*/ 63 w 84"/>
                <a:gd name="T85" fmla="*/ 46 h 96"/>
                <a:gd name="T86" fmla="*/ 63 w 84"/>
                <a:gd name="T87" fmla="*/ 50 h 96"/>
                <a:gd name="T88" fmla="*/ 55 w 84"/>
                <a:gd name="T89" fmla="*/ 46 h 96"/>
                <a:gd name="T90" fmla="*/ 52 w 84"/>
                <a:gd name="T91" fmla="*/ 46 h 96"/>
                <a:gd name="T92" fmla="*/ 56 w 84"/>
                <a:gd name="T93" fmla="*/ 35 h 96"/>
                <a:gd name="T94" fmla="*/ 55 w 84"/>
                <a:gd name="T95" fmla="*/ 46 h 96"/>
                <a:gd name="T96" fmla="*/ 43 w 84"/>
                <a:gd name="T97" fmla="*/ 0 h 96"/>
                <a:gd name="T98" fmla="*/ 72 w 84"/>
                <a:gd name="T99" fmla="*/ 12 h 96"/>
                <a:gd name="T100" fmla="*/ 84 w 84"/>
                <a:gd name="T101" fmla="*/ 41 h 96"/>
                <a:gd name="T102" fmla="*/ 72 w 84"/>
                <a:gd name="T103" fmla="*/ 71 h 96"/>
                <a:gd name="T104" fmla="*/ 65 w 84"/>
                <a:gd name="T105" fmla="*/ 76 h 96"/>
                <a:gd name="T106" fmla="*/ 63 w 84"/>
                <a:gd name="T107" fmla="*/ 73 h 96"/>
                <a:gd name="T108" fmla="*/ 59 w 84"/>
                <a:gd name="T109" fmla="*/ 69 h 96"/>
                <a:gd name="T110" fmla="*/ 66 w 84"/>
                <a:gd name="T111" fmla="*/ 64 h 96"/>
                <a:gd name="T112" fmla="*/ 75 w 84"/>
                <a:gd name="T113" fmla="*/ 41 h 96"/>
                <a:gd name="T114" fmla="*/ 66 w 84"/>
                <a:gd name="T115" fmla="*/ 19 h 96"/>
                <a:gd name="T116" fmla="*/ 43 w 84"/>
                <a:gd name="T117" fmla="*/ 10 h 96"/>
                <a:gd name="T118" fmla="*/ 31 w 84"/>
                <a:gd name="T119" fmla="*/ 12 h 96"/>
                <a:gd name="T120" fmla="*/ 29 w 84"/>
                <a:gd name="T121" fmla="*/ 6 h 96"/>
                <a:gd name="T122" fmla="*/ 28 w 84"/>
                <a:gd name="T123" fmla="*/ 3 h 96"/>
                <a:gd name="T124" fmla="*/ 43 w 84"/>
                <a:gd name="T1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96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8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5"/>
          <p:cNvGrpSpPr/>
          <p:nvPr/>
        </p:nvGrpSpPr>
        <p:grpSpPr>
          <a:xfrm>
            <a:off x="3499779" y="3090833"/>
            <a:ext cx="1283466" cy="1283466"/>
            <a:chOff x="3503777" y="3242097"/>
            <a:chExt cx="1217066" cy="1217066"/>
          </a:xfrm>
        </p:grpSpPr>
        <p:sp>
          <p:nvSpPr>
            <p:cNvPr id="20" name="Oval 56"/>
            <p:cNvSpPr/>
            <p:nvPr/>
          </p:nvSpPr>
          <p:spPr>
            <a:xfrm>
              <a:off x="3503777" y="3242097"/>
              <a:ext cx="1217066" cy="1217066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62"/>
            <p:cNvSpPr>
              <a:spLocks noEditPoints="1"/>
            </p:cNvSpPr>
            <p:nvPr/>
          </p:nvSpPr>
          <p:spPr bwMode="auto">
            <a:xfrm>
              <a:off x="3944905" y="3598612"/>
              <a:ext cx="334809" cy="52877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8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6"/>
          <p:cNvGrpSpPr/>
          <p:nvPr/>
        </p:nvGrpSpPr>
        <p:grpSpPr>
          <a:xfrm>
            <a:off x="5591694" y="3090833"/>
            <a:ext cx="1283466" cy="1283466"/>
            <a:chOff x="5487467" y="3242097"/>
            <a:chExt cx="1217066" cy="1217066"/>
          </a:xfrm>
        </p:grpSpPr>
        <p:sp>
          <p:nvSpPr>
            <p:cNvPr id="27" name="Oval 57"/>
            <p:cNvSpPr/>
            <p:nvPr/>
          </p:nvSpPr>
          <p:spPr>
            <a:xfrm>
              <a:off x="5487467" y="3242097"/>
              <a:ext cx="1217066" cy="1217066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63"/>
            <p:cNvSpPr>
              <a:spLocks noEditPoints="1"/>
            </p:cNvSpPr>
            <p:nvPr/>
          </p:nvSpPr>
          <p:spPr bwMode="auto">
            <a:xfrm>
              <a:off x="5862422" y="3626092"/>
              <a:ext cx="468733" cy="466426"/>
            </a:xfrm>
            <a:custGeom>
              <a:avLst/>
              <a:gdLst>
                <a:gd name="T0" fmla="*/ 6 w 94"/>
                <a:gd name="T1" fmla="*/ 28 h 94"/>
                <a:gd name="T2" fmla="*/ 32 w 94"/>
                <a:gd name="T3" fmla="*/ 4 h 94"/>
                <a:gd name="T4" fmla="*/ 67 w 94"/>
                <a:gd name="T5" fmla="*/ 6 h 94"/>
                <a:gd name="T6" fmla="*/ 90 w 94"/>
                <a:gd name="T7" fmla="*/ 32 h 94"/>
                <a:gd name="T8" fmla="*/ 88 w 94"/>
                <a:gd name="T9" fmla="*/ 67 h 94"/>
                <a:gd name="T10" fmla="*/ 88 w 94"/>
                <a:gd name="T11" fmla="*/ 67 h 94"/>
                <a:gd name="T12" fmla="*/ 62 w 94"/>
                <a:gd name="T13" fmla="*/ 90 h 94"/>
                <a:gd name="T14" fmla="*/ 27 w 94"/>
                <a:gd name="T15" fmla="*/ 89 h 94"/>
                <a:gd name="T16" fmla="*/ 27 w 94"/>
                <a:gd name="T17" fmla="*/ 89 h 94"/>
                <a:gd name="T18" fmla="*/ 4 w 94"/>
                <a:gd name="T19" fmla="*/ 62 h 94"/>
                <a:gd name="T20" fmla="*/ 6 w 94"/>
                <a:gd name="T21" fmla="*/ 28 h 94"/>
                <a:gd name="T22" fmla="*/ 6 w 94"/>
                <a:gd name="T23" fmla="*/ 28 h 94"/>
                <a:gd name="T24" fmla="*/ 20 w 94"/>
                <a:gd name="T25" fmla="*/ 27 h 94"/>
                <a:gd name="T26" fmla="*/ 16 w 94"/>
                <a:gd name="T27" fmla="*/ 32 h 94"/>
                <a:gd name="T28" fmla="*/ 16 w 94"/>
                <a:gd name="T29" fmla="*/ 32 h 94"/>
                <a:gd name="T30" fmla="*/ 15 w 94"/>
                <a:gd name="T31" fmla="*/ 35 h 94"/>
                <a:gd name="T32" fmla="*/ 36 w 94"/>
                <a:gd name="T33" fmla="*/ 37 h 94"/>
                <a:gd name="T34" fmla="*/ 34 w 94"/>
                <a:gd name="T35" fmla="*/ 40 h 94"/>
                <a:gd name="T36" fmla="*/ 32 w 94"/>
                <a:gd name="T37" fmla="*/ 45 h 94"/>
                <a:gd name="T38" fmla="*/ 13 w 94"/>
                <a:gd name="T39" fmla="*/ 53 h 94"/>
                <a:gd name="T40" fmla="*/ 15 w 94"/>
                <a:gd name="T41" fmla="*/ 59 h 94"/>
                <a:gd name="T42" fmla="*/ 15 w 94"/>
                <a:gd name="T43" fmla="*/ 59 h 94"/>
                <a:gd name="T44" fmla="*/ 16 w 94"/>
                <a:gd name="T45" fmla="*/ 60 h 94"/>
                <a:gd name="T46" fmla="*/ 29 w 94"/>
                <a:gd name="T47" fmla="*/ 54 h 94"/>
                <a:gd name="T48" fmla="*/ 26 w 94"/>
                <a:gd name="T49" fmla="*/ 74 h 94"/>
                <a:gd name="T50" fmla="*/ 32 w 94"/>
                <a:gd name="T51" fmla="*/ 78 h 94"/>
                <a:gd name="T52" fmla="*/ 32 w 94"/>
                <a:gd name="T53" fmla="*/ 78 h 94"/>
                <a:gd name="T54" fmla="*/ 33 w 94"/>
                <a:gd name="T55" fmla="*/ 79 h 94"/>
                <a:gd name="T56" fmla="*/ 34 w 94"/>
                <a:gd name="T57" fmla="*/ 78 h 94"/>
                <a:gd name="T58" fmla="*/ 36 w 94"/>
                <a:gd name="T59" fmla="*/ 55 h 94"/>
                <a:gd name="T60" fmla="*/ 48 w 94"/>
                <a:gd name="T61" fmla="*/ 67 h 94"/>
                <a:gd name="T62" fmla="*/ 60 w 94"/>
                <a:gd name="T63" fmla="*/ 79 h 94"/>
                <a:gd name="T64" fmla="*/ 65 w 94"/>
                <a:gd name="T65" fmla="*/ 77 h 94"/>
                <a:gd name="T66" fmla="*/ 66 w 94"/>
                <a:gd name="T67" fmla="*/ 74 h 94"/>
                <a:gd name="T68" fmla="*/ 54 w 94"/>
                <a:gd name="T69" fmla="*/ 62 h 94"/>
                <a:gd name="T70" fmla="*/ 39 w 94"/>
                <a:gd name="T71" fmla="*/ 48 h 94"/>
                <a:gd name="T72" fmla="*/ 41 w 94"/>
                <a:gd name="T73" fmla="*/ 43 h 94"/>
                <a:gd name="T74" fmla="*/ 43 w 94"/>
                <a:gd name="T75" fmla="*/ 39 h 94"/>
                <a:gd name="T76" fmla="*/ 49 w 94"/>
                <a:gd name="T77" fmla="*/ 42 h 94"/>
                <a:gd name="T78" fmla="*/ 77 w 94"/>
                <a:gd name="T79" fmla="*/ 64 h 94"/>
                <a:gd name="T80" fmla="*/ 78 w 94"/>
                <a:gd name="T81" fmla="*/ 62 h 94"/>
                <a:gd name="T82" fmla="*/ 78 w 94"/>
                <a:gd name="T83" fmla="*/ 62 h 94"/>
                <a:gd name="T84" fmla="*/ 80 w 94"/>
                <a:gd name="T85" fmla="*/ 56 h 94"/>
                <a:gd name="T86" fmla="*/ 53 w 94"/>
                <a:gd name="T87" fmla="*/ 35 h 94"/>
                <a:gd name="T88" fmla="*/ 47 w 94"/>
                <a:gd name="T89" fmla="*/ 32 h 94"/>
                <a:gd name="T90" fmla="*/ 50 w 94"/>
                <a:gd name="T91" fmla="*/ 28 h 94"/>
                <a:gd name="T92" fmla="*/ 56 w 94"/>
                <a:gd name="T93" fmla="*/ 30 h 94"/>
                <a:gd name="T94" fmla="*/ 74 w 94"/>
                <a:gd name="T95" fmla="*/ 28 h 94"/>
                <a:gd name="T96" fmla="*/ 71 w 94"/>
                <a:gd name="T97" fmla="*/ 23 h 94"/>
                <a:gd name="T98" fmla="*/ 70 w 94"/>
                <a:gd name="T99" fmla="*/ 22 h 94"/>
                <a:gd name="T100" fmla="*/ 58 w 94"/>
                <a:gd name="T101" fmla="*/ 23 h 94"/>
                <a:gd name="T102" fmla="*/ 55 w 94"/>
                <a:gd name="T103" fmla="*/ 22 h 94"/>
                <a:gd name="T104" fmla="*/ 62 w 94"/>
                <a:gd name="T105" fmla="*/ 16 h 94"/>
                <a:gd name="T106" fmla="*/ 53 w 94"/>
                <a:gd name="T107" fmla="*/ 14 h 94"/>
                <a:gd name="T108" fmla="*/ 49 w 94"/>
                <a:gd name="T109" fmla="*/ 18 h 94"/>
                <a:gd name="T110" fmla="*/ 43 w 94"/>
                <a:gd name="T111" fmla="*/ 13 h 94"/>
                <a:gd name="T112" fmla="*/ 37 w 94"/>
                <a:gd name="T113" fmla="*/ 15 h 94"/>
                <a:gd name="T114" fmla="*/ 35 w 94"/>
                <a:gd name="T115" fmla="*/ 16 h 94"/>
                <a:gd name="T116" fmla="*/ 44 w 94"/>
                <a:gd name="T117" fmla="*/ 24 h 94"/>
                <a:gd name="T118" fmla="*/ 40 w 94"/>
                <a:gd name="T119" fmla="*/ 30 h 94"/>
                <a:gd name="T120" fmla="*/ 20 w 94"/>
                <a:gd name="T121" fmla="*/ 2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8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Group 4"/>
          <p:cNvGrpSpPr/>
          <p:nvPr/>
        </p:nvGrpSpPr>
        <p:grpSpPr>
          <a:xfrm>
            <a:off x="1407864" y="3090833"/>
            <a:ext cx="1283466" cy="1283466"/>
            <a:chOff x="1520087" y="3242097"/>
            <a:chExt cx="1217066" cy="1217066"/>
          </a:xfrm>
        </p:grpSpPr>
        <p:sp>
          <p:nvSpPr>
            <p:cNvPr id="31" name="Oval 55"/>
            <p:cNvSpPr/>
            <p:nvPr/>
          </p:nvSpPr>
          <p:spPr>
            <a:xfrm>
              <a:off x="1520087" y="3242097"/>
              <a:ext cx="1217066" cy="1217066"/>
            </a:xfrm>
            <a:prstGeom prst="ellipse">
              <a:avLst/>
            </a:prstGeom>
            <a:solidFill>
              <a:srgbClr val="4452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64"/>
            <p:cNvSpPr>
              <a:spLocks noEditPoints="1"/>
            </p:cNvSpPr>
            <p:nvPr/>
          </p:nvSpPr>
          <p:spPr bwMode="auto">
            <a:xfrm>
              <a:off x="1892065" y="3591229"/>
              <a:ext cx="460437" cy="536153"/>
            </a:xfrm>
            <a:custGeom>
              <a:avLst/>
              <a:gdLst>
                <a:gd name="T0" fmla="*/ 233 w 233"/>
                <a:gd name="T1" fmla="*/ 118 h 271"/>
                <a:gd name="T2" fmla="*/ 205 w 233"/>
                <a:gd name="T3" fmla="*/ 262 h 271"/>
                <a:gd name="T4" fmla="*/ 200 w 233"/>
                <a:gd name="T5" fmla="*/ 271 h 271"/>
                <a:gd name="T6" fmla="*/ 175 w 233"/>
                <a:gd name="T7" fmla="*/ 262 h 271"/>
                <a:gd name="T8" fmla="*/ 57 w 233"/>
                <a:gd name="T9" fmla="*/ 271 h 271"/>
                <a:gd name="T10" fmla="*/ 32 w 233"/>
                <a:gd name="T11" fmla="*/ 262 h 271"/>
                <a:gd name="T12" fmla="*/ 0 w 233"/>
                <a:gd name="T13" fmla="*/ 234 h 271"/>
                <a:gd name="T14" fmla="*/ 28 w 233"/>
                <a:gd name="T15" fmla="*/ 90 h 271"/>
                <a:gd name="T16" fmla="*/ 56 w 233"/>
                <a:gd name="T17" fmla="*/ 20 h 271"/>
                <a:gd name="T18" fmla="*/ 122 w 233"/>
                <a:gd name="T19" fmla="*/ 0 h 271"/>
                <a:gd name="T20" fmla="*/ 103 w 233"/>
                <a:gd name="T21" fmla="*/ 65 h 271"/>
                <a:gd name="T22" fmla="*/ 61 w 233"/>
                <a:gd name="T23" fmla="*/ 84 h 271"/>
                <a:gd name="T24" fmla="*/ 43 w 233"/>
                <a:gd name="T25" fmla="*/ 31 h 271"/>
                <a:gd name="T26" fmla="*/ 80 w 233"/>
                <a:gd name="T27" fmla="*/ 137 h 271"/>
                <a:gd name="T28" fmla="*/ 55 w 233"/>
                <a:gd name="T29" fmla="*/ 181 h 271"/>
                <a:gd name="T30" fmla="*/ 80 w 233"/>
                <a:gd name="T31" fmla="*/ 137 h 271"/>
                <a:gd name="T32" fmla="*/ 180 w 233"/>
                <a:gd name="T33" fmla="*/ 126 h 271"/>
                <a:gd name="T34" fmla="*/ 214 w 233"/>
                <a:gd name="T35" fmla="*/ 119 h 271"/>
                <a:gd name="T36" fmla="*/ 196 w 233"/>
                <a:gd name="T37" fmla="*/ 205 h 271"/>
                <a:gd name="T38" fmla="*/ 196 w 233"/>
                <a:gd name="T39" fmla="*/ 225 h 271"/>
                <a:gd name="T40" fmla="*/ 196 w 233"/>
                <a:gd name="T41" fmla="*/ 205 h 271"/>
                <a:gd name="T42" fmla="*/ 187 w 233"/>
                <a:gd name="T43" fmla="*/ 185 h 271"/>
                <a:gd name="T44" fmla="*/ 206 w 233"/>
                <a:gd name="T45" fmla="*/ 185 h 271"/>
                <a:gd name="T46" fmla="*/ 180 w 233"/>
                <a:gd name="T47" fmla="*/ 151 h 271"/>
                <a:gd name="T48" fmla="*/ 214 w 233"/>
                <a:gd name="T49" fmla="*/ 158 h 271"/>
                <a:gd name="T50" fmla="*/ 180 w 233"/>
                <a:gd name="T51" fmla="*/ 151 h 271"/>
                <a:gd name="T52" fmla="*/ 180 w 233"/>
                <a:gd name="T53" fmla="*/ 147 h 271"/>
                <a:gd name="T54" fmla="*/ 214 w 233"/>
                <a:gd name="T55" fmla="*/ 141 h 271"/>
                <a:gd name="T56" fmla="*/ 180 w 233"/>
                <a:gd name="T57" fmla="*/ 130 h 271"/>
                <a:gd name="T58" fmla="*/ 214 w 233"/>
                <a:gd name="T59" fmla="*/ 136 h 271"/>
                <a:gd name="T60" fmla="*/ 180 w 233"/>
                <a:gd name="T61" fmla="*/ 130 h 271"/>
                <a:gd name="T62" fmla="*/ 34 w 233"/>
                <a:gd name="T63" fmla="*/ 159 h 271"/>
                <a:gd name="T64" fmla="*/ 71 w 233"/>
                <a:gd name="T65" fmla="*/ 226 h 271"/>
                <a:gd name="T66" fmla="*/ 170 w 233"/>
                <a:gd name="T67" fmla="*/ 189 h 271"/>
                <a:gd name="T68" fmla="*/ 133 w 233"/>
                <a:gd name="T69" fmla="*/ 12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3" h="271">
                  <a:moveTo>
                    <a:pt x="205" y="90"/>
                  </a:moveTo>
                  <a:cubicBezTo>
                    <a:pt x="221" y="90"/>
                    <a:pt x="233" y="103"/>
                    <a:pt x="233" y="118"/>
                  </a:cubicBezTo>
                  <a:cubicBezTo>
                    <a:pt x="233" y="234"/>
                    <a:pt x="233" y="234"/>
                    <a:pt x="233" y="234"/>
                  </a:cubicBezTo>
                  <a:cubicBezTo>
                    <a:pt x="233" y="250"/>
                    <a:pt x="221" y="262"/>
                    <a:pt x="205" y="262"/>
                  </a:cubicBezTo>
                  <a:cubicBezTo>
                    <a:pt x="200" y="262"/>
                    <a:pt x="200" y="262"/>
                    <a:pt x="200" y="262"/>
                  </a:cubicBezTo>
                  <a:cubicBezTo>
                    <a:pt x="200" y="271"/>
                    <a:pt x="200" y="271"/>
                    <a:pt x="200" y="271"/>
                  </a:cubicBezTo>
                  <a:cubicBezTo>
                    <a:pt x="175" y="271"/>
                    <a:pt x="175" y="271"/>
                    <a:pt x="175" y="271"/>
                  </a:cubicBezTo>
                  <a:cubicBezTo>
                    <a:pt x="175" y="262"/>
                    <a:pt x="175" y="262"/>
                    <a:pt x="175" y="262"/>
                  </a:cubicBezTo>
                  <a:cubicBezTo>
                    <a:pt x="57" y="262"/>
                    <a:pt x="57" y="262"/>
                    <a:pt x="57" y="262"/>
                  </a:cubicBezTo>
                  <a:cubicBezTo>
                    <a:pt x="57" y="271"/>
                    <a:pt x="57" y="271"/>
                    <a:pt x="57" y="271"/>
                  </a:cubicBezTo>
                  <a:cubicBezTo>
                    <a:pt x="32" y="271"/>
                    <a:pt x="32" y="271"/>
                    <a:pt x="32" y="271"/>
                  </a:cubicBezTo>
                  <a:cubicBezTo>
                    <a:pt x="32" y="262"/>
                    <a:pt x="32" y="262"/>
                    <a:pt x="32" y="262"/>
                  </a:cubicBezTo>
                  <a:cubicBezTo>
                    <a:pt x="28" y="262"/>
                    <a:pt x="28" y="262"/>
                    <a:pt x="28" y="262"/>
                  </a:cubicBezTo>
                  <a:cubicBezTo>
                    <a:pt x="13" y="262"/>
                    <a:pt x="0" y="250"/>
                    <a:pt x="0" y="23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03"/>
                    <a:pt x="13" y="90"/>
                    <a:pt x="28" y="90"/>
                  </a:cubicBezTo>
                  <a:cubicBezTo>
                    <a:pt x="91" y="90"/>
                    <a:pt x="155" y="90"/>
                    <a:pt x="205" y="90"/>
                  </a:cubicBezTo>
                  <a:close/>
                  <a:moveTo>
                    <a:pt x="56" y="20"/>
                  </a:moveTo>
                  <a:cubicBezTo>
                    <a:pt x="87" y="57"/>
                    <a:pt x="87" y="57"/>
                    <a:pt x="87" y="57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37" y="9"/>
                    <a:pt x="137" y="9"/>
                    <a:pt x="137" y="9"/>
                  </a:cubicBezTo>
                  <a:cubicBezTo>
                    <a:pt x="103" y="65"/>
                    <a:pt x="103" y="65"/>
                    <a:pt x="103" y="65"/>
                  </a:cubicBezTo>
                  <a:cubicBezTo>
                    <a:pt x="110" y="69"/>
                    <a:pt x="114" y="76"/>
                    <a:pt x="116" y="84"/>
                  </a:cubicBezTo>
                  <a:cubicBezTo>
                    <a:pt x="61" y="84"/>
                    <a:pt x="61" y="84"/>
                    <a:pt x="61" y="84"/>
                  </a:cubicBezTo>
                  <a:cubicBezTo>
                    <a:pt x="62" y="77"/>
                    <a:pt x="66" y="70"/>
                    <a:pt x="72" y="66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56" y="20"/>
                    <a:pt x="56" y="20"/>
                    <a:pt x="56" y="20"/>
                  </a:cubicBezTo>
                  <a:close/>
                  <a:moveTo>
                    <a:pt x="80" y="137"/>
                  </a:moveTo>
                  <a:cubicBezTo>
                    <a:pt x="71" y="132"/>
                    <a:pt x="58" y="137"/>
                    <a:pt x="51" y="149"/>
                  </a:cubicBezTo>
                  <a:cubicBezTo>
                    <a:pt x="44" y="161"/>
                    <a:pt x="46" y="175"/>
                    <a:pt x="55" y="181"/>
                  </a:cubicBezTo>
                  <a:cubicBezTo>
                    <a:pt x="64" y="186"/>
                    <a:pt x="69" y="175"/>
                    <a:pt x="76" y="163"/>
                  </a:cubicBezTo>
                  <a:cubicBezTo>
                    <a:pt x="83" y="151"/>
                    <a:pt x="89" y="142"/>
                    <a:pt x="80" y="137"/>
                  </a:cubicBezTo>
                  <a:close/>
                  <a:moveTo>
                    <a:pt x="180" y="119"/>
                  </a:moveTo>
                  <a:cubicBezTo>
                    <a:pt x="180" y="126"/>
                    <a:pt x="180" y="126"/>
                    <a:pt x="180" y="126"/>
                  </a:cubicBezTo>
                  <a:cubicBezTo>
                    <a:pt x="214" y="126"/>
                    <a:pt x="214" y="126"/>
                    <a:pt x="214" y="126"/>
                  </a:cubicBezTo>
                  <a:cubicBezTo>
                    <a:pt x="214" y="119"/>
                    <a:pt x="214" y="119"/>
                    <a:pt x="214" y="119"/>
                  </a:cubicBezTo>
                  <a:cubicBezTo>
                    <a:pt x="180" y="119"/>
                    <a:pt x="180" y="119"/>
                    <a:pt x="180" y="119"/>
                  </a:cubicBezTo>
                  <a:close/>
                  <a:moveTo>
                    <a:pt x="196" y="205"/>
                  </a:moveTo>
                  <a:cubicBezTo>
                    <a:pt x="191" y="205"/>
                    <a:pt x="187" y="210"/>
                    <a:pt x="187" y="215"/>
                  </a:cubicBezTo>
                  <a:cubicBezTo>
                    <a:pt x="187" y="220"/>
                    <a:pt x="191" y="225"/>
                    <a:pt x="196" y="225"/>
                  </a:cubicBezTo>
                  <a:cubicBezTo>
                    <a:pt x="202" y="225"/>
                    <a:pt x="206" y="220"/>
                    <a:pt x="206" y="215"/>
                  </a:cubicBezTo>
                  <a:cubicBezTo>
                    <a:pt x="206" y="210"/>
                    <a:pt x="202" y="205"/>
                    <a:pt x="196" y="205"/>
                  </a:cubicBezTo>
                  <a:close/>
                  <a:moveTo>
                    <a:pt x="196" y="176"/>
                  </a:moveTo>
                  <a:cubicBezTo>
                    <a:pt x="191" y="176"/>
                    <a:pt x="187" y="180"/>
                    <a:pt x="187" y="185"/>
                  </a:cubicBezTo>
                  <a:cubicBezTo>
                    <a:pt x="187" y="191"/>
                    <a:pt x="191" y="195"/>
                    <a:pt x="196" y="195"/>
                  </a:cubicBezTo>
                  <a:cubicBezTo>
                    <a:pt x="202" y="195"/>
                    <a:pt x="206" y="191"/>
                    <a:pt x="206" y="185"/>
                  </a:cubicBezTo>
                  <a:cubicBezTo>
                    <a:pt x="206" y="180"/>
                    <a:pt x="202" y="176"/>
                    <a:pt x="196" y="176"/>
                  </a:cubicBezTo>
                  <a:close/>
                  <a:moveTo>
                    <a:pt x="180" y="151"/>
                  </a:moveTo>
                  <a:cubicBezTo>
                    <a:pt x="180" y="158"/>
                    <a:pt x="180" y="158"/>
                    <a:pt x="180" y="158"/>
                  </a:cubicBezTo>
                  <a:cubicBezTo>
                    <a:pt x="214" y="158"/>
                    <a:pt x="214" y="158"/>
                    <a:pt x="214" y="158"/>
                  </a:cubicBezTo>
                  <a:cubicBezTo>
                    <a:pt x="214" y="151"/>
                    <a:pt x="214" y="151"/>
                    <a:pt x="214" y="151"/>
                  </a:cubicBezTo>
                  <a:cubicBezTo>
                    <a:pt x="180" y="151"/>
                    <a:pt x="180" y="151"/>
                    <a:pt x="180" y="151"/>
                  </a:cubicBezTo>
                  <a:close/>
                  <a:moveTo>
                    <a:pt x="180" y="141"/>
                  </a:moveTo>
                  <a:cubicBezTo>
                    <a:pt x="180" y="147"/>
                    <a:pt x="180" y="147"/>
                    <a:pt x="180" y="147"/>
                  </a:cubicBezTo>
                  <a:cubicBezTo>
                    <a:pt x="214" y="147"/>
                    <a:pt x="214" y="147"/>
                    <a:pt x="214" y="147"/>
                  </a:cubicBezTo>
                  <a:cubicBezTo>
                    <a:pt x="214" y="141"/>
                    <a:pt x="214" y="141"/>
                    <a:pt x="214" y="141"/>
                  </a:cubicBezTo>
                  <a:cubicBezTo>
                    <a:pt x="180" y="141"/>
                    <a:pt x="180" y="141"/>
                    <a:pt x="180" y="141"/>
                  </a:cubicBezTo>
                  <a:close/>
                  <a:moveTo>
                    <a:pt x="180" y="130"/>
                  </a:moveTo>
                  <a:cubicBezTo>
                    <a:pt x="180" y="136"/>
                    <a:pt x="180" y="136"/>
                    <a:pt x="180" y="136"/>
                  </a:cubicBezTo>
                  <a:cubicBezTo>
                    <a:pt x="214" y="136"/>
                    <a:pt x="214" y="136"/>
                    <a:pt x="214" y="136"/>
                  </a:cubicBezTo>
                  <a:cubicBezTo>
                    <a:pt x="214" y="130"/>
                    <a:pt x="214" y="130"/>
                    <a:pt x="214" y="130"/>
                  </a:cubicBezTo>
                  <a:cubicBezTo>
                    <a:pt x="180" y="130"/>
                    <a:pt x="180" y="130"/>
                    <a:pt x="180" y="130"/>
                  </a:cubicBezTo>
                  <a:close/>
                  <a:moveTo>
                    <a:pt x="71" y="122"/>
                  </a:moveTo>
                  <a:cubicBezTo>
                    <a:pt x="51" y="122"/>
                    <a:pt x="34" y="139"/>
                    <a:pt x="34" y="159"/>
                  </a:cubicBezTo>
                  <a:cubicBezTo>
                    <a:pt x="34" y="189"/>
                    <a:pt x="34" y="189"/>
                    <a:pt x="34" y="189"/>
                  </a:cubicBezTo>
                  <a:cubicBezTo>
                    <a:pt x="34" y="210"/>
                    <a:pt x="51" y="226"/>
                    <a:pt x="71" y="226"/>
                  </a:cubicBezTo>
                  <a:cubicBezTo>
                    <a:pt x="133" y="226"/>
                    <a:pt x="133" y="226"/>
                    <a:pt x="133" y="226"/>
                  </a:cubicBezTo>
                  <a:cubicBezTo>
                    <a:pt x="153" y="226"/>
                    <a:pt x="170" y="210"/>
                    <a:pt x="170" y="189"/>
                  </a:cubicBezTo>
                  <a:cubicBezTo>
                    <a:pt x="170" y="159"/>
                    <a:pt x="170" y="159"/>
                    <a:pt x="170" y="159"/>
                  </a:cubicBezTo>
                  <a:cubicBezTo>
                    <a:pt x="170" y="139"/>
                    <a:pt x="153" y="122"/>
                    <a:pt x="133" y="122"/>
                  </a:cubicBezTo>
                  <a:lnTo>
                    <a:pt x="71" y="1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6429" tIns="48214" rIns="96429" bIns="48214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8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Group 68"/>
          <p:cNvGrpSpPr/>
          <p:nvPr/>
        </p:nvGrpSpPr>
        <p:grpSpPr>
          <a:xfrm>
            <a:off x="1964081" y="4505109"/>
            <a:ext cx="157669" cy="554104"/>
            <a:chOff x="8243431" y="1672074"/>
            <a:chExt cx="199000" cy="699358"/>
          </a:xfrm>
          <a:solidFill>
            <a:srgbClr val="44526F"/>
          </a:solidFill>
        </p:grpSpPr>
        <p:sp>
          <p:nvSpPr>
            <p:cNvPr id="34" name="Oval 65"/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Oval 66"/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Oval 67"/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Group 69"/>
          <p:cNvGrpSpPr/>
          <p:nvPr/>
        </p:nvGrpSpPr>
        <p:grpSpPr>
          <a:xfrm>
            <a:off x="6154594" y="4505109"/>
            <a:ext cx="157669" cy="554104"/>
            <a:chOff x="8243431" y="1672074"/>
            <a:chExt cx="199000" cy="699358"/>
          </a:xfrm>
          <a:solidFill>
            <a:srgbClr val="44526F"/>
          </a:solidFill>
        </p:grpSpPr>
        <p:sp>
          <p:nvSpPr>
            <p:cNvPr id="38" name="Oval 70"/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Oval 71"/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Oval 72"/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Group 73"/>
          <p:cNvGrpSpPr/>
          <p:nvPr/>
        </p:nvGrpSpPr>
        <p:grpSpPr>
          <a:xfrm>
            <a:off x="10338422" y="4505109"/>
            <a:ext cx="157669" cy="554104"/>
            <a:chOff x="8243431" y="1672074"/>
            <a:chExt cx="199000" cy="699358"/>
          </a:xfrm>
          <a:solidFill>
            <a:srgbClr val="44526F"/>
          </a:solidFill>
        </p:grpSpPr>
        <p:sp>
          <p:nvSpPr>
            <p:cNvPr id="42" name="Oval 74"/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3" name="Oval 75"/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Oval 76"/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Group 77"/>
          <p:cNvGrpSpPr/>
          <p:nvPr/>
        </p:nvGrpSpPr>
        <p:grpSpPr>
          <a:xfrm>
            <a:off x="4062678" y="2405919"/>
            <a:ext cx="157669" cy="554104"/>
            <a:chOff x="8243431" y="1672074"/>
            <a:chExt cx="199000" cy="699358"/>
          </a:xfrm>
          <a:solidFill>
            <a:srgbClr val="44526F"/>
          </a:solidFill>
        </p:grpSpPr>
        <p:sp>
          <p:nvSpPr>
            <p:cNvPr id="46" name="Oval 78"/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7" name="Oval 79"/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Oval 80"/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Group 81"/>
          <p:cNvGrpSpPr/>
          <p:nvPr/>
        </p:nvGrpSpPr>
        <p:grpSpPr>
          <a:xfrm>
            <a:off x="8246508" y="2405919"/>
            <a:ext cx="157669" cy="554104"/>
            <a:chOff x="8243431" y="1672074"/>
            <a:chExt cx="199000" cy="699358"/>
          </a:xfrm>
          <a:solidFill>
            <a:srgbClr val="44526F"/>
          </a:solidFill>
        </p:grpSpPr>
        <p:sp>
          <p:nvSpPr>
            <p:cNvPr id="50" name="Oval 82"/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Oval 83"/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2" name="Oval 84"/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3" name="Rectangle 85"/>
          <p:cNvSpPr/>
          <p:nvPr/>
        </p:nvSpPr>
        <p:spPr>
          <a:xfrm>
            <a:off x="696482" y="5237616"/>
            <a:ext cx="2692866" cy="72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点击添加相关标题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文字，请替换文字内容，点击添加相关标题文字，修改文字内容，也可以直接复制你的内容到此。</a:t>
            </a:r>
            <a:endParaRPr lang="en-GB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Rectangle 86"/>
          <p:cNvSpPr/>
          <p:nvPr/>
        </p:nvSpPr>
        <p:spPr>
          <a:xfrm>
            <a:off x="9070822" y="5237616"/>
            <a:ext cx="2692866" cy="72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点击添加相关标题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文字，请替换文字内容，点击添加相关标题文字，修改文字内容，也可以直接复制你的内容到此。</a:t>
            </a:r>
            <a:endParaRPr lang="en-GB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Rectangle 87"/>
          <p:cNvSpPr/>
          <p:nvPr/>
        </p:nvSpPr>
        <p:spPr>
          <a:xfrm>
            <a:off x="4886994" y="5237616"/>
            <a:ext cx="2692866" cy="72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点击添加相关标题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文字，请替换文字内容，点击添加相关标题文字，修改文字内容，也可以直接复制你的内容到此。</a:t>
            </a:r>
            <a:endParaRPr lang="en-GB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Rectangle 88"/>
          <p:cNvSpPr/>
          <p:nvPr/>
        </p:nvSpPr>
        <p:spPr>
          <a:xfrm>
            <a:off x="6978909" y="1291888"/>
            <a:ext cx="2692866" cy="72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点击添加相关标题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文字，请替换文字内容，点击添加相关标题文字，修改文字内容，也可以直接复制你的内容到此。</a:t>
            </a:r>
            <a:endParaRPr lang="en-GB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Rectangle 89"/>
          <p:cNvSpPr/>
          <p:nvPr/>
        </p:nvSpPr>
        <p:spPr>
          <a:xfrm>
            <a:off x="2789260" y="1291888"/>
            <a:ext cx="2692866" cy="72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点击添加相关标题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文字，请替换文字内容，点击添加相关标题文字，修改文字内容，也可以直接复制你的内容到此。</a:t>
            </a:r>
            <a:endParaRPr lang="en-GB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5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5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5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500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68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8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/>
          <p:bldP spid="54" grpId="0"/>
          <p:bldP spid="55" grpId="0"/>
          <p:bldP spid="56" grpId="0"/>
          <p:bldP spid="5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5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5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5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500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68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8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/>
          <p:bldP spid="54" grpId="0"/>
          <p:bldP spid="55" grpId="0"/>
          <p:bldP spid="56" grpId="0"/>
          <p:bldP spid="57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后续工作计划</a:t>
              </a:r>
            </a:p>
          </p:txBody>
        </p:sp>
      </p:grpSp>
      <p:sp>
        <p:nvSpPr>
          <p:cNvPr id="7" name="平行四边形 6"/>
          <p:cNvSpPr/>
          <p:nvPr/>
        </p:nvSpPr>
        <p:spPr>
          <a:xfrm>
            <a:off x="1246158" y="1664701"/>
            <a:ext cx="2672453" cy="1928112"/>
          </a:xfrm>
          <a:prstGeom prst="parallelogram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03" tIns="64251" rIns="128503" bIns="64251" rtlCol="0" anchor="ctr"/>
          <a:lstStyle/>
          <a:p>
            <a:pPr algn="ctr"/>
            <a:endParaRPr lang="zh-CN" altLang="en-US" sz="2530"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3704376" y="1664701"/>
            <a:ext cx="2672453" cy="1928112"/>
          </a:xfrm>
          <a:prstGeom prst="parallelogram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03" tIns="64251" rIns="128503" bIns="64251" rtlCol="0" anchor="ctr"/>
          <a:lstStyle/>
          <a:p>
            <a:pPr algn="ctr"/>
            <a:endParaRPr lang="zh-CN" altLang="en-US" sz="2530"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6168075" y="1664701"/>
            <a:ext cx="2672453" cy="1928112"/>
          </a:xfrm>
          <a:prstGeom prst="parallelogram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03" tIns="64251" rIns="128503" bIns="64251" rtlCol="0" anchor="ctr"/>
          <a:lstStyle/>
          <a:p>
            <a:pPr algn="ctr"/>
            <a:endParaRPr lang="zh-CN" altLang="en-US" sz="2530">
              <a:cs typeface="+mn-ea"/>
              <a:sym typeface="+mn-lt"/>
            </a:endParaRPr>
          </a:p>
        </p:txBody>
      </p:sp>
      <p:sp>
        <p:nvSpPr>
          <p:cNvPr id="10" name="平行四边形 9"/>
          <p:cNvSpPr/>
          <p:nvPr/>
        </p:nvSpPr>
        <p:spPr>
          <a:xfrm>
            <a:off x="8631773" y="1664701"/>
            <a:ext cx="2672453" cy="1928112"/>
          </a:xfrm>
          <a:prstGeom prst="parallelogram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03" tIns="64251" rIns="128503" bIns="64251" rtlCol="0" anchor="ctr"/>
          <a:lstStyle/>
          <a:p>
            <a:pPr algn="ctr"/>
            <a:endParaRPr lang="zh-CN" altLang="en-US" sz="2530">
              <a:cs typeface="+mn-ea"/>
              <a:sym typeface="+mn-lt"/>
            </a:endParaRPr>
          </a:p>
        </p:txBody>
      </p:sp>
      <p:sp>
        <p:nvSpPr>
          <p:cNvPr id="11" name="矩形 9"/>
          <p:cNvSpPr>
            <a:spLocks noChangeArrowheads="1"/>
          </p:cNvSpPr>
          <p:nvPr/>
        </p:nvSpPr>
        <p:spPr bwMode="auto">
          <a:xfrm>
            <a:off x="9045939" y="3789464"/>
            <a:ext cx="1624409" cy="400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364" tIns="48181" rIns="96364" bIns="48181">
            <a:spAutoFit/>
          </a:bodyPr>
          <a:lstStyle/>
          <a:p>
            <a:pPr algn="ctr"/>
            <a:r>
              <a:rPr lang="zh-CN" altLang="en-US" sz="1969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项目一</a:t>
            </a:r>
          </a:p>
        </p:txBody>
      </p:sp>
      <p:grpSp>
        <p:nvGrpSpPr>
          <p:cNvPr id="12" name="组合 15"/>
          <p:cNvGrpSpPr/>
          <p:nvPr/>
        </p:nvGrpSpPr>
        <p:grpSpPr>
          <a:xfrm>
            <a:off x="8992380" y="4365475"/>
            <a:ext cx="1731527" cy="356954"/>
            <a:chOff x="6401594" y="3274594"/>
            <a:chExt cx="1231756" cy="253926"/>
          </a:xfrm>
          <a:solidFill>
            <a:srgbClr val="44526F"/>
          </a:solidFill>
        </p:grpSpPr>
        <p:sp>
          <p:nvSpPr>
            <p:cNvPr id="13" name="圆角矩形 12"/>
            <p:cNvSpPr/>
            <p:nvPr/>
          </p:nvSpPr>
          <p:spPr>
            <a:xfrm>
              <a:off x="6401594" y="3274594"/>
              <a:ext cx="1231756" cy="253906"/>
            </a:xfrm>
            <a:prstGeom prst="roundRect">
              <a:avLst>
                <a:gd name="adj" fmla="val 4167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530">
                <a:cs typeface="+mn-ea"/>
                <a:sym typeface="+mn-lt"/>
              </a:endParaRPr>
            </a:p>
          </p:txBody>
        </p:sp>
        <p:sp>
          <p:nvSpPr>
            <p:cNvPr id="14" name="矩形 9"/>
            <p:cNvSpPr>
              <a:spLocks noChangeArrowheads="1"/>
            </p:cNvSpPr>
            <p:nvPr/>
          </p:nvSpPr>
          <p:spPr bwMode="auto">
            <a:xfrm>
              <a:off x="6477794" y="3274594"/>
              <a:ext cx="1155556" cy="253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6393" tIns="48195" rIns="96393" bIns="48195">
              <a:spAutoFit/>
            </a:bodyPr>
            <a:lstStyle/>
            <a:p>
              <a:r>
                <a:rPr lang="zh-CN" altLang="en-US" sz="1687" dirty="0">
                  <a:solidFill>
                    <a:schemeClr val="bg1"/>
                  </a:solidFill>
                  <a:cs typeface="+mn-ea"/>
                  <a:sym typeface="+mn-lt"/>
                </a:rPr>
                <a:t>添加详细文字</a:t>
              </a:r>
            </a:p>
          </p:txBody>
        </p:sp>
      </p:grpSp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8840530" y="4680742"/>
            <a:ext cx="2035226" cy="96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503" tIns="64251" rIns="128503" bIns="6425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请替换文字内容，修改文字内容，也可以直接复制你的内容到此。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9"/>
          <p:cNvSpPr>
            <a:spLocks noChangeArrowheads="1"/>
          </p:cNvSpPr>
          <p:nvPr/>
        </p:nvSpPr>
        <p:spPr bwMode="auto">
          <a:xfrm>
            <a:off x="6475128" y="3789464"/>
            <a:ext cx="1624409" cy="400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364" tIns="48181" rIns="96364" bIns="48181">
            <a:spAutoFit/>
          </a:bodyPr>
          <a:lstStyle/>
          <a:p>
            <a:pPr algn="ctr"/>
            <a:r>
              <a:rPr lang="zh-CN" altLang="en-US" sz="1969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项目二</a:t>
            </a:r>
          </a:p>
        </p:txBody>
      </p:sp>
      <p:grpSp>
        <p:nvGrpSpPr>
          <p:cNvPr id="17" name="组合 20"/>
          <p:cNvGrpSpPr/>
          <p:nvPr/>
        </p:nvGrpSpPr>
        <p:grpSpPr>
          <a:xfrm>
            <a:off x="6421569" y="4365475"/>
            <a:ext cx="1731527" cy="356954"/>
            <a:chOff x="6401594" y="3274594"/>
            <a:chExt cx="1231756" cy="253926"/>
          </a:xfrm>
          <a:solidFill>
            <a:srgbClr val="44526F"/>
          </a:solidFill>
        </p:grpSpPr>
        <p:sp>
          <p:nvSpPr>
            <p:cNvPr id="18" name="圆角矩形 17"/>
            <p:cNvSpPr/>
            <p:nvPr/>
          </p:nvSpPr>
          <p:spPr>
            <a:xfrm>
              <a:off x="6401594" y="3274594"/>
              <a:ext cx="1231756" cy="253906"/>
            </a:xfrm>
            <a:prstGeom prst="roundRect">
              <a:avLst>
                <a:gd name="adj" fmla="val 4167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530">
                <a:cs typeface="+mn-ea"/>
                <a:sym typeface="+mn-lt"/>
              </a:endParaRPr>
            </a:p>
          </p:txBody>
        </p:sp>
        <p:sp>
          <p:nvSpPr>
            <p:cNvPr id="19" name="矩形 9"/>
            <p:cNvSpPr>
              <a:spLocks noChangeArrowheads="1"/>
            </p:cNvSpPr>
            <p:nvPr/>
          </p:nvSpPr>
          <p:spPr bwMode="auto">
            <a:xfrm>
              <a:off x="6477794" y="3274594"/>
              <a:ext cx="1155556" cy="253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6393" tIns="48195" rIns="96393" bIns="48195">
              <a:spAutoFit/>
            </a:bodyPr>
            <a:lstStyle/>
            <a:p>
              <a:r>
                <a:rPr lang="zh-CN" altLang="en-US" sz="1687" dirty="0">
                  <a:solidFill>
                    <a:schemeClr val="bg1"/>
                  </a:solidFill>
                  <a:cs typeface="+mn-ea"/>
                  <a:sym typeface="+mn-lt"/>
                </a:rPr>
                <a:t>添加详细文字</a:t>
              </a:r>
            </a:p>
          </p:txBody>
        </p:sp>
      </p:grp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6269719" y="4680742"/>
            <a:ext cx="2035226" cy="96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503" tIns="64251" rIns="128503" bIns="6425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请替换文字内容，修改文字内容，也可以直接复制你的内容到此。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矩形 9"/>
          <p:cNvSpPr>
            <a:spLocks noChangeArrowheads="1"/>
          </p:cNvSpPr>
          <p:nvPr/>
        </p:nvSpPr>
        <p:spPr bwMode="auto">
          <a:xfrm>
            <a:off x="3904308" y="3789464"/>
            <a:ext cx="1624409" cy="400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364" tIns="48181" rIns="96364" bIns="48181">
            <a:spAutoFit/>
          </a:bodyPr>
          <a:lstStyle/>
          <a:p>
            <a:pPr algn="ctr"/>
            <a:r>
              <a:rPr lang="zh-CN" altLang="en-US" sz="1969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项目三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3850749" y="4365475"/>
            <a:ext cx="1731527" cy="356954"/>
            <a:chOff x="6401594" y="3274594"/>
            <a:chExt cx="1231756" cy="253926"/>
          </a:xfrm>
          <a:solidFill>
            <a:srgbClr val="44526F"/>
          </a:solidFill>
        </p:grpSpPr>
        <p:sp>
          <p:nvSpPr>
            <p:cNvPr id="27" name="圆角矩形 26"/>
            <p:cNvSpPr/>
            <p:nvPr/>
          </p:nvSpPr>
          <p:spPr>
            <a:xfrm>
              <a:off x="6401594" y="3274594"/>
              <a:ext cx="1231756" cy="253906"/>
            </a:xfrm>
            <a:prstGeom prst="roundRect">
              <a:avLst>
                <a:gd name="adj" fmla="val 4167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530">
                <a:cs typeface="+mn-ea"/>
                <a:sym typeface="+mn-lt"/>
              </a:endParaRPr>
            </a:p>
          </p:txBody>
        </p:sp>
        <p:sp>
          <p:nvSpPr>
            <p:cNvPr id="29" name="矩形 9"/>
            <p:cNvSpPr>
              <a:spLocks noChangeArrowheads="1"/>
            </p:cNvSpPr>
            <p:nvPr/>
          </p:nvSpPr>
          <p:spPr bwMode="auto">
            <a:xfrm>
              <a:off x="6477794" y="3274594"/>
              <a:ext cx="1155556" cy="253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6393" tIns="48195" rIns="96393" bIns="48195">
              <a:spAutoFit/>
            </a:bodyPr>
            <a:lstStyle/>
            <a:p>
              <a:pPr algn="ctr"/>
              <a:r>
                <a:rPr lang="zh-CN" altLang="en-US" sz="1687" dirty="0">
                  <a:solidFill>
                    <a:schemeClr val="bg1"/>
                  </a:solidFill>
                  <a:cs typeface="+mn-ea"/>
                  <a:sym typeface="+mn-lt"/>
                </a:rPr>
                <a:t>添加详细文字</a:t>
              </a:r>
            </a:p>
          </p:txBody>
        </p:sp>
      </p:grpSp>
      <p:sp>
        <p:nvSpPr>
          <p:cNvPr id="30" name="矩形 1"/>
          <p:cNvSpPr>
            <a:spLocks noChangeArrowheads="1"/>
          </p:cNvSpPr>
          <p:nvPr/>
        </p:nvSpPr>
        <p:spPr bwMode="auto">
          <a:xfrm>
            <a:off x="3698899" y="4680742"/>
            <a:ext cx="2035226" cy="96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503" tIns="64251" rIns="128503" bIns="6425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请替换文字内容，修改文字内容，也可以直接复制你的内容到此。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矩形 9"/>
          <p:cNvSpPr>
            <a:spLocks noChangeArrowheads="1"/>
          </p:cNvSpPr>
          <p:nvPr/>
        </p:nvSpPr>
        <p:spPr bwMode="auto">
          <a:xfrm>
            <a:off x="1440614" y="3789464"/>
            <a:ext cx="1624409" cy="400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364" tIns="48181" rIns="96364" bIns="48181">
            <a:spAutoFit/>
          </a:bodyPr>
          <a:lstStyle/>
          <a:p>
            <a:pPr algn="ctr"/>
            <a:r>
              <a:rPr lang="zh-CN" altLang="en-US" sz="1969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项目四</a:t>
            </a:r>
          </a:p>
        </p:txBody>
      </p:sp>
      <p:grpSp>
        <p:nvGrpSpPr>
          <p:cNvPr id="32" name="组合 30"/>
          <p:cNvGrpSpPr/>
          <p:nvPr/>
        </p:nvGrpSpPr>
        <p:grpSpPr>
          <a:xfrm>
            <a:off x="1387055" y="4365475"/>
            <a:ext cx="1731527" cy="356954"/>
            <a:chOff x="6401594" y="3274594"/>
            <a:chExt cx="1231756" cy="253926"/>
          </a:xfrm>
          <a:solidFill>
            <a:srgbClr val="44526F"/>
          </a:solidFill>
        </p:grpSpPr>
        <p:sp>
          <p:nvSpPr>
            <p:cNvPr id="33" name="圆角矩形 32"/>
            <p:cNvSpPr/>
            <p:nvPr/>
          </p:nvSpPr>
          <p:spPr>
            <a:xfrm>
              <a:off x="6401594" y="3274594"/>
              <a:ext cx="1231756" cy="253906"/>
            </a:xfrm>
            <a:prstGeom prst="roundRect">
              <a:avLst>
                <a:gd name="adj" fmla="val 4167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530">
                <a:cs typeface="+mn-ea"/>
                <a:sym typeface="+mn-lt"/>
              </a:endParaRPr>
            </a:p>
          </p:txBody>
        </p:sp>
        <p:sp>
          <p:nvSpPr>
            <p:cNvPr id="34" name="矩形 9"/>
            <p:cNvSpPr>
              <a:spLocks noChangeArrowheads="1"/>
            </p:cNvSpPr>
            <p:nvPr/>
          </p:nvSpPr>
          <p:spPr bwMode="auto">
            <a:xfrm>
              <a:off x="6477794" y="3274594"/>
              <a:ext cx="1155556" cy="253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6393" tIns="48195" rIns="96393" bIns="48195">
              <a:spAutoFit/>
            </a:bodyPr>
            <a:lstStyle/>
            <a:p>
              <a:pPr algn="ctr"/>
              <a:r>
                <a:rPr lang="zh-CN" altLang="en-US" sz="1687" dirty="0">
                  <a:solidFill>
                    <a:schemeClr val="bg1"/>
                  </a:solidFill>
                  <a:cs typeface="+mn-ea"/>
                  <a:sym typeface="+mn-lt"/>
                </a:rPr>
                <a:t>添加详细文字</a:t>
              </a:r>
            </a:p>
          </p:txBody>
        </p:sp>
      </p:grpSp>
      <p:sp>
        <p:nvSpPr>
          <p:cNvPr id="35" name="矩形 1"/>
          <p:cNvSpPr>
            <a:spLocks noChangeArrowheads="1"/>
          </p:cNvSpPr>
          <p:nvPr/>
        </p:nvSpPr>
        <p:spPr bwMode="auto">
          <a:xfrm>
            <a:off x="1235205" y="4680742"/>
            <a:ext cx="2035226" cy="96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503" tIns="64251" rIns="128503" bIns="6425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请替换文字内容，修改文字内容，也可以直接复制你的内容到此。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8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2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3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4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48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0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5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6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5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7700"/>
                                </p:stCondLst>
                                <p:childTnLst>
                                  <p:par>
                                    <p:cTn id="7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8200"/>
                                </p:stCondLst>
                                <p:childTnLst>
                                  <p:par>
                                    <p:cTn id="78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80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/>
          <p:bldP spid="16" grpId="0"/>
          <p:bldP spid="20" grpId="0"/>
          <p:bldP spid="21" grpId="0"/>
          <p:bldP spid="30" grpId="0"/>
          <p:bldP spid="31" grpId="0"/>
          <p:bldP spid="3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8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2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3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4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48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0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5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6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5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7700"/>
                                </p:stCondLst>
                                <p:childTnLst>
                                  <p:par>
                                    <p:cTn id="7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8200"/>
                                </p:stCondLst>
                                <p:childTnLst>
                                  <p:par>
                                    <p:cTn id="78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80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/>
          <p:bldP spid="16" grpId="0"/>
          <p:bldP spid="20" grpId="0"/>
          <p:bldP spid="21" grpId="0"/>
          <p:bldP spid="30" grpId="0"/>
          <p:bldP spid="31" grpId="0"/>
          <p:bldP spid="35" grpId="0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后续工作计划</a:t>
              </a:r>
            </a:p>
          </p:txBody>
        </p:sp>
      </p:grpSp>
      <p:grpSp>
        <p:nvGrpSpPr>
          <p:cNvPr id="7" name="Group 22"/>
          <p:cNvGrpSpPr/>
          <p:nvPr/>
        </p:nvGrpSpPr>
        <p:grpSpPr>
          <a:xfrm>
            <a:off x="886109" y="2159559"/>
            <a:ext cx="537639" cy="3290058"/>
            <a:chOff x="1461672" y="2210578"/>
            <a:chExt cx="509757" cy="3119848"/>
          </a:xfrm>
          <a:solidFill>
            <a:srgbClr val="44526F"/>
          </a:solidFill>
        </p:grpSpPr>
        <p:sp>
          <p:nvSpPr>
            <p:cNvPr id="8" name="Rectangle 23"/>
            <p:cNvSpPr>
              <a:spLocks noChangeArrowheads="1"/>
            </p:cNvSpPr>
            <p:nvPr/>
          </p:nvSpPr>
          <p:spPr bwMode="auto">
            <a:xfrm>
              <a:off x="146167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146167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146167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146167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12" name="Freeform 31"/>
          <p:cNvSpPr>
            <a:spLocks/>
          </p:cNvSpPr>
          <p:nvPr/>
        </p:nvSpPr>
        <p:spPr bwMode="auto">
          <a:xfrm>
            <a:off x="881117" y="4186087"/>
            <a:ext cx="537460" cy="313059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884262" y="4232239"/>
            <a:ext cx="672203" cy="1217376"/>
            <a:chOff x="806257" y="3985529"/>
            <a:chExt cx="637344" cy="1154395"/>
          </a:xfrm>
          <a:solidFill>
            <a:srgbClr val="44526F"/>
          </a:solidFill>
        </p:grpSpPr>
        <p:grpSp>
          <p:nvGrpSpPr>
            <p:cNvPr id="14" name="Group 28"/>
            <p:cNvGrpSpPr/>
            <p:nvPr/>
          </p:nvGrpSpPr>
          <p:grpSpPr>
            <a:xfrm>
              <a:off x="808009" y="4819356"/>
              <a:ext cx="635592" cy="320568"/>
              <a:chOff x="5311610" y="4117494"/>
              <a:chExt cx="576000" cy="290513"/>
            </a:xfrm>
            <a:grpFill/>
          </p:grpSpPr>
          <p:sp>
            <p:nvSpPr>
              <p:cNvPr id="17" name="Freeform 33"/>
              <p:cNvSpPr>
                <a:spLocks/>
              </p:cNvSpPr>
              <p:nvPr/>
            </p:nvSpPr>
            <p:spPr bwMode="auto">
              <a:xfrm>
                <a:off x="553836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18" name="Freeform 34"/>
              <p:cNvSpPr>
                <a:spLocks/>
              </p:cNvSpPr>
              <p:nvPr/>
            </p:nvSpPr>
            <p:spPr bwMode="auto">
              <a:xfrm>
                <a:off x="5311610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806257" y="4283326"/>
              <a:ext cx="509757" cy="586154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 dirty="0">
                <a:cs typeface="+mn-ea"/>
                <a:sym typeface="+mn-lt"/>
              </a:endParaRPr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806258" y="398552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grpSp>
        <p:nvGrpSpPr>
          <p:cNvPr id="19" name="Group 35"/>
          <p:cNvGrpSpPr/>
          <p:nvPr/>
        </p:nvGrpSpPr>
        <p:grpSpPr>
          <a:xfrm>
            <a:off x="1656550" y="2159559"/>
            <a:ext cx="537639" cy="3290058"/>
            <a:chOff x="2192160" y="2210578"/>
            <a:chExt cx="509757" cy="3119848"/>
          </a:xfrm>
          <a:solidFill>
            <a:srgbClr val="44526F"/>
          </a:solidFill>
        </p:grpSpPr>
        <p:sp>
          <p:nvSpPr>
            <p:cNvPr id="20" name="Rectangle 36"/>
            <p:cNvSpPr>
              <a:spLocks noChangeArrowheads="1"/>
            </p:cNvSpPr>
            <p:nvPr/>
          </p:nvSpPr>
          <p:spPr bwMode="auto">
            <a:xfrm>
              <a:off x="219216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21" name="Rectangle 37"/>
            <p:cNvSpPr>
              <a:spLocks noChangeArrowheads="1"/>
            </p:cNvSpPr>
            <p:nvPr/>
          </p:nvSpPr>
          <p:spPr bwMode="auto">
            <a:xfrm>
              <a:off x="219216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26" name="Freeform 38"/>
            <p:cNvSpPr>
              <a:spLocks/>
            </p:cNvSpPr>
            <p:nvPr/>
          </p:nvSpPr>
          <p:spPr bwMode="auto">
            <a:xfrm>
              <a:off x="219216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27" name="Freeform 39"/>
            <p:cNvSpPr>
              <a:spLocks/>
            </p:cNvSpPr>
            <p:nvPr/>
          </p:nvSpPr>
          <p:spPr bwMode="auto">
            <a:xfrm>
              <a:off x="219216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29" name="Freeform 42"/>
          <p:cNvSpPr>
            <a:spLocks/>
          </p:cNvSpPr>
          <p:nvPr/>
        </p:nvSpPr>
        <p:spPr bwMode="auto">
          <a:xfrm>
            <a:off x="1651306" y="4606286"/>
            <a:ext cx="537460" cy="314734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30" name="Group 7"/>
          <p:cNvGrpSpPr/>
          <p:nvPr/>
        </p:nvGrpSpPr>
        <p:grpSpPr>
          <a:xfrm>
            <a:off x="1520134" y="4653649"/>
            <a:ext cx="806770" cy="795967"/>
            <a:chOff x="1409156" y="4385136"/>
            <a:chExt cx="764932" cy="754788"/>
          </a:xfrm>
          <a:solidFill>
            <a:srgbClr val="44526F"/>
          </a:solidFill>
        </p:grpSpPr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1536745" y="4671028"/>
              <a:ext cx="509757" cy="198451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32" name="Freeform 43"/>
            <p:cNvSpPr>
              <a:spLocks/>
            </p:cNvSpPr>
            <p:nvPr/>
          </p:nvSpPr>
          <p:spPr bwMode="auto">
            <a:xfrm>
              <a:off x="1536746" y="4385136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33" name="Group 44"/>
            <p:cNvGrpSpPr/>
            <p:nvPr/>
          </p:nvGrpSpPr>
          <p:grpSpPr>
            <a:xfrm>
              <a:off x="1409156" y="4819356"/>
              <a:ext cx="764932" cy="320568"/>
              <a:chOff x="5856396" y="4117494"/>
              <a:chExt cx="693213" cy="290513"/>
            </a:xfrm>
            <a:grpFill/>
          </p:grpSpPr>
          <p:sp>
            <p:nvSpPr>
              <p:cNvPr id="34" name="Freeform 45"/>
              <p:cNvSpPr>
                <a:spLocks/>
              </p:cNvSpPr>
              <p:nvPr/>
            </p:nvSpPr>
            <p:spPr bwMode="auto">
              <a:xfrm>
                <a:off x="6200359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35" name="Freeform 46"/>
              <p:cNvSpPr>
                <a:spLocks/>
              </p:cNvSpPr>
              <p:nvPr/>
            </p:nvSpPr>
            <p:spPr bwMode="auto">
              <a:xfrm>
                <a:off x="5973609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36" name="Freeform 47"/>
              <p:cNvSpPr>
                <a:spLocks/>
              </p:cNvSpPr>
              <p:nvPr/>
            </p:nvSpPr>
            <p:spPr bwMode="auto">
              <a:xfrm flipH="1">
                <a:off x="5856396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Group 48"/>
          <p:cNvGrpSpPr/>
          <p:nvPr/>
        </p:nvGrpSpPr>
        <p:grpSpPr>
          <a:xfrm>
            <a:off x="2417143" y="2159559"/>
            <a:ext cx="537639" cy="3290058"/>
            <a:chOff x="2913310" y="2210578"/>
            <a:chExt cx="509757" cy="3119848"/>
          </a:xfrm>
          <a:solidFill>
            <a:srgbClr val="44526F"/>
          </a:solidFill>
        </p:grpSpPr>
        <p:sp>
          <p:nvSpPr>
            <p:cNvPr id="38" name="Rectangle 49"/>
            <p:cNvSpPr>
              <a:spLocks noChangeArrowheads="1"/>
            </p:cNvSpPr>
            <p:nvPr/>
          </p:nvSpPr>
          <p:spPr bwMode="auto">
            <a:xfrm>
              <a:off x="291331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39" name="Rectangle 50"/>
            <p:cNvSpPr>
              <a:spLocks noChangeArrowheads="1"/>
            </p:cNvSpPr>
            <p:nvPr/>
          </p:nvSpPr>
          <p:spPr bwMode="auto">
            <a:xfrm>
              <a:off x="291331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40" name="Freeform 51"/>
            <p:cNvSpPr>
              <a:spLocks/>
            </p:cNvSpPr>
            <p:nvPr/>
          </p:nvSpPr>
          <p:spPr bwMode="auto">
            <a:xfrm>
              <a:off x="291331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41" name="Freeform 52"/>
            <p:cNvSpPr>
              <a:spLocks/>
            </p:cNvSpPr>
            <p:nvPr/>
          </p:nvSpPr>
          <p:spPr bwMode="auto">
            <a:xfrm>
              <a:off x="291331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42" name="Freeform 55"/>
          <p:cNvSpPr>
            <a:spLocks/>
          </p:cNvSpPr>
          <p:nvPr/>
        </p:nvSpPr>
        <p:spPr bwMode="auto">
          <a:xfrm>
            <a:off x="2411453" y="3626932"/>
            <a:ext cx="539133" cy="314734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43" name="Group 9"/>
          <p:cNvGrpSpPr/>
          <p:nvPr/>
        </p:nvGrpSpPr>
        <p:grpSpPr>
          <a:xfrm>
            <a:off x="2280728" y="3673842"/>
            <a:ext cx="806770" cy="1775773"/>
            <a:chOff x="2130307" y="3456020"/>
            <a:chExt cx="764932" cy="1683904"/>
          </a:xfrm>
          <a:solidFill>
            <a:schemeClr val="accent3"/>
          </a:solidFill>
        </p:grpSpPr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2257894" y="3753816"/>
              <a:ext cx="509757" cy="1115664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45" name="Freeform 56"/>
            <p:cNvSpPr>
              <a:spLocks/>
            </p:cNvSpPr>
            <p:nvPr/>
          </p:nvSpPr>
          <p:spPr bwMode="auto">
            <a:xfrm>
              <a:off x="2257895" y="345602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46" name="Group 57"/>
            <p:cNvGrpSpPr/>
            <p:nvPr/>
          </p:nvGrpSpPr>
          <p:grpSpPr>
            <a:xfrm>
              <a:off x="2130307" y="4819356"/>
              <a:ext cx="764932" cy="320568"/>
              <a:chOff x="6509932" y="4117494"/>
              <a:chExt cx="693213" cy="290513"/>
            </a:xfrm>
            <a:grpFill/>
          </p:grpSpPr>
          <p:sp>
            <p:nvSpPr>
              <p:cNvPr id="47" name="Freeform 58"/>
              <p:cNvSpPr>
                <a:spLocks/>
              </p:cNvSpPr>
              <p:nvPr/>
            </p:nvSpPr>
            <p:spPr bwMode="auto">
              <a:xfrm>
                <a:off x="6853895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48" name="Freeform 59"/>
              <p:cNvSpPr>
                <a:spLocks/>
              </p:cNvSpPr>
              <p:nvPr/>
            </p:nvSpPr>
            <p:spPr bwMode="auto">
              <a:xfrm>
                <a:off x="6627145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49" name="Freeform 60"/>
              <p:cNvSpPr>
                <a:spLocks/>
              </p:cNvSpPr>
              <p:nvPr/>
            </p:nvSpPr>
            <p:spPr bwMode="auto">
              <a:xfrm flipH="1">
                <a:off x="6509932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Group 61"/>
          <p:cNvGrpSpPr/>
          <p:nvPr/>
        </p:nvGrpSpPr>
        <p:grpSpPr>
          <a:xfrm>
            <a:off x="3175887" y="2159559"/>
            <a:ext cx="537639" cy="3290058"/>
            <a:chOff x="3632707" y="2210578"/>
            <a:chExt cx="509757" cy="3119848"/>
          </a:xfrm>
          <a:solidFill>
            <a:srgbClr val="44526F"/>
          </a:solidFill>
        </p:grpSpPr>
        <p:sp>
          <p:nvSpPr>
            <p:cNvPr id="51" name="Rectangle 62"/>
            <p:cNvSpPr>
              <a:spLocks noChangeArrowheads="1"/>
            </p:cNvSpPr>
            <p:nvPr/>
          </p:nvSpPr>
          <p:spPr bwMode="auto">
            <a:xfrm>
              <a:off x="3632707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52" name="Rectangle 63"/>
            <p:cNvSpPr>
              <a:spLocks noChangeArrowheads="1"/>
            </p:cNvSpPr>
            <p:nvPr/>
          </p:nvSpPr>
          <p:spPr bwMode="auto">
            <a:xfrm>
              <a:off x="3632707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53" name="Freeform 64"/>
            <p:cNvSpPr>
              <a:spLocks/>
            </p:cNvSpPr>
            <p:nvPr/>
          </p:nvSpPr>
          <p:spPr bwMode="auto">
            <a:xfrm>
              <a:off x="3632707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54" name="Freeform 65"/>
            <p:cNvSpPr>
              <a:spLocks/>
            </p:cNvSpPr>
            <p:nvPr/>
          </p:nvSpPr>
          <p:spPr bwMode="auto">
            <a:xfrm>
              <a:off x="3632707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55" name="Freeform 69"/>
          <p:cNvSpPr>
            <a:spLocks/>
          </p:cNvSpPr>
          <p:nvPr/>
        </p:nvSpPr>
        <p:spPr bwMode="auto">
          <a:xfrm>
            <a:off x="3171596" y="2888652"/>
            <a:ext cx="537460" cy="313059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56" name="Group 4"/>
          <p:cNvGrpSpPr/>
          <p:nvPr/>
        </p:nvGrpSpPr>
        <p:grpSpPr>
          <a:xfrm>
            <a:off x="3039472" y="2935147"/>
            <a:ext cx="806770" cy="2514471"/>
            <a:chOff x="2849704" y="2755539"/>
            <a:chExt cx="764932" cy="2384385"/>
          </a:xfrm>
          <a:solidFill>
            <a:schemeClr val="accent4"/>
          </a:solidFill>
        </p:grpSpPr>
        <p:sp>
          <p:nvSpPr>
            <p:cNvPr id="57" name="Rectangle 67"/>
            <p:cNvSpPr>
              <a:spLocks noChangeArrowheads="1"/>
            </p:cNvSpPr>
            <p:nvPr/>
          </p:nvSpPr>
          <p:spPr bwMode="auto">
            <a:xfrm>
              <a:off x="2977292" y="3053336"/>
              <a:ext cx="509757" cy="1816144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58" name="Freeform 72"/>
            <p:cNvSpPr>
              <a:spLocks/>
            </p:cNvSpPr>
            <p:nvPr/>
          </p:nvSpPr>
          <p:spPr bwMode="auto">
            <a:xfrm>
              <a:off x="2977293" y="275553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59" name="Group 73"/>
            <p:cNvGrpSpPr/>
            <p:nvPr/>
          </p:nvGrpSpPr>
          <p:grpSpPr>
            <a:xfrm>
              <a:off x="2849704" y="4819356"/>
              <a:ext cx="764932" cy="320568"/>
              <a:chOff x="7161880" y="4117494"/>
              <a:chExt cx="693213" cy="290513"/>
            </a:xfrm>
            <a:grpFill/>
          </p:grpSpPr>
          <p:sp>
            <p:nvSpPr>
              <p:cNvPr id="60" name="Freeform 74"/>
              <p:cNvSpPr>
                <a:spLocks/>
              </p:cNvSpPr>
              <p:nvPr/>
            </p:nvSpPr>
            <p:spPr bwMode="auto">
              <a:xfrm>
                <a:off x="7505843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61" name="Freeform 75"/>
              <p:cNvSpPr>
                <a:spLocks/>
              </p:cNvSpPr>
              <p:nvPr/>
            </p:nvSpPr>
            <p:spPr bwMode="auto">
              <a:xfrm>
                <a:off x="7279093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62" name="Freeform 76"/>
              <p:cNvSpPr>
                <a:spLocks/>
              </p:cNvSpPr>
              <p:nvPr/>
            </p:nvSpPr>
            <p:spPr bwMode="auto">
              <a:xfrm flipH="1">
                <a:off x="716188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3" name="Group 77"/>
          <p:cNvGrpSpPr/>
          <p:nvPr/>
        </p:nvGrpSpPr>
        <p:grpSpPr>
          <a:xfrm>
            <a:off x="3932784" y="2159559"/>
            <a:ext cx="537639" cy="3290058"/>
            <a:chOff x="4350352" y="2210578"/>
            <a:chExt cx="509757" cy="3119848"/>
          </a:xfrm>
          <a:solidFill>
            <a:srgbClr val="D9D9D9"/>
          </a:solidFill>
        </p:grpSpPr>
        <p:sp>
          <p:nvSpPr>
            <p:cNvPr id="64" name="Rectangle 78"/>
            <p:cNvSpPr>
              <a:spLocks noChangeArrowheads="1"/>
            </p:cNvSpPr>
            <p:nvPr/>
          </p:nvSpPr>
          <p:spPr bwMode="auto">
            <a:xfrm>
              <a:off x="435035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435035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66" name="Freeform 80"/>
            <p:cNvSpPr>
              <a:spLocks/>
            </p:cNvSpPr>
            <p:nvPr/>
          </p:nvSpPr>
          <p:spPr bwMode="auto">
            <a:xfrm>
              <a:off x="435035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67" name="Freeform 81"/>
            <p:cNvSpPr>
              <a:spLocks/>
            </p:cNvSpPr>
            <p:nvPr/>
          </p:nvSpPr>
          <p:spPr bwMode="auto">
            <a:xfrm>
              <a:off x="435035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grpSp>
        <p:nvGrpSpPr>
          <p:cNvPr id="68" name="Group 82"/>
          <p:cNvGrpSpPr/>
          <p:nvPr/>
        </p:nvGrpSpPr>
        <p:grpSpPr>
          <a:xfrm>
            <a:off x="3796367" y="2159560"/>
            <a:ext cx="806770" cy="3290057"/>
            <a:chOff x="4221011" y="2210578"/>
            <a:chExt cx="764932" cy="3119846"/>
          </a:xfrm>
          <a:solidFill>
            <a:srgbClr val="44526F"/>
          </a:solidFill>
        </p:grpSpPr>
        <p:sp>
          <p:nvSpPr>
            <p:cNvPr id="69" name="Rectangle 83"/>
            <p:cNvSpPr>
              <a:spLocks noChangeArrowheads="1"/>
            </p:cNvSpPr>
            <p:nvPr/>
          </p:nvSpPr>
          <p:spPr bwMode="auto">
            <a:xfrm>
              <a:off x="4348600" y="2508374"/>
              <a:ext cx="509757" cy="255160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70" name="Freeform 89"/>
            <p:cNvSpPr>
              <a:spLocks/>
            </p:cNvSpPr>
            <p:nvPr/>
          </p:nvSpPr>
          <p:spPr bwMode="auto">
            <a:xfrm>
              <a:off x="4348601" y="2210578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71" name="Group 90"/>
            <p:cNvGrpSpPr/>
            <p:nvPr/>
          </p:nvGrpSpPr>
          <p:grpSpPr>
            <a:xfrm>
              <a:off x="4221011" y="5009856"/>
              <a:ext cx="764932" cy="320568"/>
              <a:chOff x="7812240" y="4117494"/>
              <a:chExt cx="693213" cy="290513"/>
            </a:xfrm>
            <a:grpFill/>
          </p:grpSpPr>
          <p:sp>
            <p:nvSpPr>
              <p:cNvPr id="72" name="Freeform 99"/>
              <p:cNvSpPr>
                <a:spLocks/>
              </p:cNvSpPr>
              <p:nvPr/>
            </p:nvSpPr>
            <p:spPr bwMode="auto">
              <a:xfrm>
                <a:off x="8156203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73" name="Freeform 104"/>
              <p:cNvSpPr>
                <a:spLocks/>
              </p:cNvSpPr>
              <p:nvPr/>
            </p:nvSpPr>
            <p:spPr bwMode="auto">
              <a:xfrm>
                <a:off x="7929453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74" name="Freeform 105"/>
              <p:cNvSpPr>
                <a:spLocks/>
              </p:cNvSpPr>
              <p:nvPr/>
            </p:nvSpPr>
            <p:spPr bwMode="auto">
              <a:xfrm flipH="1">
                <a:off x="781224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5" name="Group 106"/>
          <p:cNvGrpSpPr/>
          <p:nvPr/>
        </p:nvGrpSpPr>
        <p:grpSpPr>
          <a:xfrm>
            <a:off x="4693377" y="2159559"/>
            <a:ext cx="537639" cy="3290058"/>
            <a:chOff x="5071502" y="2210578"/>
            <a:chExt cx="509757" cy="3119848"/>
          </a:xfrm>
          <a:solidFill>
            <a:srgbClr val="44526F"/>
          </a:solidFill>
        </p:grpSpPr>
        <p:sp>
          <p:nvSpPr>
            <p:cNvPr id="76" name="Rectangle 107"/>
            <p:cNvSpPr>
              <a:spLocks noChangeArrowheads="1"/>
            </p:cNvSpPr>
            <p:nvPr/>
          </p:nvSpPr>
          <p:spPr bwMode="auto">
            <a:xfrm>
              <a:off x="507150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77" name="Rectangle 108"/>
            <p:cNvSpPr>
              <a:spLocks noChangeArrowheads="1"/>
            </p:cNvSpPr>
            <p:nvPr/>
          </p:nvSpPr>
          <p:spPr bwMode="auto">
            <a:xfrm>
              <a:off x="507150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78" name="Freeform 109"/>
            <p:cNvSpPr>
              <a:spLocks/>
            </p:cNvSpPr>
            <p:nvPr/>
          </p:nvSpPr>
          <p:spPr bwMode="auto">
            <a:xfrm>
              <a:off x="507150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79" name="Freeform 110"/>
            <p:cNvSpPr>
              <a:spLocks/>
            </p:cNvSpPr>
            <p:nvPr/>
          </p:nvSpPr>
          <p:spPr bwMode="auto">
            <a:xfrm>
              <a:off x="507150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80" name="Freeform 113"/>
          <p:cNvSpPr>
            <a:spLocks/>
          </p:cNvSpPr>
          <p:nvPr/>
        </p:nvSpPr>
        <p:spPr bwMode="auto">
          <a:xfrm>
            <a:off x="4688537" y="3283740"/>
            <a:ext cx="537460" cy="314734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81" name="Group 3"/>
          <p:cNvGrpSpPr/>
          <p:nvPr/>
        </p:nvGrpSpPr>
        <p:grpSpPr>
          <a:xfrm>
            <a:off x="4556961" y="3330677"/>
            <a:ext cx="806770" cy="2118938"/>
            <a:chOff x="4288499" y="3130610"/>
            <a:chExt cx="764932" cy="2009314"/>
          </a:xfrm>
          <a:solidFill>
            <a:schemeClr val="accent2"/>
          </a:solidFill>
        </p:grpSpPr>
        <p:sp>
          <p:nvSpPr>
            <p:cNvPr id="82" name="Rectangle 112"/>
            <p:cNvSpPr>
              <a:spLocks noChangeArrowheads="1"/>
            </p:cNvSpPr>
            <p:nvPr/>
          </p:nvSpPr>
          <p:spPr bwMode="auto">
            <a:xfrm>
              <a:off x="4416086" y="3428406"/>
              <a:ext cx="509757" cy="1441073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83" name="Freeform 114"/>
            <p:cNvSpPr>
              <a:spLocks/>
            </p:cNvSpPr>
            <p:nvPr/>
          </p:nvSpPr>
          <p:spPr bwMode="auto">
            <a:xfrm>
              <a:off x="4416086" y="313061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84" name="Group 115"/>
            <p:cNvGrpSpPr/>
            <p:nvPr/>
          </p:nvGrpSpPr>
          <p:grpSpPr>
            <a:xfrm>
              <a:off x="4288499" y="4819356"/>
              <a:ext cx="764932" cy="320568"/>
              <a:chOff x="8465776" y="4117494"/>
              <a:chExt cx="693213" cy="290513"/>
            </a:xfrm>
            <a:grpFill/>
          </p:grpSpPr>
          <p:sp>
            <p:nvSpPr>
              <p:cNvPr id="85" name="Freeform 116"/>
              <p:cNvSpPr>
                <a:spLocks/>
              </p:cNvSpPr>
              <p:nvPr/>
            </p:nvSpPr>
            <p:spPr bwMode="auto">
              <a:xfrm>
                <a:off x="8809739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86" name="Freeform 117"/>
              <p:cNvSpPr>
                <a:spLocks/>
              </p:cNvSpPr>
              <p:nvPr/>
            </p:nvSpPr>
            <p:spPr bwMode="auto">
              <a:xfrm>
                <a:off x="8582989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87" name="Freeform 118"/>
              <p:cNvSpPr>
                <a:spLocks/>
              </p:cNvSpPr>
              <p:nvPr/>
            </p:nvSpPr>
            <p:spPr bwMode="auto">
              <a:xfrm flipH="1">
                <a:off x="8465776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8" name="Group 119"/>
          <p:cNvGrpSpPr/>
          <p:nvPr/>
        </p:nvGrpSpPr>
        <p:grpSpPr>
          <a:xfrm>
            <a:off x="5452121" y="2159559"/>
            <a:ext cx="537639" cy="3290058"/>
            <a:chOff x="5790899" y="2210578"/>
            <a:chExt cx="509757" cy="3119848"/>
          </a:xfrm>
          <a:solidFill>
            <a:srgbClr val="44526F"/>
          </a:solidFill>
        </p:grpSpPr>
        <p:sp>
          <p:nvSpPr>
            <p:cNvPr id="89" name="Rectangle 120"/>
            <p:cNvSpPr>
              <a:spLocks noChangeArrowheads="1"/>
            </p:cNvSpPr>
            <p:nvPr/>
          </p:nvSpPr>
          <p:spPr bwMode="auto">
            <a:xfrm>
              <a:off x="5790899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90" name="Rectangle 121"/>
            <p:cNvSpPr>
              <a:spLocks noChangeArrowheads="1"/>
            </p:cNvSpPr>
            <p:nvPr/>
          </p:nvSpPr>
          <p:spPr bwMode="auto">
            <a:xfrm>
              <a:off x="5790899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91" name="Freeform 122"/>
            <p:cNvSpPr>
              <a:spLocks/>
            </p:cNvSpPr>
            <p:nvPr/>
          </p:nvSpPr>
          <p:spPr bwMode="auto">
            <a:xfrm>
              <a:off x="5790899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92" name="Freeform 123"/>
            <p:cNvSpPr>
              <a:spLocks/>
            </p:cNvSpPr>
            <p:nvPr/>
          </p:nvSpPr>
          <p:spPr bwMode="auto">
            <a:xfrm>
              <a:off x="5790899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93" name="Freeform 126"/>
          <p:cNvSpPr>
            <a:spLocks/>
          </p:cNvSpPr>
          <p:nvPr/>
        </p:nvSpPr>
        <p:spPr bwMode="auto">
          <a:xfrm>
            <a:off x="5447007" y="2604051"/>
            <a:ext cx="537458" cy="314734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94" name="Group 2"/>
          <p:cNvGrpSpPr/>
          <p:nvPr/>
        </p:nvGrpSpPr>
        <p:grpSpPr>
          <a:xfrm>
            <a:off x="5315706" y="2650944"/>
            <a:ext cx="806770" cy="2798673"/>
            <a:chOff x="5007896" y="2486040"/>
            <a:chExt cx="764932" cy="2653884"/>
          </a:xfrm>
          <a:solidFill>
            <a:schemeClr val="accent3"/>
          </a:solidFill>
        </p:grpSpPr>
        <p:sp>
          <p:nvSpPr>
            <p:cNvPr id="95" name="Rectangle 125"/>
            <p:cNvSpPr>
              <a:spLocks noChangeArrowheads="1"/>
            </p:cNvSpPr>
            <p:nvPr/>
          </p:nvSpPr>
          <p:spPr bwMode="auto">
            <a:xfrm>
              <a:off x="5135484" y="2768069"/>
              <a:ext cx="509757" cy="2101409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96" name="Freeform 127"/>
            <p:cNvSpPr>
              <a:spLocks/>
            </p:cNvSpPr>
            <p:nvPr/>
          </p:nvSpPr>
          <p:spPr bwMode="auto">
            <a:xfrm>
              <a:off x="5135485" y="248604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97" name="Group 128"/>
            <p:cNvGrpSpPr/>
            <p:nvPr/>
          </p:nvGrpSpPr>
          <p:grpSpPr>
            <a:xfrm>
              <a:off x="5007896" y="4819356"/>
              <a:ext cx="764932" cy="320568"/>
              <a:chOff x="9117724" y="4117494"/>
              <a:chExt cx="693213" cy="290513"/>
            </a:xfrm>
            <a:grpFill/>
          </p:grpSpPr>
          <p:sp>
            <p:nvSpPr>
              <p:cNvPr id="98" name="Freeform 129"/>
              <p:cNvSpPr>
                <a:spLocks/>
              </p:cNvSpPr>
              <p:nvPr/>
            </p:nvSpPr>
            <p:spPr bwMode="auto">
              <a:xfrm>
                <a:off x="9461687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99" name="Freeform 130"/>
              <p:cNvSpPr>
                <a:spLocks/>
              </p:cNvSpPr>
              <p:nvPr/>
            </p:nvSpPr>
            <p:spPr bwMode="auto">
              <a:xfrm>
                <a:off x="9234937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100" name="Freeform 131"/>
              <p:cNvSpPr>
                <a:spLocks/>
              </p:cNvSpPr>
              <p:nvPr/>
            </p:nvSpPr>
            <p:spPr bwMode="auto">
              <a:xfrm flipH="1">
                <a:off x="9117724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1" name="Group 132"/>
          <p:cNvGrpSpPr/>
          <p:nvPr/>
        </p:nvGrpSpPr>
        <p:grpSpPr>
          <a:xfrm>
            <a:off x="6202863" y="2159559"/>
            <a:ext cx="537639" cy="3290058"/>
            <a:chOff x="6502710" y="2210578"/>
            <a:chExt cx="509757" cy="3119848"/>
          </a:xfrm>
          <a:solidFill>
            <a:srgbClr val="44526F"/>
          </a:solidFill>
        </p:grpSpPr>
        <p:sp>
          <p:nvSpPr>
            <p:cNvPr id="102" name="Rectangle 133"/>
            <p:cNvSpPr>
              <a:spLocks noChangeArrowheads="1"/>
            </p:cNvSpPr>
            <p:nvPr/>
          </p:nvSpPr>
          <p:spPr bwMode="auto">
            <a:xfrm>
              <a:off x="650271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03" name="Rectangle 134"/>
            <p:cNvSpPr>
              <a:spLocks noChangeArrowheads="1"/>
            </p:cNvSpPr>
            <p:nvPr/>
          </p:nvSpPr>
          <p:spPr bwMode="auto">
            <a:xfrm>
              <a:off x="650271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04" name="Freeform 135"/>
            <p:cNvSpPr>
              <a:spLocks/>
            </p:cNvSpPr>
            <p:nvPr/>
          </p:nvSpPr>
          <p:spPr bwMode="auto">
            <a:xfrm>
              <a:off x="650271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05" name="Freeform 136"/>
            <p:cNvSpPr>
              <a:spLocks/>
            </p:cNvSpPr>
            <p:nvPr/>
          </p:nvSpPr>
          <p:spPr bwMode="auto">
            <a:xfrm>
              <a:off x="650271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</p:grpSp>
      <p:sp>
        <p:nvSpPr>
          <p:cNvPr id="106" name="Freeform 139"/>
          <p:cNvSpPr>
            <a:spLocks/>
          </p:cNvSpPr>
          <p:nvPr/>
        </p:nvSpPr>
        <p:spPr bwMode="auto">
          <a:xfrm>
            <a:off x="6197108" y="3816107"/>
            <a:ext cx="539133" cy="314734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429" tIns="48214" rIns="96429" bIns="48214"/>
          <a:lstStyle/>
          <a:p>
            <a:endParaRPr lang="zh-CN" altLang="en-US" sz="2531">
              <a:cs typeface="+mn-ea"/>
              <a:sym typeface="+mn-lt"/>
            </a:endParaRPr>
          </a:p>
        </p:txBody>
      </p:sp>
      <p:grpSp>
        <p:nvGrpSpPr>
          <p:cNvPr id="107" name="Group 1"/>
          <p:cNvGrpSpPr/>
          <p:nvPr/>
        </p:nvGrpSpPr>
        <p:grpSpPr>
          <a:xfrm>
            <a:off x="6066450" y="3863514"/>
            <a:ext cx="672204" cy="1586102"/>
            <a:chOff x="5719707" y="3635879"/>
            <a:chExt cx="637345" cy="1504045"/>
          </a:xfrm>
          <a:solidFill>
            <a:schemeClr val="accent4"/>
          </a:solidFill>
        </p:grpSpPr>
        <p:sp>
          <p:nvSpPr>
            <p:cNvPr id="108" name="Rectangle 138"/>
            <p:cNvSpPr>
              <a:spLocks noChangeArrowheads="1"/>
            </p:cNvSpPr>
            <p:nvPr/>
          </p:nvSpPr>
          <p:spPr bwMode="auto">
            <a:xfrm>
              <a:off x="5847295" y="3906864"/>
              <a:ext cx="509757" cy="962617"/>
            </a:xfrm>
            <a:prstGeom prst="rect">
              <a:avLst/>
            </a:pr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sp>
          <p:nvSpPr>
            <p:cNvPr id="109" name="Freeform 140"/>
            <p:cNvSpPr>
              <a:spLocks/>
            </p:cNvSpPr>
            <p:nvPr/>
          </p:nvSpPr>
          <p:spPr bwMode="auto">
            <a:xfrm>
              <a:off x="5847296" y="363587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531">
                <a:cs typeface="+mn-ea"/>
                <a:sym typeface="+mn-lt"/>
              </a:endParaRPr>
            </a:p>
          </p:txBody>
        </p:sp>
        <p:grpSp>
          <p:nvGrpSpPr>
            <p:cNvPr id="110" name="Group 141"/>
            <p:cNvGrpSpPr/>
            <p:nvPr/>
          </p:nvGrpSpPr>
          <p:grpSpPr>
            <a:xfrm>
              <a:off x="5719707" y="4819356"/>
              <a:ext cx="637344" cy="320568"/>
              <a:chOff x="9762797" y="4117494"/>
              <a:chExt cx="577588" cy="290513"/>
            </a:xfrm>
            <a:grpFill/>
          </p:grpSpPr>
          <p:sp>
            <p:nvSpPr>
              <p:cNvPr id="111" name="Freeform 142"/>
              <p:cNvSpPr>
                <a:spLocks/>
              </p:cNvSpPr>
              <p:nvPr/>
            </p:nvSpPr>
            <p:spPr bwMode="auto">
              <a:xfrm>
                <a:off x="9880010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  <p:sp>
            <p:nvSpPr>
              <p:cNvPr id="112" name="Freeform 143"/>
              <p:cNvSpPr>
                <a:spLocks/>
              </p:cNvSpPr>
              <p:nvPr/>
            </p:nvSpPr>
            <p:spPr bwMode="auto">
              <a:xfrm flipH="1">
                <a:off x="9762797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531">
                  <a:cs typeface="+mn-ea"/>
                  <a:sym typeface="+mn-lt"/>
                </a:endParaRPr>
              </a:p>
            </p:txBody>
          </p:sp>
        </p:grpSp>
      </p:grpSp>
      <p:sp>
        <p:nvSpPr>
          <p:cNvPr id="113" name="TextBox 161"/>
          <p:cNvSpPr txBox="1">
            <a:spLocks noChangeArrowheads="1"/>
          </p:cNvSpPr>
          <p:nvPr/>
        </p:nvSpPr>
        <p:spPr bwMode="auto">
          <a:xfrm>
            <a:off x="852101" y="4314991"/>
            <a:ext cx="595492" cy="659960"/>
          </a:xfrm>
          <a:prstGeom prst="rect">
            <a:avLst/>
          </a:prstGeom>
          <a:solidFill>
            <a:srgbClr val="44526F"/>
          </a:solidFill>
          <a:ln>
            <a:noFill/>
          </a:ln>
          <a:extLst/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20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4" name="TextBox 162"/>
          <p:cNvSpPr txBox="1">
            <a:spLocks noChangeArrowheads="1"/>
          </p:cNvSpPr>
          <p:nvPr/>
        </p:nvSpPr>
        <p:spPr bwMode="auto">
          <a:xfrm>
            <a:off x="1634011" y="4780395"/>
            <a:ext cx="595492" cy="659960"/>
          </a:xfrm>
          <a:prstGeom prst="rect">
            <a:avLst/>
          </a:prstGeom>
          <a:solidFill>
            <a:srgbClr val="44526F"/>
          </a:solidFill>
          <a:ln>
            <a:noFill/>
          </a:ln>
          <a:extLst/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10</a:t>
            </a:r>
          </a:p>
          <a:p>
            <a:pPr algn="ctr" eaLnBrk="1" hangingPunct="1"/>
            <a:r>
              <a:rPr lang="id-ID" altLang="zh-CN" sz="1125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5" name="TextBox 163"/>
          <p:cNvSpPr txBox="1">
            <a:spLocks noChangeArrowheads="1"/>
          </p:cNvSpPr>
          <p:nvPr/>
        </p:nvSpPr>
        <p:spPr bwMode="auto">
          <a:xfrm>
            <a:off x="2387458" y="3792669"/>
            <a:ext cx="595493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45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6" name="TextBox 164"/>
          <p:cNvSpPr txBox="1">
            <a:spLocks noChangeArrowheads="1"/>
          </p:cNvSpPr>
          <p:nvPr/>
        </p:nvSpPr>
        <p:spPr bwMode="auto">
          <a:xfrm>
            <a:off x="3140906" y="3076151"/>
            <a:ext cx="595492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75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7" name="TextBox 165"/>
          <p:cNvSpPr txBox="1">
            <a:spLocks noChangeArrowheads="1"/>
          </p:cNvSpPr>
          <p:nvPr/>
        </p:nvSpPr>
        <p:spPr bwMode="auto">
          <a:xfrm>
            <a:off x="3803373" y="2290994"/>
            <a:ext cx="795868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100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8" name="TextBox 166"/>
          <p:cNvSpPr txBox="1">
            <a:spLocks noChangeArrowheads="1"/>
          </p:cNvSpPr>
          <p:nvPr/>
        </p:nvSpPr>
        <p:spPr bwMode="auto">
          <a:xfrm>
            <a:off x="5421341" y="2779833"/>
            <a:ext cx="595493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85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19" name="TextBox 167"/>
          <p:cNvSpPr txBox="1">
            <a:spLocks noChangeArrowheads="1"/>
          </p:cNvSpPr>
          <p:nvPr/>
        </p:nvSpPr>
        <p:spPr bwMode="auto">
          <a:xfrm>
            <a:off x="4671241" y="3518116"/>
            <a:ext cx="595493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55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20" name="TextBox 168"/>
          <p:cNvSpPr txBox="1">
            <a:spLocks noChangeArrowheads="1"/>
          </p:cNvSpPr>
          <p:nvPr/>
        </p:nvSpPr>
        <p:spPr bwMode="auto">
          <a:xfrm>
            <a:off x="6169765" y="3995237"/>
            <a:ext cx="595493" cy="65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id-ID" altLang="zh-CN" sz="2531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40</a:t>
            </a:r>
          </a:p>
          <a:p>
            <a:pPr algn="ctr" eaLnBrk="1" hangingPunct="1"/>
            <a:r>
              <a:rPr lang="id-ID" altLang="zh-CN" sz="1125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21" name="TextBox 177"/>
          <p:cNvSpPr txBox="1">
            <a:spLocks noChangeArrowheads="1"/>
          </p:cNvSpPr>
          <p:nvPr/>
        </p:nvSpPr>
        <p:spPr bwMode="auto">
          <a:xfrm>
            <a:off x="7142918" y="2157563"/>
            <a:ext cx="2791606" cy="616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429" tIns="48214" rIns="96429" bIns="48214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3375" dirty="0">
                <a:solidFill>
                  <a:srgbClr val="44526F"/>
                </a:solidFill>
                <a:latin typeface="+mn-lt"/>
                <a:cs typeface="+mn-ea"/>
                <a:sym typeface="+mn-lt"/>
              </a:rPr>
              <a:t>输入标题内容</a:t>
            </a:r>
            <a:endParaRPr lang="id-ID" altLang="zh-CN" sz="3375" dirty="0">
              <a:solidFill>
                <a:srgbClr val="44526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22" name="Rectangle 185"/>
          <p:cNvSpPr/>
          <p:nvPr/>
        </p:nvSpPr>
        <p:spPr>
          <a:xfrm>
            <a:off x="7144703" y="2751873"/>
            <a:ext cx="4412751" cy="2662174"/>
          </a:xfrm>
          <a:prstGeom prst="rect">
            <a:avLst/>
          </a:prstGeom>
        </p:spPr>
        <p:txBody>
          <a:bodyPr wrap="square" lIns="96429" tIns="48214" rIns="96429" bIns="48214">
            <a:spAutoFit/>
          </a:bodyPr>
          <a:lstStyle/>
          <a:p>
            <a:pPr algn="just">
              <a:lnSpc>
                <a:spcPts val="1969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  <a:p>
            <a:pPr algn="just">
              <a:lnSpc>
                <a:spcPts val="1969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</p:spTree>
    <p:extLst>
      <p:ext uri="{BB962C8B-B14F-4D97-AF65-F5344CB8AC3E}">
        <p14:creationId xmlns:p14="http://schemas.microsoft.com/office/powerpoint/2010/main" val="13101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4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1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9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0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10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114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6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1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0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7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8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2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1" dur="5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4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8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1" dur="5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29" grpId="0" animBg="1"/>
          <p:bldP spid="42" grpId="0" animBg="1"/>
          <p:bldP spid="55" grpId="0" animBg="1"/>
          <p:bldP spid="80" grpId="0" animBg="1"/>
          <p:bldP spid="93" grpId="0" animBg="1"/>
          <p:bldP spid="106" grpId="0" animBg="1"/>
          <p:bldP spid="113" grpId="0" animBg="1"/>
          <p:bldP spid="114" grpId="0" animBg="1"/>
          <p:bldP spid="115" grpId="0"/>
          <p:bldP spid="116" grpId="0"/>
          <p:bldP spid="117" grpId="0"/>
          <p:bldP spid="118" grpId="0"/>
          <p:bldP spid="119" grpId="0"/>
          <p:bldP spid="120" grpId="0"/>
          <p:bldP spid="121" grpId="0"/>
          <p:bldP spid="12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4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1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9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1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10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5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10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114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6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1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0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7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8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2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1" dur="500"/>
                                            <p:tgtEl>
                                              <p:spTgt spid="1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4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8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1" dur="5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29" grpId="0" animBg="1"/>
          <p:bldP spid="42" grpId="0" animBg="1"/>
          <p:bldP spid="55" grpId="0" animBg="1"/>
          <p:bldP spid="80" grpId="0" animBg="1"/>
          <p:bldP spid="93" grpId="0" animBg="1"/>
          <p:bldP spid="106" grpId="0" animBg="1"/>
          <p:bldP spid="113" grpId="0" animBg="1"/>
          <p:bldP spid="114" grpId="0" animBg="1"/>
          <p:bldP spid="115" grpId="0"/>
          <p:bldP spid="116" grpId="0"/>
          <p:bldP spid="117" grpId="0"/>
          <p:bldP spid="118" grpId="0"/>
          <p:bldP spid="119" grpId="0"/>
          <p:bldP spid="120" grpId="0"/>
          <p:bldP spid="121" grpId="0"/>
          <p:bldP spid="122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文本框 1"/>
          <p:cNvSpPr txBox="1"/>
          <p:nvPr>
            <p:custDataLst>
              <p:tags r:id="rId1"/>
            </p:custDataLst>
          </p:nvPr>
        </p:nvSpPr>
        <p:spPr>
          <a:xfrm>
            <a:off x="1889125" y="1728012"/>
            <a:ext cx="8413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1F4E79"/>
                </a:solidFill>
                <a:cs typeface="+mn-ea"/>
                <a:sym typeface="+mn-lt"/>
              </a:rPr>
              <a:t>谢谢观</a:t>
            </a:r>
            <a:r>
              <a:rPr lang="zh-CN" altLang="en-US" sz="6000" b="1" dirty="0" smtClean="0">
                <a:solidFill>
                  <a:srgbClr val="1F4E79"/>
                </a:solidFill>
                <a:cs typeface="+mn-ea"/>
                <a:sym typeface="+mn-lt"/>
              </a:rPr>
              <a:t>看！</a:t>
            </a:r>
            <a:endParaRPr lang="zh-CN" altLang="en-US" sz="6000" b="1" dirty="0">
              <a:solidFill>
                <a:srgbClr val="1F4E79"/>
              </a:solidFill>
              <a:cs typeface="+mn-ea"/>
              <a:sym typeface="+mn-lt"/>
            </a:endParaRPr>
          </a:p>
        </p:txBody>
      </p:sp>
      <p:sp>
        <p:nvSpPr>
          <p:cNvPr id="14" name="PA-文本框 13"/>
          <p:cNvSpPr txBox="1"/>
          <p:nvPr>
            <p:custDataLst>
              <p:tags r:id="rId2"/>
            </p:custDataLst>
          </p:nvPr>
        </p:nvSpPr>
        <p:spPr>
          <a:xfrm>
            <a:off x="1960245" y="2836008"/>
            <a:ext cx="8117205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3" name="PA-文本框 2"/>
          <p:cNvSpPr txBox="1"/>
          <p:nvPr>
            <p:custDataLst>
              <p:tags r:id="rId3"/>
            </p:custDataLst>
          </p:nvPr>
        </p:nvSpPr>
        <p:spPr>
          <a:xfrm>
            <a:off x="2871870" y="4773949"/>
            <a:ext cx="6448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F4E79"/>
                </a:solidFill>
                <a:cs typeface="+mn-ea"/>
                <a:sym typeface="+mn-lt"/>
              </a:rPr>
              <a:t>汇报人</a:t>
            </a:r>
            <a:r>
              <a:rPr lang="zh-CN" altLang="en-US" sz="2400" b="1" dirty="0" smtClean="0">
                <a:solidFill>
                  <a:srgbClr val="1F4E79"/>
                </a:solidFill>
                <a:cs typeface="+mn-ea"/>
                <a:sym typeface="+mn-lt"/>
              </a:rPr>
              <a:t>：优品</a:t>
            </a:r>
            <a:r>
              <a:rPr lang="en-US" altLang="zh-CN" sz="2400" b="1" dirty="0" smtClean="0">
                <a:solidFill>
                  <a:srgbClr val="1F4E79"/>
                </a:solidFill>
                <a:cs typeface="+mn-ea"/>
                <a:sym typeface="+mn-lt"/>
              </a:rPr>
              <a:t>PPT</a:t>
            </a:r>
            <a:r>
              <a:rPr lang="zh-CN" altLang="en-US" sz="2400" b="1" dirty="0" smtClean="0">
                <a:solidFill>
                  <a:srgbClr val="1F4E79"/>
                </a:solidFill>
                <a:cs typeface="+mn-ea"/>
                <a:sym typeface="+mn-lt"/>
              </a:rPr>
              <a:t>     </a:t>
            </a:r>
            <a:r>
              <a:rPr lang="zh-CN" altLang="en-US" sz="2400" b="1" dirty="0">
                <a:solidFill>
                  <a:srgbClr val="1F4E79"/>
                </a:solidFill>
                <a:cs typeface="+mn-ea"/>
                <a:sym typeface="+mn-lt"/>
              </a:rPr>
              <a:t>汇报日期：</a:t>
            </a:r>
            <a:r>
              <a:rPr lang="en-US" altLang="zh-CN" sz="2400" b="1" dirty="0" smtClean="0">
                <a:solidFill>
                  <a:srgbClr val="1F4E79"/>
                </a:solidFill>
                <a:cs typeface="+mn-ea"/>
                <a:sym typeface="+mn-lt"/>
              </a:rPr>
              <a:t>20XX.12</a:t>
            </a:r>
            <a:endParaRPr lang="zh-CN" altLang="en-US" sz="2400" b="1" dirty="0">
              <a:solidFill>
                <a:srgbClr val="1F4E79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008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/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/>
          <p:bldP spid="3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98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3034117" y="1649603"/>
            <a:ext cx="8781963" cy="1871903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437480" y="3478789"/>
            <a:ext cx="8432200" cy="1871903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" name="矩形 7"/>
          <p:cNvSpPr/>
          <p:nvPr/>
        </p:nvSpPr>
        <p:spPr>
          <a:xfrm>
            <a:off x="600" y="2130778"/>
            <a:ext cx="10612684" cy="2610555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PA-文本框 9"/>
          <p:cNvSpPr txBox="1"/>
          <p:nvPr>
            <p:custDataLst>
              <p:tags r:id="rId1"/>
            </p:custDataLst>
          </p:nvPr>
        </p:nvSpPr>
        <p:spPr>
          <a:xfrm>
            <a:off x="791135" y="3754970"/>
            <a:ext cx="139400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" name="PA-文本框 10"/>
          <p:cNvSpPr txBox="1"/>
          <p:nvPr>
            <p:custDataLst>
              <p:tags r:id="rId2"/>
            </p:custDataLst>
          </p:nvPr>
        </p:nvSpPr>
        <p:spPr>
          <a:xfrm>
            <a:off x="1833935" y="2187213"/>
            <a:ext cx="2229761" cy="2447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5335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15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PA-文本框 11"/>
          <p:cNvSpPr txBox="1"/>
          <p:nvPr>
            <p:custDataLst>
              <p:tags r:id="rId3"/>
            </p:custDataLst>
          </p:nvPr>
        </p:nvSpPr>
        <p:spPr>
          <a:xfrm>
            <a:off x="4122528" y="2717283"/>
            <a:ext cx="3906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dist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工作总体回顾</a:t>
            </a:r>
          </a:p>
        </p:txBody>
      </p:sp>
      <p:sp>
        <p:nvSpPr>
          <p:cNvPr id="8" name="PA-文本框 12"/>
          <p:cNvSpPr txBox="1"/>
          <p:nvPr>
            <p:custDataLst>
              <p:tags r:id="rId4"/>
            </p:custDataLst>
          </p:nvPr>
        </p:nvSpPr>
        <p:spPr>
          <a:xfrm>
            <a:off x="4163438" y="3564224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9" name="PA-文本框 13"/>
          <p:cNvSpPr txBox="1"/>
          <p:nvPr>
            <p:custDataLst>
              <p:tags r:id="rId5"/>
            </p:custDataLst>
          </p:nvPr>
        </p:nvSpPr>
        <p:spPr>
          <a:xfrm>
            <a:off x="5571801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0" name="PA-文本框 14"/>
          <p:cNvSpPr txBox="1"/>
          <p:nvPr>
            <p:custDataLst>
              <p:tags r:id="rId6"/>
            </p:custDataLst>
          </p:nvPr>
        </p:nvSpPr>
        <p:spPr>
          <a:xfrm>
            <a:off x="4163438" y="3852406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1" name="PA-文本框 15"/>
          <p:cNvSpPr txBox="1"/>
          <p:nvPr>
            <p:custDataLst>
              <p:tags r:id="rId7"/>
            </p:custDataLst>
          </p:nvPr>
        </p:nvSpPr>
        <p:spPr>
          <a:xfrm>
            <a:off x="5571801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2" name="PA-文本框 16"/>
          <p:cNvSpPr txBox="1"/>
          <p:nvPr>
            <p:custDataLst>
              <p:tags r:id="rId8"/>
            </p:custDataLst>
          </p:nvPr>
        </p:nvSpPr>
        <p:spPr>
          <a:xfrm>
            <a:off x="6923303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3" name="PA-文本框 17"/>
          <p:cNvSpPr txBox="1"/>
          <p:nvPr>
            <p:custDataLst>
              <p:tags r:id="rId9"/>
            </p:custDataLst>
          </p:nvPr>
        </p:nvSpPr>
        <p:spPr>
          <a:xfrm>
            <a:off x="6923303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4" name="PA-矩形 20"/>
          <p:cNvSpPr/>
          <p:nvPr>
            <p:custDataLst>
              <p:tags r:id="rId10"/>
            </p:custDataLst>
          </p:nvPr>
        </p:nvSpPr>
        <p:spPr>
          <a:xfrm>
            <a:off x="10771291" y="2231074"/>
            <a:ext cx="596045" cy="984205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Bar dir="vert"/>
      </p:transition>
    </mc:Choice>
    <mc:Fallback xmlns="">
      <p:transition spd="slow" advTm="0">
        <p:randomBar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工作总体回顾</a:t>
              </a:r>
            </a:p>
          </p:txBody>
        </p:sp>
      </p:grpSp>
      <p:grpSp>
        <p:nvGrpSpPr>
          <p:cNvPr id="26" name="组合 34"/>
          <p:cNvGrpSpPr/>
          <p:nvPr/>
        </p:nvGrpSpPr>
        <p:grpSpPr>
          <a:xfrm>
            <a:off x="3914009" y="1909966"/>
            <a:ext cx="2919567" cy="3074040"/>
            <a:chOff x="2935506" y="1248773"/>
            <a:chExt cx="2189675" cy="2305530"/>
          </a:xfrm>
        </p:grpSpPr>
        <p:sp>
          <p:nvSpPr>
            <p:cNvPr id="27" name="TextBox 1"/>
            <p:cNvSpPr txBox="1">
              <a:spLocks/>
            </p:cNvSpPr>
            <p:nvPr/>
          </p:nvSpPr>
          <p:spPr>
            <a:xfrm>
              <a:off x="3131671" y="1248773"/>
              <a:ext cx="1962232" cy="306559"/>
            </a:xfrm>
            <a:prstGeom prst="rect">
              <a:avLst/>
            </a:prstGeom>
            <a:ln w="12700">
              <a:miter lim="400000"/>
            </a:ln>
          </p:spPr>
          <p:txBody>
            <a:bodyPr lIns="0" tIns="0" rIns="0" bIns="0">
              <a:normAutofit fontScale="92500" lnSpcReduction="20000"/>
            </a:bodyPr>
            <a:lstStyle/>
            <a:p>
              <a:pPr algn="ctr"/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9" name="TextBox 2"/>
            <p:cNvSpPr txBox="1">
              <a:spLocks/>
            </p:cNvSpPr>
            <p:nvPr/>
          </p:nvSpPr>
          <p:spPr>
            <a:xfrm>
              <a:off x="3130476" y="1573852"/>
              <a:ext cx="1994705" cy="393642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 fontScale="40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30" name="Oval 11"/>
            <p:cNvSpPr/>
            <p:nvPr/>
          </p:nvSpPr>
          <p:spPr>
            <a:xfrm rot="10800000" flipH="1">
              <a:off x="2935506" y="2147022"/>
              <a:ext cx="1407281" cy="1407281"/>
            </a:xfrm>
            <a:prstGeom prst="ellipse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: Shape 12"/>
            <p:cNvSpPr/>
            <p:nvPr/>
          </p:nvSpPr>
          <p:spPr>
            <a:xfrm>
              <a:off x="2990643" y="2081308"/>
              <a:ext cx="1268364" cy="39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156" extrusionOk="0">
                  <a:moveTo>
                    <a:pt x="0" y="15834"/>
                  </a:moveTo>
                  <a:cubicBezTo>
                    <a:pt x="3445" y="817"/>
                    <a:pt x="11156" y="-4444"/>
                    <a:pt x="17223" y="4084"/>
                  </a:cubicBezTo>
                  <a:cubicBezTo>
                    <a:pt x="18678" y="6130"/>
                    <a:pt x="19955" y="8872"/>
                    <a:pt x="20978" y="12149"/>
                  </a:cubicBezTo>
                  <a:lnTo>
                    <a:pt x="21600" y="11275"/>
                  </a:lnTo>
                  <a:lnTo>
                    <a:pt x="21499" y="16495"/>
                  </a:lnTo>
                  <a:lnTo>
                    <a:pt x="19406" y="14359"/>
                  </a:lnTo>
                  <a:lnTo>
                    <a:pt x="20028" y="13486"/>
                  </a:lnTo>
                  <a:cubicBezTo>
                    <a:pt x="16058" y="1123"/>
                    <a:pt x="8792" y="-935"/>
                    <a:pt x="3798" y="8891"/>
                  </a:cubicBezTo>
                  <a:cubicBezTo>
                    <a:pt x="2640" y="11168"/>
                    <a:pt x="1670" y="13974"/>
                    <a:pt x="940" y="17156"/>
                  </a:cubicBezTo>
                  <a:close/>
                </a:path>
              </a:pathLst>
            </a:custGeom>
            <a:solidFill>
              <a:srgbClr val="44526F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5" name="Group 13"/>
            <p:cNvGrpSpPr/>
            <p:nvPr/>
          </p:nvGrpSpPr>
          <p:grpSpPr>
            <a:xfrm>
              <a:off x="3027991" y="2239507"/>
              <a:ext cx="1222314" cy="1222314"/>
              <a:chOff x="0" y="0"/>
              <a:chExt cx="3259500" cy="3259500"/>
            </a:xfrm>
          </p:grpSpPr>
          <p:sp>
            <p:nvSpPr>
              <p:cNvPr id="36" name="Oval 14"/>
              <p:cNvSpPr/>
              <p:nvPr/>
            </p:nvSpPr>
            <p:spPr>
              <a:xfrm rot="10800000" flipH="1">
                <a:off x="0" y="0"/>
                <a:ext cx="3259500" cy="3259500"/>
              </a:xfrm>
              <a:prstGeom prst="ellipse">
                <a:avLst/>
              </a:prstGeom>
              <a:solidFill>
                <a:srgbClr val="44526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7" name="Group 15"/>
              <p:cNvGrpSpPr/>
              <p:nvPr/>
            </p:nvGrpSpPr>
            <p:grpSpPr>
              <a:xfrm>
                <a:off x="1103439" y="1088764"/>
                <a:ext cx="1052622" cy="1081972"/>
                <a:chOff x="-1" y="-1"/>
                <a:chExt cx="1052621" cy="1081970"/>
              </a:xfrm>
            </p:grpSpPr>
            <p:sp>
              <p:nvSpPr>
                <p:cNvPr id="38" name="Freeform: Shape 16"/>
                <p:cNvSpPr/>
                <p:nvPr/>
              </p:nvSpPr>
              <p:spPr>
                <a:xfrm>
                  <a:off x="-1" y="144251"/>
                  <a:ext cx="1052621" cy="9377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200" y="0"/>
                      </a:moveTo>
                      <a:lnTo>
                        <a:pt x="18120" y="0"/>
                      </a:lnTo>
                      <a:lnTo>
                        <a:pt x="18120" y="2700"/>
                      </a:lnTo>
                      <a:lnTo>
                        <a:pt x="14280" y="2700"/>
                      </a:lnTo>
                      <a:lnTo>
                        <a:pt x="14280" y="0"/>
                      </a:lnTo>
                      <a:lnTo>
                        <a:pt x="7320" y="0"/>
                      </a:lnTo>
                      <a:lnTo>
                        <a:pt x="7320" y="2700"/>
                      </a:lnTo>
                      <a:lnTo>
                        <a:pt x="3480" y="2700"/>
                      </a:lnTo>
                      <a:lnTo>
                        <a:pt x="3480" y="0"/>
                      </a:lnTo>
                      <a:lnTo>
                        <a:pt x="2400" y="0"/>
                      </a:lnTo>
                      <a:cubicBezTo>
                        <a:pt x="1079" y="0"/>
                        <a:pt x="0" y="1214"/>
                        <a:pt x="0" y="2700"/>
                      </a:cubicBezTo>
                      <a:lnTo>
                        <a:pt x="0" y="18900"/>
                      </a:lnTo>
                      <a:cubicBezTo>
                        <a:pt x="0" y="20386"/>
                        <a:pt x="1079" y="21600"/>
                        <a:pt x="2400" y="21600"/>
                      </a:cubicBezTo>
                      <a:lnTo>
                        <a:pt x="19200" y="21600"/>
                      </a:lnTo>
                      <a:cubicBezTo>
                        <a:pt x="20521" y="21600"/>
                        <a:pt x="21600" y="20386"/>
                        <a:pt x="21600" y="18900"/>
                      </a:cubicBezTo>
                      <a:lnTo>
                        <a:pt x="21600" y="2700"/>
                      </a:lnTo>
                      <a:cubicBezTo>
                        <a:pt x="21600" y="1214"/>
                        <a:pt x="20521" y="0"/>
                        <a:pt x="1920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32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: Shape 17"/>
                <p:cNvSpPr/>
                <p:nvPr/>
              </p:nvSpPr>
              <p:spPr>
                <a:xfrm>
                  <a:off x="216319" y="-1"/>
                  <a:ext cx="608143" cy="1988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18694" y="0"/>
                      </a:lnTo>
                      <a:lnTo>
                        <a:pt x="18694" y="21600"/>
                      </a:lnTo>
                      <a:lnTo>
                        <a:pt x="21600" y="21600"/>
                      </a:lnTo>
                      <a:cubicBezTo>
                        <a:pt x="21600" y="21600"/>
                        <a:pt x="21600" y="0"/>
                        <a:pt x="21600" y="0"/>
                      </a:cubicBezTo>
                      <a:close/>
                      <a:moveTo>
                        <a:pt x="2906" y="0"/>
                      </a:moveTo>
                      <a:lnTo>
                        <a:pt x="0" y="0"/>
                      </a:lnTo>
                      <a:lnTo>
                        <a:pt x="0" y="21600"/>
                      </a:lnTo>
                      <a:lnTo>
                        <a:pt x="2906" y="21600"/>
                      </a:lnTo>
                      <a:cubicBezTo>
                        <a:pt x="2906" y="21600"/>
                        <a:pt x="2906" y="0"/>
                        <a:pt x="290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32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40" name="组合 36"/>
          <p:cNvGrpSpPr/>
          <p:nvPr/>
        </p:nvGrpSpPr>
        <p:grpSpPr>
          <a:xfrm>
            <a:off x="8402856" y="1946827"/>
            <a:ext cx="2539309" cy="3037179"/>
            <a:chOff x="6302142" y="1276419"/>
            <a:chExt cx="1904482" cy="2277884"/>
          </a:xfrm>
        </p:grpSpPr>
        <p:sp>
          <p:nvSpPr>
            <p:cNvPr id="41" name="Rectangle 7"/>
            <p:cNvSpPr/>
            <p:nvPr/>
          </p:nvSpPr>
          <p:spPr>
            <a:xfrm>
              <a:off x="6339503" y="1567846"/>
              <a:ext cx="1867121" cy="44413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42" name="Rectangle 8"/>
            <p:cNvSpPr/>
            <p:nvPr/>
          </p:nvSpPr>
          <p:spPr>
            <a:xfrm>
              <a:off x="6339503" y="1276419"/>
              <a:ext cx="1349990" cy="2143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>
              <a:normAutofit fontScale="70000" lnSpcReduction="20000"/>
            </a:bodyPr>
            <a:lstStyle/>
            <a:p>
              <a:pPr algn="ctr"/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43" name="Oval 20"/>
            <p:cNvSpPr/>
            <p:nvPr/>
          </p:nvSpPr>
          <p:spPr>
            <a:xfrm rot="10800000" flipH="1">
              <a:off x="6302142" y="2147022"/>
              <a:ext cx="1407281" cy="1407281"/>
            </a:xfrm>
            <a:prstGeom prst="ellipse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: Shape 21"/>
            <p:cNvSpPr/>
            <p:nvPr/>
          </p:nvSpPr>
          <p:spPr>
            <a:xfrm>
              <a:off x="6357279" y="2081308"/>
              <a:ext cx="1268364" cy="39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156" extrusionOk="0">
                  <a:moveTo>
                    <a:pt x="0" y="15834"/>
                  </a:moveTo>
                  <a:cubicBezTo>
                    <a:pt x="3445" y="817"/>
                    <a:pt x="11156" y="-4444"/>
                    <a:pt x="17223" y="4084"/>
                  </a:cubicBezTo>
                  <a:cubicBezTo>
                    <a:pt x="18678" y="6130"/>
                    <a:pt x="19955" y="8872"/>
                    <a:pt x="20978" y="12149"/>
                  </a:cubicBezTo>
                  <a:lnTo>
                    <a:pt x="21600" y="11275"/>
                  </a:lnTo>
                  <a:lnTo>
                    <a:pt x="21499" y="16495"/>
                  </a:lnTo>
                  <a:lnTo>
                    <a:pt x="19406" y="14359"/>
                  </a:lnTo>
                  <a:lnTo>
                    <a:pt x="20028" y="13486"/>
                  </a:lnTo>
                  <a:cubicBezTo>
                    <a:pt x="16058" y="1123"/>
                    <a:pt x="8792" y="-935"/>
                    <a:pt x="3798" y="8891"/>
                  </a:cubicBezTo>
                  <a:cubicBezTo>
                    <a:pt x="2640" y="11168"/>
                    <a:pt x="1670" y="13974"/>
                    <a:pt x="940" y="17156"/>
                  </a:cubicBezTo>
                  <a:close/>
                </a:path>
              </a:pathLst>
            </a:custGeom>
            <a:solidFill>
              <a:srgbClr val="44526F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5" name="Group 22"/>
            <p:cNvGrpSpPr/>
            <p:nvPr/>
          </p:nvGrpSpPr>
          <p:grpSpPr>
            <a:xfrm>
              <a:off x="6394626" y="2239507"/>
              <a:ext cx="1222314" cy="1222314"/>
              <a:chOff x="0" y="0"/>
              <a:chExt cx="3259500" cy="3259500"/>
            </a:xfrm>
          </p:grpSpPr>
          <p:sp>
            <p:nvSpPr>
              <p:cNvPr id="46" name="Oval 23"/>
              <p:cNvSpPr/>
              <p:nvPr/>
            </p:nvSpPr>
            <p:spPr>
              <a:xfrm rot="10800000" flipH="1">
                <a:off x="0" y="0"/>
                <a:ext cx="3259500" cy="3259500"/>
              </a:xfrm>
              <a:prstGeom prst="ellipse">
                <a:avLst/>
              </a:prstGeom>
              <a:solidFill>
                <a:srgbClr val="44526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Freeform: Shape 24"/>
              <p:cNvSpPr/>
              <p:nvPr/>
            </p:nvSpPr>
            <p:spPr>
              <a:xfrm>
                <a:off x="1105920" y="1290493"/>
                <a:ext cx="1052620" cy="678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79" h="21600" extrusionOk="0">
                    <a:moveTo>
                      <a:pt x="20331" y="5746"/>
                    </a:moveTo>
                    <a:cubicBezTo>
                      <a:pt x="19692" y="6285"/>
                      <a:pt x="11827" y="12917"/>
                      <a:pt x="11435" y="13248"/>
                    </a:cubicBezTo>
                    <a:cubicBezTo>
                      <a:pt x="11043" y="13577"/>
                      <a:pt x="10769" y="13620"/>
                      <a:pt x="10390" y="13620"/>
                    </a:cubicBezTo>
                    <a:cubicBezTo>
                      <a:pt x="10011" y="13620"/>
                      <a:pt x="9735" y="13577"/>
                      <a:pt x="9343" y="13248"/>
                    </a:cubicBezTo>
                    <a:cubicBezTo>
                      <a:pt x="8951" y="12917"/>
                      <a:pt x="1088" y="6285"/>
                      <a:pt x="448" y="5746"/>
                    </a:cubicBezTo>
                    <a:cubicBezTo>
                      <a:pt x="-3" y="5367"/>
                      <a:pt x="0" y="5811"/>
                      <a:pt x="0" y="6155"/>
                    </a:cubicBezTo>
                    <a:cubicBezTo>
                      <a:pt x="0" y="6498"/>
                      <a:pt x="0" y="19814"/>
                      <a:pt x="0" y="19814"/>
                    </a:cubicBezTo>
                    <a:cubicBezTo>
                      <a:pt x="0" y="20594"/>
                      <a:pt x="645" y="21600"/>
                      <a:pt x="1145" y="21600"/>
                    </a:cubicBezTo>
                    <a:lnTo>
                      <a:pt x="19633" y="21600"/>
                    </a:lnTo>
                    <a:cubicBezTo>
                      <a:pt x="20134" y="21600"/>
                      <a:pt x="20779" y="20594"/>
                      <a:pt x="20779" y="19814"/>
                    </a:cubicBezTo>
                    <a:cubicBezTo>
                      <a:pt x="20779" y="19814"/>
                      <a:pt x="20779" y="6498"/>
                      <a:pt x="20779" y="6155"/>
                    </a:cubicBezTo>
                    <a:cubicBezTo>
                      <a:pt x="20779" y="5811"/>
                      <a:pt x="20783" y="5367"/>
                      <a:pt x="20331" y="5746"/>
                    </a:cubicBezTo>
                    <a:close/>
                    <a:moveTo>
                      <a:pt x="687" y="2021"/>
                    </a:moveTo>
                    <a:cubicBezTo>
                      <a:pt x="1250" y="2510"/>
                      <a:pt x="9053" y="9271"/>
                      <a:pt x="9343" y="9524"/>
                    </a:cubicBezTo>
                    <a:cubicBezTo>
                      <a:pt x="9634" y="9775"/>
                      <a:pt x="10011" y="9897"/>
                      <a:pt x="10390" y="9897"/>
                    </a:cubicBezTo>
                    <a:cubicBezTo>
                      <a:pt x="10769" y="9897"/>
                      <a:pt x="11145" y="9775"/>
                      <a:pt x="11435" y="9524"/>
                    </a:cubicBezTo>
                    <a:cubicBezTo>
                      <a:pt x="11726" y="9271"/>
                      <a:pt x="19529" y="2510"/>
                      <a:pt x="20093" y="2021"/>
                    </a:cubicBezTo>
                    <a:cubicBezTo>
                      <a:pt x="20656" y="1534"/>
                      <a:pt x="21190" y="0"/>
                      <a:pt x="20154" y="0"/>
                    </a:cubicBezTo>
                    <a:lnTo>
                      <a:pt x="624" y="0"/>
                    </a:lnTo>
                    <a:cubicBezTo>
                      <a:pt x="-410" y="0"/>
                      <a:pt x="122" y="1534"/>
                      <a:pt x="687" y="20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35"/>
          <p:cNvGrpSpPr/>
          <p:nvPr/>
        </p:nvGrpSpPr>
        <p:grpSpPr>
          <a:xfrm>
            <a:off x="6158434" y="3020013"/>
            <a:ext cx="2698057" cy="3071581"/>
            <a:chOff x="4618825" y="2081308"/>
            <a:chExt cx="2023543" cy="2303686"/>
          </a:xfrm>
        </p:grpSpPr>
        <p:sp>
          <p:nvSpPr>
            <p:cNvPr id="49" name="Rectangle 5"/>
            <p:cNvSpPr/>
            <p:nvPr/>
          </p:nvSpPr>
          <p:spPr>
            <a:xfrm>
              <a:off x="4775247" y="3940860"/>
              <a:ext cx="1867121" cy="44413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50" name="Rectangle 6"/>
            <p:cNvSpPr/>
            <p:nvPr/>
          </p:nvSpPr>
          <p:spPr>
            <a:xfrm>
              <a:off x="4775247" y="3649433"/>
              <a:ext cx="1349990" cy="2143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>
              <a:normAutofit fontScale="70000" lnSpcReduction="20000"/>
            </a:bodyPr>
            <a:lstStyle/>
            <a:p>
              <a:pPr algn="ctr"/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51" name="Oval 18"/>
            <p:cNvSpPr/>
            <p:nvPr/>
          </p:nvSpPr>
          <p:spPr>
            <a:xfrm>
              <a:off x="4618825" y="2081308"/>
              <a:ext cx="1407280" cy="1407281"/>
            </a:xfrm>
            <a:prstGeom prst="ellipse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: Shape 19"/>
            <p:cNvSpPr/>
            <p:nvPr/>
          </p:nvSpPr>
          <p:spPr>
            <a:xfrm rot="10800000" flipH="1">
              <a:off x="4673961" y="3161787"/>
              <a:ext cx="1268364" cy="39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156" extrusionOk="0">
                  <a:moveTo>
                    <a:pt x="0" y="15834"/>
                  </a:moveTo>
                  <a:cubicBezTo>
                    <a:pt x="3445" y="817"/>
                    <a:pt x="11156" y="-4444"/>
                    <a:pt x="17223" y="4084"/>
                  </a:cubicBezTo>
                  <a:cubicBezTo>
                    <a:pt x="18678" y="6130"/>
                    <a:pt x="19955" y="8872"/>
                    <a:pt x="20978" y="12149"/>
                  </a:cubicBezTo>
                  <a:lnTo>
                    <a:pt x="21600" y="11275"/>
                  </a:lnTo>
                  <a:lnTo>
                    <a:pt x="21499" y="16495"/>
                  </a:lnTo>
                  <a:lnTo>
                    <a:pt x="19406" y="14359"/>
                  </a:lnTo>
                  <a:lnTo>
                    <a:pt x="20028" y="13486"/>
                  </a:lnTo>
                  <a:cubicBezTo>
                    <a:pt x="16058" y="1123"/>
                    <a:pt x="8792" y="-935"/>
                    <a:pt x="3798" y="8891"/>
                  </a:cubicBezTo>
                  <a:cubicBezTo>
                    <a:pt x="2640" y="11168"/>
                    <a:pt x="1670" y="13974"/>
                    <a:pt x="940" y="17156"/>
                  </a:cubicBezTo>
                  <a:close/>
                </a:path>
              </a:pathLst>
            </a:custGeom>
            <a:solidFill>
              <a:srgbClr val="44526F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3" name="Group 25"/>
            <p:cNvGrpSpPr/>
            <p:nvPr/>
          </p:nvGrpSpPr>
          <p:grpSpPr>
            <a:xfrm>
              <a:off x="4711308" y="2173791"/>
              <a:ext cx="1222313" cy="1222313"/>
              <a:chOff x="0" y="0"/>
              <a:chExt cx="3259500" cy="3259500"/>
            </a:xfrm>
          </p:grpSpPr>
          <p:sp>
            <p:nvSpPr>
              <p:cNvPr id="54" name="Oval 26"/>
              <p:cNvSpPr/>
              <p:nvPr/>
            </p:nvSpPr>
            <p:spPr>
              <a:xfrm>
                <a:off x="0" y="0"/>
                <a:ext cx="3259500" cy="3259500"/>
              </a:xfrm>
              <a:prstGeom prst="ellipse">
                <a:avLst/>
              </a:prstGeom>
              <a:solidFill>
                <a:srgbClr val="44526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: Shape 27"/>
              <p:cNvSpPr/>
              <p:nvPr/>
            </p:nvSpPr>
            <p:spPr>
              <a:xfrm>
                <a:off x="1020253" y="1088765"/>
                <a:ext cx="1218990" cy="9454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80" h="20757" extrusionOk="0">
                    <a:moveTo>
                      <a:pt x="11316" y="15681"/>
                    </a:moveTo>
                    <a:cubicBezTo>
                      <a:pt x="10444" y="15681"/>
                      <a:pt x="9737" y="14763"/>
                      <a:pt x="9737" y="13632"/>
                    </a:cubicBezTo>
                    <a:cubicBezTo>
                      <a:pt x="9737" y="12501"/>
                      <a:pt x="10444" y="11585"/>
                      <a:pt x="11316" y="11585"/>
                    </a:cubicBezTo>
                    <a:cubicBezTo>
                      <a:pt x="12189" y="11585"/>
                      <a:pt x="12896" y="12501"/>
                      <a:pt x="12896" y="13632"/>
                    </a:cubicBezTo>
                    <a:cubicBezTo>
                      <a:pt x="12896" y="14763"/>
                      <a:pt x="12189" y="15681"/>
                      <a:pt x="11316" y="15681"/>
                    </a:cubicBezTo>
                    <a:close/>
                    <a:moveTo>
                      <a:pt x="18009" y="2956"/>
                    </a:moveTo>
                    <a:cubicBezTo>
                      <a:pt x="14750" y="138"/>
                      <a:pt x="11090" y="-836"/>
                      <a:pt x="6751" y="781"/>
                    </a:cubicBezTo>
                    <a:cubicBezTo>
                      <a:pt x="3364" y="2045"/>
                      <a:pt x="258" y="7054"/>
                      <a:pt x="18" y="11348"/>
                    </a:cubicBezTo>
                    <a:cubicBezTo>
                      <a:pt x="-265" y="16419"/>
                      <a:pt x="2772" y="20764"/>
                      <a:pt x="8123" y="20757"/>
                    </a:cubicBezTo>
                    <a:cubicBezTo>
                      <a:pt x="13892" y="20749"/>
                      <a:pt x="16051" y="17148"/>
                      <a:pt x="16098" y="16053"/>
                    </a:cubicBezTo>
                    <a:cubicBezTo>
                      <a:pt x="16146" y="14957"/>
                      <a:pt x="13849" y="12933"/>
                      <a:pt x="15327" y="10853"/>
                    </a:cubicBezTo>
                    <a:cubicBezTo>
                      <a:pt x="17179" y="8245"/>
                      <a:pt x="18829" y="10466"/>
                      <a:pt x="19829" y="10154"/>
                    </a:cubicBezTo>
                    <a:cubicBezTo>
                      <a:pt x="20829" y="9841"/>
                      <a:pt x="21335" y="5836"/>
                      <a:pt x="18009" y="29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6" name="组合 33"/>
          <p:cNvGrpSpPr/>
          <p:nvPr/>
        </p:nvGrpSpPr>
        <p:grpSpPr>
          <a:xfrm>
            <a:off x="1669586" y="3020013"/>
            <a:ext cx="2800852" cy="3071581"/>
            <a:chOff x="1252189" y="2081308"/>
            <a:chExt cx="2100639" cy="2303686"/>
          </a:xfrm>
        </p:grpSpPr>
        <p:sp>
          <p:nvSpPr>
            <p:cNvPr id="57" name="Rectangle 3"/>
            <p:cNvSpPr/>
            <p:nvPr/>
          </p:nvSpPr>
          <p:spPr>
            <a:xfrm>
              <a:off x="1485707" y="3940860"/>
              <a:ext cx="1867121" cy="44413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333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58" name="Rectangle 4"/>
            <p:cNvSpPr/>
            <p:nvPr/>
          </p:nvSpPr>
          <p:spPr>
            <a:xfrm>
              <a:off x="1485707" y="3649433"/>
              <a:ext cx="1349990" cy="2143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>
              <a:normAutofit fontScale="70000" lnSpcReduction="20000"/>
            </a:bodyPr>
            <a:lstStyle/>
            <a:p>
              <a:pPr algn="ctr"/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59" name="Oval 9"/>
            <p:cNvSpPr/>
            <p:nvPr/>
          </p:nvSpPr>
          <p:spPr>
            <a:xfrm>
              <a:off x="1252189" y="2081308"/>
              <a:ext cx="1407281" cy="1407281"/>
            </a:xfrm>
            <a:prstGeom prst="ellipse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Freeform: Shape 10"/>
            <p:cNvSpPr/>
            <p:nvPr/>
          </p:nvSpPr>
          <p:spPr>
            <a:xfrm rot="10800000" flipH="1">
              <a:off x="1307326" y="3161787"/>
              <a:ext cx="1268364" cy="39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156" extrusionOk="0">
                  <a:moveTo>
                    <a:pt x="0" y="15834"/>
                  </a:moveTo>
                  <a:cubicBezTo>
                    <a:pt x="3445" y="817"/>
                    <a:pt x="11156" y="-4444"/>
                    <a:pt x="17223" y="4084"/>
                  </a:cubicBezTo>
                  <a:cubicBezTo>
                    <a:pt x="18678" y="6130"/>
                    <a:pt x="19955" y="8872"/>
                    <a:pt x="20978" y="12149"/>
                  </a:cubicBezTo>
                  <a:lnTo>
                    <a:pt x="21600" y="11275"/>
                  </a:lnTo>
                  <a:lnTo>
                    <a:pt x="21499" y="16495"/>
                  </a:lnTo>
                  <a:lnTo>
                    <a:pt x="19406" y="14359"/>
                  </a:lnTo>
                  <a:lnTo>
                    <a:pt x="20028" y="13486"/>
                  </a:lnTo>
                  <a:cubicBezTo>
                    <a:pt x="16058" y="1123"/>
                    <a:pt x="8792" y="-935"/>
                    <a:pt x="3798" y="8891"/>
                  </a:cubicBezTo>
                  <a:cubicBezTo>
                    <a:pt x="2640" y="11168"/>
                    <a:pt x="1670" y="13974"/>
                    <a:pt x="940" y="17156"/>
                  </a:cubicBezTo>
                  <a:close/>
                </a:path>
              </a:pathLst>
            </a:custGeom>
            <a:solidFill>
              <a:srgbClr val="44526F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1" name="Group 28"/>
            <p:cNvGrpSpPr/>
            <p:nvPr/>
          </p:nvGrpSpPr>
          <p:grpSpPr>
            <a:xfrm>
              <a:off x="1344672" y="2173791"/>
              <a:ext cx="1222313" cy="1222313"/>
              <a:chOff x="0" y="0"/>
              <a:chExt cx="3259500" cy="3259500"/>
            </a:xfrm>
          </p:grpSpPr>
          <p:sp>
            <p:nvSpPr>
              <p:cNvPr id="62" name="Oval 29"/>
              <p:cNvSpPr/>
              <p:nvPr/>
            </p:nvSpPr>
            <p:spPr>
              <a:xfrm>
                <a:off x="0" y="0"/>
                <a:ext cx="3259500" cy="3259500"/>
              </a:xfrm>
              <a:prstGeom prst="ellipse">
                <a:avLst/>
              </a:prstGeom>
              <a:solidFill>
                <a:srgbClr val="44526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Freeform: Shape 30"/>
              <p:cNvSpPr/>
              <p:nvPr/>
            </p:nvSpPr>
            <p:spPr>
              <a:xfrm rot="1878951">
                <a:off x="1103273" y="1050034"/>
                <a:ext cx="1129045" cy="11304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97" y="7822"/>
                    </a:moveTo>
                    <a:cubicBezTo>
                      <a:pt x="20468" y="10162"/>
                      <a:pt x="18217" y="11779"/>
                      <a:pt x="15729" y="11779"/>
                    </a:cubicBezTo>
                    <a:cubicBezTo>
                      <a:pt x="12478" y="11779"/>
                      <a:pt x="9833" y="9137"/>
                      <a:pt x="9833" y="5890"/>
                    </a:cubicBezTo>
                    <a:cubicBezTo>
                      <a:pt x="9833" y="2642"/>
                      <a:pt x="12478" y="0"/>
                      <a:pt x="15729" y="0"/>
                    </a:cubicBezTo>
                    <a:cubicBezTo>
                      <a:pt x="16690" y="0"/>
                      <a:pt x="17941" y="289"/>
                      <a:pt x="18744" y="828"/>
                    </a:cubicBezTo>
                    <a:cubicBezTo>
                      <a:pt x="18875" y="920"/>
                      <a:pt x="18954" y="1039"/>
                      <a:pt x="18954" y="1196"/>
                    </a:cubicBezTo>
                    <a:cubicBezTo>
                      <a:pt x="18954" y="1341"/>
                      <a:pt x="18862" y="1486"/>
                      <a:pt x="18744" y="1564"/>
                    </a:cubicBezTo>
                    <a:lnTo>
                      <a:pt x="14887" y="3786"/>
                    </a:lnTo>
                    <a:lnTo>
                      <a:pt x="14887" y="6731"/>
                    </a:lnTo>
                    <a:lnTo>
                      <a:pt x="17427" y="8138"/>
                    </a:lnTo>
                    <a:cubicBezTo>
                      <a:pt x="17862" y="7888"/>
                      <a:pt x="20916" y="5969"/>
                      <a:pt x="21179" y="5969"/>
                    </a:cubicBezTo>
                    <a:cubicBezTo>
                      <a:pt x="21442" y="5969"/>
                      <a:pt x="21600" y="6166"/>
                      <a:pt x="21600" y="6429"/>
                    </a:cubicBezTo>
                    <a:cubicBezTo>
                      <a:pt x="21600" y="6863"/>
                      <a:pt x="21442" y="7402"/>
                      <a:pt x="21297" y="7822"/>
                    </a:cubicBezTo>
                    <a:close/>
                    <a:moveTo>
                      <a:pt x="3936" y="16828"/>
                    </a:moveTo>
                    <a:cubicBezTo>
                      <a:pt x="3475" y="16828"/>
                      <a:pt x="3093" y="17209"/>
                      <a:pt x="3093" y="17669"/>
                    </a:cubicBezTo>
                    <a:cubicBezTo>
                      <a:pt x="3093" y="18129"/>
                      <a:pt x="3475" y="18511"/>
                      <a:pt x="3936" y="18511"/>
                    </a:cubicBezTo>
                    <a:cubicBezTo>
                      <a:pt x="4396" y="18511"/>
                      <a:pt x="4778" y="18129"/>
                      <a:pt x="4778" y="17669"/>
                    </a:cubicBezTo>
                    <a:cubicBezTo>
                      <a:pt x="4778" y="17209"/>
                      <a:pt x="4396" y="16828"/>
                      <a:pt x="3936" y="16828"/>
                    </a:cubicBezTo>
                    <a:close/>
                    <a:moveTo>
                      <a:pt x="4278" y="21114"/>
                    </a:moveTo>
                    <a:cubicBezTo>
                      <a:pt x="3975" y="21416"/>
                      <a:pt x="3541" y="21600"/>
                      <a:pt x="3093" y="21600"/>
                    </a:cubicBezTo>
                    <a:cubicBezTo>
                      <a:pt x="2646" y="21600"/>
                      <a:pt x="2211" y="21416"/>
                      <a:pt x="1895" y="21114"/>
                    </a:cubicBezTo>
                    <a:lnTo>
                      <a:pt x="500" y="19694"/>
                    </a:lnTo>
                    <a:cubicBezTo>
                      <a:pt x="184" y="19391"/>
                      <a:pt x="0" y="18958"/>
                      <a:pt x="0" y="18511"/>
                    </a:cubicBezTo>
                    <a:cubicBezTo>
                      <a:pt x="0" y="18064"/>
                      <a:pt x="184" y="17630"/>
                      <a:pt x="500" y="17314"/>
                    </a:cubicBezTo>
                    <a:lnTo>
                      <a:pt x="9464" y="8361"/>
                    </a:lnTo>
                    <a:cubicBezTo>
                      <a:pt x="10148" y="10084"/>
                      <a:pt x="11531" y="11464"/>
                      <a:pt x="13255" y="12148"/>
                    </a:cubicBezTo>
                    <a:cubicBezTo>
                      <a:pt x="13255" y="12148"/>
                      <a:pt x="4278" y="21114"/>
                      <a:pt x="4278" y="2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工作总体回顾</a:t>
              </a:r>
            </a:p>
          </p:txBody>
        </p:sp>
      </p:grpSp>
      <p:grpSp>
        <p:nvGrpSpPr>
          <p:cNvPr id="100" name="组合 33">
            <a:extLst>
              <a:ext uri="{FF2B5EF4-FFF2-40B4-BE49-F238E27FC236}">
                <a16:creationId xmlns:a16="http://schemas.microsoft.com/office/drawing/2014/main" xmlns="" id="{DD85D542-0029-46F4-8204-9088D56DDDFC}"/>
              </a:ext>
            </a:extLst>
          </p:cNvPr>
          <p:cNvGrpSpPr/>
          <p:nvPr/>
        </p:nvGrpSpPr>
        <p:grpSpPr>
          <a:xfrm>
            <a:off x="4879102" y="3314390"/>
            <a:ext cx="2433797" cy="1008112"/>
            <a:chOff x="3659326" y="2510286"/>
            <a:chExt cx="1825348" cy="756084"/>
          </a:xfrm>
        </p:grpSpPr>
        <p:sp>
          <p:nvSpPr>
            <p:cNvPr id="101" name="îŝḷîḓé-Frame 2">
              <a:extLst>
                <a:ext uri="{FF2B5EF4-FFF2-40B4-BE49-F238E27FC236}">
                  <a16:creationId xmlns:a16="http://schemas.microsoft.com/office/drawing/2014/main" xmlns="" id="{3962024D-BE3C-464B-B798-F804BCBABB64}"/>
                </a:ext>
              </a:extLst>
            </p:cNvPr>
            <p:cNvSpPr/>
            <p:nvPr/>
          </p:nvSpPr>
          <p:spPr>
            <a:xfrm rot="18900000">
              <a:off x="4728590" y="2510286"/>
              <a:ext cx="756084" cy="756084"/>
            </a:xfrm>
            <a:prstGeom prst="frame">
              <a:avLst>
                <a:gd name="adj1" fmla="val 7164"/>
              </a:avLst>
            </a:prstGeom>
            <a:solidFill>
              <a:sysClr val="windowText" lastClr="000000">
                <a:lumMod val="20000"/>
                <a:lumOff val="8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2" name="îŝḷîḓé-Frame 3">
              <a:extLst>
                <a:ext uri="{FF2B5EF4-FFF2-40B4-BE49-F238E27FC236}">
                  <a16:creationId xmlns:a16="http://schemas.microsoft.com/office/drawing/2014/main" xmlns="" id="{C52D80D3-E867-4B14-8459-D0866ED0E6F0}"/>
                </a:ext>
              </a:extLst>
            </p:cNvPr>
            <p:cNvSpPr/>
            <p:nvPr/>
          </p:nvSpPr>
          <p:spPr>
            <a:xfrm rot="18900000">
              <a:off x="3659326" y="2510286"/>
              <a:ext cx="756084" cy="756084"/>
            </a:xfrm>
            <a:prstGeom prst="frame">
              <a:avLst>
                <a:gd name="adj1" fmla="val 7164"/>
              </a:avLst>
            </a:prstGeom>
            <a:solidFill>
              <a:sysClr val="windowText" lastClr="000000">
                <a:lumMod val="20000"/>
                <a:lumOff val="8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103" name="îŝḷîḓé-Freeform 5">
            <a:extLst>
              <a:ext uri="{FF2B5EF4-FFF2-40B4-BE49-F238E27FC236}">
                <a16:creationId xmlns:a16="http://schemas.microsoft.com/office/drawing/2014/main" xmlns="" id="{5E143633-411E-418B-AE55-2224DE75D2EA}"/>
              </a:ext>
            </a:extLst>
          </p:cNvPr>
          <p:cNvSpPr>
            <a:spLocks/>
          </p:cNvSpPr>
          <p:nvPr/>
        </p:nvSpPr>
        <p:spPr bwMode="auto">
          <a:xfrm>
            <a:off x="3531739" y="2676262"/>
            <a:ext cx="2304260" cy="2298939"/>
          </a:xfrm>
          <a:custGeom>
            <a:avLst/>
            <a:gdLst>
              <a:gd name="T0" fmla="*/ 0 w 1299"/>
              <a:gd name="T1" fmla="*/ 648 h 1296"/>
              <a:gd name="T2" fmla="*/ 649 w 1299"/>
              <a:gd name="T3" fmla="*/ 0 h 1296"/>
              <a:gd name="T4" fmla="*/ 1299 w 1299"/>
              <a:gd name="T5" fmla="*/ 648 h 1296"/>
              <a:gd name="T6" fmla="*/ 649 w 1299"/>
              <a:gd name="T7" fmla="*/ 1296 h 1296"/>
              <a:gd name="T8" fmla="*/ 0 w 1299"/>
              <a:gd name="T9" fmla="*/ 648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9" h="1296">
                <a:moveTo>
                  <a:pt x="0" y="648"/>
                </a:moveTo>
                <a:lnTo>
                  <a:pt x="649" y="0"/>
                </a:lnTo>
                <a:lnTo>
                  <a:pt x="1299" y="648"/>
                </a:lnTo>
                <a:lnTo>
                  <a:pt x="649" y="1296"/>
                </a:lnTo>
                <a:lnTo>
                  <a:pt x="0" y="648"/>
                </a:lnTo>
                <a:close/>
              </a:path>
            </a:pathLst>
          </a:cu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104" name="îŝḷîḓé-Freeform 5">
            <a:extLst>
              <a:ext uri="{FF2B5EF4-FFF2-40B4-BE49-F238E27FC236}">
                <a16:creationId xmlns:a16="http://schemas.microsoft.com/office/drawing/2014/main" xmlns="" id="{D59EC3E4-4435-4115-A357-478A1E377FF6}"/>
              </a:ext>
            </a:extLst>
          </p:cNvPr>
          <p:cNvSpPr>
            <a:spLocks/>
          </p:cNvSpPr>
          <p:nvPr/>
        </p:nvSpPr>
        <p:spPr bwMode="auto">
          <a:xfrm>
            <a:off x="6356003" y="2676262"/>
            <a:ext cx="2304260" cy="2298939"/>
          </a:xfrm>
          <a:custGeom>
            <a:avLst/>
            <a:gdLst>
              <a:gd name="T0" fmla="*/ 0 w 1299"/>
              <a:gd name="T1" fmla="*/ 648 h 1296"/>
              <a:gd name="T2" fmla="*/ 649 w 1299"/>
              <a:gd name="T3" fmla="*/ 0 h 1296"/>
              <a:gd name="T4" fmla="*/ 1299 w 1299"/>
              <a:gd name="T5" fmla="*/ 648 h 1296"/>
              <a:gd name="T6" fmla="*/ 649 w 1299"/>
              <a:gd name="T7" fmla="*/ 1296 h 1296"/>
              <a:gd name="T8" fmla="*/ 0 w 1299"/>
              <a:gd name="T9" fmla="*/ 648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9" h="1296">
                <a:moveTo>
                  <a:pt x="0" y="648"/>
                </a:moveTo>
                <a:lnTo>
                  <a:pt x="649" y="0"/>
                </a:lnTo>
                <a:lnTo>
                  <a:pt x="1299" y="648"/>
                </a:lnTo>
                <a:lnTo>
                  <a:pt x="649" y="1296"/>
                </a:lnTo>
                <a:lnTo>
                  <a:pt x="0" y="648"/>
                </a:lnTo>
                <a:close/>
              </a:path>
            </a:pathLst>
          </a:cu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+mn-ea"/>
              <a:sym typeface="+mn-lt"/>
            </a:endParaRPr>
          </a:p>
        </p:txBody>
      </p:sp>
      <p:grpSp>
        <p:nvGrpSpPr>
          <p:cNvPr id="105" name="组合 37">
            <a:extLst>
              <a:ext uri="{FF2B5EF4-FFF2-40B4-BE49-F238E27FC236}">
                <a16:creationId xmlns:a16="http://schemas.microsoft.com/office/drawing/2014/main" xmlns="" id="{75AA1B73-231E-49CF-AADF-66BEE550074C}"/>
              </a:ext>
            </a:extLst>
          </p:cNvPr>
          <p:cNvGrpSpPr/>
          <p:nvPr/>
        </p:nvGrpSpPr>
        <p:grpSpPr>
          <a:xfrm>
            <a:off x="823576" y="1339239"/>
            <a:ext cx="10547592" cy="4659112"/>
            <a:chOff x="617682" y="1028923"/>
            <a:chExt cx="7910694" cy="3494334"/>
          </a:xfrm>
        </p:grpSpPr>
        <p:grpSp>
          <p:nvGrpSpPr>
            <p:cNvPr id="106" name="组合 6">
              <a:extLst>
                <a:ext uri="{FF2B5EF4-FFF2-40B4-BE49-F238E27FC236}">
                  <a16:creationId xmlns:a16="http://schemas.microsoft.com/office/drawing/2014/main" xmlns="" id="{1CB8CDFB-683F-4A6C-8D3B-334513B60245}"/>
                </a:ext>
              </a:extLst>
            </p:cNvPr>
            <p:cNvGrpSpPr/>
            <p:nvPr/>
          </p:nvGrpSpPr>
          <p:grpSpPr>
            <a:xfrm>
              <a:off x="2652120" y="1028923"/>
              <a:ext cx="3839762" cy="705527"/>
              <a:chOff x="3536160" y="3725012"/>
              <a:chExt cx="5119682" cy="940703"/>
            </a:xfrm>
          </p:grpSpPr>
          <p:sp>
            <p:nvSpPr>
              <p:cNvPr id="134" name="îŝḷîḓé-Rectangle 31">
                <a:extLst>
                  <a:ext uri="{FF2B5EF4-FFF2-40B4-BE49-F238E27FC236}">
                    <a16:creationId xmlns:a16="http://schemas.microsoft.com/office/drawing/2014/main" xmlns="" id="{F5004880-8A34-4892-AA8E-DC263BFC69EF}"/>
                  </a:ext>
                </a:extLst>
              </p:cNvPr>
              <p:cNvSpPr/>
              <p:nvPr/>
            </p:nvSpPr>
            <p:spPr>
              <a:xfrm>
                <a:off x="3536160" y="3725012"/>
                <a:ext cx="5119682" cy="42301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0" tIns="0" rIns="0" bIns="0" anchor="ctr" anchorCtr="0">
                <a:normAutofit fontScale="92500" lnSpcReduction="10000"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zh-CN" alt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35" name="îŝḷîḓé-文本框 26">
                <a:extLst>
                  <a:ext uri="{FF2B5EF4-FFF2-40B4-BE49-F238E27FC236}">
                    <a16:creationId xmlns:a16="http://schemas.microsoft.com/office/drawing/2014/main" xmlns="" id="{7BA0C4A6-66CE-49DC-A770-602C14B7C2A7}"/>
                  </a:ext>
                </a:extLst>
              </p:cNvPr>
              <p:cNvSpPr txBox="1"/>
              <p:nvPr/>
            </p:nvSpPr>
            <p:spPr>
              <a:xfrm>
                <a:off x="3536160" y="4148027"/>
                <a:ext cx="3985528" cy="517688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normAutofit fontScale="92500" lnSpcReduction="10000"/>
              </a:bodyPr>
              <a:lstStyle/>
              <a:p>
                <a:pPr marL="0" marR="0" lvl="0" indent="0" algn="r" defTabSz="1219140" eaLnBrk="1" fontAlgn="auto" latinLnBrk="0" hangingPunct="1">
                  <a:lnSpc>
                    <a:spcPct val="12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此部分内容作为文字排版占位显示</a:t>
                </a:r>
                <a:b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</a:br>
                <a: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（建议使用主题字体）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07" name="组合 34">
              <a:extLst>
                <a:ext uri="{FF2B5EF4-FFF2-40B4-BE49-F238E27FC236}">
                  <a16:creationId xmlns:a16="http://schemas.microsoft.com/office/drawing/2014/main" xmlns="" id="{E5957FB7-DEF3-4BE3-B343-34C9F8158592}"/>
                </a:ext>
              </a:extLst>
            </p:cNvPr>
            <p:cNvGrpSpPr/>
            <p:nvPr/>
          </p:nvGrpSpPr>
          <p:grpSpPr>
            <a:xfrm>
              <a:off x="617682" y="2242335"/>
              <a:ext cx="2579751" cy="617473"/>
              <a:chOff x="617682" y="2242335"/>
              <a:chExt cx="2579751" cy="617473"/>
            </a:xfrm>
          </p:grpSpPr>
          <p:grpSp>
            <p:nvGrpSpPr>
              <p:cNvPr id="128" name="组合 7">
                <a:extLst>
                  <a:ext uri="{FF2B5EF4-FFF2-40B4-BE49-F238E27FC236}">
                    <a16:creationId xmlns:a16="http://schemas.microsoft.com/office/drawing/2014/main" xmlns="" id="{41C5AB08-FDC2-42DB-92FC-7983D24B2DFC}"/>
                  </a:ext>
                </a:extLst>
              </p:cNvPr>
              <p:cNvGrpSpPr/>
              <p:nvPr/>
            </p:nvGrpSpPr>
            <p:grpSpPr>
              <a:xfrm>
                <a:off x="617682" y="2271803"/>
                <a:ext cx="1933522" cy="588005"/>
                <a:chOff x="251866" y="1988839"/>
                <a:chExt cx="3288629" cy="784007"/>
              </a:xfrm>
            </p:grpSpPr>
            <p:sp>
              <p:nvSpPr>
                <p:cNvPr id="132" name="îŝḷîḓé-TextBox 5">
                  <a:extLst>
                    <a:ext uri="{FF2B5EF4-FFF2-40B4-BE49-F238E27FC236}">
                      <a16:creationId xmlns:a16="http://schemas.microsoft.com/office/drawing/2014/main" xmlns="" id="{721E4175-450F-4C15-99A3-280AD013CDB5}"/>
                    </a:ext>
                  </a:extLst>
                </p:cNvPr>
                <p:cNvSpPr txBox="1"/>
                <p:nvPr/>
              </p:nvSpPr>
              <p:spPr>
                <a:xfrm>
                  <a:off x="251866" y="2295215"/>
                  <a:ext cx="3288629" cy="4776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rmAutofit fontScale="85000" lnSpcReduction="10000"/>
                </a:bodyPr>
                <a:lstStyle/>
                <a:p>
                  <a:pPr marL="0" marR="0" lvl="0" indent="0" algn="r" defTabSz="1219140" eaLnBrk="1" fontAlgn="auto" latinLnBrk="0" hangingPunct="1">
                    <a:lnSpc>
                      <a:spcPct val="12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67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kumimoji="0" lang="zh-CN" altLang="en-US" sz="1467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</a:br>
                  <a:r>
                    <a:rPr kumimoji="0" lang="zh-CN" altLang="en-US" sz="1467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（建议使用主题字体）</a:t>
                  </a:r>
                  <a:endParaRPr kumimoji="0" lang="en-US" altLang="zh-CN" sz="14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îŝḷîḓé-Rectangle 30">
                  <a:extLst>
                    <a:ext uri="{FF2B5EF4-FFF2-40B4-BE49-F238E27FC236}">
                      <a16:creationId xmlns:a16="http://schemas.microsoft.com/office/drawing/2014/main" xmlns="" id="{708D0063-1B0C-4241-9484-8670D40570B3}"/>
                    </a:ext>
                  </a:extLst>
                </p:cNvPr>
                <p:cNvSpPr/>
                <p:nvPr/>
              </p:nvSpPr>
              <p:spPr>
                <a:xfrm>
                  <a:off x="251866" y="1988839"/>
                  <a:ext cx="3288629" cy="306375"/>
                </a:xfrm>
                <a:prstGeom prst="rect">
                  <a:avLst/>
                </a:prstGeom>
              </p:spPr>
              <p:txBody>
                <a:bodyPr wrap="none" lIns="0" tIns="0" rIns="0" bIns="0" anchor="ctr">
                  <a:normAutofit lnSpcReduction="10000"/>
                </a:bodyPr>
                <a:lstStyle/>
                <a:p>
                  <a:pPr marL="0" marR="0" lvl="0" indent="0" algn="r" defTabSz="121914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2133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标题文本预设</a:t>
                  </a:r>
                  <a:endParaRPr kumimoji="0" lang="en-US" altLang="zh-CN" sz="2133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9" name="组合 11">
                <a:extLst>
                  <a:ext uri="{FF2B5EF4-FFF2-40B4-BE49-F238E27FC236}">
                    <a16:creationId xmlns:a16="http://schemas.microsoft.com/office/drawing/2014/main" xmlns="" id="{37000158-9FCD-4C88-B14C-8AB22EDFD602}"/>
                  </a:ext>
                </a:extLst>
              </p:cNvPr>
              <p:cNvGrpSpPr/>
              <p:nvPr/>
            </p:nvGrpSpPr>
            <p:grpSpPr>
              <a:xfrm>
                <a:off x="2831776" y="2242335"/>
                <a:ext cx="365657" cy="365657"/>
                <a:chOff x="4372112" y="4627893"/>
                <a:chExt cx="487542" cy="487542"/>
              </a:xfrm>
            </p:grpSpPr>
            <p:sp>
              <p:nvSpPr>
                <p:cNvPr id="130" name="îŝḷîḓé-Oval 21">
                  <a:extLst>
                    <a:ext uri="{FF2B5EF4-FFF2-40B4-BE49-F238E27FC236}">
                      <a16:creationId xmlns:a16="http://schemas.microsoft.com/office/drawing/2014/main" xmlns="" id="{2B614E8C-4759-4EDB-8198-CD839CD76CF8}"/>
                    </a:ext>
                  </a:extLst>
                </p:cNvPr>
                <p:cNvSpPr/>
                <p:nvPr/>
              </p:nvSpPr>
              <p:spPr>
                <a:xfrm>
                  <a:off x="4372112" y="4627893"/>
                  <a:ext cx="487542" cy="487542"/>
                </a:xfrm>
                <a:prstGeom prst="ellipse">
                  <a:avLst/>
                </a:prstGeom>
                <a:solidFill>
                  <a:srgbClr val="44526F"/>
                </a:solidFill>
                <a:ln w="381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îŝḷîḓé-Freeform 70">
                  <a:extLst>
                    <a:ext uri="{FF2B5EF4-FFF2-40B4-BE49-F238E27FC236}">
                      <a16:creationId xmlns:a16="http://schemas.microsoft.com/office/drawing/2014/main" xmlns="" id="{834F2844-4680-42FD-9A0E-2F726E5588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472837" y="4733885"/>
                  <a:ext cx="286093" cy="275559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ysClr val="window" lastClr="FFFFFF"/>
                </a:solidFill>
                <a:ln>
                  <a:noFill/>
                </a:ln>
                <a:extLst/>
              </p:spPr>
              <p:txBody>
                <a:bodyPr vert="horz" wrap="square" lIns="384000" tIns="121888" rIns="243776" bIns="121888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243773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4799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8" name="组合 36">
              <a:extLst>
                <a:ext uri="{FF2B5EF4-FFF2-40B4-BE49-F238E27FC236}">
                  <a16:creationId xmlns:a16="http://schemas.microsoft.com/office/drawing/2014/main" xmlns="" id="{6FCD2BAA-1435-4AB1-8934-75C5B5990D80}"/>
                </a:ext>
              </a:extLst>
            </p:cNvPr>
            <p:cNvGrpSpPr/>
            <p:nvPr/>
          </p:nvGrpSpPr>
          <p:grpSpPr>
            <a:xfrm>
              <a:off x="5946568" y="2242335"/>
              <a:ext cx="2581808" cy="617473"/>
              <a:chOff x="5946568" y="2242335"/>
              <a:chExt cx="2581808" cy="617473"/>
            </a:xfrm>
          </p:grpSpPr>
          <p:grpSp>
            <p:nvGrpSpPr>
              <p:cNvPr id="122" name="组合 9">
                <a:extLst>
                  <a:ext uri="{FF2B5EF4-FFF2-40B4-BE49-F238E27FC236}">
                    <a16:creationId xmlns:a16="http://schemas.microsoft.com/office/drawing/2014/main" xmlns="" id="{87371164-E456-4BE7-A848-A335E91240C3}"/>
                  </a:ext>
                </a:extLst>
              </p:cNvPr>
              <p:cNvGrpSpPr/>
              <p:nvPr/>
            </p:nvGrpSpPr>
            <p:grpSpPr>
              <a:xfrm>
                <a:off x="6594854" y="2271803"/>
                <a:ext cx="1933522" cy="588005"/>
                <a:chOff x="128816" y="2217083"/>
                <a:chExt cx="3288629" cy="784007"/>
              </a:xfrm>
            </p:grpSpPr>
            <p:sp>
              <p:nvSpPr>
                <p:cNvPr id="126" name="îŝḷîḓé-TextBox 5">
                  <a:extLst>
                    <a:ext uri="{FF2B5EF4-FFF2-40B4-BE49-F238E27FC236}">
                      <a16:creationId xmlns:a16="http://schemas.microsoft.com/office/drawing/2014/main" xmlns="" id="{300A4FD7-7662-4C0B-AD82-3D6BEC8489FA}"/>
                    </a:ext>
                  </a:extLst>
                </p:cNvPr>
                <p:cNvSpPr txBox="1"/>
                <p:nvPr/>
              </p:nvSpPr>
              <p:spPr>
                <a:xfrm>
                  <a:off x="128816" y="2523459"/>
                  <a:ext cx="3288629" cy="4776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rmAutofit fontScale="85000" lnSpcReduction="10000"/>
                </a:bodyPr>
                <a:lstStyle/>
                <a:p>
                  <a:pPr marL="0" marR="0" lvl="0" indent="0" defTabSz="1219140" eaLnBrk="1" fontAlgn="auto" latinLnBrk="0" hangingPunct="1">
                    <a:lnSpc>
                      <a:spcPct val="12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</a:b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（建议使用主题字体）</a:t>
                  </a:r>
                  <a:endParaRPr kumimoji="0" lang="en-US" altLang="zh-CN" sz="14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îŝḷîḓé-Rectangle 26">
                  <a:extLst>
                    <a:ext uri="{FF2B5EF4-FFF2-40B4-BE49-F238E27FC236}">
                      <a16:creationId xmlns:a16="http://schemas.microsoft.com/office/drawing/2014/main" xmlns="" id="{235EBE42-3F09-4A42-89E6-6AA45DAACE81}"/>
                    </a:ext>
                  </a:extLst>
                </p:cNvPr>
                <p:cNvSpPr/>
                <p:nvPr/>
              </p:nvSpPr>
              <p:spPr>
                <a:xfrm>
                  <a:off x="128816" y="2217083"/>
                  <a:ext cx="3288629" cy="306375"/>
                </a:xfrm>
                <a:prstGeom prst="rect">
                  <a:avLst/>
                </a:prstGeom>
              </p:spPr>
              <p:txBody>
                <a:bodyPr wrap="none" lIns="0" tIns="0" rIns="0" bIns="0" anchor="ctr">
                  <a:normAutofit lnSpcReduction="10000"/>
                </a:bodyPr>
                <a:lstStyle/>
                <a:p>
                  <a:pPr marL="0" marR="0" lvl="0" indent="0" defTabSz="121914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2133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标题文本预设</a:t>
                  </a:r>
                  <a:endParaRPr kumimoji="0" lang="en-US" altLang="zh-CN" sz="2133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3" name="组合 12">
                <a:extLst>
                  <a:ext uri="{FF2B5EF4-FFF2-40B4-BE49-F238E27FC236}">
                    <a16:creationId xmlns:a16="http://schemas.microsoft.com/office/drawing/2014/main" xmlns="" id="{00577CCD-BB50-4AE6-BEDA-6CFB4727A7FB}"/>
                  </a:ext>
                </a:extLst>
              </p:cNvPr>
              <p:cNvGrpSpPr/>
              <p:nvPr/>
            </p:nvGrpSpPr>
            <p:grpSpPr>
              <a:xfrm>
                <a:off x="5946568" y="2242335"/>
                <a:ext cx="365657" cy="365657"/>
                <a:chOff x="7370158" y="2743576"/>
                <a:chExt cx="648072" cy="648072"/>
              </a:xfrm>
            </p:grpSpPr>
            <p:sp>
              <p:nvSpPr>
                <p:cNvPr id="124" name="îŝḷîḓé-Oval 19">
                  <a:extLst>
                    <a:ext uri="{FF2B5EF4-FFF2-40B4-BE49-F238E27FC236}">
                      <a16:creationId xmlns:a16="http://schemas.microsoft.com/office/drawing/2014/main" xmlns="" id="{264BB7BC-9A7A-43D0-8C4F-47B396650A95}"/>
                    </a:ext>
                  </a:extLst>
                </p:cNvPr>
                <p:cNvSpPr/>
                <p:nvPr/>
              </p:nvSpPr>
              <p:spPr>
                <a:xfrm>
                  <a:off x="7370158" y="2743576"/>
                  <a:ext cx="648072" cy="648072"/>
                </a:xfrm>
                <a:prstGeom prst="ellipse">
                  <a:avLst/>
                </a:prstGeom>
                <a:solidFill>
                  <a:srgbClr val="44526F"/>
                </a:solidFill>
                <a:ln w="381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îŝḷîḓé-university7">
                  <a:extLst>
                    <a:ext uri="{FF2B5EF4-FFF2-40B4-BE49-F238E27FC236}">
                      <a16:creationId xmlns:a16="http://schemas.microsoft.com/office/drawing/2014/main" xmlns="" id="{21E33198-279F-4FE0-8C2F-E43BAF0160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4048" y="2884467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ysClr val="window" lastClr="FFFFFF"/>
                </a:solidFill>
                <a:ln>
                  <a:noFill/>
                </a:ln>
                <a:extLst/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9" name="组合 35">
              <a:extLst>
                <a:ext uri="{FF2B5EF4-FFF2-40B4-BE49-F238E27FC236}">
                  <a16:creationId xmlns:a16="http://schemas.microsoft.com/office/drawing/2014/main" xmlns="" id="{1320B4EB-7312-4465-B0A5-8BF25DE459E7}"/>
                </a:ext>
              </a:extLst>
            </p:cNvPr>
            <p:cNvGrpSpPr/>
            <p:nvPr/>
          </p:nvGrpSpPr>
          <p:grpSpPr>
            <a:xfrm>
              <a:off x="2546141" y="3533771"/>
              <a:ext cx="4025877" cy="989486"/>
              <a:chOff x="2546141" y="3533771"/>
              <a:chExt cx="4025877" cy="989486"/>
            </a:xfrm>
          </p:grpSpPr>
          <p:grpSp>
            <p:nvGrpSpPr>
              <p:cNvPr id="110" name="组合 8">
                <a:extLst>
                  <a:ext uri="{FF2B5EF4-FFF2-40B4-BE49-F238E27FC236}">
                    <a16:creationId xmlns:a16="http://schemas.microsoft.com/office/drawing/2014/main" xmlns="" id="{1A1BE88F-4797-440F-8148-01995F2404C6}"/>
                  </a:ext>
                </a:extLst>
              </p:cNvPr>
              <p:cNvGrpSpPr/>
              <p:nvPr/>
            </p:nvGrpSpPr>
            <p:grpSpPr>
              <a:xfrm>
                <a:off x="2546141" y="3935252"/>
                <a:ext cx="1933522" cy="588005"/>
                <a:chOff x="251866" y="1988839"/>
                <a:chExt cx="3288629" cy="784007"/>
              </a:xfrm>
            </p:grpSpPr>
            <p:sp>
              <p:nvSpPr>
                <p:cNvPr id="120" name="îŝḷîḓé-TextBox 5">
                  <a:extLst>
                    <a:ext uri="{FF2B5EF4-FFF2-40B4-BE49-F238E27FC236}">
                      <a16:creationId xmlns:a16="http://schemas.microsoft.com/office/drawing/2014/main" xmlns="" id="{B2000CF8-2CE1-4068-8E2A-58BE964A7256}"/>
                    </a:ext>
                  </a:extLst>
                </p:cNvPr>
                <p:cNvSpPr txBox="1"/>
                <p:nvPr/>
              </p:nvSpPr>
              <p:spPr>
                <a:xfrm>
                  <a:off x="251866" y="2295215"/>
                  <a:ext cx="3288629" cy="4776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rmAutofit fontScale="85000" lnSpcReduction="10000"/>
                </a:bodyPr>
                <a:lstStyle/>
                <a:p>
                  <a:pPr marL="0" marR="0" lvl="0" indent="0" algn="ctr" defTabSz="1219140" eaLnBrk="1" fontAlgn="auto" latinLnBrk="0" hangingPunct="1">
                    <a:lnSpc>
                      <a:spcPct val="12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</a:b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（建议使用主题字体）</a:t>
                  </a:r>
                  <a:endParaRPr kumimoji="0" lang="en-US" altLang="zh-CN" sz="14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îŝḷîḓé-Rectangle 28">
                  <a:extLst>
                    <a:ext uri="{FF2B5EF4-FFF2-40B4-BE49-F238E27FC236}">
                      <a16:creationId xmlns:a16="http://schemas.microsoft.com/office/drawing/2014/main" xmlns="" id="{BC4FE061-0115-4943-8DD2-16BF14B55BA6}"/>
                    </a:ext>
                  </a:extLst>
                </p:cNvPr>
                <p:cNvSpPr/>
                <p:nvPr/>
              </p:nvSpPr>
              <p:spPr>
                <a:xfrm>
                  <a:off x="251866" y="1988839"/>
                  <a:ext cx="3288629" cy="306375"/>
                </a:xfrm>
                <a:prstGeom prst="rect">
                  <a:avLst/>
                </a:prstGeom>
              </p:spPr>
              <p:txBody>
                <a:bodyPr wrap="none" lIns="0" tIns="0" rIns="0" bIns="0" anchor="ctr">
                  <a:normAutofit lnSpcReduction="10000"/>
                </a:bodyPr>
                <a:lstStyle/>
                <a:p>
                  <a:pPr marL="0" marR="0" lvl="0" indent="0" algn="ctr" defTabSz="121914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2133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标题文本预设</a:t>
                  </a:r>
                  <a:endParaRPr kumimoji="0" lang="en-US" altLang="zh-CN" sz="2133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1" name="组合 10">
                <a:extLst>
                  <a:ext uri="{FF2B5EF4-FFF2-40B4-BE49-F238E27FC236}">
                    <a16:creationId xmlns:a16="http://schemas.microsoft.com/office/drawing/2014/main" xmlns="" id="{7CE3E8AD-4EAB-4CE6-8D3C-F91456842F6D}"/>
                  </a:ext>
                </a:extLst>
              </p:cNvPr>
              <p:cNvGrpSpPr/>
              <p:nvPr/>
            </p:nvGrpSpPr>
            <p:grpSpPr>
              <a:xfrm>
                <a:off x="4690180" y="3935252"/>
                <a:ext cx="1881838" cy="588005"/>
                <a:chOff x="251866" y="1988839"/>
                <a:chExt cx="3288629" cy="784007"/>
              </a:xfrm>
            </p:grpSpPr>
            <p:sp>
              <p:nvSpPr>
                <p:cNvPr id="118" name="îŝḷîḓé-TextBox 5">
                  <a:extLst>
                    <a:ext uri="{FF2B5EF4-FFF2-40B4-BE49-F238E27FC236}">
                      <a16:creationId xmlns:a16="http://schemas.microsoft.com/office/drawing/2014/main" xmlns="" id="{918CDA17-FE2E-490B-B212-ACABE8249121}"/>
                    </a:ext>
                  </a:extLst>
                </p:cNvPr>
                <p:cNvSpPr txBox="1"/>
                <p:nvPr/>
              </p:nvSpPr>
              <p:spPr>
                <a:xfrm>
                  <a:off x="251866" y="2295215"/>
                  <a:ext cx="3288629" cy="4776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rmAutofit fontScale="85000" lnSpcReduction="10000"/>
                </a:bodyPr>
                <a:lstStyle/>
                <a:p>
                  <a:pPr marL="0" marR="0" lvl="0" indent="0" algn="ctr" defTabSz="1219140" eaLnBrk="1" fontAlgn="auto" latinLnBrk="0" hangingPunct="1">
                    <a:lnSpc>
                      <a:spcPct val="12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</a:br>
                  <a:r>
                    <a:rPr kumimoji="0" lang="zh-CN" altLang="en-US" sz="1467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（建议使用主题字体）</a:t>
                  </a:r>
                  <a:endParaRPr kumimoji="0" lang="en-US" altLang="zh-CN" sz="1467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îŝḷîḓé-Rectangle 24">
                  <a:extLst>
                    <a:ext uri="{FF2B5EF4-FFF2-40B4-BE49-F238E27FC236}">
                      <a16:creationId xmlns:a16="http://schemas.microsoft.com/office/drawing/2014/main" xmlns="" id="{FCF01651-1BE5-45AE-A3D8-A67A9DF0D5A3}"/>
                    </a:ext>
                  </a:extLst>
                </p:cNvPr>
                <p:cNvSpPr/>
                <p:nvPr/>
              </p:nvSpPr>
              <p:spPr>
                <a:xfrm>
                  <a:off x="251866" y="1988839"/>
                  <a:ext cx="3288629" cy="306375"/>
                </a:xfrm>
                <a:prstGeom prst="rect">
                  <a:avLst/>
                </a:prstGeom>
              </p:spPr>
              <p:txBody>
                <a:bodyPr wrap="none" lIns="0" tIns="0" rIns="0" bIns="0" anchor="ctr">
                  <a:normAutofit lnSpcReduction="10000"/>
                </a:bodyPr>
                <a:lstStyle/>
                <a:p>
                  <a:pPr marL="0" marR="0" lvl="0" indent="0" algn="ctr" defTabSz="121914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2133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标题文本预设</a:t>
                  </a:r>
                  <a:endParaRPr kumimoji="0" lang="en-US" altLang="zh-CN" sz="2133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2" name="组合 111">
                <a:extLst>
                  <a:ext uri="{FF2B5EF4-FFF2-40B4-BE49-F238E27FC236}">
                    <a16:creationId xmlns:a16="http://schemas.microsoft.com/office/drawing/2014/main" xmlns="" id="{0CE8795A-F6BF-49D7-B271-55C0324AA887}"/>
                  </a:ext>
                </a:extLst>
              </p:cNvPr>
              <p:cNvGrpSpPr/>
              <p:nvPr/>
            </p:nvGrpSpPr>
            <p:grpSpPr>
              <a:xfrm>
                <a:off x="3330074" y="3533771"/>
                <a:ext cx="365657" cy="365657"/>
                <a:chOff x="4581654" y="5154441"/>
                <a:chExt cx="648072" cy="648072"/>
              </a:xfrm>
            </p:grpSpPr>
            <p:sp>
              <p:nvSpPr>
                <p:cNvPr id="116" name="îŝḷîḓé-Oval 17">
                  <a:extLst>
                    <a:ext uri="{FF2B5EF4-FFF2-40B4-BE49-F238E27FC236}">
                      <a16:creationId xmlns:a16="http://schemas.microsoft.com/office/drawing/2014/main" xmlns="" id="{7655F294-55A6-45BE-8A6F-01E20926AA10}"/>
                    </a:ext>
                  </a:extLst>
                </p:cNvPr>
                <p:cNvSpPr/>
                <p:nvPr/>
              </p:nvSpPr>
              <p:spPr>
                <a:xfrm>
                  <a:off x="4581654" y="5154441"/>
                  <a:ext cx="648072" cy="648072"/>
                </a:xfrm>
                <a:prstGeom prst="ellipse">
                  <a:avLst/>
                </a:prstGeom>
                <a:solidFill>
                  <a:srgbClr val="44526F"/>
                </a:solidFill>
                <a:ln w="381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îŝḷîḓé-Freeform 428">
                  <a:extLst>
                    <a:ext uri="{FF2B5EF4-FFF2-40B4-BE49-F238E27FC236}">
                      <a16:creationId xmlns:a16="http://schemas.microsoft.com/office/drawing/2014/main" xmlns="" id="{97366FD4-1A07-430B-AE61-1C28BF611D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5544" y="5295332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>
                  <a:noFill/>
                </a:ln>
              </p:spPr>
              <p:txBody>
                <a:bodyPr vert="horz" wrap="square" lIns="243776" tIns="121888" rIns="243776" bIns="121888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9597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3" name="组合 112">
                <a:extLst>
                  <a:ext uri="{FF2B5EF4-FFF2-40B4-BE49-F238E27FC236}">
                    <a16:creationId xmlns:a16="http://schemas.microsoft.com/office/drawing/2014/main" xmlns="" id="{688E0451-4673-492E-BC29-5C8F7B62287F}"/>
                  </a:ext>
                </a:extLst>
              </p:cNvPr>
              <p:cNvGrpSpPr/>
              <p:nvPr/>
            </p:nvGrpSpPr>
            <p:grpSpPr>
              <a:xfrm>
                <a:off x="5448271" y="3533771"/>
                <a:ext cx="365657" cy="365657"/>
                <a:chOff x="7235874" y="5165449"/>
                <a:chExt cx="648072" cy="648072"/>
              </a:xfrm>
            </p:grpSpPr>
            <p:sp>
              <p:nvSpPr>
                <p:cNvPr id="114" name="îŝḷîḓé-Oval 15">
                  <a:extLst>
                    <a:ext uri="{FF2B5EF4-FFF2-40B4-BE49-F238E27FC236}">
                      <a16:creationId xmlns:a16="http://schemas.microsoft.com/office/drawing/2014/main" xmlns="" id="{278C3D91-442E-4B96-908D-9E4655741FD0}"/>
                    </a:ext>
                  </a:extLst>
                </p:cNvPr>
                <p:cNvSpPr/>
                <p:nvPr/>
              </p:nvSpPr>
              <p:spPr>
                <a:xfrm>
                  <a:off x="7235874" y="5165449"/>
                  <a:ext cx="648072" cy="648072"/>
                </a:xfrm>
                <a:prstGeom prst="ellipse">
                  <a:avLst/>
                </a:prstGeom>
                <a:solidFill>
                  <a:srgbClr val="44526F"/>
                </a:solidFill>
                <a:ln w="381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îŝḷîḓé-AutoShape 75">
                  <a:extLst>
                    <a:ext uri="{FF2B5EF4-FFF2-40B4-BE49-F238E27FC236}">
                      <a16:creationId xmlns:a16="http://schemas.microsoft.com/office/drawing/2014/main" xmlns="" id="{E0D7901B-432D-4341-B32E-461CFFA474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69764" y="5306340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>
                  <a:noFill/>
                </a:ln>
                <a:effectLst/>
                <a:extLst/>
              </p:spPr>
              <p:txBody>
                <a:bodyPr lIns="162517" tIns="162517" rIns="162517" bIns="162517"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377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zh-CN" sz="853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55103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5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7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3" grpId="0" animBg="1"/>
          <p:bldP spid="10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5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7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3" grpId="0" animBg="1"/>
          <p:bldP spid="104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工作总体回顾</a:t>
              </a:r>
            </a:p>
          </p:txBody>
        </p:sp>
      </p:grpSp>
      <p:grpSp>
        <p:nvGrpSpPr>
          <p:cNvPr id="7" name="组合 36"/>
          <p:cNvGrpSpPr/>
          <p:nvPr/>
        </p:nvGrpSpPr>
        <p:grpSpPr>
          <a:xfrm>
            <a:off x="735349" y="1556799"/>
            <a:ext cx="10737515" cy="3856893"/>
            <a:chOff x="551512" y="1167599"/>
            <a:chExt cx="8053136" cy="2892670"/>
          </a:xfrm>
        </p:grpSpPr>
        <p:grpSp>
          <p:nvGrpSpPr>
            <p:cNvPr id="8" name="组合 27"/>
            <p:cNvGrpSpPr/>
            <p:nvPr/>
          </p:nvGrpSpPr>
          <p:grpSpPr>
            <a:xfrm>
              <a:off x="551512" y="1170131"/>
              <a:ext cx="1814488" cy="2887606"/>
              <a:chOff x="551512" y="1170131"/>
              <a:chExt cx="1814488" cy="2887606"/>
            </a:xfrm>
          </p:grpSpPr>
          <p:sp>
            <p:nvSpPr>
              <p:cNvPr id="35" name="Freeform: Shape 7"/>
              <p:cNvSpPr>
                <a:spLocks/>
              </p:cNvSpPr>
              <p:nvPr/>
            </p:nvSpPr>
            <p:spPr bwMode="auto">
              <a:xfrm>
                <a:off x="554044" y="1170131"/>
                <a:ext cx="1811956" cy="2887605"/>
              </a:xfrm>
              <a:custGeom>
                <a:avLst/>
                <a:gdLst>
                  <a:gd name="T0" fmla="*/ 2271713 w 21600"/>
                  <a:gd name="T1" fmla="*/ 3620294 h 21600"/>
                  <a:gd name="T2" fmla="*/ 2271713 w 21600"/>
                  <a:gd name="T3" fmla="*/ 3620294 h 21600"/>
                  <a:gd name="T4" fmla="*/ 2271713 w 21600"/>
                  <a:gd name="T5" fmla="*/ 3620294 h 21600"/>
                  <a:gd name="T6" fmla="*/ 2271713 w 21600"/>
                  <a:gd name="T7" fmla="*/ 36202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53585F"/>
                </a:solidFill>
                <a:prstDash val="solid"/>
                <a:miter lim="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6" name="Freeform: Shape 8"/>
              <p:cNvSpPr>
                <a:spLocks/>
              </p:cNvSpPr>
              <p:nvPr/>
            </p:nvSpPr>
            <p:spPr bwMode="auto">
              <a:xfrm>
                <a:off x="551512" y="3218869"/>
                <a:ext cx="1266216" cy="835702"/>
              </a:xfrm>
              <a:custGeom>
                <a:avLst/>
                <a:gdLst>
                  <a:gd name="T0" fmla="*/ 1587500 w 21600"/>
                  <a:gd name="T1" fmla="*/ 1047750 h 21600"/>
                  <a:gd name="T2" fmla="*/ 1587500 w 21600"/>
                  <a:gd name="T3" fmla="*/ 1047750 h 21600"/>
                  <a:gd name="T4" fmla="*/ 1587500 w 21600"/>
                  <a:gd name="T5" fmla="*/ 1047750 h 21600"/>
                  <a:gd name="T6" fmla="*/ 1587500 w 21600"/>
                  <a:gd name="T7" fmla="*/ 104775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3950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7" name="Freeform: Shape 9"/>
              <p:cNvSpPr>
                <a:spLocks/>
              </p:cNvSpPr>
              <p:nvPr/>
            </p:nvSpPr>
            <p:spPr bwMode="auto">
              <a:xfrm flipH="1">
                <a:off x="554044" y="2861796"/>
                <a:ext cx="1811956" cy="1195941"/>
              </a:xfrm>
              <a:custGeom>
                <a:avLst/>
                <a:gdLst>
                  <a:gd name="T0" fmla="*/ 2271713 w 21600"/>
                  <a:gd name="T1" fmla="*/ 1499394 h 21600"/>
                  <a:gd name="T2" fmla="*/ 2271713 w 21600"/>
                  <a:gd name="T3" fmla="*/ 1499394 h 21600"/>
                  <a:gd name="T4" fmla="*/ 2271713 w 21600"/>
                  <a:gd name="T5" fmla="*/ 1499394 h 21600"/>
                  <a:gd name="T6" fmla="*/ 2271713 w 21600"/>
                  <a:gd name="T7" fmla="*/ 14993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14"/>
              <p:cNvSpPr>
                <a:spLocks/>
              </p:cNvSpPr>
              <p:nvPr/>
            </p:nvSpPr>
            <p:spPr bwMode="auto">
              <a:xfrm>
                <a:off x="716122" y="1748408"/>
                <a:ext cx="1487169" cy="11398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rmAutofit lnSpcReduction="10000"/>
              </a:bodyPr>
              <a:lstStyle/>
              <a:p>
                <a:pPr algn="l">
                  <a:lnSpc>
                    <a:spcPct val="120000"/>
                  </a:lnSpc>
                  <a:buClr>
                    <a:srgbClr val="FFFFFF"/>
                  </a:buClr>
                  <a:buSzPct val="27000"/>
                  <a:defRPr/>
                </a:pPr>
                <a: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</a:br>
                <a: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  <a:t>如需更改请在（设置形状格式）菜单下（文本选项）中调整。</a:t>
                </a:r>
              </a:p>
            </p:txBody>
          </p:sp>
          <p:sp>
            <p:nvSpPr>
              <p:cNvPr id="39" name="Freeform: Shape 34"/>
              <p:cNvSpPr>
                <a:spLocks/>
              </p:cNvSpPr>
              <p:nvPr/>
            </p:nvSpPr>
            <p:spPr bwMode="auto">
              <a:xfrm>
                <a:off x="697127" y="3679138"/>
                <a:ext cx="1506165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77500" lnSpcReduction="20000"/>
              </a:bodyPr>
              <a:lstStyle/>
              <a:p>
                <a:pPr defTabSz="778835">
                  <a:defRPr/>
                </a:pPr>
                <a:r>
                  <a:rPr lang="zh-CN" altLang="en-US" sz="3200" b="1">
                    <a:solidFill>
                      <a:srgbClr val="FFFFF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40" name="Freeform: Shape 38"/>
              <p:cNvSpPr>
                <a:spLocks/>
              </p:cNvSpPr>
              <p:nvPr/>
            </p:nvSpPr>
            <p:spPr bwMode="auto">
              <a:xfrm>
                <a:off x="833878" y="1483520"/>
                <a:ext cx="1155650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55000" lnSpcReduction="20000"/>
              </a:bodyPr>
              <a:lstStyle/>
              <a:p>
                <a:pPr defTabSz="778835">
                  <a:defRPr/>
                </a:pPr>
                <a:r>
                  <a:rPr lang="en-US" sz="4267" b="1" dirty="0">
                    <a:solidFill>
                      <a:srgbClr val="4D4E4C"/>
                    </a:solidFill>
                    <a:cs typeface="+mn-ea"/>
                    <a:sym typeface="+mn-lt"/>
                  </a:rPr>
                  <a:t>125,000</a:t>
                </a:r>
              </a:p>
            </p:txBody>
          </p:sp>
        </p:grpSp>
        <p:grpSp>
          <p:nvGrpSpPr>
            <p:cNvPr id="9" name="组合 28"/>
            <p:cNvGrpSpPr/>
            <p:nvPr/>
          </p:nvGrpSpPr>
          <p:grpSpPr>
            <a:xfrm>
              <a:off x="2631273" y="1170131"/>
              <a:ext cx="1814488" cy="2887606"/>
              <a:chOff x="2631273" y="1170131"/>
              <a:chExt cx="1814488" cy="2887606"/>
            </a:xfrm>
          </p:grpSpPr>
          <p:sp>
            <p:nvSpPr>
              <p:cNvPr id="29" name="Freeform: Shape 5"/>
              <p:cNvSpPr>
                <a:spLocks/>
              </p:cNvSpPr>
              <p:nvPr/>
            </p:nvSpPr>
            <p:spPr bwMode="auto">
              <a:xfrm>
                <a:off x="2633805" y="1170131"/>
                <a:ext cx="1811956" cy="2887605"/>
              </a:xfrm>
              <a:custGeom>
                <a:avLst/>
                <a:gdLst>
                  <a:gd name="T0" fmla="*/ 2271713 w 21600"/>
                  <a:gd name="T1" fmla="*/ 3620294 h 21600"/>
                  <a:gd name="T2" fmla="*/ 2271713 w 21600"/>
                  <a:gd name="T3" fmla="*/ 3620294 h 21600"/>
                  <a:gd name="T4" fmla="*/ 2271713 w 21600"/>
                  <a:gd name="T5" fmla="*/ 3620294 h 21600"/>
                  <a:gd name="T6" fmla="*/ 2271713 w 21600"/>
                  <a:gd name="T7" fmla="*/ 36202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53585F"/>
                </a:solidFill>
                <a:prstDash val="solid"/>
                <a:miter lim="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6"/>
              <p:cNvSpPr>
                <a:spLocks/>
              </p:cNvSpPr>
              <p:nvPr/>
            </p:nvSpPr>
            <p:spPr bwMode="auto">
              <a:xfrm>
                <a:off x="2631273" y="3218869"/>
                <a:ext cx="1266216" cy="835702"/>
              </a:xfrm>
              <a:custGeom>
                <a:avLst/>
                <a:gdLst>
                  <a:gd name="T0" fmla="*/ 1587500 w 21600"/>
                  <a:gd name="T1" fmla="*/ 1047750 h 21600"/>
                  <a:gd name="T2" fmla="*/ 1587500 w 21600"/>
                  <a:gd name="T3" fmla="*/ 1047750 h 21600"/>
                  <a:gd name="T4" fmla="*/ 1587500 w 21600"/>
                  <a:gd name="T5" fmla="*/ 1047750 h 21600"/>
                  <a:gd name="T6" fmla="*/ 1587500 w 21600"/>
                  <a:gd name="T7" fmla="*/ 104775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3950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1" name="Freeform: Shape 15"/>
              <p:cNvSpPr>
                <a:spLocks/>
              </p:cNvSpPr>
              <p:nvPr/>
            </p:nvSpPr>
            <p:spPr bwMode="auto">
              <a:xfrm flipH="1">
                <a:off x="2633805" y="2861796"/>
                <a:ext cx="1811956" cy="1195941"/>
              </a:xfrm>
              <a:custGeom>
                <a:avLst/>
                <a:gdLst>
                  <a:gd name="T0" fmla="*/ 2271713 w 21600"/>
                  <a:gd name="T1" fmla="*/ 1499394 h 21600"/>
                  <a:gd name="T2" fmla="*/ 2271713 w 21600"/>
                  <a:gd name="T3" fmla="*/ 1499394 h 21600"/>
                  <a:gd name="T4" fmla="*/ 2271713 w 21600"/>
                  <a:gd name="T5" fmla="*/ 1499394 h 21600"/>
                  <a:gd name="T6" fmla="*/ 2271713 w 21600"/>
                  <a:gd name="T7" fmla="*/ 14993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20"/>
              <p:cNvSpPr>
                <a:spLocks/>
              </p:cNvSpPr>
              <p:nvPr/>
            </p:nvSpPr>
            <p:spPr bwMode="auto">
              <a:xfrm>
                <a:off x="2795881" y="1748408"/>
                <a:ext cx="1487169" cy="11398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rmAutofit lnSpcReduction="10000"/>
              </a:bodyPr>
              <a:lstStyle/>
              <a:p>
                <a:pPr algn="l">
                  <a:lnSpc>
                    <a:spcPct val="120000"/>
                  </a:lnSpc>
                  <a:buClr>
                    <a:srgbClr val="FFFFFF"/>
                  </a:buClr>
                  <a:buSzPct val="27000"/>
                  <a:defRPr/>
                </a:pPr>
                <a: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</a:br>
                <a:r>
                  <a:rPr lang="zh-CN" altLang="en-US" sz="1401" dirty="0">
                    <a:solidFill>
                      <a:srgbClr val="4D4E4C"/>
                    </a:solidFill>
                    <a:cs typeface="+mn-ea"/>
                    <a:sym typeface="+mn-lt"/>
                  </a:rPr>
                  <a:t>如需更改请在（设置形状格式）菜单下（文本选项）中调整。</a:t>
                </a:r>
              </a:p>
            </p:txBody>
          </p:sp>
          <p:sp>
            <p:nvSpPr>
              <p:cNvPr id="33" name="Freeform: Shape 35"/>
              <p:cNvSpPr>
                <a:spLocks/>
              </p:cNvSpPr>
              <p:nvPr/>
            </p:nvSpPr>
            <p:spPr bwMode="auto">
              <a:xfrm>
                <a:off x="2795881" y="3679138"/>
                <a:ext cx="1502367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77500" lnSpcReduction="20000"/>
              </a:bodyPr>
              <a:lstStyle/>
              <a:p>
                <a:pPr defTabSz="778835">
                  <a:defRPr/>
                </a:pPr>
                <a:r>
                  <a:rPr lang="zh-CN" altLang="en-US" sz="3200" b="1">
                    <a:solidFill>
                      <a:srgbClr val="FFFFF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34" name="Freeform: Shape 39"/>
              <p:cNvSpPr>
                <a:spLocks/>
              </p:cNvSpPr>
              <p:nvPr/>
            </p:nvSpPr>
            <p:spPr bwMode="auto">
              <a:xfrm>
                <a:off x="2914271" y="1483520"/>
                <a:ext cx="1131111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55000" lnSpcReduction="20000"/>
              </a:bodyPr>
              <a:lstStyle/>
              <a:p>
                <a:pPr defTabSz="778835">
                  <a:defRPr/>
                </a:pPr>
                <a:r>
                  <a:rPr lang="en-US" sz="4267" b="1">
                    <a:solidFill>
                      <a:srgbClr val="4D4E4C"/>
                    </a:solidFill>
                    <a:cs typeface="+mn-ea"/>
                    <a:sym typeface="+mn-lt"/>
                  </a:rPr>
                  <a:t>150,000</a:t>
                </a:r>
              </a:p>
            </p:txBody>
          </p:sp>
        </p:grpSp>
        <p:grpSp>
          <p:nvGrpSpPr>
            <p:cNvPr id="10" name="组合 29"/>
            <p:cNvGrpSpPr/>
            <p:nvPr/>
          </p:nvGrpSpPr>
          <p:grpSpPr>
            <a:xfrm>
              <a:off x="4711033" y="1170131"/>
              <a:ext cx="1814488" cy="2890138"/>
              <a:chOff x="4711033" y="1170131"/>
              <a:chExt cx="1814488" cy="2890138"/>
            </a:xfrm>
          </p:grpSpPr>
          <p:sp>
            <p:nvSpPr>
              <p:cNvPr id="18" name="Freeform: Shape 3"/>
              <p:cNvSpPr>
                <a:spLocks/>
              </p:cNvSpPr>
              <p:nvPr/>
            </p:nvSpPr>
            <p:spPr bwMode="auto">
              <a:xfrm>
                <a:off x="4713565" y="1170131"/>
                <a:ext cx="1811956" cy="2887605"/>
              </a:xfrm>
              <a:custGeom>
                <a:avLst/>
                <a:gdLst>
                  <a:gd name="T0" fmla="*/ 2271713 w 21600"/>
                  <a:gd name="T1" fmla="*/ 3620294 h 21600"/>
                  <a:gd name="T2" fmla="*/ 2271713 w 21600"/>
                  <a:gd name="T3" fmla="*/ 3620294 h 21600"/>
                  <a:gd name="T4" fmla="*/ 2271713 w 21600"/>
                  <a:gd name="T5" fmla="*/ 3620294 h 21600"/>
                  <a:gd name="T6" fmla="*/ 2271713 w 21600"/>
                  <a:gd name="T7" fmla="*/ 36202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53585F"/>
                </a:solidFill>
                <a:prstDash val="solid"/>
                <a:miter lim="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19" name="Freeform: Shape 4"/>
              <p:cNvSpPr>
                <a:spLocks/>
              </p:cNvSpPr>
              <p:nvPr/>
            </p:nvSpPr>
            <p:spPr bwMode="auto">
              <a:xfrm>
                <a:off x="4711033" y="3218869"/>
                <a:ext cx="1266216" cy="835702"/>
              </a:xfrm>
              <a:custGeom>
                <a:avLst/>
                <a:gdLst>
                  <a:gd name="T0" fmla="*/ 1587500 w 21600"/>
                  <a:gd name="T1" fmla="*/ 1047750 h 21600"/>
                  <a:gd name="T2" fmla="*/ 1587500 w 21600"/>
                  <a:gd name="T3" fmla="*/ 1047750 h 21600"/>
                  <a:gd name="T4" fmla="*/ 1587500 w 21600"/>
                  <a:gd name="T5" fmla="*/ 1047750 h 21600"/>
                  <a:gd name="T6" fmla="*/ 1587500 w 21600"/>
                  <a:gd name="T7" fmla="*/ 104775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3950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20" name="Freeform: Shape 21"/>
              <p:cNvSpPr>
                <a:spLocks/>
              </p:cNvSpPr>
              <p:nvPr/>
            </p:nvSpPr>
            <p:spPr bwMode="auto">
              <a:xfrm flipH="1">
                <a:off x="4713565" y="2864328"/>
                <a:ext cx="1811956" cy="1195941"/>
              </a:xfrm>
              <a:custGeom>
                <a:avLst/>
                <a:gdLst>
                  <a:gd name="T0" fmla="*/ 2271713 w 21600"/>
                  <a:gd name="T1" fmla="*/ 1499394 h 21600"/>
                  <a:gd name="T2" fmla="*/ 2271713 w 21600"/>
                  <a:gd name="T3" fmla="*/ 1499394 h 21600"/>
                  <a:gd name="T4" fmla="*/ 2271713 w 21600"/>
                  <a:gd name="T5" fmla="*/ 1499394 h 21600"/>
                  <a:gd name="T6" fmla="*/ 2271713 w 21600"/>
                  <a:gd name="T7" fmla="*/ 14993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21" name="Freeform: Shape 26"/>
              <p:cNvSpPr>
                <a:spLocks/>
              </p:cNvSpPr>
              <p:nvPr/>
            </p:nvSpPr>
            <p:spPr bwMode="auto">
              <a:xfrm>
                <a:off x="4875643" y="1748408"/>
                <a:ext cx="1487169" cy="11398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rmAutofit lnSpcReduction="10000"/>
              </a:bodyPr>
              <a:lstStyle/>
              <a:p>
                <a:pPr algn="l">
                  <a:lnSpc>
                    <a:spcPct val="120000"/>
                  </a:lnSpc>
                  <a:buClr>
                    <a:srgbClr val="FFFFFF"/>
                  </a:buClr>
                  <a:buSzPct val="27000"/>
                  <a:defRPr/>
                </a:pPr>
                <a: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</a:br>
                <a: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  <a:t>如需更改请在（设置形状格式）菜单下（文本选项）中调整。</a:t>
                </a:r>
              </a:p>
            </p:txBody>
          </p:sp>
          <p:sp>
            <p:nvSpPr>
              <p:cNvPr id="26" name="Freeform: Shape 36"/>
              <p:cNvSpPr>
                <a:spLocks/>
              </p:cNvSpPr>
              <p:nvPr/>
            </p:nvSpPr>
            <p:spPr bwMode="auto">
              <a:xfrm>
                <a:off x="4845886" y="3679138"/>
                <a:ext cx="1662543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77500" lnSpcReduction="20000"/>
              </a:bodyPr>
              <a:lstStyle/>
              <a:p>
                <a:pPr defTabSz="778835">
                  <a:defRPr/>
                </a:pPr>
                <a:r>
                  <a:rPr lang="zh-CN" altLang="en-US" sz="3200" b="1">
                    <a:solidFill>
                      <a:srgbClr val="FFFFF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7" name="Freeform: Shape 40"/>
              <p:cNvSpPr>
                <a:spLocks/>
              </p:cNvSpPr>
              <p:nvPr/>
            </p:nvSpPr>
            <p:spPr bwMode="auto">
              <a:xfrm>
                <a:off x="4994032" y="1483520"/>
                <a:ext cx="1163096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55000" lnSpcReduction="20000"/>
              </a:bodyPr>
              <a:lstStyle/>
              <a:p>
                <a:pPr defTabSz="778835">
                  <a:defRPr/>
                </a:pPr>
                <a:r>
                  <a:rPr lang="en-US" sz="4267" b="1">
                    <a:solidFill>
                      <a:srgbClr val="4D4E4C"/>
                    </a:solidFill>
                    <a:cs typeface="+mn-ea"/>
                    <a:sym typeface="+mn-lt"/>
                  </a:rPr>
                  <a:t>170,000</a:t>
                </a:r>
              </a:p>
            </p:txBody>
          </p:sp>
        </p:grpSp>
        <p:grpSp>
          <p:nvGrpSpPr>
            <p:cNvPr id="11" name="组合 30"/>
            <p:cNvGrpSpPr/>
            <p:nvPr/>
          </p:nvGrpSpPr>
          <p:grpSpPr>
            <a:xfrm>
              <a:off x="6790793" y="1167599"/>
              <a:ext cx="1813855" cy="2890138"/>
              <a:chOff x="6790793" y="1167599"/>
              <a:chExt cx="1813855" cy="2890138"/>
            </a:xfrm>
          </p:grpSpPr>
          <p:sp>
            <p:nvSpPr>
              <p:cNvPr id="12" name="Freeform: Shape 2"/>
              <p:cNvSpPr>
                <a:spLocks/>
              </p:cNvSpPr>
              <p:nvPr/>
            </p:nvSpPr>
            <p:spPr bwMode="auto">
              <a:xfrm>
                <a:off x="6790793" y="3221401"/>
                <a:ext cx="1266216" cy="836335"/>
              </a:xfrm>
              <a:custGeom>
                <a:avLst/>
                <a:gdLst>
                  <a:gd name="T0" fmla="*/ 1587500 w 21600"/>
                  <a:gd name="T1" fmla="*/ 1048544 h 21600"/>
                  <a:gd name="T2" fmla="*/ 1587500 w 21600"/>
                  <a:gd name="T3" fmla="*/ 1048544 h 21600"/>
                  <a:gd name="T4" fmla="*/ 1587500 w 21600"/>
                  <a:gd name="T5" fmla="*/ 1048544 h 21600"/>
                  <a:gd name="T6" fmla="*/ 1587500 w 21600"/>
                  <a:gd name="T7" fmla="*/ 104854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3950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13" name="Freeform: Shape 27"/>
              <p:cNvSpPr>
                <a:spLocks/>
              </p:cNvSpPr>
              <p:nvPr/>
            </p:nvSpPr>
            <p:spPr bwMode="auto">
              <a:xfrm>
                <a:off x="6793326" y="1167599"/>
                <a:ext cx="1811322" cy="2886972"/>
              </a:xfrm>
              <a:custGeom>
                <a:avLst/>
                <a:gdLst>
                  <a:gd name="T0" fmla="*/ 2270919 w 21600"/>
                  <a:gd name="T1" fmla="*/ 3619500 h 21600"/>
                  <a:gd name="T2" fmla="*/ 2270919 w 21600"/>
                  <a:gd name="T3" fmla="*/ 3619500 h 21600"/>
                  <a:gd name="T4" fmla="*/ 2270919 w 21600"/>
                  <a:gd name="T5" fmla="*/ 3619500 h 21600"/>
                  <a:gd name="T6" fmla="*/ 2270919 w 21600"/>
                  <a:gd name="T7" fmla="*/ 361950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53585F"/>
                </a:solidFill>
                <a:prstDash val="solid"/>
                <a:miter lim="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14" name="Freeform: Shape 28"/>
              <p:cNvSpPr>
                <a:spLocks/>
              </p:cNvSpPr>
              <p:nvPr/>
            </p:nvSpPr>
            <p:spPr bwMode="auto">
              <a:xfrm flipH="1">
                <a:off x="6792692" y="2861796"/>
                <a:ext cx="1811956" cy="1195941"/>
              </a:xfrm>
              <a:custGeom>
                <a:avLst/>
                <a:gdLst>
                  <a:gd name="T0" fmla="*/ 2271713 w 21600"/>
                  <a:gd name="T1" fmla="*/ 1499394 h 21600"/>
                  <a:gd name="T2" fmla="*/ 2271713 w 21600"/>
                  <a:gd name="T3" fmla="*/ 1499394 h 21600"/>
                  <a:gd name="T4" fmla="*/ 2271713 w 21600"/>
                  <a:gd name="T5" fmla="*/ 1499394 h 21600"/>
                  <a:gd name="T6" fmla="*/ 2271713 w 21600"/>
                  <a:gd name="T7" fmla="*/ 149939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526F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 sz="3200">
                  <a:cs typeface="+mn-ea"/>
                  <a:sym typeface="+mn-lt"/>
                </a:endParaRPr>
              </a:p>
            </p:txBody>
          </p:sp>
          <p:sp>
            <p:nvSpPr>
              <p:cNvPr id="15" name="Freeform: Shape 33"/>
              <p:cNvSpPr>
                <a:spLocks/>
              </p:cNvSpPr>
              <p:nvPr/>
            </p:nvSpPr>
            <p:spPr bwMode="auto">
              <a:xfrm>
                <a:off x="6955403" y="1748408"/>
                <a:ext cx="1487169" cy="113983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rmAutofit lnSpcReduction="10000"/>
              </a:bodyPr>
              <a:lstStyle/>
              <a:p>
                <a:pPr algn="l">
                  <a:lnSpc>
                    <a:spcPct val="120000"/>
                  </a:lnSpc>
                  <a:buClr>
                    <a:srgbClr val="FFFFFF"/>
                  </a:buClr>
                  <a:buSzPct val="27000"/>
                  <a:defRPr/>
                </a:pPr>
                <a: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</a:br>
                <a:r>
                  <a:rPr lang="zh-CN" altLang="en-US" sz="1401">
                    <a:solidFill>
                      <a:srgbClr val="4D4E4C"/>
                    </a:solidFill>
                    <a:cs typeface="+mn-ea"/>
                    <a:sym typeface="+mn-lt"/>
                  </a:rPr>
                  <a:t>如需更改请在（设置形状格式）菜单下（文本选项）中调整。</a:t>
                </a:r>
              </a:p>
            </p:txBody>
          </p:sp>
          <p:sp>
            <p:nvSpPr>
              <p:cNvPr id="16" name="Freeform: Shape 37"/>
              <p:cNvSpPr>
                <a:spLocks/>
              </p:cNvSpPr>
              <p:nvPr/>
            </p:nvSpPr>
            <p:spPr bwMode="auto">
              <a:xfrm>
                <a:off x="6940840" y="3679138"/>
                <a:ext cx="1381443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77500" lnSpcReduction="20000"/>
              </a:bodyPr>
              <a:lstStyle/>
              <a:p>
                <a:pPr defTabSz="778835">
                  <a:defRPr/>
                </a:pPr>
                <a:r>
                  <a:rPr lang="zh-CN" altLang="en-US" sz="3200" b="1">
                    <a:solidFill>
                      <a:srgbClr val="FFFFFF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Freeform: Shape 41"/>
              <p:cNvSpPr>
                <a:spLocks/>
              </p:cNvSpPr>
              <p:nvPr/>
            </p:nvSpPr>
            <p:spPr bwMode="auto">
              <a:xfrm>
                <a:off x="7073792" y="1483520"/>
                <a:ext cx="1250389" cy="2431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rmAutofit fontScale="55000" lnSpcReduction="20000"/>
              </a:bodyPr>
              <a:lstStyle/>
              <a:p>
                <a:pPr defTabSz="778835">
                  <a:defRPr/>
                </a:pPr>
                <a:r>
                  <a:rPr lang="en-US" sz="4267" b="1">
                    <a:solidFill>
                      <a:srgbClr val="4D4E4C"/>
                    </a:solidFill>
                    <a:cs typeface="+mn-ea"/>
                    <a:sym typeface="+mn-lt"/>
                  </a:rPr>
                  <a:t>180,000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5426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2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200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50000" y="150000"/>
                                          <p:from x="5365" y="14936"/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2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200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50000" y="150000"/>
                                          <p:from x="5365" y="14936"/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工作总体回顾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D6925100-6E54-4571-96EE-338483C37A00}"/>
              </a:ext>
            </a:extLst>
          </p:cNvPr>
          <p:cNvGrpSpPr/>
          <p:nvPr/>
        </p:nvGrpSpPr>
        <p:grpSpPr>
          <a:xfrm>
            <a:off x="1823357" y="1635080"/>
            <a:ext cx="8545288" cy="3107161"/>
            <a:chOff x="1564184" y="1952298"/>
            <a:chExt cx="6881145" cy="2501875"/>
          </a:xfrm>
        </p:grpSpPr>
        <p:sp>
          <p:nvSpPr>
            <p:cNvPr id="32" name="îŝḷîḓé-文本框 6">
              <a:extLst>
                <a:ext uri="{FF2B5EF4-FFF2-40B4-BE49-F238E27FC236}">
                  <a16:creationId xmlns:a16="http://schemas.microsoft.com/office/drawing/2014/main" xmlns="" id="{C286A398-5F04-43A9-9A93-7338FB74766F}"/>
                </a:ext>
              </a:extLst>
            </p:cNvPr>
            <p:cNvSpPr txBox="1"/>
            <p:nvPr/>
          </p:nvSpPr>
          <p:spPr>
            <a:xfrm>
              <a:off x="2011110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/>
            </a:bodyPr>
            <a:lstStyle/>
            <a:p>
              <a:pPr algn="ctr" defTabSz="457200"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3" name="îŝḷîḓé-文本框 7">
              <a:extLst>
                <a:ext uri="{FF2B5EF4-FFF2-40B4-BE49-F238E27FC236}">
                  <a16:creationId xmlns:a16="http://schemas.microsoft.com/office/drawing/2014/main" xmlns="" id="{804D2858-27A4-4140-91DB-F3F9D7393B50}"/>
                </a:ext>
              </a:extLst>
            </p:cNvPr>
            <p:cNvSpPr txBox="1"/>
            <p:nvPr/>
          </p:nvSpPr>
          <p:spPr>
            <a:xfrm>
              <a:off x="2011110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4" name="îŝḷîḓé-文本框 8">
              <a:extLst>
                <a:ext uri="{FF2B5EF4-FFF2-40B4-BE49-F238E27FC236}">
                  <a16:creationId xmlns:a16="http://schemas.microsoft.com/office/drawing/2014/main" xmlns="" id="{749FB295-773B-42F6-BCDE-58BE777D5184}"/>
                </a:ext>
              </a:extLst>
            </p:cNvPr>
            <p:cNvSpPr txBox="1"/>
            <p:nvPr/>
          </p:nvSpPr>
          <p:spPr>
            <a:xfrm>
              <a:off x="4222686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/>
            </a:bodyPr>
            <a:lstStyle/>
            <a:p>
              <a:pPr algn="ctr" defTabSz="457200"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5" name="îŝḷîḓé-文本框 9">
              <a:extLst>
                <a:ext uri="{FF2B5EF4-FFF2-40B4-BE49-F238E27FC236}">
                  <a16:creationId xmlns:a16="http://schemas.microsoft.com/office/drawing/2014/main" xmlns="" id="{FF0DBD82-EA20-4B42-9F2F-652D798C67F3}"/>
                </a:ext>
              </a:extLst>
            </p:cNvPr>
            <p:cNvSpPr txBox="1"/>
            <p:nvPr/>
          </p:nvSpPr>
          <p:spPr>
            <a:xfrm>
              <a:off x="4222686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6" name="îŝḷîḓé-文本框 10">
              <a:extLst>
                <a:ext uri="{FF2B5EF4-FFF2-40B4-BE49-F238E27FC236}">
                  <a16:creationId xmlns:a16="http://schemas.microsoft.com/office/drawing/2014/main" xmlns="" id="{5149EC15-B677-4271-BCA1-54414824EABE}"/>
                </a:ext>
              </a:extLst>
            </p:cNvPr>
            <p:cNvSpPr txBox="1"/>
            <p:nvPr/>
          </p:nvSpPr>
          <p:spPr>
            <a:xfrm>
              <a:off x="6425193" y="3025743"/>
              <a:ext cx="1602330" cy="1851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t" anchorCtr="0">
              <a:normAutofit/>
            </a:bodyPr>
            <a:lstStyle/>
            <a:p>
              <a:pPr algn="ctr" defTabSz="457200">
                <a:buSzPct val="25000"/>
              </a:pPr>
              <a:r>
                <a:rPr lang="zh-CN" altLang="en-US" sz="1400" b="1">
                  <a:solidFill>
                    <a:prstClr val="black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7" name="îŝḷîḓé-文本框 11">
              <a:extLst>
                <a:ext uri="{FF2B5EF4-FFF2-40B4-BE49-F238E27FC236}">
                  <a16:creationId xmlns:a16="http://schemas.microsoft.com/office/drawing/2014/main" xmlns="" id="{6B555005-D70A-47EB-AE30-8996569931FE}"/>
                </a:ext>
              </a:extLst>
            </p:cNvPr>
            <p:cNvSpPr txBox="1"/>
            <p:nvPr/>
          </p:nvSpPr>
          <p:spPr>
            <a:xfrm>
              <a:off x="6425193" y="3252692"/>
              <a:ext cx="1602330" cy="5113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ctr" anchorCtr="1">
              <a:normAutofit/>
            </a:bodyPr>
            <a:lstStyle/>
            <a:p>
              <a:pPr algn="ctr" defTabSz="457200">
                <a:lnSpc>
                  <a:spcPct val="120000"/>
                </a:lnSpc>
                <a:buSzPct val="25000"/>
              </a:pP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</a:br>
              <a:r>
                <a:rPr lang="zh-CN" altLang="en-US" sz="850">
                  <a:solidFill>
                    <a:prstClr val="black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8" name="îŝḷîḓé-任意多边形 14">
              <a:extLst>
                <a:ext uri="{FF2B5EF4-FFF2-40B4-BE49-F238E27FC236}">
                  <a16:creationId xmlns:a16="http://schemas.microsoft.com/office/drawing/2014/main" xmlns="" id="{9D832BA1-FA0C-429F-89D4-8971E7C8850E}"/>
                </a:ext>
              </a:extLst>
            </p:cNvPr>
            <p:cNvSpPr/>
            <p:nvPr/>
          </p:nvSpPr>
          <p:spPr>
            <a:xfrm>
              <a:off x="3752128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îŝḷîḓé-任意多边形 16">
              <a:extLst>
                <a:ext uri="{FF2B5EF4-FFF2-40B4-BE49-F238E27FC236}">
                  <a16:creationId xmlns:a16="http://schemas.microsoft.com/office/drawing/2014/main" xmlns="" id="{CD198F45-099D-4C99-9E17-A72037ED9951}"/>
                </a:ext>
              </a:extLst>
            </p:cNvPr>
            <p:cNvSpPr/>
            <p:nvPr/>
          </p:nvSpPr>
          <p:spPr>
            <a:xfrm>
              <a:off x="5940075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" name="îŝḷîḓé-任意多边形 17">
              <a:extLst>
                <a:ext uri="{FF2B5EF4-FFF2-40B4-BE49-F238E27FC236}">
                  <a16:creationId xmlns:a16="http://schemas.microsoft.com/office/drawing/2014/main" xmlns="" id="{3CFEDBEF-4041-46A2-BA08-1AD9F756654A}"/>
                </a:ext>
              </a:extLst>
            </p:cNvPr>
            <p:cNvSpPr/>
            <p:nvPr/>
          </p:nvSpPr>
          <p:spPr>
            <a:xfrm>
              <a:off x="1564184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" name="îŝḷîḓé-任意多边形 18">
              <a:extLst>
                <a:ext uri="{FF2B5EF4-FFF2-40B4-BE49-F238E27FC236}">
                  <a16:creationId xmlns:a16="http://schemas.microsoft.com/office/drawing/2014/main" xmlns="" id="{B29B4E6B-DD24-449D-8D82-064E0582AB70}"/>
                </a:ext>
              </a:extLst>
            </p:cNvPr>
            <p:cNvSpPr/>
            <p:nvPr/>
          </p:nvSpPr>
          <p:spPr>
            <a:xfrm>
              <a:off x="1564184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îŝḷîḓé-任意多边形 19">
              <a:extLst>
                <a:ext uri="{FF2B5EF4-FFF2-40B4-BE49-F238E27FC236}">
                  <a16:creationId xmlns:a16="http://schemas.microsoft.com/office/drawing/2014/main" xmlns="" id="{C71B8E2F-0D4D-460A-B45F-777F5D81DA18}"/>
                </a:ext>
              </a:extLst>
            </p:cNvPr>
            <p:cNvSpPr/>
            <p:nvPr/>
          </p:nvSpPr>
          <p:spPr>
            <a:xfrm>
              <a:off x="5940075" y="1952298"/>
              <a:ext cx="2505254" cy="12525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30583"/>
                  </a:moveTo>
                  <a:cubicBezTo>
                    <a:pt x="84688" y="30583"/>
                    <a:pt x="104705" y="70616"/>
                    <a:pt x="104705" y="120000"/>
                  </a:cubicBezTo>
                  <a:lnTo>
                    <a:pt x="120000" y="120000"/>
                  </a:lnTo>
                  <a:cubicBezTo>
                    <a:pt x="120000" y="53727"/>
                    <a:pt x="93138" y="0"/>
                    <a:pt x="60000" y="0"/>
                  </a:cubicBezTo>
                  <a:cubicBezTo>
                    <a:pt x="26861" y="0"/>
                    <a:pt x="0" y="53727"/>
                    <a:pt x="0" y="120000"/>
                  </a:cubicBezTo>
                  <a:lnTo>
                    <a:pt x="15294" y="120000"/>
                  </a:lnTo>
                  <a:cubicBezTo>
                    <a:pt x="15294" y="70616"/>
                    <a:pt x="35311" y="30583"/>
                    <a:pt x="60000" y="30583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îŝḷîḓé-任意多边形 21">
              <a:extLst>
                <a:ext uri="{FF2B5EF4-FFF2-40B4-BE49-F238E27FC236}">
                  <a16:creationId xmlns:a16="http://schemas.microsoft.com/office/drawing/2014/main" xmlns="" id="{1A82A0E6-E088-463B-9FD8-9A4930516053}"/>
                </a:ext>
              </a:extLst>
            </p:cNvPr>
            <p:cNvSpPr/>
            <p:nvPr/>
          </p:nvSpPr>
          <p:spPr>
            <a:xfrm>
              <a:off x="3752128" y="3201659"/>
              <a:ext cx="2505254" cy="12525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89416"/>
                  </a:moveTo>
                  <a:cubicBezTo>
                    <a:pt x="35311" y="89416"/>
                    <a:pt x="15294" y="49383"/>
                    <a:pt x="15294" y="0"/>
                  </a:cubicBezTo>
                  <a:lnTo>
                    <a:pt x="0" y="0"/>
                  </a:lnTo>
                  <a:cubicBezTo>
                    <a:pt x="0" y="66272"/>
                    <a:pt x="26861" y="120000"/>
                    <a:pt x="60000" y="120000"/>
                  </a:cubicBezTo>
                  <a:cubicBezTo>
                    <a:pt x="93138" y="120000"/>
                    <a:pt x="120000" y="66272"/>
                    <a:pt x="120000" y="0"/>
                  </a:cubicBezTo>
                  <a:lnTo>
                    <a:pt x="104705" y="0"/>
                  </a:lnTo>
                  <a:cubicBezTo>
                    <a:pt x="104705" y="49383"/>
                    <a:pt x="84688" y="89416"/>
                    <a:pt x="60000" y="89416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îŝḷîḓé-任意多边形 23">
              <a:extLst>
                <a:ext uri="{FF2B5EF4-FFF2-40B4-BE49-F238E27FC236}">
                  <a16:creationId xmlns:a16="http://schemas.microsoft.com/office/drawing/2014/main" xmlns="" id="{DC5E3131-A809-4269-8885-4A990947BA9A}"/>
                </a:ext>
              </a:extLst>
            </p:cNvPr>
            <p:cNvSpPr/>
            <p:nvPr/>
          </p:nvSpPr>
          <p:spPr>
            <a:xfrm>
              <a:off x="2562811" y="2515452"/>
              <a:ext cx="457104" cy="3482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7144" y="56250"/>
                  </a:moveTo>
                  <a:lnTo>
                    <a:pt x="42855" y="56250"/>
                  </a:lnTo>
                  <a:lnTo>
                    <a:pt x="42855" y="69377"/>
                  </a:lnTo>
                  <a:cubicBezTo>
                    <a:pt x="42855" y="70627"/>
                    <a:pt x="43333" y="71250"/>
                    <a:pt x="44283" y="71250"/>
                  </a:cubicBezTo>
                  <a:lnTo>
                    <a:pt x="75716" y="71250"/>
                  </a:lnTo>
                  <a:cubicBezTo>
                    <a:pt x="76666" y="71250"/>
                    <a:pt x="77144" y="70627"/>
                    <a:pt x="77144" y="69377"/>
                  </a:cubicBezTo>
                  <a:cubicBezTo>
                    <a:pt x="77144" y="69377"/>
                    <a:pt x="77144" y="56250"/>
                    <a:pt x="77144" y="56250"/>
                  </a:cubicBezTo>
                  <a:close/>
                  <a:moveTo>
                    <a:pt x="75716" y="0"/>
                  </a:moveTo>
                  <a:cubicBezTo>
                    <a:pt x="76905" y="0"/>
                    <a:pt x="77916" y="550"/>
                    <a:pt x="78750" y="1638"/>
                  </a:cubicBezTo>
                  <a:cubicBezTo>
                    <a:pt x="79583" y="2733"/>
                    <a:pt x="80000" y="4066"/>
                    <a:pt x="80000" y="5622"/>
                  </a:cubicBezTo>
                  <a:lnTo>
                    <a:pt x="80000" y="20627"/>
                  </a:lnTo>
                  <a:cubicBezTo>
                    <a:pt x="80000" y="21877"/>
                    <a:pt x="79522" y="22500"/>
                    <a:pt x="78572" y="22500"/>
                  </a:cubicBezTo>
                  <a:cubicBezTo>
                    <a:pt x="77616" y="22500"/>
                    <a:pt x="77144" y="21877"/>
                    <a:pt x="77144" y="20627"/>
                  </a:cubicBezTo>
                  <a:lnTo>
                    <a:pt x="77144" y="5622"/>
                  </a:lnTo>
                  <a:cubicBezTo>
                    <a:pt x="77144" y="4377"/>
                    <a:pt x="76666" y="3750"/>
                    <a:pt x="75716" y="3750"/>
                  </a:cubicBezTo>
                  <a:lnTo>
                    <a:pt x="44283" y="3750"/>
                  </a:lnTo>
                  <a:cubicBezTo>
                    <a:pt x="43333" y="3750"/>
                    <a:pt x="42855" y="4377"/>
                    <a:pt x="42855" y="5622"/>
                  </a:cubicBezTo>
                  <a:lnTo>
                    <a:pt x="42855" y="20627"/>
                  </a:lnTo>
                  <a:cubicBezTo>
                    <a:pt x="42855" y="21877"/>
                    <a:pt x="42377" y="22500"/>
                    <a:pt x="41427" y="22500"/>
                  </a:cubicBezTo>
                  <a:cubicBezTo>
                    <a:pt x="40472" y="22500"/>
                    <a:pt x="40000" y="21877"/>
                    <a:pt x="40000" y="20627"/>
                  </a:cubicBezTo>
                  <a:lnTo>
                    <a:pt x="40000" y="5622"/>
                  </a:lnTo>
                  <a:cubicBezTo>
                    <a:pt x="40000" y="4066"/>
                    <a:pt x="40416" y="2733"/>
                    <a:pt x="41250" y="1638"/>
                  </a:cubicBezTo>
                  <a:cubicBezTo>
                    <a:pt x="42083" y="550"/>
                    <a:pt x="43094" y="0"/>
                    <a:pt x="44283" y="0"/>
                  </a:cubicBezTo>
                  <a:cubicBezTo>
                    <a:pt x="44283" y="0"/>
                    <a:pt x="75716" y="0"/>
                    <a:pt x="75716" y="0"/>
                  </a:cubicBezTo>
                  <a:close/>
                  <a:moveTo>
                    <a:pt x="117144" y="31872"/>
                  </a:moveTo>
                  <a:cubicBezTo>
                    <a:pt x="117144" y="30627"/>
                    <a:pt x="116666" y="30000"/>
                    <a:pt x="115716" y="30000"/>
                  </a:cubicBezTo>
                  <a:lnTo>
                    <a:pt x="4283" y="30000"/>
                  </a:lnTo>
                  <a:cubicBezTo>
                    <a:pt x="3333" y="30000"/>
                    <a:pt x="2855" y="30627"/>
                    <a:pt x="2855" y="31872"/>
                  </a:cubicBezTo>
                  <a:lnTo>
                    <a:pt x="2855" y="52500"/>
                  </a:lnTo>
                  <a:lnTo>
                    <a:pt x="117144" y="52500"/>
                  </a:lnTo>
                  <a:cubicBezTo>
                    <a:pt x="117144" y="52500"/>
                    <a:pt x="117144" y="31872"/>
                    <a:pt x="117144" y="31872"/>
                  </a:cubicBezTo>
                  <a:close/>
                  <a:moveTo>
                    <a:pt x="120000" y="65627"/>
                  </a:moveTo>
                  <a:lnTo>
                    <a:pt x="120000" y="114377"/>
                  </a:lnTo>
                  <a:cubicBezTo>
                    <a:pt x="120000" y="115933"/>
                    <a:pt x="119583" y="117266"/>
                    <a:pt x="118750" y="118361"/>
                  </a:cubicBezTo>
                  <a:cubicBezTo>
                    <a:pt x="117916" y="119450"/>
                    <a:pt x="116905" y="120000"/>
                    <a:pt x="115716" y="120000"/>
                  </a:cubicBezTo>
                  <a:lnTo>
                    <a:pt x="4283" y="120000"/>
                  </a:lnTo>
                  <a:cubicBezTo>
                    <a:pt x="3094" y="120000"/>
                    <a:pt x="2083" y="119450"/>
                    <a:pt x="1250" y="118361"/>
                  </a:cubicBezTo>
                  <a:cubicBezTo>
                    <a:pt x="416" y="117266"/>
                    <a:pt x="0" y="115933"/>
                    <a:pt x="0" y="114377"/>
                  </a:cubicBezTo>
                  <a:lnTo>
                    <a:pt x="0" y="65627"/>
                  </a:lnTo>
                  <a:cubicBezTo>
                    <a:pt x="0" y="64377"/>
                    <a:pt x="472" y="63750"/>
                    <a:pt x="1427" y="63750"/>
                  </a:cubicBezTo>
                  <a:cubicBezTo>
                    <a:pt x="2377" y="63750"/>
                    <a:pt x="2855" y="64377"/>
                    <a:pt x="2855" y="65627"/>
                  </a:cubicBezTo>
                  <a:lnTo>
                    <a:pt x="2855" y="114377"/>
                  </a:lnTo>
                  <a:cubicBezTo>
                    <a:pt x="2855" y="115622"/>
                    <a:pt x="3333" y="116250"/>
                    <a:pt x="4283" y="116250"/>
                  </a:cubicBezTo>
                  <a:lnTo>
                    <a:pt x="115716" y="116250"/>
                  </a:lnTo>
                  <a:cubicBezTo>
                    <a:pt x="116666" y="116250"/>
                    <a:pt x="117144" y="115622"/>
                    <a:pt x="117144" y="114377"/>
                  </a:cubicBezTo>
                  <a:lnTo>
                    <a:pt x="117144" y="65627"/>
                  </a:lnTo>
                  <a:cubicBezTo>
                    <a:pt x="117144" y="64377"/>
                    <a:pt x="117616" y="63750"/>
                    <a:pt x="118572" y="63750"/>
                  </a:cubicBezTo>
                  <a:cubicBezTo>
                    <a:pt x="119522" y="63750"/>
                    <a:pt x="120000" y="64377"/>
                    <a:pt x="120000" y="65627"/>
                  </a:cubicBezTo>
                  <a:close/>
                  <a:moveTo>
                    <a:pt x="118750" y="27888"/>
                  </a:moveTo>
                  <a:cubicBezTo>
                    <a:pt x="119583" y="28983"/>
                    <a:pt x="120000" y="30316"/>
                    <a:pt x="120000" y="31872"/>
                  </a:cubicBezTo>
                  <a:lnTo>
                    <a:pt x="120000" y="54377"/>
                  </a:lnTo>
                  <a:cubicBezTo>
                    <a:pt x="120000" y="55627"/>
                    <a:pt x="119522" y="56250"/>
                    <a:pt x="118572" y="56250"/>
                  </a:cubicBezTo>
                  <a:lnTo>
                    <a:pt x="80000" y="56250"/>
                  </a:lnTo>
                  <a:lnTo>
                    <a:pt x="80000" y="69377"/>
                  </a:lnTo>
                  <a:cubicBezTo>
                    <a:pt x="80000" y="70938"/>
                    <a:pt x="79583" y="72266"/>
                    <a:pt x="78750" y="73361"/>
                  </a:cubicBezTo>
                  <a:cubicBezTo>
                    <a:pt x="77916" y="74455"/>
                    <a:pt x="76905" y="75000"/>
                    <a:pt x="75716" y="75000"/>
                  </a:cubicBezTo>
                  <a:lnTo>
                    <a:pt x="44283" y="75000"/>
                  </a:lnTo>
                  <a:cubicBezTo>
                    <a:pt x="43094" y="75000"/>
                    <a:pt x="42083" y="74455"/>
                    <a:pt x="41250" y="73361"/>
                  </a:cubicBezTo>
                  <a:cubicBezTo>
                    <a:pt x="40416" y="72266"/>
                    <a:pt x="40000" y="70938"/>
                    <a:pt x="40000" y="69377"/>
                  </a:cubicBezTo>
                  <a:lnTo>
                    <a:pt x="40000" y="56250"/>
                  </a:lnTo>
                  <a:lnTo>
                    <a:pt x="1427" y="56250"/>
                  </a:lnTo>
                  <a:cubicBezTo>
                    <a:pt x="472" y="56250"/>
                    <a:pt x="0" y="55627"/>
                    <a:pt x="0" y="54377"/>
                  </a:cubicBezTo>
                  <a:lnTo>
                    <a:pt x="0" y="31872"/>
                  </a:lnTo>
                  <a:cubicBezTo>
                    <a:pt x="0" y="30316"/>
                    <a:pt x="416" y="28983"/>
                    <a:pt x="1250" y="27888"/>
                  </a:cubicBezTo>
                  <a:cubicBezTo>
                    <a:pt x="2083" y="26800"/>
                    <a:pt x="3094" y="26250"/>
                    <a:pt x="4283" y="26250"/>
                  </a:cubicBezTo>
                  <a:lnTo>
                    <a:pt x="115716" y="26250"/>
                  </a:lnTo>
                  <a:cubicBezTo>
                    <a:pt x="116905" y="26250"/>
                    <a:pt x="117916" y="26800"/>
                    <a:pt x="118750" y="27888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îŝḷîḓé-任意多边形 24">
              <a:extLst>
                <a:ext uri="{FF2B5EF4-FFF2-40B4-BE49-F238E27FC236}">
                  <a16:creationId xmlns:a16="http://schemas.microsoft.com/office/drawing/2014/main" xmlns="" id="{F0B7DA44-6AB0-4336-A977-25F57936A0FB}"/>
                </a:ext>
              </a:extLst>
            </p:cNvPr>
            <p:cNvSpPr/>
            <p:nvPr/>
          </p:nvSpPr>
          <p:spPr>
            <a:xfrm>
              <a:off x="4820671" y="2528549"/>
              <a:ext cx="350900" cy="3520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023" y="109016"/>
                  </a:moveTo>
                  <a:cubicBezTo>
                    <a:pt x="116112" y="108079"/>
                    <a:pt x="116112" y="107148"/>
                    <a:pt x="115023" y="106211"/>
                  </a:cubicBezTo>
                  <a:lnTo>
                    <a:pt x="77499" y="68823"/>
                  </a:lnTo>
                  <a:cubicBezTo>
                    <a:pt x="76717" y="67886"/>
                    <a:pt x="76756" y="66988"/>
                    <a:pt x="77616" y="66135"/>
                  </a:cubicBezTo>
                  <a:cubicBezTo>
                    <a:pt x="78477" y="65277"/>
                    <a:pt x="79376" y="65238"/>
                    <a:pt x="80314" y="66018"/>
                  </a:cubicBezTo>
                  <a:lnTo>
                    <a:pt x="117838" y="103407"/>
                  </a:lnTo>
                  <a:cubicBezTo>
                    <a:pt x="118927" y="104656"/>
                    <a:pt x="119480" y="106055"/>
                    <a:pt x="119480" y="107616"/>
                  </a:cubicBezTo>
                  <a:cubicBezTo>
                    <a:pt x="119480" y="109172"/>
                    <a:pt x="118927" y="110577"/>
                    <a:pt x="117838" y="111820"/>
                  </a:cubicBezTo>
                  <a:lnTo>
                    <a:pt x="112442" y="117429"/>
                  </a:lnTo>
                  <a:cubicBezTo>
                    <a:pt x="111191" y="118516"/>
                    <a:pt x="109744" y="119063"/>
                    <a:pt x="108102" y="119063"/>
                  </a:cubicBezTo>
                  <a:cubicBezTo>
                    <a:pt x="106460" y="119063"/>
                    <a:pt x="105092" y="118516"/>
                    <a:pt x="104002" y="117429"/>
                  </a:cubicBezTo>
                  <a:lnTo>
                    <a:pt x="66244" y="80040"/>
                  </a:lnTo>
                  <a:cubicBezTo>
                    <a:pt x="65462" y="79104"/>
                    <a:pt x="65501" y="78206"/>
                    <a:pt x="66361" y="77347"/>
                  </a:cubicBezTo>
                  <a:cubicBezTo>
                    <a:pt x="67222" y="76494"/>
                    <a:pt x="68121" y="76455"/>
                    <a:pt x="69059" y="77236"/>
                  </a:cubicBezTo>
                  <a:lnTo>
                    <a:pt x="106577" y="114625"/>
                  </a:lnTo>
                  <a:cubicBezTo>
                    <a:pt x="107672" y="115712"/>
                    <a:pt x="108689" y="115712"/>
                    <a:pt x="109627" y="114625"/>
                  </a:cubicBezTo>
                  <a:cubicBezTo>
                    <a:pt x="109627" y="114625"/>
                    <a:pt x="115023" y="109016"/>
                    <a:pt x="115023" y="109016"/>
                  </a:cubicBezTo>
                  <a:close/>
                  <a:moveTo>
                    <a:pt x="18175" y="13202"/>
                  </a:moveTo>
                  <a:lnTo>
                    <a:pt x="9495" y="4555"/>
                  </a:lnTo>
                  <a:lnTo>
                    <a:pt x="4568" y="9461"/>
                  </a:lnTo>
                  <a:lnTo>
                    <a:pt x="13248" y="18108"/>
                  </a:lnTo>
                  <a:cubicBezTo>
                    <a:pt x="13248" y="18108"/>
                    <a:pt x="18175" y="13202"/>
                    <a:pt x="18175" y="13202"/>
                  </a:cubicBezTo>
                  <a:close/>
                  <a:moveTo>
                    <a:pt x="88994" y="19742"/>
                  </a:moveTo>
                  <a:cubicBezTo>
                    <a:pt x="88994" y="18187"/>
                    <a:pt x="89536" y="16787"/>
                    <a:pt x="90636" y="15538"/>
                  </a:cubicBezTo>
                  <a:lnTo>
                    <a:pt x="101891" y="4555"/>
                  </a:lnTo>
                  <a:cubicBezTo>
                    <a:pt x="94697" y="2375"/>
                    <a:pt x="88441" y="3936"/>
                    <a:pt x="83129" y="9227"/>
                  </a:cubicBezTo>
                  <a:cubicBezTo>
                    <a:pt x="80314" y="12031"/>
                    <a:pt x="78516" y="15499"/>
                    <a:pt x="77734" y="19625"/>
                  </a:cubicBezTo>
                  <a:cubicBezTo>
                    <a:pt x="76952" y="23756"/>
                    <a:pt x="77264" y="27615"/>
                    <a:pt x="78672" y="31194"/>
                  </a:cubicBezTo>
                  <a:cubicBezTo>
                    <a:pt x="78985" y="31975"/>
                    <a:pt x="78907" y="32677"/>
                    <a:pt x="78437" y="33302"/>
                  </a:cubicBezTo>
                  <a:lnTo>
                    <a:pt x="33412" y="78167"/>
                  </a:lnTo>
                  <a:cubicBezTo>
                    <a:pt x="32787" y="78791"/>
                    <a:pt x="32083" y="78870"/>
                    <a:pt x="31307" y="78401"/>
                  </a:cubicBezTo>
                  <a:cubicBezTo>
                    <a:pt x="29111" y="77465"/>
                    <a:pt x="26693" y="77002"/>
                    <a:pt x="24034" y="77002"/>
                  </a:cubicBezTo>
                  <a:cubicBezTo>
                    <a:pt x="18404" y="77002"/>
                    <a:pt x="13634" y="79026"/>
                    <a:pt x="9730" y="83073"/>
                  </a:cubicBezTo>
                  <a:cubicBezTo>
                    <a:pt x="4412" y="88220"/>
                    <a:pt x="2697" y="94291"/>
                    <a:pt x="4568" y="101305"/>
                  </a:cubicBezTo>
                  <a:lnTo>
                    <a:pt x="15594" y="90321"/>
                  </a:lnTo>
                  <a:cubicBezTo>
                    <a:pt x="16684" y="89234"/>
                    <a:pt x="18091" y="88649"/>
                    <a:pt x="19811" y="88565"/>
                  </a:cubicBezTo>
                  <a:cubicBezTo>
                    <a:pt x="21532" y="88493"/>
                    <a:pt x="22939" y="89000"/>
                    <a:pt x="24034" y="90087"/>
                  </a:cubicBezTo>
                  <a:lnTo>
                    <a:pt x="29664" y="95930"/>
                  </a:lnTo>
                  <a:cubicBezTo>
                    <a:pt x="30754" y="97179"/>
                    <a:pt x="31307" y="98579"/>
                    <a:pt x="31307" y="100134"/>
                  </a:cubicBezTo>
                  <a:cubicBezTo>
                    <a:pt x="31307" y="101695"/>
                    <a:pt x="30675" y="103095"/>
                    <a:pt x="29430" y="104344"/>
                  </a:cubicBezTo>
                  <a:lnTo>
                    <a:pt x="18404" y="115327"/>
                  </a:lnTo>
                  <a:cubicBezTo>
                    <a:pt x="21688" y="116414"/>
                    <a:pt x="25012" y="116532"/>
                    <a:pt x="28374" y="115679"/>
                  </a:cubicBezTo>
                  <a:cubicBezTo>
                    <a:pt x="31731" y="114820"/>
                    <a:pt x="34663" y="113142"/>
                    <a:pt x="37166" y="110650"/>
                  </a:cubicBezTo>
                  <a:cubicBezTo>
                    <a:pt x="39981" y="107845"/>
                    <a:pt x="41774" y="104383"/>
                    <a:pt x="42561" y="100251"/>
                  </a:cubicBezTo>
                  <a:cubicBezTo>
                    <a:pt x="43343" y="96126"/>
                    <a:pt x="43031" y="92273"/>
                    <a:pt x="41623" y="88682"/>
                  </a:cubicBezTo>
                  <a:cubicBezTo>
                    <a:pt x="41305" y="87907"/>
                    <a:pt x="41388" y="87205"/>
                    <a:pt x="41858" y="86580"/>
                  </a:cubicBezTo>
                  <a:lnTo>
                    <a:pt x="86883" y="41709"/>
                  </a:lnTo>
                  <a:cubicBezTo>
                    <a:pt x="87503" y="41247"/>
                    <a:pt x="88207" y="41168"/>
                    <a:pt x="88994" y="41481"/>
                  </a:cubicBezTo>
                  <a:cubicBezTo>
                    <a:pt x="91178" y="42412"/>
                    <a:pt x="93602" y="42880"/>
                    <a:pt x="96261" y="42880"/>
                  </a:cubicBezTo>
                  <a:cubicBezTo>
                    <a:pt x="101891" y="42880"/>
                    <a:pt x="106734" y="40934"/>
                    <a:pt x="110800" y="37037"/>
                  </a:cubicBezTo>
                  <a:cubicBezTo>
                    <a:pt x="115961" y="31746"/>
                    <a:pt x="117603" y="25585"/>
                    <a:pt x="115727" y="18577"/>
                  </a:cubicBezTo>
                  <a:lnTo>
                    <a:pt x="104706" y="29560"/>
                  </a:lnTo>
                  <a:cubicBezTo>
                    <a:pt x="103606" y="30653"/>
                    <a:pt x="102243" y="31194"/>
                    <a:pt x="100601" y="31194"/>
                  </a:cubicBezTo>
                  <a:cubicBezTo>
                    <a:pt x="98959" y="31194"/>
                    <a:pt x="97512" y="30653"/>
                    <a:pt x="96261" y="29560"/>
                  </a:cubicBezTo>
                  <a:lnTo>
                    <a:pt x="90636" y="23952"/>
                  </a:lnTo>
                  <a:cubicBezTo>
                    <a:pt x="89536" y="22708"/>
                    <a:pt x="88994" y="21303"/>
                    <a:pt x="88994" y="19742"/>
                  </a:cubicBezTo>
                  <a:close/>
                  <a:moveTo>
                    <a:pt x="93446" y="18343"/>
                  </a:moveTo>
                  <a:cubicBezTo>
                    <a:pt x="92351" y="19279"/>
                    <a:pt x="92351" y="20210"/>
                    <a:pt x="93446" y="21147"/>
                  </a:cubicBezTo>
                  <a:lnTo>
                    <a:pt x="99076" y="26756"/>
                  </a:lnTo>
                  <a:cubicBezTo>
                    <a:pt x="100014" y="27849"/>
                    <a:pt x="100953" y="27849"/>
                    <a:pt x="101891" y="26756"/>
                  </a:cubicBezTo>
                  <a:lnTo>
                    <a:pt x="115023" y="13670"/>
                  </a:lnTo>
                  <a:cubicBezTo>
                    <a:pt x="115492" y="13202"/>
                    <a:pt x="116078" y="13046"/>
                    <a:pt x="116782" y="13202"/>
                  </a:cubicBezTo>
                  <a:cubicBezTo>
                    <a:pt x="117486" y="13358"/>
                    <a:pt x="117911" y="13749"/>
                    <a:pt x="118072" y="14367"/>
                  </a:cubicBezTo>
                  <a:cubicBezTo>
                    <a:pt x="119944" y="18577"/>
                    <a:pt x="120452" y="22981"/>
                    <a:pt x="119597" y="27576"/>
                  </a:cubicBezTo>
                  <a:cubicBezTo>
                    <a:pt x="118732" y="32170"/>
                    <a:pt x="116665" y="36184"/>
                    <a:pt x="113381" y="39607"/>
                  </a:cubicBezTo>
                  <a:cubicBezTo>
                    <a:pt x="108689" y="44285"/>
                    <a:pt x="102980" y="46621"/>
                    <a:pt x="96261" y="46621"/>
                  </a:cubicBezTo>
                  <a:cubicBezTo>
                    <a:pt x="93602" y="46621"/>
                    <a:pt x="91100" y="46153"/>
                    <a:pt x="88760" y="45216"/>
                  </a:cubicBezTo>
                  <a:lnTo>
                    <a:pt x="45377" y="88448"/>
                  </a:lnTo>
                  <a:cubicBezTo>
                    <a:pt x="46935" y="92658"/>
                    <a:pt x="47209" y="97062"/>
                    <a:pt x="46198" y="101656"/>
                  </a:cubicBezTo>
                  <a:cubicBezTo>
                    <a:pt x="45175" y="106250"/>
                    <a:pt x="43031" y="110109"/>
                    <a:pt x="39746" y="113220"/>
                  </a:cubicBezTo>
                  <a:cubicBezTo>
                    <a:pt x="35367" y="117741"/>
                    <a:pt x="30134" y="120000"/>
                    <a:pt x="24034" y="120000"/>
                  </a:cubicBezTo>
                  <a:cubicBezTo>
                    <a:pt x="20750" y="120000"/>
                    <a:pt x="17544" y="119219"/>
                    <a:pt x="14421" y="117663"/>
                  </a:cubicBezTo>
                  <a:cubicBezTo>
                    <a:pt x="13796" y="117351"/>
                    <a:pt x="13399" y="116883"/>
                    <a:pt x="13248" y="116258"/>
                  </a:cubicBezTo>
                  <a:cubicBezTo>
                    <a:pt x="13092" y="115634"/>
                    <a:pt x="13248" y="115093"/>
                    <a:pt x="13718" y="114625"/>
                  </a:cubicBezTo>
                  <a:lnTo>
                    <a:pt x="26849" y="101539"/>
                  </a:lnTo>
                  <a:cubicBezTo>
                    <a:pt x="27788" y="100603"/>
                    <a:pt x="27788" y="99666"/>
                    <a:pt x="26849" y="98735"/>
                  </a:cubicBezTo>
                  <a:lnTo>
                    <a:pt x="21219" y="92658"/>
                  </a:lnTo>
                  <a:cubicBezTo>
                    <a:pt x="20281" y="91877"/>
                    <a:pt x="19342" y="91955"/>
                    <a:pt x="18404" y="92892"/>
                  </a:cubicBezTo>
                  <a:lnTo>
                    <a:pt x="5272" y="106211"/>
                  </a:lnTo>
                  <a:cubicBezTo>
                    <a:pt x="4803" y="106680"/>
                    <a:pt x="4217" y="106836"/>
                    <a:pt x="3518" y="106680"/>
                  </a:cubicBezTo>
                  <a:cubicBezTo>
                    <a:pt x="2815" y="106524"/>
                    <a:pt x="2379" y="106133"/>
                    <a:pt x="2228" y="105509"/>
                  </a:cubicBezTo>
                  <a:cubicBezTo>
                    <a:pt x="351" y="101305"/>
                    <a:pt x="-156" y="96906"/>
                    <a:pt x="703" y="92306"/>
                  </a:cubicBezTo>
                  <a:cubicBezTo>
                    <a:pt x="1558" y="87712"/>
                    <a:pt x="3636" y="83698"/>
                    <a:pt x="6914" y="80269"/>
                  </a:cubicBezTo>
                  <a:cubicBezTo>
                    <a:pt x="11606" y="75597"/>
                    <a:pt x="17309" y="73261"/>
                    <a:pt x="24034" y="73261"/>
                  </a:cubicBezTo>
                  <a:cubicBezTo>
                    <a:pt x="26693" y="73261"/>
                    <a:pt x="29195" y="73729"/>
                    <a:pt x="31541" y="74660"/>
                  </a:cubicBezTo>
                  <a:lnTo>
                    <a:pt x="74924" y="31428"/>
                  </a:lnTo>
                  <a:cubicBezTo>
                    <a:pt x="73355" y="27224"/>
                    <a:pt x="73081" y="22825"/>
                    <a:pt x="74103" y="18226"/>
                  </a:cubicBezTo>
                  <a:cubicBezTo>
                    <a:pt x="75114" y="13631"/>
                    <a:pt x="77264" y="9779"/>
                    <a:pt x="80549" y="6657"/>
                  </a:cubicBezTo>
                  <a:cubicBezTo>
                    <a:pt x="83833" y="3233"/>
                    <a:pt x="87821" y="1131"/>
                    <a:pt x="92507" y="351"/>
                  </a:cubicBezTo>
                  <a:cubicBezTo>
                    <a:pt x="97199" y="-429"/>
                    <a:pt x="101657" y="195"/>
                    <a:pt x="105874" y="2219"/>
                  </a:cubicBezTo>
                  <a:cubicBezTo>
                    <a:pt x="106499" y="2531"/>
                    <a:pt x="106890" y="2999"/>
                    <a:pt x="107047" y="3618"/>
                  </a:cubicBezTo>
                  <a:cubicBezTo>
                    <a:pt x="107203" y="4242"/>
                    <a:pt x="107047" y="4789"/>
                    <a:pt x="106577" y="5257"/>
                  </a:cubicBezTo>
                  <a:cubicBezTo>
                    <a:pt x="106577" y="5257"/>
                    <a:pt x="93446" y="18343"/>
                    <a:pt x="93446" y="18343"/>
                  </a:cubicBezTo>
                  <a:close/>
                  <a:moveTo>
                    <a:pt x="22157" y="14602"/>
                  </a:moveTo>
                  <a:lnTo>
                    <a:pt x="19577" y="16938"/>
                  </a:lnTo>
                  <a:lnTo>
                    <a:pt x="48421" y="45450"/>
                  </a:lnTo>
                  <a:cubicBezTo>
                    <a:pt x="49203" y="46387"/>
                    <a:pt x="49203" y="47318"/>
                    <a:pt x="48421" y="48255"/>
                  </a:cubicBezTo>
                  <a:cubicBezTo>
                    <a:pt x="47951" y="48567"/>
                    <a:pt x="47482" y="48723"/>
                    <a:pt x="47019" y="48723"/>
                  </a:cubicBezTo>
                  <a:cubicBezTo>
                    <a:pt x="46549" y="48723"/>
                    <a:pt x="46080" y="48567"/>
                    <a:pt x="45611" y="48255"/>
                  </a:cubicBezTo>
                  <a:lnTo>
                    <a:pt x="17002" y="19514"/>
                  </a:lnTo>
                  <a:lnTo>
                    <a:pt x="14656" y="22084"/>
                  </a:lnTo>
                  <a:cubicBezTo>
                    <a:pt x="14187" y="22396"/>
                    <a:pt x="13718" y="22547"/>
                    <a:pt x="13248" y="22547"/>
                  </a:cubicBezTo>
                  <a:cubicBezTo>
                    <a:pt x="12779" y="22547"/>
                    <a:pt x="12310" y="22396"/>
                    <a:pt x="11841" y="22084"/>
                  </a:cubicBezTo>
                  <a:lnTo>
                    <a:pt x="586" y="10866"/>
                  </a:lnTo>
                  <a:cubicBezTo>
                    <a:pt x="-195" y="9929"/>
                    <a:pt x="-195" y="8993"/>
                    <a:pt x="586" y="8062"/>
                  </a:cubicBezTo>
                  <a:lnTo>
                    <a:pt x="8087" y="579"/>
                  </a:lnTo>
                  <a:cubicBezTo>
                    <a:pt x="9026" y="-195"/>
                    <a:pt x="9964" y="-195"/>
                    <a:pt x="10902" y="579"/>
                  </a:cubicBezTo>
                  <a:lnTo>
                    <a:pt x="22157" y="11797"/>
                  </a:lnTo>
                  <a:cubicBezTo>
                    <a:pt x="22939" y="12734"/>
                    <a:pt x="22939" y="13670"/>
                    <a:pt x="22157" y="14602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îŝḷîḓé-任意多边形 25">
              <a:extLst>
                <a:ext uri="{FF2B5EF4-FFF2-40B4-BE49-F238E27FC236}">
                  <a16:creationId xmlns:a16="http://schemas.microsoft.com/office/drawing/2014/main" xmlns="" id="{EF1671F0-89D8-4AD2-9FD2-82EAC2F08C73}"/>
                </a:ext>
              </a:extLst>
            </p:cNvPr>
            <p:cNvSpPr/>
            <p:nvPr/>
          </p:nvSpPr>
          <p:spPr>
            <a:xfrm>
              <a:off x="7036372" y="2526305"/>
              <a:ext cx="307205" cy="35105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4283" y="88122"/>
                  </a:moveTo>
                  <a:cubicBezTo>
                    <a:pt x="34283" y="86877"/>
                    <a:pt x="34994" y="86250"/>
                    <a:pt x="36427" y="86250"/>
                  </a:cubicBezTo>
                  <a:lnTo>
                    <a:pt x="83572" y="86250"/>
                  </a:lnTo>
                  <a:cubicBezTo>
                    <a:pt x="85000" y="86250"/>
                    <a:pt x="85716" y="86877"/>
                    <a:pt x="85716" y="88122"/>
                  </a:cubicBezTo>
                  <a:cubicBezTo>
                    <a:pt x="85716" y="89377"/>
                    <a:pt x="85000" y="90000"/>
                    <a:pt x="83572" y="90000"/>
                  </a:cubicBezTo>
                  <a:lnTo>
                    <a:pt x="36427" y="90000"/>
                  </a:lnTo>
                  <a:cubicBezTo>
                    <a:pt x="34994" y="90000"/>
                    <a:pt x="34283" y="89377"/>
                    <a:pt x="34283" y="88122"/>
                  </a:cubicBezTo>
                  <a:close/>
                  <a:moveTo>
                    <a:pt x="34283" y="73127"/>
                  </a:moveTo>
                  <a:cubicBezTo>
                    <a:pt x="34283" y="71877"/>
                    <a:pt x="34994" y="71250"/>
                    <a:pt x="36427" y="71250"/>
                  </a:cubicBezTo>
                  <a:lnTo>
                    <a:pt x="83572" y="71250"/>
                  </a:lnTo>
                  <a:cubicBezTo>
                    <a:pt x="85000" y="71250"/>
                    <a:pt x="85716" y="71877"/>
                    <a:pt x="85716" y="73127"/>
                  </a:cubicBezTo>
                  <a:cubicBezTo>
                    <a:pt x="85716" y="74377"/>
                    <a:pt x="85000" y="75000"/>
                    <a:pt x="83572" y="75000"/>
                  </a:cubicBezTo>
                  <a:lnTo>
                    <a:pt x="36427" y="75000"/>
                  </a:lnTo>
                  <a:cubicBezTo>
                    <a:pt x="34994" y="75000"/>
                    <a:pt x="34283" y="74377"/>
                    <a:pt x="34283" y="73127"/>
                  </a:cubicBezTo>
                  <a:close/>
                  <a:moveTo>
                    <a:pt x="34283" y="58127"/>
                  </a:moveTo>
                  <a:cubicBezTo>
                    <a:pt x="34283" y="56877"/>
                    <a:pt x="34994" y="56250"/>
                    <a:pt x="36427" y="56250"/>
                  </a:cubicBezTo>
                  <a:lnTo>
                    <a:pt x="83572" y="56250"/>
                  </a:lnTo>
                  <a:cubicBezTo>
                    <a:pt x="85000" y="56250"/>
                    <a:pt x="85716" y="56877"/>
                    <a:pt x="85716" y="58127"/>
                  </a:cubicBezTo>
                  <a:cubicBezTo>
                    <a:pt x="85716" y="59377"/>
                    <a:pt x="85000" y="60000"/>
                    <a:pt x="83572" y="60000"/>
                  </a:cubicBezTo>
                  <a:lnTo>
                    <a:pt x="36427" y="60000"/>
                  </a:lnTo>
                  <a:cubicBezTo>
                    <a:pt x="34994" y="60000"/>
                    <a:pt x="34283" y="59377"/>
                    <a:pt x="34283" y="58127"/>
                  </a:cubicBezTo>
                  <a:close/>
                  <a:moveTo>
                    <a:pt x="34283" y="43127"/>
                  </a:moveTo>
                  <a:cubicBezTo>
                    <a:pt x="34283" y="41877"/>
                    <a:pt x="34994" y="41250"/>
                    <a:pt x="36427" y="41250"/>
                  </a:cubicBezTo>
                  <a:lnTo>
                    <a:pt x="83572" y="41250"/>
                  </a:lnTo>
                  <a:cubicBezTo>
                    <a:pt x="85000" y="41250"/>
                    <a:pt x="85716" y="41877"/>
                    <a:pt x="85716" y="43127"/>
                  </a:cubicBezTo>
                  <a:cubicBezTo>
                    <a:pt x="85716" y="44377"/>
                    <a:pt x="85000" y="45000"/>
                    <a:pt x="83572" y="45000"/>
                  </a:cubicBezTo>
                  <a:lnTo>
                    <a:pt x="36427" y="45000"/>
                  </a:lnTo>
                  <a:cubicBezTo>
                    <a:pt x="34994" y="45000"/>
                    <a:pt x="34283" y="44377"/>
                    <a:pt x="34283" y="43127"/>
                  </a:cubicBezTo>
                  <a:close/>
                  <a:moveTo>
                    <a:pt x="34283" y="18750"/>
                  </a:moveTo>
                  <a:cubicBezTo>
                    <a:pt x="34283" y="21250"/>
                    <a:pt x="35711" y="22500"/>
                    <a:pt x="38572" y="22500"/>
                  </a:cubicBezTo>
                  <a:lnTo>
                    <a:pt x="81427" y="22500"/>
                  </a:lnTo>
                  <a:cubicBezTo>
                    <a:pt x="84283" y="22500"/>
                    <a:pt x="85716" y="21250"/>
                    <a:pt x="85716" y="18750"/>
                  </a:cubicBezTo>
                  <a:lnTo>
                    <a:pt x="85716" y="3750"/>
                  </a:lnTo>
                  <a:lnTo>
                    <a:pt x="34283" y="3750"/>
                  </a:lnTo>
                  <a:cubicBezTo>
                    <a:pt x="34283" y="3750"/>
                    <a:pt x="34283" y="18750"/>
                    <a:pt x="34283" y="18750"/>
                  </a:cubicBezTo>
                  <a:close/>
                  <a:moveTo>
                    <a:pt x="32277" y="24255"/>
                  </a:moveTo>
                  <a:cubicBezTo>
                    <a:pt x="30755" y="22933"/>
                    <a:pt x="30000" y="21094"/>
                    <a:pt x="30000" y="18750"/>
                  </a:cubicBezTo>
                  <a:lnTo>
                    <a:pt x="30000" y="1872"/>
                  </a:lnTo>
                  <a:cubicBezTo>
                    <a:pt x="30000" y="627"/>
                    <a:pt x="30711" y="0"/>
                    <a:pt x="32144" y="0"/>
                  </a:cubicBezTo>
                  <a:lnTo>
                    <a:pt x="87855" y="0"/>
                  </a:lnTo>
                  <a:cubicBezTo>
                    <a:pt x="89283" y="0"/>
                    <a:pt x="90000" y="627"/>
                    <a:pt x="90000" y="1872"/>
                  </a:cubicBezTo>
                  <a:lnTo>
                    <a:pt x="90000" y="18750"/>
                  </a:lnTo>
                  <a:cubicBezTo>
                    <a:pt x="90000" y="21094"/>
                    <a:pt x="89238" y="22933"/>
                    <a:pt x="87722" y="24255"/>
                  </a:cubicBezTo>
                  <a:cubicBezTo>
                    <a:pt x="86205" y="25588"/>
                    <a:pt x="84105" y="26250"/>
                    <a:pt x="81427" y="26250"/>
                  </a:cubicBezTo>
                  <a:lnTo>
                    <a:pt x="38572" y="26250"/>
                  </a:lnTo>
                  <a:cubicBezTo>
                    <a:pt x="35894" y="26250"/>
                    <a:pt x="33794" y="25588"/>
                    <a:pt x="32277" y="24255"/>
                  </a:cubicBezTo>
                  <a:close/>
                  <a:moveTo>
                    <a:pt x="17144" y="18750"/>
                  </a:moveTo>
                  <a:lnTo>
                    <a:pt x="17144" y="105000"/>
                  </a:lnTo>
                  <a:lnTo>
                    <a:pt x="102855" y="105000"/>
                  </a:lnTo>
                  <a:lnTo>
                    <a:pt x="102855" y="18750"/>
                  </a:lnTo>
                  <a:lnTo>
                    <a:pt x="96427" y="18750"/>
                  </a:lnTo>
                  <a:cubicBezTo>
                    <a:pt x="95000" y="18750"/>
                    <a:pt x="94283" y="18127"/>
                    <a:pt x="94283" y="16872"/>
                  </a:cubicBezTo>
                  <a:cubicBezTo>
                    <a:pt x="94283" y="15627"/>
                    <a:pt x="95000" y="15000"/>
                    <a:pt x="96427" y="15000"/>
                  </a:cubicBezTo>
                  <a:lnTo>
                    <a:pt x="105000" y="15000"/>
                  </a:lnTo>
                  <a:cubicBezTo>
                    <a:pt x="106427" y="15000"/>
                    <a:pt x="107144" y="15627"/>
                    <a:pt x="107144" y="16872"/>
                  </a:cubicBezTo>
                  <a:lnTo>
                    <a:pt x="107144" y="106872"/>
                  </a:lnTo>
                  <a:cubicBezTo>
                    <a:pt x="107144" y="108127"/>
                    <a:pt x="106427" y="108750"/>
                    <a:pt x="105000" y="108750"/>
                  </a:cubicBezTo>
                  <a:lnTo>
                    <a:pt x="15000" y="108750"/>
                  </a:lnTo>
                  <a:cubicBezTo>
                    <a:pt x="13566" y="108750"/>
                    <a:pt x="12855" y="108127"/>
                    <a:pt x="12855" y="106872"/>
                  </a:cubicBezTo>
                  <a:lnTo>
                    <a:pt x="12855" y="16872"/>
                  </a:lnTo>
                  <a:cubicBezTo>
                    <a:pt x="12855" y="15627"/>
                    <a:pt x="13566" y="15000"/>
                    <a:pt x="15000" y="15000"/>
                  </a:cubicBezTo>
                  <a:lnTo>
                    <a:pt x="23572" y="15000"/>
                  </a:lnTo>
                  <a:cubicBezTo>
                    <a:pt x="25000" y="15000"/>
                    <a:pt x="25716" y="15627"/>
                    <a:pt x="25716" y="16872"/>
                  </a:cubicBezTo>
                  <a:cubicBezTo>
                    <a:pt x="25716" y="18127"/>
                    <a:pt x="25000" y="18750"/>
                    <a:pt x="23572" y="18750"/>
                  </a:cubicBezTo>
                  <a:cubicBezTo>
                    <a:pt x="23572" y="18750"/>
                    <a:pt x="17144" y="18750"/>
                    <a:pt x="17144" y="18750"/>
                  </a:cubicBezTo>
                  <a:close/>
                  <a:moveTo>
                    <a:pt x="1872" y="118361"/>
                  </a:moveTo>
                  <a:cubicBezTo>
                    <a:pt x="622" y="117266"/>
                    <a:pt x="0" y="115933"/>
                    <a:pt x="0" y="114377"/>
                  </a:cubicBezTo>
                  <a:lnTo>
                    <a:pt x="0" y="9372"/>
                  </a:lnTo>
                  <a:cubicBezTo>
                    <a:pt x="0" y="7816"/>
                    <a:pt x="622" y="6483"/>
                    <a:pt x="1872" y="5388"/>
                  </a:cubicBezTo>
                  <a:cubicBezTo>
                    <a:pt x="3122" y="4300"/>
                    <a:pt x="4638" y="3750"/>
                    <a:pt x="6427" y="3750"/>
                  </a:cubicBezTo>
                  <a:lnTo>
                    <a:pt x="23572" y="3750"/>
                  </a:lnTo>
                  <a:cubicBezTo>
                    <a:pt x="25000" y="3750"/>
                    <a:pt x="25716" y="4377"/>
                    <a:pt x="25716" y="5622"/>
                  </a:cubicBezTo>
                  <a:cubicBezTo>
                    <a:pt x="25716" y="6877"/>
                    <a:pt x="25000" y="7500"/>
                    <a:pt x="23572" y="7500"/>
                  </a:cubicBezTo>
                  <a:lnTo>
                    <a:pt x="6427" y="7500"/>
                  </a:lnTo>
                  <a:cubicBezTo>
                    <a:pt x="4994" y="7500"/>
                    <a:pt x="4283" y="8127"/>
                    <a:pt x="4283" y="9372"/>
                  </a:cubicBezTo>
                  <a:lnTo>
                    <a:pt x="4283" y="114377"/>
                  </a:lnTo>
                  <a:cubicBezTo>
                    <a:pt x="4283" y="115622"/>
                    <a:pt x="4994" y="116250"/>
                    <a:pt x="6427" y="116250"/>
                  </a:cubicBezTo>
                  <a:lnTo>
                    <a:pt x="113572" y="116250"/>
                  </a:lnTo>
                  <a:cubicBezTo>
                    <a:pt x="115000" y="116250"/>
                    <a:pt x="115716" y="115622"/>
                    <a:pt x="115716" y="114377"/>
                  </a:cubicBezTo>
                  <a:lnTo>
                    <a:pt x="115716" y="9372"/>
                  </a:lnTo>
                  <a:cubicBezTo>
                    <a:pt x="115716" y="8127"/>
                    <a:pt x="115000" y="7500"/>
                    <a:pt x="113572" y="7500"/>
                  </a:cubicBezTo>
                  <a:lnTo>
                    <a:pt x="96427" y="7500"/>
                  </a:lnTo>
                  <a:cubicBezTo>
                    <a:pt x="95000" y="7500"/>
                    <a:pt x="94283" y="6877"/>
                    <a:pt x="94283" y="5622"/>
                  </a:cubicBezTo>
                  <a:cubicBezTo>
                    <a:pt x="94283" y="4377"/>
                    <a:pt x="95000" y="3750"/>
                    <a:pt x="96427" y="3750"/>
                  </a:cubicBezTo>
                  <a:lnTo>
                    <a:pt x="113572" y="3750"/>
                  </a:lnTo>
                  <a:cubicBezTo>
                    <a:pt x="115355" y="3750"/>
                    <a:pt x="116872" y="4300"/>
                    <a:pt x="118127" y="5388"/>
                  </a:cubicBezTo>
                  <a:cubicBezTo>
                    <a:pt x="119372" y="6483"/>
                    <a:pt x="120000" y="7816"/>
                    <a:pt x="120000" y="9372"/>
                  </a:cubicBezTo>
                  <a:lnTo>
                    <a:pt x="120000" y="114377"/>
                  </a:lnTo>
                  <a:cubicBezTo>
                    <a:pt x="120000" y="115933"/>
                    <a:pt x="119372" y="117266"/>
                    <a:pt x="118127" y="118361"/>
                  </a:cubicBezTo>
                  <a:cubicBezTo>
                    <a:pt x="116872" y="119450"/>
                    <a:pt x="115355" y="120000"/>
                    <a:pt x="113572" y="120000"/>
                  </a:cubicBezTo>
                  <a:lnTo>
                    <a:pt x="6427" y="120000"/>
                  </a:lnTo>
                  <a:cubicBezTo>
                    <a:pt x="4638" y="120000"/>
                    <a:pt x="3122" y="119450"/>
                    <a:pt x="1872" y="118361"/>
                  </a:cubicBezTo>
                  <a:close/>
                </a:path>
              </a:pathLst>
            </a:custGeom>
            <a:solidFill>
              <a:srgbClr val="44526F"/>
            </a:solidFill>
            <a:ln>
              <a:noFill/>
            </a:ln>
          </p:spPr>
          <p:txBody>
            <a:bodyPr anchor="ctr"/>
            <a:lstStyle/>
            <a:p>
              <a:pPr algn="ctr" defTabSz="457200"/>
              <a:endParaRPr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7" name="组合 20">
            <a:extLst>
              <a:ext uri="{FF2B5EF4-FFF2-40B4-BE49-F238E27FC236}">
                <a16:creationId xmlns:a16="http://schemas.microsoft.com/office/drawing/2014/main" xmlns="" id="{377B6857-39D7-45D1-9196-6A4AC7E9D6F4}"/>
              </a:ext>
            </a:extLst>
          </p:cNvPr>
          <p:cNvGrpSpPr/>
          <p:nvPr/>
        </p:nvGrpSpPr>
        <p:grpSpPr>
          <a:xfrm>
            <a:off x="1210731" y="5084011"/>
            <a:ext cx="9770538" cy="871864"/>
            <a:chOff x="1210731" y="5377933"/>
            <a:chExt cx="9770538" cy="871864"/>
          </a:xfrm>
        </p:grpSpPr>
        <p:cxnSp>
          <p:nvCxnSpPr>
            <p:cNvPr id="48" name="îŝḷîḓé-Straight Arrow Connector 2">
              <a:extLst>
                <a:ext uri="{FF2B5EF4-FFF2-40B4-BE49-F238E27FC236}">
                  <a16:creationId xmlns:a16="http://schemas.microsoft.com/office/drawing/2014/main" xmlns="" id="{C34E89AA-A563-4B9E-B0ED-F21A78EEC3E4}"/>
                </a:ext>
              </a:extLst>
            </p:cNvPr>
            <p:cNvCxnSpPr/>
            <p:nvPr/>
          </p:nvCxnSpPr>
          <p:spPr>
            <a:xfrm>
              <a:off x="1210731" y="5813370"/>
              <a:ext cx="9770538" cy="1948"/>
            </a:xfrm>
            <a:prstGeom prst="straightConnector1">
              <a:avLst/>
            </a:prstGeom>
            <a:noFill/>
            <a:ln w="12700" cap="flat" cmpd="sng">
              <a:solidFill>
                <a:srgbClr val="44526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9" name="îŝḷîḓé-TextBox 4">
              <a:extLst>
                <a:ext uri="{FF2B5EF4-FFF2-40B4-BE49-F238E27FC236}">
                  <a16:creationId xmlns:a16="http://schemas.microsoft.com/office/drawing/2014/main" xmlns="" id="{EA37CB84-4012-4411-9C63-88C5AA6699B0}"/>
                </a:ext>
              </a:extLst>
            </p:cNvPr>
            <p:cNvSpPr txBox="1">
              <a:spLocks/>
            </p:cNvSpPr>
            <p:nvPr/>
          </p:nvSpPr>
          <p:spPr>
            <a:xfrm>
              <a:off x="3182142" y="5377933"/>
              <a:ext cx="5827717" cy="871864"/>
            </a:xfrm>
            <a:prstGeom prst="rect">
              <a:avLst/>
            </a:prstGeom>
            <a:solidFill>
              <a:srgbClr val="F8F8F8"/>
            </a:solidFill>
          </p:spPr>
          <p:txBody>
            <a:bodyPr wrap="square" lIns="72000" tIns="72000" rIns="72000" bIns="72000" anchor="ctr" anchorCtr="1">
              <a:normAutofit/>
            </a:bodyPr>
            <a:lstStyle/>
            <a:p>
              <a:pPr algn="ctr" defTabSz="457200">
                <a:lnSpc>
                  <a:spcPct val="130000"/>
                </a:lnSpc>
              </a:pPr>
              <a:r>
                <a:rPr lang="zh-CN" altLang="en-US" sz="1100" dirty="0">
                  <a:solidFill>
                    <a:prstClr val="black"/>
                  </a:solidFill>
                  <a:cs typeface="+mn-ea"/>
                  <a:sym typeface="+mn-lt"/>
                </a:rPr>
                <a:t>此部分内容作为文字排版占位显示，建议使用主题字体，已保持全文档文本格式的统一此部分内容作为文字排版占位显示，建议使用主题字体，已保持全文档文本格式的统一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5426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PA-组合 21"/>
          <p:cNvGrpSpPr/>
          <p:nvPr>
            <p:custDataLst>
              <p:tags r:id="rId1"/>
            </p:custDataLst>
          </p:nvPr>
        </p:nvGrpSpPr>
        <p:grpSpPr>
          <a:xfrm>
            <a:off x="609601" y="625304"/>
            <a:ext cx="2825750" cy="369570"/>
            <a:chOff x="564" y="454"/>
            <a:chExt cx="4450" cy="582"/>
          </a:xfrm>
        </p:grpSpPr>
        <p:grpSp>
          <p:nvGrpSpPr>
            <p:cNvPr id="23" name="组合 22"/>
            <p:cNvGrpSpPr/>
            <p:nvPr/>
          </p:nvGrpSpPr>
          <p:grpSpPr>
            <a:xfrm>
              <a:off x="564" y="512"/>
              <a:ext cx="466" cy="466"/>
              <a:chOff x="3386" y="3538"/>
              <a:chExt cx="3309" cy="3309"/>
            </a:xfrm>
          </p:grpSpPr>
          <p:sp>
            <p:nvSpPr>
              <p:cNvPr id="24" name="PA-椭圆 23"/>
              <p:cNvSpPr/>
              <p:nvPr>
                <p:custDataLst>
                  <p:tags r:id="rId3"/>
                </p:custDataLst>
              </p:nvPr>
            </p:nvSpPr>
            <p:spPr>
              <a:xfrm>
                <a:off x="3386" y="3538"/>
                <a:ext cx="3309" cy="330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PA-椭圆 24"/>
              <p:cNvSpPr/>
              <p:nvPr>
                <p:custDataLst>
                  <p:tags r:id="rId4"/>
                </p:custDataLst>
              </p:nvPr>
            </p:nvSpPr>
            <p:spPr>
              <a:xfrm>
                <a:off x="3943" y="4095"/>
                <a:ext cx="2196" cy="219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8" name="PA-文本框 27"/>
            <p:cNvSpPr txBox="1"/>
            <p:nvPr>
              <p:custDataLst>
                <p:tags r:id="rId2"/>
              </p:custDataLst>
            </p:nvPr>
          </p:nvSpPr>
          <p:spPr>
            <a:xfrm>
              <a:off x="1108" y="454"/>
              <a:ext cx="3906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rgbClr val="44526F"/>
                  </a:solidFill>
                  <a:cs typeface="+mn-ea"/>
                  <a:sym typeface="+mn-lt"/>
                </a:rPr>
                <a:t>工作总体回顾</a:t>
              </a:r>
            </a:p>
          </p:txBody>
        </p:sp>
      </p:grpSp>
      <p:sp>
        <p:nvSpPr>
          <p:cNvPr id="7" name="íślíḋè-Rectangle 2">
            <a:extLst>
              <a:ext uri="{FF2B5EF4-FFF2-40B4-BE49-F238E27FC236}">
                <a16:creationId xmlns:a16="http://schemas.microsoft.com/office/drawing/2014/main" xmlns="" id="{8F3A8736-8CE0-4A47-A50F-E4B71B0E7E1D}"/>
              </a:ext>
            </a:extLst>
          </p:cNvPr>
          <p:cNvSpPr/>
          <p:nvPr/>
        </p:nvSpPr>
        <p:spPr bwMode="auto">
          <a:xfrm>
            <a:off x="719138" y="1637389"/>
            <a:ext cx="10753724" cy="2294227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cxnSp>
        <p:nvCxnSpPr>
          <p:cNvPr id="8" name="íślíḋè-Straight Connector 22">
            <a:extLst>
              <a:ext uri="{FF2B5EF4-FFF2-40B4-BE49-F238E27FC236}">
                <a16:creationId xmlns:a16="http://schemas.microsoft.com/office/drawing/2014/main" xmlns="" id="{A984D98D-478D-40E1-A14C-F72A0B5373AC}"/>
              </a:ext>
            </a:extLst>
          </p:cNvPr>
          <p:cNvCxnSpPr/>
          <p:nvPr/>
        </p:nvCxnSpPr>
        <p:spPr>
          <a:xfrm>
            <a:off x="4470806" y="3178424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íślíḋè-Straight Connector 23">
            <a:extLst>
              <a:ext uri="{FF2B5EF4-FFF2-40B4-BE49-F238E27FC236}">
                <a16:creationId xmlns:a16="http://schemas.microsoft.com/office/drawing/2014/main" xmlns="" id="{7FD932C6-060A-4842-A5CB-5B6D8B0AE651}"/>
              </a:ext>
            </a:extLst>
          </p:cNvPr>
          <p:cNvCxnSpPr/>
          <p:nvPr/>
        </p:nvCxnSpPr>
        <p:spPr>
          <a:xfrm>
            <a:off x="7721194" y="3178424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5">
            <a:extLst>
              <a:ext uri="{FF2B5EF4-FFF2-40B4-BE49-F238E27FC236}">
                <a16:creationId xmlns:a16="http://schemas.microsoft.com/office/drawing/2014/main" xmlns="" id="{3BC74F72-DC93-4A02-9637-646AFF8A3F1B}"/>
              </a:ext>
            </a:extLst>
          </p:cNvPr>
          <p:cNvGrpSpPr/>
          <p:nvPr/>
        </p:nvGrpSpPr>
        <p:grpSpPr>
          <a:xfrm>
            <a:off x="1998017" y="3335465"/>
            <a:ext cx="1735427" cy="2109769"/>
            <a:chOff x="912798" y="1811185"/>
            <a:chExt cx="1735427" cy="2109769"/>
          </a:xfrm>
        </p:grpSpPr>
        <p:sp>
          <p:nvSpPr>
            <p:cNvPr id="11" name="îṣļîḑé-Oval 18">
              <a:extLst>
                <a:ext uri="{FF2B5EF4-FFF2-40B4-BE49-F238E27FC236}">
                  <a16:creationId xmlns:a16="http://schemas.microsoft.com/office/drawing/2014/main" xmlns="" id="{750F36CB-1EE8-43AE-9544-5C665BD8084E}"/>
                </a:ext>
              </a:extLst>
            </p:cNvPr>
            <p:cNvSpPr/>
            <p:nvPr/>
          </p:nvSpPr>
          <p:spPr>
            <a:xfrm>
              <a:off x="1325633" y="1811185"/>
              <a:ext cx="909757" cy="909757"/>
            </a:xfrm>
            <a:prstGeom prst="ellipse">
              <a:avLst/>
            </a:prstGeom>
            <a:solidFill>
              <a:srgbClr val="44526F"/>
            </a:solidFill>
            <a:ln w="92075">
              <a:solidFill>
                <a:schemeClr val="bg1">
                  <a:alpha val="18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îṣļîḑé-Freeform 13">
              <a:extLst>
                <a:ext uri="{FF2B5EF4-FFF2-40B4-BE49-F238E27FC236}">
                  <a16:creationId xmlns:a16="http://schemas.microsoft.com/office/drawing/2014/main" xmlns="" id="{8708B85A-4BC9-421D-A170-15295BEB8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954" y="2031004"/>
              <a:ext cx="470119" cy="470120"/>
            </a:xfrm>
            <a:custGeom>
              <a:avLst/>
              <a:gdLst>
                <a:gd name="T0" fmla="*/ 2 w 59"/>
                <a:gd name="T1" fmla="*/ 0 h 59"/>
                <a:gd name="T2" fmla="*/ 0 w 59"/>
                <a:gd name="T3" fmla="*/ 57 h 59"/>
                <a:gd name="T4" fmla="*/ 14 w 59"/>
                <a:gd name="T5" fmla="*/ 59 h 59"/>
                <a:gd name="T6" fmla="*/ 15 w 59"/>
                <a:gd name="T7" fmla="*/ 57 h 59"/>
                <a:gd name="T8" fmla="*/ 45 w 59"/>
                <a:gd name="T9" fmla="*/ 53 h 59"/>
                <a:gd name="T10" fmla="*/ 44 w 59"/>
                <a:gd name="T11" fmla="*/ 57 h 59"/>
                <a:gd name="T12" fmla="*/ 58 w 59"/>
                <a:gd name="T13" fmla="*/ 59 h 59"/>
                <a:gd name="T14" fmla="*/ 59 w 59"/>
                <a:gd name="T15" fmla="*/ 2 h 59"/>
                <a:gd name="T16" fmla="*/ 3 w 59"/>
                <a:gd name="T17" fmla="*/ 5 h 59"/>
                <a:gd name="T18" fmla="*/ 14 w 59"/>
                <a:gd name="T19" fmla="*/ 11 h 59"/>
                <a:gd name="T20" fmla="*/ 10 w 59"/>
                <a:gd name="T21" fmla="*/ 35 h 59"/>
                <a:gd name="T22" fmla="*/ 3 w 59"/>
                <a:gd name="T23" fmla="*/ 5 h 59"/>
                <a:gd name="T24" fmla="*/ 3 w 59"/>
                <a:gd name="T25" fmla="*/ 56 h 59"/>
                <a:gd name="T26" fmla="*/ 10 w 59"/>
                <a:gd name="T27" fmla="*/ 38 h 59"/>
                <a:gd name="T28" fmla="*/ 3 w 59"/>
                <a:gd name="T29" fmla="*/ 56 h 59"/>
                <a:gd name="T30" fmla="*/ 28 w 59"/>
                <a:gd name="T31" fmla="*/ 48 h 59"/>
                <a:gd name="T32" fmla="*/ 13 w 59"/>
                <a:gd name="T33" fmla="*/ 37 h 59"/>
                <a:gd name="T34" fmla="*/ 28 w 59"/>
                <a:gd name="T35" fmla="*/ 14 h 59"/>
                <a:gd name="T36" fmla="*/ 15 w 59"/>
                <a:gd name="T37" fmla="*/ 9 h 59"/>
                <a:gd name="T38" fmla="*/ 5 w 59"/>
                <a:gd name="T39" fmla="*/ 3 h 59"/>
                <a:gd name="T40" fmla="*/ 44 w 59"/>
                <a:gd name="T41" fmla="*/ 9 h 59"/>
                <a:gd name="T42" fmla="*/ 15 w 59"/>
                <a:gd name="T43" fmla="*/ 9 h 59"/>
                <a:gd name="T44" fmla="*/ 45 w 59"/>
                <a:gd name="T45" fmla="*/ 48 h 59"/>
                <a:gd name="T46" fmla="*/ 31 w 59"/>
                <a:gd name="T47" fmla="*/ 14 h 59"/>
                <a:gd name="T48" fmla="*/ 47 w 59"/>
                <a:gd name="T49" fmla="*/ 37 h 59"/>
                <a:gd name="T50" fmla="*/ 56 w 59"/>
                <a:gd name="T51" fmla="*/ 56 h 59"/>
                <a:gd name="T52" fmla="*/ 47 w 59"/>
                <a:gd name="T53" fmla="*/ 56 h 59"/>
                <a:gd name="T54" fmla="*/ 56 w 59"/>
                <a:gd name="T55" fmla="*/ 38 h 59"/>
                <a:gd name="T56" fmla="*/ 56 w 59"/>
                <a:gd name="T57" fmla="*/ 35 h 59"/>
                <a:gd name="T58" fmla="*/ 49 w 59"/>
                <a:gd name="T59" fmla="*/ 35 h 59"/>
                <a:gd name="T60" fmla="*/ 45 w 59"/>
                <a:gd name="T61" fmla="*/ 11 h 59"/>
                <a:gd name="T62" fmla="*/ 56 w 59"/>
                <a:gd name="T63" fmla="*/ 3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" h="59">
                  <a:moveTo>
                    <a:pt x="5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1" y="59"/>
                    <a:pt x="2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5" y="59"/>
                    <a:pt x="15" y="58"/>
                    <a:pt x="15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8"/>
                    <a:pt x="45" y="59"/>
                    <a:pt x="46" y="59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9" y="59"/>
                    <a:pt x="59" y="58"/>
                    <a:pt x="59" y="57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9" y="1"/>
                    <a:pt x="59" y="0"/>
                    <a:pt x="58" y="0"/>
                  </a:cubicBezTo>
                  <a:close/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6" y="8"/>
                    <a:pt x="10" y="10"/>
                    <a:pt x="14" y="11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18" y="24"/>
                    <a:pt x="12" y="33"/>
                    <a:pt x="10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3" y="5"/>
                    <a:pt x="3" y="5"/>
                    <a:pt x="3" y="5"/>
                  </a:cubicBezTo>
                  <a:close/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" y="56"/>
                    <a:pt x="3" y="56"/>
                    <a:pt x="3" y="56"/>
                  </a:cubicBezTo>
                  <a:close/>
                  <a:moveTo>
                    <a:pt x="28" y="48"/>
                  </a:moveTo>
                  <a:cubicBezTo>
                    <a:pt x="28" y="48"/>
                    <a:pt x="28" y="48"/>
                    <a:pt x="28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4" y="35"/>
                    <a:pt x="21" y="25"/>
                    <a:pt x="23" y="14"/>
                  </a:cubicBezTo>
                  <a:cubicBezTo>
                    <a:pt x="25" y="14"/>
                    <a:pt x="26" y="14"/>
                    <a:pt x="28" y="14"/>
                  </a:cubicBezTo>
                  <a:cubicBezTo>
                    <a:pt x="28" y="48"/>
                    <a:pt x="28" y="48"/>
                    <a:pt x="28" y="48"/>
                  </a:cubicBezTo>
                  <a:close/>
                  <a:moveTo>
                    <a:pt x="15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2" y="7"/>
                    <a:pt x="8" y="6"/>
                    <a:pt x="5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1" y="6"/>
                    <a:pt x="48" y="7"/>
                    <a:pt x="44" y="9"/>
                  </a:cubicBezTo>
                  <a:cubicBezTo>
                    <a:pt x="40" y="11"/>
                    <a:pt x="35" y="12"/>
                    <a:pt x="30" y="12"/>
                  </a:cubicBezTo>
                  <a:cubicBezTo>
                    <a:pt x="25" y="12"/>
                    <a:pt x="20" y="11"/>
                    <a:pt x="15" y="9"/>
                  </a:cubicBezTo>
                  <a:close/>
                  <a:moveTo>
                    <a:pt x="45" y="48"/>
                  </a:moveTo>
                  <a:cubicBezTo>
                    <a:pt x="45" y="48"/>
                    <a:pt x="45" y="48"/>
                    <a:pt x="45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3" y="14"/>
                    <a:pt x="35" y="14"/>
                    <a:pt x="37" y="14"/>
                  </a:cubicBezTo>
                  <a:cubicBezTo>
                    <a:pt x="39" y="25"/>
                    <a:pt x="45" y="35"/>
                    <a:pt x="47" y="37"/>
                  </a:cubicBezTo>
                  <a:cubicBezTo>
                    <a:pt x="45" y="48"/>
                    <a:pt x="45" y="48"/>
                    <a:pt x="45" y="48"/>
                  </a:cubicBezTo>
                  <a:close/>
                  <a:moveTo>
                    <a:pt x="56" y="56"/>
                  </a:moveTo>
                  <a:cubicBezTo>
                    <a:pt x="56" y="56"/>
                    <a:pt x="56" y="56"/>
                    <a:pt x="56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56"/>
                    <a:pt x="56" y="56"/>
                    <a:pt x="56" y="56"/>
                  </a:cubicBezTo>
                  <a:close/>
                  <a:moveTo>
                    <a:pt x="56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2" y="24"/>
                    <a:pt x="40" y="13"/>
                  </a:cubicBezTo>
                  <a:cubicBezTo>
                    <a:pt x="42" y="13"/>
                    <a:pt x="44" y="12"/>
                    <a:pt x="45" y="11"/>
                  </a:cubicBezTo>
                  <a:cubicBezTo>
                    <a:pt x="49" y="10"/>
                    <a:pt x="53" y="8"/>
                    <a:pt x="56" y="5"/>
                  </a:cubicBezTo>
                  <a:cubicBezTo>
                    <a:pt x="56" y="35"/>
                    <a:pt x="56" y="35"/>
                    <a:pt x="56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îṣļîḑé-文本框 18">
              <a:extLst>
                <a:ext uri="{FF2B5EF4-FFF2-40B4-BE49-F238E27FC236}">
                  <a16:creationId xmlns:a16="http://schemas.microsoft.com/office/drawing/2014/main" xmlns="" id="{311B6834-3FEA-4052-A3A1-3381964A825A}"/>
                </a:ext>
              </a:extLst>
            </p:cNvPr>
            <p:cNvSpPr txBox="1"/>
            <p:nvPr/>
          </p:nvSpPr>
          <p:spPr>
            <a:xfrm>
              <a:off x="912799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îṣļîḑé-文本框 19">
              <a:extLst>
                <a:ext uri="{FF2B5EF4-FFF2-40B4-BE49-F238E27FC236}">
                  <a16:creationId xmlns:a16="http://schemas.microsoft.com/office/drawing/2014/main" xmlns="" id="{3E8FD522-47A8-4AA5-A4C1-4F89119903D4}"/>
                </a:ext>
              </a:extLst>
            </p:cNvPr>
            <p:cNvSpPr txBox="1"/>
            <p:nvPr/>
          </p:nvSpPr>
          <p:spPr>
            <a:xfrm>
              <a:off x="912798" y="3394143"/>
              <a:ext cx="1735426" cy="526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15" name="组合 6">
            <a:extLst>
              <a:ext uri="{FF2B5EF4-FFF2-40B4-BE49-F238E27FC236}">
                <a16:creationId xmlns:a16="http://schemas.microsoft.com/office/drawing/2014/main" xmlns="" id="{337DFB6D-7E64-41B2-8331-4F04CFA8DD5B}"/>
              </a:ext>
            </a:extLst>
          </p:cNvPr>
          <p:cNvGrpSpPr/>
          <p:nvPr/>
        </p:nvGrpSpPr>
        <p:grpSpPr>
          <a:xfrm>
            <a:off x="5228288" y="3335465"/>
            <a:ext cx="1735426" cy="2109769"/>
            <a:chOff x="3109086" y="1811185"/>
            <a:chExt cx="1735426" cy="2109769"/>
          </a:xfrm>
        </p:grpSpPr>
        <p:grpSp>
          <p:nvGrpSpPr>
            <p:cNvPr id="16" name="组合 13">
              <a:extLst>
                <a:ext uri="{FF2B5EF4-FFF2-40B4-BE49-F238E27FC236}">
                  <a16:creationId xmlns:a16="http://schemas.microsoft.com/office/drawing/2014/main" xmlns="" id="{E6097E89-1FFA-4B92-A591-55D98FE21A8F}"/>
                </a:ext>
              </a:extLst>
            </p:cNvPr>
            <p:cNvGrpSpPr/>
            <p:nvPr/>
          </p:nvGrpSpPr>
          <p:grpSpPr>
            <a:xfrm>
              <a:off x="3521921" y="1811185"/>
              <a:ext cx="909757" cy="909757"/>
              <a:chOff x="3517217" y="1811185"/>
              <a:chExt cx="909757" cy="909757"/>
            </a:xfrm>
          </p:grpSpPr>
          <p:sp>
            <p:nvSpPr>
              <p:cNvPr id="19" name="îṣļîḑé-Oval 16">
                <a:extLst>
                  <a:ext uri="{FF2B5EF4-FFF2-40B4-BE49-F238E27FC236}">
                    <a16:creationId xmlns:a16="http://schemas.microsoft.com/office/drawing/2014/main" xmlns="" id="{05B5A859-F08D-403E-A766-217E226B3621}"/>
                  </a:ext>
                </a:extLst>
              </p:cNvPr>
              <p:cNvSpPr/>
              <p:nvPr/>
            </p:nvSpPr>
            <p:spPr>
              <a:xfrm>
                <a:off x="3517217" y="1811185"/>
                <a:ext cx="909757" cy="909757"/>
              </a:xfrm>
              <a:prstGeom prst="ellipse">
                <a:avLst/>
              </a:prstGeom>
              <a:solidFill>
                <a:srgbClr val="44526F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îṣļîḑé-Freeform 5">
                <a:extLst>
                  <a:ext uri="{FF2B5EF4-FFF2-40B4-BE49-F238E27FC236}">
                    <a16:creationId xmlns:a16="http://schemas.microsoft.com/office/drawing/2014/main" xmlns="" id="{CA90740E-5207-4DC1-9302-BB30A34F8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223" y="2030081"/>
                <a:ext cx="492711" cy="478430"/>
              </a:xfrm>
              <a:custGeom>
                <a:avLst/>
                <a:gdLst>
                  <a:gd name="T0" fmla="*/ 89 w 144"/>
                  <a:gd name="T1" fmla="*/ 129 h 140"/>
                  <a:gd name="T2" fmla="*/ 82 w 144"/>
                  <a:gd name="T3" fmla="*/ 11 h 140"/>
                  <a:gd name="T4" fmla="*/ 11 w 144"/>
                  <a:gd name="T5" fmla="*/ 129 h 140"/>
                  <a:gd name="T6" fmla="*/ 27 w 144"/>
                  <a:gd name="T7" fmla="*/ 107 h 140"/>
                  <a:gd name="T8" fmla="*/ 72 w 144"/>
                  <a:gd name="T9" fmla="*/ 113 h 140"/>
                  <a:gd name="T10" fmla="*/ 82 w 144"/>
                  <a:gd name="T11" fmla="*/ 129 h 140"/>
                  <a:gd name="T12" fmla="*/ 103 w 144"/>
                  <a:gd name="T13" fmla="*/ 68 h 140"/>
                  <a:gd name="T14" fmla="*/ 119 w 144"/>
                  <a:gd name="T15" fmla="*/ 61 h 140"/>
                  <a:gd name="T16" fmla="*/ 103 w 144"/>
                  <a:gd name="T17" fmla="*/ 68 h 140"/>
                  <a:gd name="T18" fmla="*/ 100 w 144"/>
                  <a:gd name="T19" fmla="*/ 82 h 140"/>
                  <a:gd name="T20" fmla="*/ 122 w 144"/>
                  <a:gd name="T21" fmla="*/ 82 h 140"/>
                  <a:gd name="T22" fmla="*/ 103 w 144"/>
                  <a:gd name="T23" fmla="*/ 103 h 140"/>
                  <a:gd name="T24" fmla="*/ 103 w 144"/>
                  <a:gd name="T25" fmla="*/ 96 h 140"/>
                  <a:gd name="T26" fmla="*/ 119 w 144"/>
                  <a:gd name="T27" fmla="*/ 103 h 140"/>
                  <a:gd name="T28" fmla="*/ 103 w 144"/>
                  <a:gd name="T29" fmla="*/ 121 h 140"/>
                  <a:gd name="T30" fmla="*/ 119 w 144"/>
                  <a:gd name="T31" fmla="*/ 114 h 140"/>
                  <a:gd name="T32" fmla="*/ 103 w 144"/>
                  <a:gd name="T33" fmla="*/ 121 h 140"/>
                  <a:gd name="T34" fmla="*/ 18 w 144"/>
                  <a:gd name="T35" fmla="*/ 24 h 140"/>
                  <a:gd name="T36" fmla="*/ 40 w 144"/>
                  <a:gd name="T37" fmla="*/ 24 h 140"/>
                  <a:gd name="T38" fmla="*/ 57 w 144"/>
                  <a:gd name="T39" fmla="*/ 27 h 140"/>
                  <a:gd name="T40" fmla="*/ 57 w 144"/>
                  <a:gd name="T41" fmla="*/ 21 h 140"/>
                  <a:gd name="T42" fmla="*/ 72 w 144"/>
                  <a:gd name="T43" fmla="*/ 27 h 140"/>
                  <a:gd name="T44" fmla="*/ 21 w 144"/>
                  <a:gd name="T45" fmla="*/ 45 h 140"/>
                  <a:gd name="T46" fmla="*/ 37 w 144"/>
                  <a:gd name="T47" fmla="*/ 38 h 140"/>
                  <a:gd name="T48" fmla="*/ 21 w 144"/>
                  <a:gd name="T49" fmla="*/ 45 h 140"/>
                  <a:gd name="T50" fmla="*/ 53 w 144"/>
                  <a:gd name="T51" fmla="*/ 42 h 140"/>
                  <a:gd name="T52" fmla="*/ 75 w 144"/>
                  <a:gd name="T53" fmla="*/ 42 h 140"/>
                  <a:gd name="T54" fmla="*/ 21 w 144"/>
                  <a:gd name="T55" fmla="*/ 63 h 140"/>
                  <a:gd name="T56" fmla="*/ 21 w 144"/>
                  <a:gd name="T57" fmla="*/ 56 h 140"/>
                  <a:gd name="T58" fmla="*/ 37 w 144"/>
                  <a:gd name="T59" fmla="*/ 63 h 140"/>
                  <a:gd name="T60" fmla="*/ 57 w 144"/>
                  <a:gd name="T61" fmla="*/ 63 h 140"/>
                  <a:gd name="T62" fmla="*/ 72 w 144"/>
                  <a:gd name="T63" fmla="*/ 56 h 140"/>
                  <a:gd name="T64" fmla="*/ 57 w 144"/>
                  <a:gd name="T65" fmla="*/ 63 h 140"/>
                  <a:gd name="T66" fmla="*/ 18 w 144"/>
                  <a:gd name="T67" fmla="*/ 77 h 140"/>
                  <a:gd name="T68" fmla="*/ 40 w 144"/>
                  <a:gd name="T69" fmla="*/ 77 h 140"/>
                  <a:gd name="T70" fmla="*/ 57 w 144"/>
                  <a:gd name="T71" fmla="*/ 80 h 140"/>
                  <a:gd name="T72" fmla="*/ 57 w 144"/>
                  <a:gd name="T73" fmla="*/ 74 h 140"/>
                  <a:gd name="T74" fmla="*/ 72 w 144"/>
                  <a:gd name="T75" fmla="*/ 80 h 140"/>
                  <a:gd name="T76" fmla="*/ 21 w 144"/>
                  <a:gd name="T77" fmla="*/ 98 h 140"/>
                  <a:gd name="T78" fmla="*/ 37 w 144"/>
                  <a:gd name="T79" fmla="*/ 91 h 140"/>
                  <a:gd name="T80" fmla="*/ 21 w 144"/>
                  <a:gd name="T81" fmla="*/ 98 h 140"/>
                  <a:gd name="T82" fmla="*/ 53 w 144"/>
                  <a:gd name="T83" fmla="*/ 95 h 140"/>
                  <a:gd name="T84" fmla="*/ 75 w 144"/>
                  <a:gd name="T85" fmla="*/ 95 h 140"/>
                  <a:gd name="T86" fmla="*/ 93 w 144"/>
                  <a:gd name="T87" fmla="*/ 41 h 140"/>
                  <a:gd name="T88" fmla="*/ 138 w 144"/>
                  <a:gd name="T89" fmla="*/ 41 h 140"/>
                  <a:gd name="T90" fmla="*/ 144 w 144"/>
                  <a:gd name="T91" fmla="*/ 135 h 140"/>
                  <a:gd name="T92" fmla="*/ 67 w 144"/>
                  <a:gd name="T93" fmla="*/ 140 h 140"/>
                  <a:gd name="T94" fmla="*/ 61 w 144"/>
                  <a:gd name="T95" fmla="*/ 118 h 140"/>
                  <a:gd name="T96" fmla="*/ 32 w 144"/>
                  <a:gd name="T97" fmla="*/ 135 h 140"/>
                  <a:gd name="T98" fmla="*/ 6 w 144"/>
                  <a:gd name="T99" fmla="*/ 140 h 140"/>
                  <a:gd name="T100" fmla="*/ 0 w 144"/>
                  <a:gd name="T101" fmla="*/ 6 h 140"/>
                  <a:gd name="T102" fmla="*/ 88 w 144"/>
                  <a:gd name="T103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4" h="140">
                    <a:moveTo>
                      <a:pt x="133" y="52"/>
                    </a:moveTo>
                    <a:cubicBezTo>
                      <a:pt x="89" y="52"/>
                      <a:pt x="89" y="52"/>
                      <a:pt x="89" y="52"/>
                    </a:cubicBezTo>
                    <a:cubicBezTo>
                      <a:pt x="89" y="129"/>
                      <a:pt x="89" y="129"/>
                      <a:pt x="89" y="129"/>
                    </a:cubicBezTo>
                    <a:cubicBezTo>
                      <a:pt x="133" y="129"/>
                      <a:pt x="133" y="129"/>
                      <a:pt x="133" y="129"/>
                    </a:cubicBezTo>
                    <a:cubicBezTo>
                      <a:pt x="133" y="52"/>
                      <a:pt x="133" y="52"/>
                      <a:pt x="133" y="52"/>
                    </a:cubicBezTo>
                    <a:close/>
                    <a:moveTo>
                      <a:pt x="82" y="11"/>
                    </a:moveTo>
                    <a:cubicBezTo>
                      <a:pt x="82" y="11"/>
                      <a:pt x="82" y="11"/>
                      <a:pt x="82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29"/>
                      <a:pt x="11" y="129"/>
                      <a:pt x="11" y="129"/>
                    </a:cubicBezTo>
                    <a:cubicBezTo>
                      <a:pt x="21" y="129"/>
                      <a:pt x="21" y="129"/>
                      <a:pt x="21" y="129"/>
                    </a:cubicBezTo>
                    <a:cubicBezTo>
                      <a:pt x="21" y="113"/>
                      <a:pt x="21" y="113"/>
                      <a:pt x="21" y="113"/>
                    </a:cubicBezTo>
                    <a:cubicBezTo>
                      <a:pt x="21" y="110"/>
                      <a:pt x="24" y="107"/>
                      <a:pt x="27" y="107"/>
                    </a:cubicBezTo>
                    <a:cubicBezTo>
                      <a:pt x="27" y="107"/>
                      <a:pt x="27" y="107"/>
                      <a:pt x="27" y="107"/>
                    </a:cubicBezTo>
                    <a:cubicBezTo>
                      <a:pt x="67" y="107"/>
                      <a:pt x="67" y="107"/>
                      <a:pt x="67" y="107"/>
                    </a:cubicBezTo>
                    <a:cubicBezTo>
                      <a:pt x="70" y="107"/>
                      <a:pt x="72" y="110"/>
                      <a:pt x="72" y="113"/>
                    </a:cubicBezTo>
                    <a:cubicBezTo>
                      <a:pt x="72" y="113"/>
                      <a:pt x="72" y="113"/>
                      <a:pt x="72" y="113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82" y="129"/>
                      <a:pt x="82" y="129"/>
                      <a:pt x="82" y="129"/>
                    </a:cubicBezTo>
                    <a:cubicBezTo>
                      <a:pt x="82" y="90"/>
                      <a:pt x="82" y="51"/>
                      <a:pt x="82" y="11"/>
                    </a:cubicBezTo>
                    <a:close/>
                    <a:moveTo>
                      <a:pt x="103" y="68"/>
                    </a:moveTo>
                    <a:cubicBezTo>
                      <a:pt x="103" y="68"/>
                      <a:pt x="103" y="68"/>
                      <a:pt x="103" y="68"/>
                    </a:cubicBezTo>
                    <a:cubicBezTo>
                      <a:pt x="101" y="68"/>
                      <a:pt x="100" y="66"/>
                      <a:pt x="100" y="64"/>
                    </a:cubicBezTo>
                    <a:cubicBezTo>
                      <a:pt x="100" y="62"/>
                      <a:pt x="101" y="61"/>
                      <a:pt x="103" y="61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20" y="61"/>
                      <a:pt x="122" y="62"/>
                      <a:pt x="122" y="64"/>
                    </a:cubicBezTo>
                    <a:cubicBezTo>
                      <a:pt x="122" y="66"/>
                      <a:pt x="120" y="68"/>
                      <a:pt x="119" y="68"/>
                    </a:cubicBezTo>
                    <a:cubicBezTo>
                      <a:pt x="103" y="68"/>
                      <a:pt x="103" y="68"/>
                      <a:pt x="103" y="68"/>
                    </a:cubicBezTo>
                    <a:close/>
                    <a:moveTo>
                      <a:pt x="103" y="85"/>
                    </a:moveTo>
                    <a:cubicBezTo>
                      <a:pt x="103" y="85"/>
                      <a:pt x="103" y="85"/>
                      <a:pt x="103" y="85"/>
                    </a:cubicBezTo>
                    <a:cubicBezTo>
                      <a:pt x="101" y="85"/>
                      <a:pt x="100" y="84"/>
                      <a:pt x="100" y="82"/>
                    </a:cubicBezTo>
                    <a:cubicBezTo>
                      <a:pt x="100" y="80"/>
                      <a:pt x="101" y="79"/>
                      <a:pt x="103" y="79"/>
                    </a:cubicBezTo>
                    <a:cubicBezTo>
                      <a:pt x="119" y="79"/>
                      <a:pt x="119" y="79"/>
                      <a:pt x="119" y="79"/>
                    </a:cubicBezTo>
                    <a:cubicBezTo>
                      <a:pt x="120" y="79"/>
                      <a:pt x="122" y="80"/>
                      <a:pt x="122" y="82"/>
                    </a:cubicBezTo>
                    <a:cubicBezTo>
                      <a:pt x="122" y="84"/>
                      <a:pt x="120" y="85"/>
                      <a:pt x="119" y="85"/>
                    </a:cubicBezTo>
                    <a:cubicBezTo>
                      <a:pt x="103" y="85"/>
                      <a:pt x="103" y="85"/>
                      <a:pt x="103" y="85"/>
                    </a:cubicBezTo>
                    <a:close/>
                    <a:moveTo>
                      <a:pt x="103" y="103"/>
                    </a:moveTo>
                    <a:cubicBezTo>
                      <a:pt x="103" y="103"/>
                      <a:pt x="103" y="103"/>
                      <a:pt x="103" y="103"/>
                    </a:cubicBezTo>
                    <a:cubicBezTo>
                      <a:pt x="101" y="103"/>
                      <a:pt x="100" y="101"/>
                      <a:pt x="100" y="100"/>
                    </a:cubicBezTo>
                    <a:cubicBezTo>
                      <a:pt x="100" y="98"/>
                      <a:pt x="101" y="96"/>
                      <a:pt x="103" y="96"/>
                    </a:cubicBezTo>
                    <a:cubicBezTo>
                      <a:pt x="119" y="96"/>
                      <a:pt x="119" y="96"/>
                      <a:pt x="119" y="96"/>
                    </a:cubicBezTo>
                    <a:cubicBezTo>
                      <a:pt x="120" y="96"/>
                      <a:pt x="122" y="98"/>
                      <a:pt x="122" y="100"/>
                    </a:cubicBezTo>
                    <a:cubicBezTo>
                      <a:pt x="122" y="101"/>
                      <a:pt x="120" y="103"/>
                      <a:pt x="119" y="103"/>
                    </a:cubicBezTo>
                    <a:cubicBezTo>
                      <a:pt x="103" y="103"/>
                      <a:pt x="103" y="103"/>
                      <a:pt x="103" y="103"/>
                    </a:cubicBezTo>
                    <a:close/>
                    <a:moveTo>
                      <a:pt x="103" y="121"/>
                    </a:moveTo>
                    <a:cubicBezTo>
                      <a:pt x="103" y="121"/>
                      <a:pt x="103" y="121"/>
                      <a:pt x="103" y="121"/>
                    </a:cubicBezTo>
                    <a:cubicBezTo>
                      <a:pt x="101" y="121"/>
                      <a:pt x="100" y="119"/>
                      <a:pt x="100" y="117"/>
                    </a:cubicBezTo>
                    <a:cubicBezTo>
                      <a:pt x="100" y="116"/>
                      <a:pt x="101" y="114"/>
                      <a:pt x="103" y="114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20" y="114"/>
                      <a:pt x="122" y="116"/>
                      <a:pt x="122" y="117"/>
                    </a:cubicBezTo>
                    <a:cubicBezTo>
                      <a:pt x="122" y="119"/>
                      <a:pt x="120" y="121"/>
                      <a:pt x="119" y="121"/>
                    </a:cubicBezTo>
                    <a:cubicBezTo>
                      <a:pt x="103" y="121"/>
                      <a:pt x="103" y="121"/>
                      <a:pt x="103" y="121"/>
                    </a:cubicBezTo>
                    <a:close/>
                    <a:moveTo>
                      <a:pt x="21" y="27"/>
                    </a:moveTo>
                    <a:cubicBezTo>
                      <a:pt x="21" y="27"/>
                      <a:pt x="21" y="27"/>
                      <a:pt x="21" y="27"/>
                    </a:cubicBezTo>
                    <a:cubicBezTo>
                      <a:pt x="19" y="27"/>
                      <a:pt x="18" y="26"/>
                      <a:pt x="18" y="24"/>
                    </a:cubicBezTo>
                    <a:cubicBezTo>
                      <a:pt x="18" y="22"/>
                      <a:pt x="19" y="21"/>
                      <a:pt x="21" y="21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9" y="21"/>
                      <a:pt x="40" y="22"/>
                      <a:pt x="40" y="24"/>
                    </a:cubicBezTo>
                    <a:cubicBezTo>
                      <a:pt x="40" y="26"/>
                      <a:pt x="39" y="27"/>
                      <a:pt x="37" y="27"/>
                    </a:cubicBezTo>
                    <a:cubicBezTo>
                      <a:pt x="21" y="27"/>
                      <a:pt x="21" y="27"/>
                      <a:pt x="21" y="27"/>
                    </a:cubicBezTo>
                    <a:close/>
                    <a:moveTo>
                      <a:pt x="57" y="27"/>
                    </a:moveTo>
                    <a:cubicBezTo>
                      <a:pt x="57" y="27"/>
                      <a:pt x="57" y="27"/>
                      <a:pt x="57" y="27"/>
                    </a:cubicBezTo>
                    <a:cubicBezTo>
                      <a:pt x="55" y="27"/>
                      <a:pt x="53" y="26"/>
                      <a:pt x="53" y="24"/>
                    </a:cubicBezTo>
                    <a:cubicBezTo>
                      <a:pt x="53" y="22"/>
                      <a:pt x="55" y="21"/>
                      <a:pt x="57" y="21"/>
                    </a:cubicBezTo>
                    <a:cubicBezTo>
                      <a:pt x="72" y="21"/>
                      <a:pt x="72" y="21"/>
                      <a:pt x="72" y="21"/>
                    </a:cubicBezTo>
                    <a:cubicBezTo>
                      <a:pt x="74" y="21"/>
                      <a:pt x="75" y="22"/>
                      <a:pt x="75" y="24"/>
                    </a:cubicBezTo>
                    <a:cubicBezTo>
                      <a:pt x="75" y="26"/>
                      <a:pt x="74" y="27"/>
                      <a:pt x="72" y="27"/>
                    </a:cubicBezTo>
                    <a:cubicBezTo>
                      <a:pt x="57" y="27"/>
                      <a:pt x="57" y="27"/>
                      <a:pt x="57" y="27"/>
                    </a:cubicBezTo>
                    <a:close/>
                    <a:moveTo>
                      <a:pt x="21" y="45"/>
                    </a:moveTo>
                    <a:cubicBezTo>
                      <a:pt x="21" y="45"/>
                      <a:pt x="21" y="45"/>
                      <a:pt x="21" y="45"/>
                    </a:cubicBezTo>
                    <a:cubicBezTo>
                      <a:pt x="19" y="45"/>
                      <a:pt x="18" y="44"/>
                      <a:pt x="18" y="42"/>
                    </a:cubicBezTo>
                    <a:cubicBezTo>
                      <a:pt x="18" y="40"/>
                      <a:pt x="19" y="38"/>
                      <a:pt x="21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39" y="38"/>
                      <a:pt x="40" y="40"/>
                      <a:pt x="40" y="42"/>
                    </a:cubicBezTo>
                    <a:cubicBezTo>
                      <a:pt x="40" y="44"/>
                      <a:pt x="39" y="45"/>
                      <a:pt x="37" y="45"/>
                    </a:cubicBezTo>
                    <a:cubicBezTo>
                      <a:pt x="21" y="45"/>
                      <a:pt x="21" y="45"/>
                      <a:pt x="21" y="45"/>
                    </a:cubicBezTo>
                    <a:close/>
                    <a:moveTo>
                      <a:pt x="57" y="45"/>
                    </a:moveTo>
                    <a:cubicBezTo>
                      <a:pt x="57" y="45"/>
                      <a:pt x="57" y="45"/>
                      <a:pt x="57" y="45"/>
                    </a:cubicBezTo>
                    <a:cubicBezTo>
                      <a:pt x="55" y="45"/>
                      <a:pt x="53" y="44"/>
                      <a:pt x="53" y="42"/>
                    </a:cubicBezTo>
                    <a:cubicBezTo>
                      <a:pt x="53" y="40"/>
                      <a:pt x="55" y="38"/>
                      <a:pt x="57" y="38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4" y="38"/>
                      <a:pt x="75" y="40"/>
                      <a:pt x="75" y="42"/>
                    </a:cubicBezTo>
                    <a:cubicBezTo>
                      <a:pt x="75" y="44"/>
                      <a:pt x="74" y="45"/>
                      <a:pt x="72" y="45"/>
                    </a:cubicBezTo>
                    <a:cubicBezTo>
                      <a:pt x="57" y="45"/>
                      <a:pt x="57" y="45"/>
                      <a:pt x="57" y="45"/>
                    </a:cubicBezTo>
                    <a:close/>
                    <a:moveTo>
                      <a:pt x="21" y="63"/>
                    </a:moveTo>
                    <a:cubicBezTo>
                      <a:pt x="21" y="63"/>
                      <a:pt x="21" y="63"/>
                      <a:pt x="21" y="63"/>
                    </a:cubicBezTo>
                    <a:cubicBezTo>
                      <a:pt x="19" y="63"/>
                      <a:pt x="18" y="61"/>
                      <a:pt x="18" y="59"/>
                    </a:cubicBezTo>
                    <a:cubicBezTo>
                      <a:pt x="18" y="58"/>
                      <a:pt x="19" y="56"/>
                      <a:pt x="21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9" y="56"/>
                      <a:pt x="40" y="58"/>
                      <a:pt x="40" y="59"/>
                    </a:cubicBezTo>
                    <a:cubicBezTo>
                      <a:pt x="40" y="61"/>
                      <a:pt x="39" y="63"/>
                      <a:pt x="37" y="63"/>
                    </a:cubicBezTo>
                    <a:cubicBezTo>
                      <a:pt x="21" y="63"/>
                      <a:pt x="21" y="63"/>
                      <a:pt x="21" y="63"/>
                    </a:cubicBezTo>
                    <a:close/>
                    <a:moveTo>
                      <a:pt x="57" y="63"/>
                    </a:moveTo>
                    <a:cubicBezTo>
                      <a:pt x="57" y="63"/>
                      <a:pt x="57" y="63"/>
                      <a:pt x="57" y="63"/>
                    </a:cubicBezTo>
                    <a:cubicBezTo>
                      <a:pt x="55" y="63"/>
                      <a:pt x="53" y="61"/>
                      <a:pt x="53" y="59"/>
                    </a:cubicBezTo>
                    <a:cubicBezTo>
                      <a:pt x="53" y="58"/>
                      <a:pt x="55" y="56"/>
                      <a:pt x="57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74" y="56"/>
                      <a:pt x="75" y="58"/>
                      <a:pt x="75" y="59"/>
                    </a:cubicBezTo>
                    <a:cubicBezTo>
                      <a:pt x="75" y="61"/>
                      <a:pt x="74" y="63"/>
                      <a:pt x="72" y="63"/>
                    </a:cubicBezTo>
                    <a:cubicBezTo>
                      <a:pt x="57" y="63"/>
                      <a:pt x="57" y="63"/>
                      <a:pt x="57" y="63"/>
                    </a:cubicBezTo>
                    <a:close/>
                    <a:moveTo>
                      <a:pt x="21" y="80"/>
                    </a:moveTo>
                    <a:cubicBezTo>
                      <a:pt x="21" y="80"/>
                      <a:pt x="21" y="80"/>
                      <a:pt x="21" y="80"/>
                    </a:cubicBezTo>
                    <a:cubicBezTo>
                      <a:pt x="19" y="80"/>
                      <a:pt x="18" y="79"/>
                      <a:pt x="18" y="77"/>
                    </a:cubicBezTo>
                    <a:cubicBezTo>
                      <a:pt x="18" y="75"/>
                      <a:pt x="19" y="74"/>
                      <a:pt x="21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39" y="74"/>
                      <a:pt x="40" y="75"/>
                      <a:pt x="40" y="77"/>
                    </a:cubicBezTo>
                    <a:cubicBezTo>
                      <a:pt x="40" y="79"/>
                      <a:pt x="39" y="80"/>
                      <a:pt x="37" y="80"/>
                    </a:cubicBezTo>
                    <a:cubicBezTo>
                      <a:pt x="21" y="80"/>
                      <a:pt x="21" y="80"/>
                      <a:pt x="21" y="80"/>
                    </a:cubicBezTo>
                    <a:close/>
                    <a:moveTo>
                      <a:pt x="57" y="80"/>
                    </a:moveTo>
                    <a:cubicBezTo>
                      <a:pt x="57" y="80"/>
                      <a:pt x="57" y="80"/>
                      <a:pt x="57" y="80"/>
                    </a:cubicBezTo>
                    <a:cubicBezTo>
                      <a:pt x="55" y="80"/>
                      <a:pt x="53" y="79"/>
                      <a:pt x="53" y="77"/>
                    </a:cubicBezTo>
                    <a:cubicBezTo>
                      <a:pt x="53" y="75"/>
                      <a:pt x="55" y="74"/>
                      <a:pt x="57" y="74"/>
                    </a:cubicBezTo>
                    <a:cubicBezTo>
                      <a:pt x="72" y="74"/>
                      <a:pt x="72" y="74"/>
                      <a:pt x="72" y="74"/>
                    </a:cubicBezTo>
                    <a:cubicBezTo>
                      <a:pt x="74" y="74"/>
                      <a:pt x="75" y="75"/>
                      <a:pt x="75" y="77"/>
                    </a:cubicBezTo>
                    <a:cubicBezTo>
                      <a:pt x="75" y="79"/>
                      <a:pt x="74" y="80"/>
                      <a:pt x="72" y="80"/>
                    </a:cubicBezTo>
                    <a:cubicBezTo>
                      <a:pt x="57" y="80"/>
                      <a:pt x="57" y="80"/>
                      <a:pt x="57" y="80"/>
                    </a:cubicBezTo>
                    <a:close/>
                    <a:moveTo>
                      <a:pt x="21" y="98"/>
                    </a:moveTo>
                    <a:cubicBezTo>
                      <a:pt x="21" y="98"/>
                      <a:pt x="21" y="98"/>
                      <a:pt x="21" y="98"/>
                    </a:cubicBezTo>
                    <a:cubicBezTo>
                      <a:pt x="19" y="98"/>
                      <a:pt x="18" y="97"/>
                      <a:pt x="18" y="95"/>
                    </a:cubicBezTo>
                    <a:cubicBezTo>
                      <a:pt x="18" y="93"/>
                      <a:pt x="19" y="91"/>
                      <a:pt x="21" y="91"/>
                    </a:cubicBezTo>
                    <a:cubicBezTo>
                      <a:pt x="37" y="91"/>
                      <a:pt x="37" y="91"/>
                      <a:pt x="37" y="91"/>
                    </a:cubicBezTo>
                    <a:cubicBezTo>
                      <a:pt x="39" y="91"/>
                      <a:pt x="40" y="93"/>
                      <a:pt x="40" y="95"/>
                    </a:cubicBezTo>
                    <a:cubicBezTo>
                      <a:pt x="40" y="97"/>
                      <a:pt x="39" y="98"/>
                      <a:pt x="37" y="98"/>
                    </a:cubicBezTo>
                    <a:cubicBezTo>
                      <a:pt x="21" y="98"/>
                      <a:pt x="21" y="98"/>
                      <a:pt x="21" y="98"/>
                    </a:cubicBezTo>
                    <a:close/>
                    <a:moveTo>
                      <a:pt x="57" y="98"/>
                    </a:moveTo>
                    <a:cubicBezTo>
                      <a:pt x="57" y="98"/>
                      <a:pt x="57" y="98"/>
                      <a:pt x="57" y="98"/>
                    </a:cubicBezTo>
                    <a:cubicBezTo>
                      <a:pt x="55" y="98"/>
                      <a:pt x="53" y="97"/>
                      <a:pt x="53" y="95"/>
                    </a:cubicBezTo>
                    <a:cubicBezTo>
                      <a:pt x="53" y="93"/>
                      <a:pt x="55" y="91"/>
                      <a:pt x="57" y="91"/>
                    </a:cubicBezTo>
                    <a:cubicBezTo>
                      <a:pt x="72" y="91"/>
                      <a:pt x="72" y="91"/>
                      <a:pt x="72" y="91"/>
                    </a:cubicBezTo>
                    <a:cubicBezTo>
                      <a:pt x="74" y="91"/>
                      <a:pt x="75" y="93"/>
                      <a:pt x="75" y="95"/>
                    </a:cubicBezTo>
                    <a:cubicBezTo>
                      <a:pt x="75" y="97"/>
                      <a:pt x="74" y="98"/>
                      <a:pt x="72" y="98"/>
                    </a:cubicBezTo>
                    <a:cubicBezTo>
                      <a:pt x="57" y="98"/>
                      <a:pt x="57" y="98"/>
                      <a:pt x="57" y="98"/>
                    </a:cubicBezTo>
                    <a:close/>
                    <a:moveTo>
                      <a:pt x="93" y="41"/>
                    </a:moveTo>
                    <a:cubicBezTo>
                      <a:pt x="93" y="41"/>
                      <a:pt x="93" y="41"/>
                      <a:pt x="93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41" y="41"/>
                      <a:pt x="144" y="44"/>
                      <a:pt x="144" y="47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8"/>
                      <a:pt x="141" y="140"/>
                      <a:pt x="13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4" y="140"/>
                      <a:pt x="61" y="138"/>
                      <a:pt x="61" y="135"/>
                    </a:cubicBezTo>
                    <a:cubicBezTo>
                      <a:pt x="61" y="118"/>
                      <a:pt x="61" y="118"/>
                      <a:pt x="61" y="118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8"/>
                      <a:pt x="30" y="140"/>
                      <a:pt x="27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40"/>
                      <a:pt x="0" y="138"/>
                      <a:pt x="0" y="13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91" y="0"/>
                      <a:pt x="93" y="2"/>
                      <a:pt x="93" y="6"/>
                    </a:cubicBezTo>
                    <a:cubicBezTo>
                      <a:pt x="93" y="41"/>
                      <a:pt x="93" y="41"/>
                      <a:pt x="93" y="4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7" name="îṣļîḑé-文本框 12">
              <a:extLst>
                <a:ext uri="{FF2B5EF4-FFF2-40B4-BE49-F238E27FC236}">
                  <a16:creationId xmlns:a16="http://schemas.microsoft.com/office/drawing/2014/main" xmlns="" id="{6E860CBA-1F18-4FC3-8583-FEB4646305F6}"/>
                </a:ext>
              </a:extLst>
            </p:cNvPr>
            <p:cNvSpPr txBox="1"/>
            <p:nvPr/>
          </p:nvSpPr>
          <p:spPr>
            <a:xfrm>
              <a:off x="3109086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îṣļîḑé-文本框 13">
              <a:extLst>
                <a:ext uri="{FF2B5EF4-FFF2-40B4-BE49-F238E27FC236}">
                  <a16:creationId xmlns:a16="http://schemas.microsoft.com/office/drawing/2014/main" xmlns="" id="{D5C855DB-24DE-4EC9-9E5A-AAC1A979A151}"/>
                </a:ext>
              </a:extLst>
            </p:cNvPr>
            <p:cNvSpPr txBox="1"/>
            <p:nvPr/>
          </p:nvSpPr>
          <p:spPr>
            <a:xfrm>
              <a:off x="3109086" y="3394143"/>
              <a:ext cx="1735426" cy="526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21" name="组合 7">
            <a:extLst>
              <a:ext uri="{FF2B5EF4-FFF2-40B4-BE49-F238E27FC236}">
                <a16:creationId xmlns:a16="http://schemas.microsoft.com/office/drawing/2014/main" xmlns="" id="{6D165C50-2ACA-4D6D-B7FE-0153B28E4C00}"/>
              </a:ext>
            </a:extLst>
          </p:cNvPr>
          <p:cNvGrpSpPr/>
          <p:nvPr/>
        </p:nvGrpSpPr>
        <p:grpSpPr>
          <a:xfrm>
            <a:off x="8458558" y="3335465"/>
            <a:ext cx="1735426" cy="2109769"/>
            <a:chOff x="5305374" y="1811185"/>
            <a:chExt cx="1735426" cy="2109769"/>
          </a:xfrm>
        </p:grpSpPr>
        <p:grpSp>
          <p:nvGrpSpPr>
            <p:cNvPr id="26" name="组合 8">
              <a:extLst>
                <a:ext uri="{FF2B5EF4-FFF2-40B4-BE49-F238E27FC236}">
                  <a16:creationId xmlns:a16="http://schemas.microsoft.com/office/drawing/2014/main" xmlns="" id="{5B21DC14-8651-4CEE-8664-7A94D2AF223A}"/>
                </a:ext>
              </a:extLst>
            </p:cNvPr>
            <p:cNvGrpSpPr/>
            <p:nvPr/>
          </p:nvGrpSpPr>
          <p:grpSpPr>
            <a:xfrm>
              <a:off x="5718209" y="1811185"/>
              <a:ext cx="909757" cy="909757"/>
              <a:chOff x="5690299" y="1811185"/>
              <a:chExt cx="909757" cy="909757"/>
            </a:xfrm>
          </p:grpSpPr>
          <p:sp>
            <p:nvSpPr>
              <p:cNvPr id="30" name="îṣļîḑé-Oval 11">
                <a:extLst>
                  <a:ext uri="{FF2B5EF4-FFF2-40B4-BE49-F238E27FC236}">
                    <a16:creationId xmlns:a16="http://schemas.microsoft.com/office/drawing/2014/main" xmlns="" id="{E2712BCF-2BA8-449B-82B7-ED82D5557B31}"/>
                  </a:ext>
                </a:extLst>
              </p:cNvPr>
              <p:cNvSpPr/>
              <p:nvPr/>
            </p:nvSpPr>
            <p:spPr>
              <a:xfrm>
                <a:off x="5690299" y="1811185"/>
                <a:ext cx="909757" cy="909757"/>
              </a:xfrm>
              <a:prstGeom prst="ellipse">
                <a:avLst/>
              </a:prstGeom>
              <a:solidFill>
                <a:srgbClr val="44526F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ṣļîḑé-Freeform 9">
                <a:extLst>
                  <a:ext uri="{FF2B5EF4-FFF2-40B4-BE49-F238E27FC236}">
                    <a16:creationId xmlns:a16="http://schemas.microsoft.com/office/drawing/2014/main" xmlns="" id="{44F693DD-7D01-49E5-8186-3F08E1080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9224" y="1991290"/>
                <a:ext cx="511907" cy="549547"/>
              </a:xfrm>
              <a:custGeom>
                <a:avLst/>
                <a:gdLst>
                  <a:gd name="T0" fmla="*/ 89 w 89"/>
                  <a:gd name="T1" fmla="*/ 24 h 96"/>
                  <a:gd name="T2" fmla="*/ 89 w 89"/>
                  <a:gd name="T3" fmla="*/ 83 h 96"/>
                  <a:gd name="T4" fmla="*/ 76 w 89"/>
                  <a:gd name="T5" fmla="*/ 96 h 96"/>
                  <a:gd name="T6" fmla="*/ 3 w 89"/>
                  <a:gd name="T7" fmla="*/ 92 h 96"/>
                  <a:gd name="T8" fmla="*/ 0 w 89"/>
                  <a:gd name="T9" fmla="*/ 28 h 96"/>
                  <a:gd name="T10" fmla="*/ 13 w 89"/>
                  <a:gd name="T11" fmla="*/ 15 h 96"/>
                  <a:gd name="T12" fmla="*/ 49 w 89"/>
                  <a:gd name="T13" fmla="*/ 6 h 96"/>
                  <a:gd name="T14" fmla="*/ 65 w 89"/>
                  <a:gd name="T15" fmla="*/ 0 h 96"/>
                  <a:gd name="T16" fmla="*/ 81 w 89"/>
                  <a:gd name="T17" fmla="*/ 6 h 96"/>
                  <a:gd name="T18" fmla="*/ 88 w 89"/>
                  <a:gd name="T19" fmla="*/ 22 h 96"/>
                  <a:gd name="T20" fmla="*/ 65 w 89"/>
                  <a:gd name="T21" fmla="*/ 11 h 96"/>
                  <a:gd name="T22" fmla="*/ 76 w 89"/>
                  <a:gd name="T23" fmla="*/ 22 h 96"/>
                  <a:gd name="T24" fmla="*/ 65 w 89"/>
                  <a:gd name="T25" fmla="*/ 33 h 96"/>
                  <a:gd name="T26" fmla="*/ 54 w 89"/>
                  <a:gd name="T27" fmla="*/ 22 h 96"/>
                  <a:gd name="T28" fmla="*/ 65 w 89"/>
                  <a:gd name="T29" fmla="*/ 11 h 96"/>
                  <a:gd name="T30" fmla="*/ 70 w 89"/>
                  <a:gd name="T31" fmla="*/ 17 h 96"/>
                  <a:gd name="T32" fmla="*/ 60 w 89"/>
                  <a:gd name="T33" fmla="*/ 17 h 96"/>
                  <a:gd name="T34" fmla="*/ 60 w 89"/>
                  <a:gd name="T35" fmla="*/ 27 h 96"/>
                  <a:gd name="T36" fmla="*/ 70 w 89"/>
                  <a:gd name="T37" fmla="*/ 27 h 96"/>
                  <a:gd name="T38" fmla="*/ 70 w 89"/>
                  <a:gd name="T39" fmla="*/ 17 h 96"/>
                  <a:gd name="T40" fmla="*/ 43 w 89"/>
                  <a:gd name="T41" fmla="*/ 22 h 96"/>
                  <a:gd name="T42" fmla="*/ 8 w 89"/>
                  <a:gd name="T43" fmla="*/ 24 h 96"/>
                  <a:gd name="T44" fmla="*/ 7 w 89"/>
                  <a:gd name="T45" fmla="*/ 83 h 96"/>
                  <a:gd name="T46" fmla="*/ 13 w 89"/>
                  <a:gd name="T47" fmla="*/ 89 h 96"/>
                  <a:gd name="T48" fmla="*/ 81 w 89"/>
                  <a:gd name="T49" fmla="*/ 87 h 96"/>
                  <a:gd name="T50" fmla="*/ 82 w 89"/>
                  <a:gd name="T51" fmla="*/ 37 h 96"/>
                  <a:gd name="T52" fmla="*/ 67 w 89"/>
                  <a:gd name="T53" fmla="*/ 52 h 96"/>
                  <a:gd name="T54" fmla="*/ 64 w 89"/>
                  <a:gd name="T55" fmla="*/ 52 h 96"/>
                  <a:gd name="T56" fmla="*/ 57 w 89"/>
                  <a:gd name="T57" fmla="*/ 43 h 96"/>
                  <a:gd name="T58" fmla="*/ 43 w 89"/>
                  <a:gd name="T59" fmla="*/ 22 h 96"/>
                  <a:gd name="T60" fmla="*/ 78 w 89"/>
                  <a:gd name="T61" fmla="*/ 9 h 96"/>
                  <a:gd name="T62" fmla="*/ 52 w 89"/>
                  <a:gd name="T63" fmla="*/ 9 h 96"/>
                  <a:gd name="T64" fmla="*/ 47 w 89"/>
                  <a:gd name="T65" fmla="*/ 22 h 96"/>
                  <a:gd name="T66" fmla="*/ 59 w 89"/>
                  <a:gd name="T67" fmla="*/ 40 h 96"/>
                  <a:gd name="T68" fmla="*/ 65 w 89"/>
                  <a:gd name="T69" fmla="*/ 47 h 96"/>
                  <a:gd name="T70" fmla="*/ 72 w 89"/>
                  <a:gd name="T71" fmla="*/ 40 h 96"/>
                  <a:gd name="T72" fmla="*/ 84 w 89"/>
                  <a:gd name="T73" fmla="*/ 22 h 96"/>
                  <a:gd name="T74" fmla="*/ 51 w 89"/>
                  <a:gd name="T75" fmla="*/ 48 h 96"/>
                  <a:gd name="T76" fmla="*/ 54 w 89"/>
                  <a:gd name="T77" fmla="*/ 48 h 96"/>
                  <a:gd name="T78" fmla="*/ 48 w 89"/>
                  <a:gd name="T79" fmla="*/ 57 h 96"/>
                  <a:gd name="T80" fmla="*/ 73 w 89"/>
                  <a:gd name="T81" fmla="*/ 55 h 96"/>
                  <a:gd name="T82" fmla="*/ 76 w 89"/>
                  <a:gd name="T83" fmla="*/ 58 h 96"/>
                  <a:gd name="T84" fmla="*/ 68 w 89"/>
                  <a:gd name="T85" fmla="*/ 76 h 96"/>
                  <a:gd name="T86" fmla="*/ 65 w 89"/>
                  <a:gd name="T87" fmla="*/ 79 h 96"/>
                  <a:gd name="T88" fmla="*/ 59 w 89"/>
                  <a:gd name="T89" fmla="*/ 73 h 96"/>
                  <a:gd name="T90" fmla="*/ 59 w 89"/>
                  <a:gd name="T91" fmla="*/ 73 h 96"/>
                  <a:gd name="T92" fmla="*/ 59 w 89"/>
                  <a:gd name="T93" fmla="*/ 73 h 96"/>
                  <a:gd name="T94" fmla="*/ 46 w 89"/>
                  <a:gd name="T95" fmla="*/ 60 h 96"/>
                  <a:gd name="T96" fmla="*/ 19 w 89"/>
                  <a:gd name="T97" fmla="*/ 83 h 96"/>
                  <a:gd name="T98" fmla="*/ 43 w 89"/>
                  <a:gd name="T99" fmla="*/ 57 h 96"/>
                  <a:gd name="T100" fmla="*/ 17 w 89"/>
                  <a:gd name="T101" fmla="*/ 63 h 96"/>
                  <a:gd name="T102" fmla="*/ 14 w 89"/>
                  <a:gd name="T103" fmla="*/ 60 h 96"/>
                  <a:gd name="T104" fmla="*/ 20 w 89"/>
                  <a:gd name="T105" fmla="*/ 34 h 96"/>
                  <a:gd name="T106" fmla="*/ 23 w 89"/>
                  <a:gd name="T107" fmla="*/ 31 h 96"/>
                  <a:gd name="T108" fmla="*/ 34 w 89"/>
                  <a:gd name="T109" fmla="*/ 43 h 96"/>
                  <a:gd name="T110" fmla="*/ 34 w 89"/>
                  <a:gd name="T111" fmla="*/ 43 h 96"/>
                  <a:gd name="T112" fmla="*/ 46 w 89"/>
                  <a:gd name="T113" fmla="*/ 5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9" h="96">
                    <a:moveTo>
                      <a:pt x="88" y="22"/>
                    </a:moveTo>
                    <a:cubicBezTo>
                      <a:pt x="88" y="23"/>
                      <a:pt x="88" y="24"/>
                      <a:pt x="89" y="24"/>
                    </a:cubicBezTo>
                    <a:cubicBezTo>
                      <a:pt x="89" y="26"/>
                      <a:pt x="89" y="27"/>
                      <a:pt x="89" y="28"/>
                    </a:cubicBezTo>
                    <a:cubicBezTo>
                      <a:pt x="89" y="83"/>
                      <a:pt x="89" y="83"/>
                      <a:pt x="89" y="83"/>
                    </a:cubicBezTo>
                    <a:cubicBezTo>
                      <a:pt x="89" y="87"/>
                      <a:pt x="88" y="90"/>
                      <a:pt x="85" y="92"/>
                    </a:cubicBezTo>
                    <a:cubicBezTo>
                      <a:pt x="83" y="95"/>
                      <a:pt x="80" y="96"/>
                      <a:pt x="76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9" y="96"/>
                      <a:pt x="6" y="95"/>
                      <a:pt x="3" y="92"/>
                    </a:cubicBezTo>
                    <a:cubicBezTo>
                      <a:pt x="1" y="90"/>
                      <a:pt x="0" y="87"/>
                      <a:pt x="0" y="83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5"/>
                      <a:pt x="1" y="21"/>
                      <a:pt x="3" y="19"/>
                    </a:cubicBezTo>
                    <a:cubicBezTo>
                      <a:pt x="6" y="17"/>
                      <a:pt x="9" y="15"/>
                      <a:pt x="13" y="15"/>
                    </a:cubicBezTo>
                    <a:cubicBezTo>
                      <a:pt x="44" y="15"/>
                      <a:pt x="44" y="15"/>
                      <a:pt x="44" y="15"/>
                    </a:cubicBezTo>
                    <a:cubicBezTo>
                      <a:pt x="45" y="12"/>
                      <a:pt x="47" y="9"/>
                      <a:pt x="49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53" y="2"/>
                      <a:pt x="59" y="0"/>
                      <a:pt x="65" y="0"/>
                    </a:cubicBezTo>
                    <a:cubicBezTo>
                      <a:pt x="71" y="0"/>
                      <a:pt x="77" y="2"/>
                      <a:pt x="81" y="6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5" y="10"/>
                      <a:pt x="88" y="16"/>
                      <a:pt x="88" y="22"/>
                    </a:cubicBezTo>
                    <a:cubicBezTo>
                      <a:pt x="88" y="22"/>
                      <a:pt x="88" y="22"/>
                      <a:pt x="88" y="22"/>
                    </a:cubicBezTo>
                    <a:close/>
                    <a:moveTo>
                      <a:pt x="65" y="11"/>
                    </a:moveTo>
                    <a:cubicBezTo>
                      <a:pt x="65" y="11"/>
                      <a:pt x="65" y="11"/>
                      <a:pt x="65" y="11"/>
                    </a:cubicBezTo>
                    <a:cubicBezTo>
                      <a:pt x="68" y="11"/>
                      <a:pt x="71" y="13"/>
                      <a:pt x="73" y="15"/>
                    </a:cubicBezTo>
                    <a:cubicBezTo>
                      <a:pt x="75" y="17"/>
                      <a:pt x="76" y="19"/>
                      <a:pt x="76" y="22"/>
                    </a:cubicBezTo>
                    <a:cubicBezTo>
                      <a:pt x="76" y="25"/>
                      <a:pt x="75" y="28"/>
                      <a:pt x="73" y="30"/>
                    </a:cubicBezTo>
                    <a:cubicBezTo>
                      <a:pt x="71" y="32"/>
                      <a:pt x="68" y="33"/>
                      <a:pt x="65" y="33"/>
                    </a:cubicBezTo>
                    <a:cubicBezTo>
                      <a:pt x="62" y="33"/>
                      <a:pt x="59" y="32"/>
                      <a:pt x="57" y="30"/>
                    </a:cubicBezTo>
                    <a:cubicBezTo>
                      <a:pt x="55" y="28"/>
                      <a:pt x="54" y="25"/>
                      <a:pt x="54" y="22"/>
                    </a:cubicBezTo>
                    <a:cubicBezTo>
                      <a:pt x="54" y="19"/>
                      <a:pt x="55" y="17"/>
                      <a:pt x="57" y="15"/>
                    </a:cubicBezTo>
                    <a:cubicBezTo>
                      <a:pt x="59" y="13"/>
                      <a:pt x="62" y="11"/>
                      <a:pt x="65" y="11"/>
                    </a:cubicBezTo>
                    <a:close/>
                    <a:moveTo>
                      <a:pt x="70" y="17"/>
                    </a:moveTo>
                    <a:cubicBezTo>
                      <a:pt x="70" y="17"/>
                      <a:pt x="70" y="17"/>
                      <a:pt x="70" y="17"/>
                    </a:cubicBezTo>
                    <a:cubicBezTo>
                      <a:pt x="69" y="16"/>
                      <a:pt x="67" y="15"/>
                      <a:pt x="65" y="15"/>
                    </a:cubicBezTo>
                    <a:cubicBezTo>
                      <a:pt x="63" y="15"/>
                      <a:pt x="62" y="16"/>
                      <a:pt x="60" y="17"/>
                    </a:cubicBezTo>
                    <a:cubicBezTo>
                      <a:pt x="59" y="19"/>
                      <a:pt x="58" y="20"/>
                      <a:pt x="58" y="22"/>
                    </a:cubicBezTo>
                    <a:cubicBezTo>
                      <a:pt x="58" y="24"/>
                      <a:pt x="59" y="26"/>
                      <a:pt x="60" y="27"/>
                    </a:cubicBezTo>
                    <a:cubicBezTo>
                      <a:pt x="62" y="29"/>
                      <a:pt x="63" y="29"/>
                      <a:pt x="65" y="29"/>
                    </a:cubicBezTo>
                    <a:cubicBezTo>
                      <a:pt x="67" y="29"/>
                      <a:pt x="69" y="29"/>
                      <a:pt x="70" y="27"/>
                    </a:cubicBezTo>
                    <a:cubicBezTo>
                      <a:pt x="71" y="26"/>
                      <a:pt x="72" y="24"/>
                      <a:pt x="72" y="22"/>
                    </a:cubicBezTo>
                    <a:cubicBezTo>
                      <a:pt x="72" y="20"/>
                      <a:pt x="71" y="19"/>
                      <a:pt x="70" y="17"/>
                    </a:cubicBezTo>
                    <a:close/>
                    <a:moveTo>
                      <a:pt x="43" y="22"/>
                    </a:moveTo>
                    <a:cubicBezTo>
                      <a:pt x="43" y="22"/>
                      <a:pt x="43" y="22"/>
                      <a:pt x="43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1" y="22"/>
                      <a:pt x="9" y="23"/>
                      <a:pt x="8" y="24"/>
                    </a:cubicBezTo>
                    <a:cubicBezTo>
                      <a:pt x="7" y="25"/>
                      <a:pt x="7" y="27"/>
                      <a:pt x="7" y="28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7" y="85"/>
                      <a:pt x="7" y="86"/>
                      <a:pt x="8" y="87"/>
                    </a:cubicBezTo>
                    <a:cubicBezTo>
                      <a:pt x="9" y="88"/>
                      <a:pt x="11" y="89"/>
                      <a:pt x="13" y="89"/>
                    </a:cubicBezTo>
                    <a:cubicBezTo>
                      <a:pt x="76" y="89"/>
                      <a:pt x="76" y="89"/>
                      <a:pt x="76" y="89"/>
                    </a:cubicBezTo>
                    <a:cubicBezTo>
                      <a:pt x="78" y="89"/>
                      <a:pt x="79" y="88"/>
                      <a:pt x="81" y="87"/>
                    </a:cubicBezTo>
                    <a:cubicBezTo>
                      <a:pt x="82" y="86"/>
                      <a:pt x="82" y="85"/>
                      <a:pt x="82" y="83"/>
                    </a:cubicBezTo>
                    <a:cubicBezTo>
                      <a:pt x="82" y="37"/>
                      <a:pt x="82" y="37"/>
                      <a:pt x="82" y="37"/>
                    </a:cubicBezTo>
                    <a:cubicBezTo>
                      <a:pt x="80" y="40"/>
                      <a:pt x="77" y="42"/>
                      <a:pt x="74" y="43"/>
                    </a:cubicBezTo>
                    <a:cubicBezTo>
                      <a:pt x="67" y="52"/>
                      <a:pt x="67" y="52"/>
                      <a:pt x="67" y="52"/>
                    </a:cubicBezTo>
                    <a:cubicBezTo>
                      <a:pt x="66" y="53"/>
                      <a:pt x="65" y="53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57" y="43"/>
                      <a:pt x="57" y="43"/>
                      <a:pt x="57" y="43"/>
                    </a:cubicBezTo>
                    <a:cubicBezTo>
                      <a:pt x="53" y="42"/>
                      <a:pt x="49" y="39"/>
                      <a:pt x="47" y="35"/>
                    </a:cubicBezTo>
                    <a:cubicBezTo>
                      <a:pt x="44" y="31"/>
                      <a:pt x="43" y="27"/>
                      <a:pt x="43" y="22"/>
                    </a:cubicBezTo>
                    <a:close/>
                    <a:moveTo>
                      <a:pt x="78" y="9"/>
                    </a:moveTo>
                    <a:cubicBezTo>
                      <a:pt x="78" y="9"/>
                      <a:pt x="78" y="9"/>
                      <a:pt x="78" y="9"/>
                    </a:cubicBezTo>
                    <a:cubicBezTo>
                      <a:pt x="75" y="6"/>
                      <a:pt x="70" y="4"/>
                      <a:pt x="65" y="4"/>
                    </a:cubicBezTo>
                    <a:cubicBezTo>
                      <a:pt x="60" y="4"/>
                      <a:pt x="56" y="6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49" y="13"/>
                      <a:pt x="47" y="17"/>
                      <a:pt x="47" y="22"/>
                    </a:cubicBezTo>
                    <a:cubicBezTo>
                      <a:pt x="47" y="26"/>
                      <a:pt x="48" y="30"/>
                      <a:pt x="50" y="33"/>
                    </a:cubicBezTo>
                    <a:cubicBezTo>
                      <a:pt x="52" y="36"/>
                      <a:pt x="55" y="38"/>
                      <a:pt x="59" y="40"/>
                    </a:cubicBezTo>
                    <a:cubicBezTo>
                      <a:pt x="59" y="40"/>
                      <a:pt x="59" y="40"/>
                      <a:pt x="60" y="40"/>
                    </a:cubicBezTo>
                    <a:cubicBezTo>
                      <a:pt x="65" y="47"/>
                      <a:pt x="65" y="47"/>
                      <a:pt x="65" y="47"/>
                    </a:cubicBezTo>
                    <a:cubicBezTo>
                      <a:pt x="71" y="40"/>
                      <a:pt x="71" y="40"/>
                      <a:pt x="71" y="40"/>
                    </a:cubicBezTo>
                    <a:cubicBezTo>
                      <a:pt x="71" y="40"/>
                      <a:pt x="71" y="40"/>
                      <a:pt x="72" y="40"/>
                    </a:cubicBezTo>
                    <a:cubicBezTo>
                      <a:pt x="75" y="38"/>
                      <a:pt x="78" y="36"/>
                      <a:pt x="80" y="33"/>
                    </a:cubicBezTo>
                    <a:cubicBezTo>
                      <a:pt x="82" y="30"/>
                      <a:pt x="84" y="26"/>
                      <a:pt x="84" y="22"/>
                    </a:cubicBezTo>
                    <a:cubicBezTo>
                      <a:pt x="84" y="17"/>
                      <a:pt x="82" y="13"/>
                      <a:pt x="78" y="9"/>
                    </a:cubicBezTo>
                    <a:close/>
                    <a:moveTo>
                      <a:pt x="51" y="48"/>
                    </a:moveTo>
                    <a:cubicBezTo>
                      <a:pt x="51" y="48"/>
                      <a:pt x="51" y="48"/>
                      <a:pt x="51" y="48"/>
                    </a:cubicBezTo>
                    <a:cubicBezTo>
                      <a:pt x="52" y="47"/>
                      <a:pt x="53" y="47"/>
                      <a:pt x="54" y="48"/>
                    </a:cubicBezTo>
                    <a:cubicBezTo>
                      <a:pt x="55" y="49"/>
                      <a:pt x="55" y="50"/>
                      <a:pt x="54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73" y="55"/>
                      <a:pt x="73" y="55"/>
                      <a:pt x="73" y="55"/>
                    </a:cubicBezTo>
                    <a:cubicBezTo>
                      <a:pt x="74" y="55"/>
                      <a:pt x="76" y="55"/>
                      <a:pt x="76" y="55"/>
                    </a:cubicBezTo>
                    <a:cubicBezTo>
                      <a:pt x="77" y="56"/>
                      <a:pt x="77" y="58"/>
                      <a:pt x="76" y="58"/>
                    </a:cubicBezTo>
                    <a:cubicBezTo>
                      <a:pt x="63" y="72"/>
                      <a:pt x="63" y="72"/>
                      <a:pt x="63" y="72"/>
                    </a:cubicBezTo>
                    <a:cubicBezTo>
                      <a:pt x="68" y="76"/>
                      <a:pt x="68" y="76"/>
                      <a:pt x="68" y="76"/>
                    </a:cubicBezTo>
                    <a:cubicBezTo>
                      <a:pt x="68" y="77"/>
                      <a:pt x="68" y="78"/>
                      <a:pt x="68" y="79"/>
                    </a:cubicBezTo>
                    <a:cubicBezTo>
                      <a:pt x="67" y="80"/>
                      <a:pt x="65" y="80"/>
                      <a:pt x="65" y="79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46" y="60"/>
                      <a:pt x="46" y="60"/>
                      <a:pt x="46" y="60"/>
                    </a:cubicBezTo>
                    <a:cubicBezTo>
                      <a:pt x="22" y="83"/>
                      <a:pt x="22" y="83"/>
                      <a:pt x="22" y="83"/>
                    </a:cubicBezTo>
                    <a:cubicBezTo>
                      <a:pt x="21" y="84"/>
                      <a:pt x="20" y="84"/>
                      <a:pt x="19" y="83"/>
                    </a:cubicBezTo>
                    <a:cubicBezTo>
                      <a:pt x="18" y="83"/>
                      <a:pt x="18" y="81"/>
                      <a:pt x="19" y="81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33" y="47"/>
                      <a:pt x="33" y="47"/>
                      <a:pt x="33" y="47"/>
                    </a:cubicBezTo>
                    <a:cubicBezTo>
                      <a:pt x="17" y="63"/>
                      <a:pt x="17" y="63"/>
                      <a:pt x="17" y="63"/>
                    </a:cubicBezTo>
                    <a:cubicBezTo>
                      <a:pt x="16" y="64"/>
                      <a:pt x="15" y="64"/>
                      <a:pt x="14" y="63"/>
                    </a:cubicBezTo>
                    <a:cubicBezTo>
                      <a:pt x="13" y="62"/>
                      <a:pt x="13" y="61"/>
                      <a:pt x="14" y="60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19" y="33"/>
                      <a:pt x="19" y="32"/>
                      <a:pt x="20" y="31"/>
                    </a:cubicBezTo>
                    <a:cubicBezTo>
                      <a:pt x="21" y="30"/>
                      <a:pt x="22" y="30"/>
                      <a:pt x="23" y="31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48"/>
                      <a:pt x="51" y="48"/>
                      <a:pt x="51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7" name="îṣļîḑé-文本框 7">
              <a:extLst>
                <a:ext uri="{FF2B5EF4-FFF2-40B4-BE49-F238E27FC236}">
                  <a16:creationId xmlns:a16="http://schemas.microsoft.com/office/drawing/2014/main" xmlns="" id="{AB4B2E76-2AFA-4367-8BDA-10497D9D23EB}"/>
                </a:ext>
              </a:extLst>
            </p:cNvPr>
            <p:cNvSpPr txBox="1"/>
            <p:nvPr/>
          </p:nvSpPr>
          <p:spPr>
            <a:xfrm>
              <a:off x="5305374" y="2968640"/>
              <a:ext cx="1735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1600" b="1" dirty="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9" name="îṣļîḑé-文本框 8">
              <a:extLst>
                <a:ext uri="{FF2B5EF4-FFF2-40B4-BE49-F238E27FC236}">
                  <a16:creationId xmlns:a16="http://schemas.microsoft.com/office/drawing/2014/main" xmlns="" id="{9E419E05-118F-4A4D-B9E1-8C8C39D6666B}"/>
                </a:ext>
              </a:extLst>
            </p:cNvPr>
            <p:cNvSpPr txBox="1"/>
            <p:nvPr/>
          </p:nvSpPr>
          <p:spPr>
            <a:xfrm>
              <a:off x="5305374" y="3394143"/>
              <a:ext cx="1735426" cy="526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5426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8939">
        <p15:prstTrans prst="curtains"/>
      </p:transition>
    </mc:Choice>
    <mc:Fallback xmlns="">
      <p:transition spd="slow" advClick="0" advTm="8939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34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1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34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3034117" y="1649603"/>
            <a:ext cx="8781963" cy="1871903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437480" y="3478789"/>
            <a:ext cx="8432200" cy="1871903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" name="矩形 7"/>
          <p:cNvSpPr/>
          <p:nvPr/>
        </p:nvSpPr>
        <p:spPr>
          <a:xfrm>
            <a:off x="600" y="2130778"/>
            <a:ext cx="10612684" cy="2610555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PA-文本框 9"/>
          <p:cNvSpPr txBox="1"/>
          <p:nvPr>
            <p:custDataLst>
              <p:tags r:id="rId1"/>
            </p:custDataLst>
          </p:nvPr>
        </p:nvSpPr>
        <p:spPr>
          <a:xfrm>
            <a:off x="791135" y="3754970"/>
            <a:ext cx="139400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" name="PA-文本框 10"/>
          <p:cNvSpPr txBox="1"/>
          <p:nvPr>
            <p:custDataLst>
              <p:tags r:id="rId2"/>
            </p:custDataLst>
          </p:nvPr>
        </p:nvSpPr>
        <p:spPr>
          <a:xfrm>
            <a:off x="1833935" y="2187213"/>
            <a:ext cx="2229761" cy="24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5335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15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PA-文本框 11"/>
          <p:cNvSpPr txBox="1"/>
          <p:nvPr>
            <p:custDataLst>
              <p:tags r:id="rId3"/>
            </p:custDataLst>
          </p:nvPr>
        </p:nvSpPr>
        <p:spPr>
          <a:xfrm>
            <a:off x="4122528" y="2717283"/>
            <a:ext cx="3906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dist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工作绩效总结</a:t>
            </a:r>
          </a:p>
        </p:txBody>
      </p:sp>
      <p:sp>
        <p:nvSpPr>
          <p:cNvPr id="8" name="PA-文本框 12"/>
          <p:cNvSpPr txBox="1"/>
          <p:nvPr>
            <p:custDataLst>
              <p:tags r:id="rId4"/>
            </p:custDataLst>
          </p:nvPr>
        </p:nvSpPr>
        <p:spPr>
          <a:xfrm>
            <a:off x="4163438" y="3564224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9" name="PA-文本框 13"/>
          <p:cNvSpPr txBox="1"/>
          <p:nvPr>
            <p:custDataLst>
              <p:tags r:id="rId5"/>
            </p:custDataLst>
          </p:nvPr>
        </p:nvSpPr>
        <p:spPr>
          <a:xfrm>
            <a:off x="5571801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0" name="PA-文本框 14"/>
          <p:cNvSpPr txBox="1"/>
          <p:nvPr>
            <p:custDataLst>
              <p:tags r:id="rId6"/>
            </p:custDataLst>
          </p:nvPr>
        </p:nvSpPr>
        <p:spPr>
          <a:xfrm>
            <a:off x="4163438" y="3852406"/>
            <a:ext cx="1370438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1" name="PA-文本框 15"/>
          <p:cNvSpPr txBox="1"/>
          <p:nvPr>
            <p:custDataLst>
              <p:tags r:id="rId7"/>
            </p:custDataLst>
          </p:nvPr>
        </p:nvSpPr>
        <p:spPr>
          <a:xfrm>
            <a:off x="5571801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2" name="PA-文本框 16"/>
          <p:cNvSpPr txBox="1"/>
          <p:nvPr>
            <p:custDataLst>
              <p:tags r:id="rId8"/>
            </p:custDataLst>
          </p:nvPr>
        </p:nvSpPr>
        <p:spPr>
          <a:xfrm>
            <a:off x="6923303" y="3564224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3" name="PA-文本框 17"/>
          <p:cNvSpPr txBox="1"/>
          <p:nvPr>
            <p:custDataLst>
              <p:tags r:id="rId9"/>
            </p:custDataLst>
          </p:nvPr>
        </p:nvSpPr>
        <p:spPr>
          <a:xfrm>
            <a:off x="6923303" y="3852406"/>
            <a:ext cx="1313580" cy="286848"/>
          </a:xfrm>
          <a:prstGeom prst="rect">
            <a:avLst/>
          </a:prstGeom>
          <a:noFill/>
        </p:spPr>
        <p:txBody>
          <a:bodyPr wrap="square" lIns="80620" tIns="40310" rIns="80620" bIns="40310" rtlCol="0">
            <a:spAutoFit/>
          </a:bodyPr>
          <a:lstStyle/>
          <a:p>
            <a:r>
              <a:rPr lang="en-US" altLang="zh-CN" sz="1335" dirty="0">
                <a:solidFill>
                  <a:schemeClr val="bg1"/>
                </a:solidFill>
                <a:cs typeface="+mn-ea"/>
                <a:sym typeface="+mn-lt"/>
              </a:rPr>
              <a:t>※ </a:t>
            </a:r>
            <a:r>
              <a:rPr lang="zh-CN" altLang="en-US" sz="1335" dirty="0">
                <a:solidFill>
                  <a:schemeClr val="bg1"/>
                </a:solidFill>
                <a:cs typeface="+mn-ea"/>
                <a:sym typeface="+mn-lt"/>
              </a:rPr>
              <a:t>标题文字</a:t>
            </a:r>
          </a:p>
        </p:txBody>
      </p:sp>
      <p:sp>
        <p:nvSpPr>
          <p:cNvPr id="14" name="PA-矩形 20"/>
          <p:cNvSpPr/>
          <p:nvPr>
            <p:custDataLst>
              <p:tags r:id="rId10"/>
            </p:custDataLst>
          </p:nvPr>
        </p:nvSpPr>
        <p:spPr>
          <a:xfrm>
            <a:off x="10771291" y="2231074"/>
            <a:ext cx="596045" cy="984205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rgbClr val="445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918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:randomBar dir="vert"/>
      </p:transition>
    </mc:Choice>
    <mc:Fallback xmlns="">
      <p:transition spd="slow" advTm="0">
        <p:randomBar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/>
          <p:bldP spid="7" grpId="0"/>
          <p:bldP spid="8" grpId="0"/>
          <p:bldP spid="9" grpId="0"/>
          <p:bldP spid="10" grpId="0"/>
          <p:bldP spid="11" grpId="0"/>
          <p:bldP spid="12" grpId="0"/>
          <p:bldP spid="13" grpId="0"/>
          <p:bldP spid="14" grpId="0" animBg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DA3600"/>
      </a:accent1>
      <a:accent2>
        <a:srgbClr val="EC9F6A"/>
      </a:accent2>
      <a:accent3>
        <a:srgbClr val="25BFD1"/>
      </a:accent3>
      <a:accent4>
        <a:srgbClr val="5A8FB6"/>
      </a:accent4>
      <a:accent5>
        <a:srgbClr val="8D8D8D"/>
      </a:accent5>
      <a:accent6>
        <a:srgbClr val="B8B8B8"/>
      </a:accent6>
      <a:hlink>
        <a:srgbClr val="4472C4"/>
      </a:hlink>
      <a:folHlink>
        <a:srgbClr val="BFBFBF"/>
      </a:folHlink>
    </a:clrScheme>
    <a:fontScheme name="piv3cigh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1810</Words>
  <Application>Microsoft Office PowerPoint</Application>
  <PresentationFormat>宽屏</PresentationFormat>
  <Paragraphs>269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Meiryo</vt:lpstr>
      <vt:lpstr>Noto Sans S Chinese Light</vt:lpstr>
      <vt:lpstr>Noto Sans S Chinese Regular</vt:lpstr>
      <vt:lpstr>宋体</vt:lpstr>
      <vt:lpstr>微软雅黑</vt:lpstr>
      <vt:lpstr>Arial</vt:lpstr>
      <vt:lpstr>Calibri</vt:lpstr>
      <vt:lpstr>Calibri Light</vt:lpstr>
      <vt:lpstr>第一PPT，www.1ppt.com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39</cp:revision>
  <dcterms:created xsi:type="dcterms:W3CDTF">2020-03-09T01:23:38Z</dcterms:created>
  <dcterms:modified xsi:type="dcterms:W3CDTF">2023-02-11T03:09:15Z</dcterms:modified>
</cp:coreProperties>
</file>