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40"/>
  </p:handoutMasterIdLst>
  <p:sldIdLst>
    <p:sldId id="256" r:id="rId3"/>
    <p:sldId id="259" r:id="rId4"/>
    <p:sldId id="331" r:id="rId5"/>
    <p:sldId id="291" r:id="rId6"/>
    <p:sldId id="279" r:id="rId7"/>
    <p:sldId id="295" r:id="rId8"/>
    <p:sldId id="285" r:id="rId9"/>
    <p:sldId id="332" r:id="rId10"/>
    <p:sldId id="270" r:id="rId11"/>
    <p:sldId id="271" r:id="rId12"/>
    <p:sldId id="274" r:id="rId13"/>
    <p:sldId id="277" r:id="rId14"/>
    <p:sldId id="333" r:id="rId15"/>
    <p:sldId id="286" r:id="rId16"/>
    <p:sldId id="273" r:id="rId17"/>
    <p:sldId id="263" r:id="rId19"/>
    <p:sldId id="292" r:id="rId20"/>
    <p:sldId id="293" r:id="rId21"/>
    <p:sldId id="334" r:id="rId22"/>
    <p:sldId id="294" r:id="rId23"/>
    <p:sldId id="280" r:id="rId24"/>
    <p:sldId id="258" r:id="rId25"/>
    <p:sldId id="296" r:id="rId26"/>
    <p:sldId id="318" r:id="rId27"/>
    <p:sldId id="298" r:id="rId28"/>
    <p:sldId id="272" r:id="rId29"/>
    <p:sldId id="301" r:id="rId30"/>
    <p:sldId id="335" r:id="rId31"/>
    <p:sldId id="319" r:id="rId32"/>
    <p:sldId id="300" r:id="rId33"/>
    <p:sldId id="267" r:id="rId34"/>
    <p:sldId id="261" r:id="rId35"/>
    <p:sldId id="288" r:id="rId36"/>
    <p:sldId id="330" r:id="rId37"/>
    <p:sldId id="284" r:id="rId38"/>
    <p:sldId id="364" r:id="rId39"/>
  </p:sldIdLst>
  <p:sldSz cx="12192000" cy="6858000"/>
  <p:notesSz cx="6858000" cy="9144000"/>
  <p:custDataLst>
    <p:tags r:id="rId4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吴杰" initials="吴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5" Type="http://schemas.openxmlformats.org/officeDocument/2006/relationships/tags" Target="tags/tag1.xml"/><Relationship Id="rId44" Type="http://schemas.openxmlformats.org/officeDocument/2006/relationships/commentAuthors" Target="commentAuthors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0242" name="Notes Placeholder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lang="ko-KR" altLang="en-US" dirty="0">
              <a:ea typeface="Malgun Gothic" panose="020B0503020000020004" pitchFamily="34" charset="-127"/>
            </a:endParaRPr>
          </a:p>
        </p:txBody>
      </p:sp>
      <p:sp>
        <p:nvSpPr>
          <p:cNvPr id="10243" name="Slide Number Placeholder 3"/>
          <p:cNvSpPr txBox="1">
            <a:spLocks noGrp="1" noChangeArrowheads="1"/>
          </p:cNvSpPr>
          <p:nvPr>
            <p:ph type="sldNum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rtlCol="0" anchor="b"/>
          <a:lstStyle/>
          <a:p>
            <a: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fld id="{64FA3C22-E16F-4F05-A833-82A94AB293B0}" type="slidenum">
              <a:rPr kumimoji="0" lang="ko-KR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</a:fld>
            <a:endParaRPr kumimoji="0" lang="ko-KR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2290" name="Notes Placeholder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lang="ko-KR" altLang="en-US" dirty="0">
              <a:ea typeface="Malgun Gothic" panose="020B0503020000020004" pitchFamily="34" charset="-127"/>
            </a:endParaRPr>
          </a:p>
        </p:txBody>
      </p:sp>
      <p:sp>
        <p:nvSpPr>
          <p:cNvPr id="12291" name="Slide Number Placeholder 3"/>
          <p:cNvSpPr txBox="1">
            <a:spLocks noGrp="1" noChangeArrowheads="1"/>
          </p:cNvSpPr>
          <p:nvPr>
            <p:ph type="sldNum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rtlCol="0" anchor="b"/>
          <a:lstStyle/>
          <a:p>
            <a: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fld id="{802CD19A-FF81-4F73-885D-3A94C72014E9}" type="slidenum">
              <a:rPr kumimoji="0" lang="ko-KR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</a:fld>
            <a:endParaRPr kumimoji="0" lang="ko-KR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0483" name="灯片编号占位符 3"/>
          <p:cNvSpPr txBox="1">
            <a:spLocks noGrp="1" noChangeArrowheads="1"/>
          </p:cNvSpPr>
          <p:nvPr>
            <p:ph type="sldNum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rtlCol="0" anchor="b"/>
          <a:lstStyle/>
          <a:p>
            <a: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fld id="{5DF87FE3-A672-4747-A0FD-3B9D75990F50}" type="slidenum">
              <a:rPr kumimoji="0" lang="zh-CN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31746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1747" name="灯片编号占位符 3"/>
          <p:cNvSpPr txBox="1">
            <a:spLocks noGrp="1" noChangeArrowheads="1"/>
          </p:cNvSpPr>
          <p:nvPr>
            <p:ph type="sldNum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rtlCol="0" anchor="b"/>
          <a:lstStyle/>
          <a:p>
            <a: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fld id="{E8B0A47F-35CD-4670-ABE1-E3E974DDFB56}" type="slidenum">
              <a:rPr kumimoji="0" lang="zh-CN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3.jpeg"/><Relationship Id="rId4" Type="http://schemas.openxmlformats.org/officeDocument/2006/relationships/image" Target="../media/image1.jpeg"/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jpeg"/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jpeg"/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3357245" y="2301875"/>
            <a:ext cx="5502910" cy="1819910"/>
            <a:chOff x="4887" y="3065"/>
            <a:chExt cx="8666" cy="2866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890" y="3087"/>
              <a:ext cx="866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4890" y="3083"/>
              <a:ext cx="0" cy="28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13553" y="3065"/>
              <a:ext cx="0" cy="28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887" y="5909"/>
              <a:ext cx="27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10781" y="5909"/>
              <a:ext cx="27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/>
          <p:cNvSpPr txBox="1"/>
          <p:nvPr/>
        </p:nvSpPr>
        <p:spPr>
          <a:xfrm>
            <a:off x="3908425" y="2834005"/>
            <a:ext cx="4653280" cy="767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4400" dirty="0">
                <a:latin typeface="方正美黑简体" panose="03000509000000000000" charset="-122"/>
                <a:ea typeface="方正美黑简体" panose="03000509000000000000" charset="-122"/>
              </a:rPr>
              <a:t>黑白极简商务</a:t>
            </a:r>
            <a:r>
              <a:rPr lang="zh-CN" altLang="en-US" sz="4400" dirty="0">
                <a:latin typeface="方正美黑简体" panose="03000509000000000000" charset="-122"/>
                <a:ea typeface="方正美黑简体" panose="03000509000000000000" charset="-122"/>
              </a:rPr>
              <a:t>模板</a:t>
            </a:r>
            <a:endParaRPr lang="zh-CN" altLang="en-US" sz="4400" dirty="0">
              <a:latin typeface="方正美黑简体" panose="03000509000000000000" charset="-122"/>
              <a:ea typeface="方正美黑简体" panose="03000509000000000000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058535" y="226504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5117465" y="405701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7011035" y="404431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817245" y="581025"/>
            <a:ext cx="1336040" cy="337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1600">
                <a:ea typeface="黑体" panose="02010609060101010101" charset="-122"/>
              </a:rPr>
              <a:t>company </a:t>
            </a:r>
            <a:r>
              <a:rPr lang="en-US" sz="1600">
                <a:ea typeface="黑体" panose="02010609060101010101" charset="-122"/>
              </a:rPr>
              <a:t>logo</a:t>
            </a:r>
            <a:endParaRPr lang="en-US" sz="1600">
              <a:ea typeface="黑体" panose="02010609060101010101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010025" y="2030413"/>
            <a:ext cx="4171950" cy="4171950"/>
            <a:chOff x="4010025" y="2030348"/>
            <a:chExt cx="4171950" cy="4171950"/>
          </a:xfrm>
        </p:grpSpPr>
        <p:sp>
          <p:nvSpPr>
            <p:cNvPr id="10" name="椭圆 9"/>
            <p:cNvSpPr/>
            <p:nvPr/>
          </p:nvSpPr>
          <p:spPr>
            <a:xfrm>
              <a:off x="4010025" y="2030348"/>
              <a:ext cx="4171950" cy="4171950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文本框 5"/>
            <p:cNvSpPr txBox="1"/>
            <p:nvPr/>
          </p:nvSpPr>
          <p:spPr>
            <a:xfrm>
              <a:off x="5448323" y="2426487"/>
              <a:ext cx="1340528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lvl="0" indent="0" algn="ctr" eaLnBrk="1" hangingPunct="1"/>
              <a:r>
                <a:rPr lang="en-US" altLang="zh-CN" sz="28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100%</a:t>
              </a:r>
              <a:endParaRPr lang="en-US" altLang="zh-CN" sz="28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340225" y="3284538"/>
            <a:ext cx="3511550" cy="2917825"/>
            <a:chOff x="4340905" y="3284290"/>
            <a:chExt cx="3510190" cy="2918008"/>
          </a:xfrm>
        </p:grpSpPr>
        <p:sp>
          <p:nvSpPr>
            <p:cNvPr id="13" name="任意多边形 12"/>
            <p:cNvSpPr/>
            <p:nvPr/>
          </p:nvSpPr>
          <p:spPr>
            <a:xfrm>
              <a:off x="4340905" y="3284290"/>
              <a:ext cx="3510190" cy="2918008"/>
            </a:xfrm>
            <a:custGeom>
              <a:avLst/>
              <a:gdLst>
                <a:gd name="connsiteX0" fmla="*/ 2049408 w 4098816"/>
                <a:gd name="connsiteY0" fmla="*/ 0 h 3407333"/>
                <a:gd name="connsiteX1" fmla="*/ 4093003 w 4098816"/>
                <a:gd name="connsiteY1" fmla="*/ 1665578 h 3407333"/>
                <a:gd name="connsiteX2" fmla="*/ 4098816 w 4098816"/>
                <a:gd name="connsiteY2" fmla="*/ 1703667 h 3407333"/>
                <a:gd name="connsiteX3" fmla="*/ 4093003 w 4098816"/>
                <a:gd name="connsiteY3" fmla="*/ 1741755 h 3407333"/>
                <a:gd name="connsiteX4" fmla="*/ 2049408 w 4098816"/>
                <a:gd name="connsiteY4" fmla="*/ 3407333 h 3407333"/>
                <a:gd name="connsiteX5" fmla="*/ 5813 w 4098816"/>
                <a:gd name="connsiteY5" fmla="*/ 1741755 h 3407333"/>
                <a:gd name="connsiteX6" fmla="*/ 0 w 4098816"/>
                <a:gd name="connsiteY6" fmla="*/ 1703667 h 3407333"/>
                <a:gd name="connsiteX7" fmla="*/ 5813 w 4098816"/>
                <a:gd name="connsiteY7" fmla="*/ 1665578 h 3407333"/>
                <a:gd name="connsiteX8" fmla="*/ 2049408 w 4098816"/>
                <a:gd name="connsiteY8" fmla="*/ 0 h 340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98816" h="3407333">
                  <a:moveTo>
                    <a:pt x="2049408" y="0"/>
                  </a:moveTo>
                  <a:cubicBezTo>
                    <a:pt x="3057453" y="0"/>
                    <a:pt x="3898494" y="715035"/>
                    <a:pt x="4093003" y="1665578"/>
                  </a:cubicBezTo>
                  <a:lnTo>
                    <a:pt x="4098816" y="1703667"/>
                  </a:lnTo>
                  <a:lnTo>
                    <a:pt x="4093003" y="1741755"/>
                  </a:lnTo>
                  <a:cubicBezTo>
                    <a:pt x="3898494" y="2692298"/>
                    <a:pt x="3057453" y="3407333"/>
                    <a:pt x="2049408" y="3407333"/>
                  </a:cubicBezTo>
                  <a:cubicBezTo>
                    <a:pt x="1041363" y="3407333"/>
                    <a:pt x="200322" y="2692298"/>
                    <a:pt x="5813" y="1741755"/>
                  </a:cubicBezTo>
                  <a:lnTo>
                    <a:pt x="0" y="1703667"/>
                  </a:lnTo>
                  <a:lnTo>
                    <a:pt x="5813" y="1665578"/>
                  </a:lnTo>
                  <a:cubicBezTo>
                    <a:pt x="200322" y="715035"/>
                    <a:pt x="1041363" y="0"/>
                    <a:pt x="2049408" y="0"/>
                  </a:cubicBezTo>
                  <a:close/>
                </a:path>
              </a:pathLst>
            </a:custGeom>
            <a:solidFill>
              <a:srgbClr val="FFFFFF">
                <a:alpha val="1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文本框 108"/>
            <p:cNvSpPr txBox="1"/>
            <p:nvPr/>
          </p:nvSpPr>
          <p:spPr>
            <a:xfrm>
              <a:off x="5448323" y="3342335"/>
              <a:ext cx="1340528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lvl="0" indent="0" algn="ctr" eaLnBrk="1" hangingPunct="1"/>
              <a:r>
                <a:rPr lang="en-US" altLang="zh-CN" sz="28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65%</a:t>
              </a:r>
              <a:endParaRPr lang="en-US" altLang="zh-CN" sz="28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837113" y="4116388"/>
            <a:ext cx="2517775" cy="2092325"/>
            <a:chOff x="4837639" y="4116323"/>
            <a:chExt cx="2516722" cy="2092142"/>
          </a:xfrm>
        </p:grpSpPr>
        <p:sp>
          <p:nvSpPr>
            <p:cNvPr id="16" name="任意多边形 15"/>
            <p:cNvSpPr/>
            <p:nvPr/>
          </p:nvSpPr>
          <p:spPr>
            <a:xfrm>
              <a:off x="4837639" y="4116323"/>
              <a:ext cx="2516722" cy="2092142"/>
            </a:xfrm>
            <a:custGeom>
              <a:avLst/>
              <a:gdLst>
                <a:gd name="connsiteX0" fmla="*/ 2049408 w 4098816"/>
                <a:gd name="connsiteY0" fmla="*/ 0 h 3407333"/>
                <a:gd name="connsiteX1" fmla="*/ 4093003 w 4098816"/>
                <a:gd name="connsiteY1" fmla="*/ 1665578 h 3407333"/>
                <a:gd name="connsiteX2" fmla="*/ 4098816 w 4098816"/>
                <a:gd name="connsiteY2" fmla="*/ 1703667 h 3407333"/>
                <a:gd name="connsiteX3" fmla="*/ 4093003 w 4098816"/>
                <a:gd name="connsiteY3" fmla="*/ 1741755 h 3407333"/>
                <a:gd name="connsiteX4" fmla="*/ 2049408 w 4098816"/>
                <a:gd name="connsiteY4" fmla="*/ 3407333 h 3407333"/>
                <a:gd name="connsiteX5" fmla="*/ 5813 w 4098816"/>
                <a:gd name="connsiteY5" fmla="*/ 1741755 h 3407333"/>
                <a:gd name="connsiteX6" fmla="*/ 0 w 4098816"/>
                <a:gd name="connsiteY6" fmla="*/ 1703667 h 3407333"/>
                <a:gd name="connsiteX7" fmla="*/ 5813 w 4098816"/>
                <a:gd name="connsiteY7" fmla="*/ 1665578 h 3407333"/>
                <a:gd name="connsiteX8" fmla="*/ 2049408 w 4098816"/>
                <a:gd name="connsiteY8" fmla="*/ 0 h 340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98816" h="3407333">
                  <a:moveTo>
                    <a:pt x="2049408" y="0"/>
                  </a:moveTo>
                  <a:cubicBezTo>
                    <a:pt x="3057453" y="0"/>
                    <a:pt x="3898494" y="715035"/>
                    <a:pt x="4093003" y="1665578"/>
                  </a:cubicBezTo>
                  <a:lnTo>
                    <a:pt x="4098816" y="1703667"/>
                  </a:lnTo>
                  <a:lnTo>
                    <a:pt x="4093003" y="1741755"/>
                  </a:lnTo>
                  <a:cubicBezTo>
                    <a:pt x="3898494" y="2692298"/>
                    <a:pt x="3057453" y="3407333"/>
                    <a:pt x="2049408" y="3407333"/>
                  </a:cubicBezTo>
                  <a:cubicBezTo>
                    <a:pt x="1041363" y="3407333"/>
                    <a:pt x="200322" y="2692298"/>
                    <a:pt x="5813" y="1741755"/>
                  </a:cubicBezTo>
                  <a:lnTo>
                    <a:pt x="0" y="1703667"/>
                  </a:lnTo>
                  <a:lnTo>
                    <a:pt x="5813" y="1665578"/>
                  </a:lnTo>
                  <a:cubicBezTo>
                    <a:pt x="200322" y="715035"/>
                    <a:pt x="1041363" y="0"/>
                    <a:pt x="2049408" y="0"/>
                  </a:cubicBezTo>
                  <a:close/>
                </a:path>
              </a:pathLst>
            </a:custGeom>
            <a:solidFill>
              <a:srgbClr val="FFFFFF">
                <a:alpha val="1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文本框 109"/>
            <p:cNvSpPr txBox="1"/>
            <p:nvPr/>
          </p:nvSpPr>
          <p:spPr>
            <a:xfrm>
              <a:off x="5448323" y="4258183"/>
              <a:ext cx="1340528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lvl="0" indent="0" algn="ctr" eaLnBrk="1" hangingPunct="1"/>
              <a:r>
                <a:rPr lang="en-US" altLang="zh-CN" sz="28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35%</a:t>
              </a:r>
              <a:endParaRPr lang="en-US" altLang="zh-CN" sz="28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229225" y="4764088"/>
            <a:ext cx="1733550" cy="1441450"/>
            <a:chOff x="5229231" y="4764298"/>
            <a:chExt cx="1733538" cy="1441084"/>
          </a:xfrm>
        </p:grpSpPr>
        <p:sp>
          <p:nvSpPr>
            <p:cNvPr id="19" name="任意多边形 18"/>
            <p:cNvSpPr/>
            <p:nvPr/>
          </p:nvSpPr>
          <p:spPr>
            <a:xfrm>
              <a:off x="5229231" y="4764298"/>
              <a:ext cx="1733538" cy="1441084"/>
            </a:xfrm>
            <a:custGeom>
              <a:avLst/>
              <a:gdLst>
                <a:gd name="connsiteX0" fmla="*/ 2049408 w 4098816"/>
                <a:gd name="connsiteY0" fmla="*/ 0 h 3407333"/>
                <a:gd name="connsiteX1" fmla="*/ 4093003 w 4098816"/>
                <a:gd name="connsiteY1" fmla="*/ 1665578 h 3407333"/>
                <a:gd name="connsiteX2" fmla="*/ 4098816 w 4098816"/>
                <a:gd name="connsiteY2" fmla="*/ 1703667 h 3407333"/>
                <a:gd name="connsiteX3" fmla="*/ 4093003 w 4098816"/>
                <a:gd name="connsiteY3" fmla="*/ 1741755 h 3407333"/>
                <a:gd name="connsiteX4" fmla="*/ 2049408 w 4098816"/>
                <a:gd name="connsiteY4" fmla="*/ 3407333 h 3407333"/>
                <a:gd name="connsiteX5" fmla="*/ 5813 w 4098816"/>
                <a:gd name="connsiteY5" fmla="*/ 1741755 h 3407333"/>
                <a:gd name="connsiteX6" fmla="*/ 0 w 4098816"/>
                <a:gd name="connsiteY6" fmla="*/ 1703667 h 3407333"/>
                <a:gd name="connsiteX7" fmla="*/ 5813 w 4098816"/>
                <a:gd name="connsiteY7" fmla="*/ 1665578 h 3407333"/>
                <a:gd name="connsiteX8" fmla="*/ 2049408 w 4098816"/>
                <a:gd name="connsiteY8" fmla="*/ 0 h 340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98816" h="3407333">
                  <a:moveTo>
                    <a:pt x="2049408" y="0"/>
                  </a:moveTo>
                  <a:cubicBezTo>
                    <a:pt x="3057453" y="0"/>
                    <a:pt x="3898494" y="715035"/>
                    <a:pt x="4093003" y="1665578"/>
                  </a:cubicBezTo>
                  <a:lnTo>
                    <a:pt x="4098816" y="1703667"/>
                  </a:lnTo>
                  <a:lnTo>
                    <a:pt x="4093003" y="1741755"/>
                  </a:lnTo>
                  <a:cubicBezTo>
                    <a:pt x="3898494" y="2692298"/>
                    <a:pt x="3057453" y="3407333"/>
                    <a:pt x="2049408" y="3407333"/>
                  </a:cubicBezTo>
                  <a:cubicBezTo>
                    <a:pt x="1041363" y="3407333"/>
                    <a:pt x="200322" y="2692298"/>
                    <a:pt x="5813" y="1741755"/>
                  </a:cubicBezTo>
                  <a:lnTo>
                    <a:pt x="0" y="1703667"/>
                  </a:lnTo>
                  <a:lnTo>
                    <a:pt x="5813" y="1665578"/>
                  </a:lnTo>
                  <a:cubicBezTo>
                    <a:pt x="200322" y="715035"/>
                    <a:pt x="1041363" y="0"/>
                    <a:pt x="2049408" y="0"/>
                  </a:cubicBezTo>
                  <a:close/>
                </a:path>
              </a:pathLst>
            </a:custGeom>
            <a:solidFill>
              <a:srgbClr val="FFFFFF">
                <a:alpha val="1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文本框 110"/>
            <p:cNvSpPr txBox="1"/>
            <p:nvPr/>
          </p:nvSpPr>
          <p:spPr>
            <a:xfrm>
              <a:off x="5448323" y="5174031"/>
              <a:ext cx="1340528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lvl="0" indent="0" algn="ctr" eaLnBrk="1" hangingPunct="1"/>
              <a:r>
                <a:rPr lang="en-US" altLang="zh-CN" sz="28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20%</a:t>
              </a:r>
              <a:endParaRPr lang="en-US" altLang="zh-CN" sz="28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23825" y="2274888"/>
            <a:ext cx="3751263" cy="765175"/>
            <a:chOff x="375909" y="1939661"/>
            <a:chExt cx="3751570" cy="764563"/>
          </a:xfrm>
        </p:grpSpPr>
        <p:sp>
          <p:nvSpPr>
            <p:cNvPr id="29710" name="文本框 113"/>
            <p:cNvSpPr txBox="1"/>
            <p:nvPr/>
          </p:nvSpPr>
          <p:spPr>
            <a:xfrm>
              <a:off x="1079112" y="1939661"/>
              <a:ext cx="3048367" cy="395923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9711" name="文本框 114"/>
            <p:cNvSpPr txBox="1"/>
            <p:nvPr/>
          </p:nvSpPr>
          <p:spPr>
            <a:xfrm>
              <a:off x="375909" y="2356879"/>
              <a:ext cx="3748470" cy="347345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algn="r" eaLnBrk="1" hangingPunct="1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Add text message</a:t>
              </a:r>
              <a:endParaRPr lang="zh-CN" altLang="en-US" sz="14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250238" y="2282825"/>
            <a:ext cx="3748087" cy="768350"/>
            <a:chOff x="2717799" y="3200400"/>
            <a:chExt cx="2077027" cy="767477"/>
          </a:xfrm>
        </p:grpSpPr>
        <p:sp>
          <p:nvSpPr>
            <p:cNvPr id="23" name="文本框 119"/>
            <p:cNvSpPr txBox="1"/>
            <p:nvPr/>
          </p:nvSpPr>
          <p:spPr>
            <a:xfrm>
              <a:off x="2717800" y="3200400"/>
              <a:ext cx="1689100" cy="39579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4" name="文本框 120"/>
            <p:cNvSpPr txBox="1"/>
            <p:nvPr/>
          </p:nvSpPr>
          <p:spPr>
            <a:xfrm>
              <a:off x="2717799" y="3620532"/>
              <a:ext cx="2077027" cy="347345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eaLnBrk="1" hangingPunct="1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Add text message</a:t>
              </a:r>
              <a:endParaRPr lang="zh-CN" altLang="en-US" sz="14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245475" y="4714875"/>
            <a:ext cx="2122488" cy="766763"/>
            <a:chOff x="2717799" y="3200400"/>
            <a:chExt cx="2077027" cy="767298"/>
          </a:xfrm>
        </p:grpSpPr>
        <p:sp>
          <p:nvSpPr>
            <p:cNvPr id="26" name="文本框 122"/>
            <p:cNvSpPr txBox="1"/>
            <p:nvPr/>
          </p:nvSpPr>
          <p:spPr>
            <a:xfrm>
              <a:off x="2717800" y="3200400"/>
              <a:ext cx="1689100" cy="396516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7" name="文本框 123"/>
            <p:cNvSpPr txBox="1"/>
            <p:nvPr/>
          </p:nvSpPr>
          <p:spPr>
            <a:xfrm>
              <a:off x="2717799" y="3620532"/>
              <a:ext cx="2077027" cy="347166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eaLnBrk="1" hangingPunct="1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Add text message</a:t>
              </a:r>
              <a:endParaRPr lang="zh-CN" altLang="en-US" sz="14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98438" y="4714875"/>
            <a:ext cx="3751262" cy="763588"/>
            <a:chOff x="375909" y="1939661"/>
            <a:chExt cx="3751570" cy="764563"/>
          </a:xfrm>
        </p:grpSpPr>
        <p:sp>
          <p:nvSpPr>
            <p:cNvPr id="29" name="文本框 125"/>
            <p:cNvSpPr txBox="1"/>
            <p:nvPr/>
          </p:nvSpPr>
          <p:spPr>
            <a:xfrm>
              <a:off x="1079112" y="1939661"/>
              <a:ext cx="3048367" cy="396746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30" name="文本框 126"/>
            <p:cNvSpPr txBox="1"/>
            <p:nvPr/>
          </p:nvSpPr>
          <p:spPr>
            <a:xfrm>
              <a:off x="375909" y="2356879"/>
              <a:ext cx="3748470" cy="347345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anchor="t">
              <a:spAutoFit/>
            </a:bodyPr>
            <a:lstStyle/>
            <a:p>
              <a:pPr lvl="0" indent="0" algn="r" eaLnBrk="1" hangingPunct="1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Add text message</a:t>
              </a:r>
              <a:endParaRPr lang="zh-CN" altLang="en-US" sz="14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" name="组合 2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2" name="流程图: 决策 1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流程图: 决策 30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97535" y="1532255"/>
            <a:ext cx="2447925" cy="3793490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507105" y="1532255"/>
            <a:ext cx="2447925" cy="379349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416675" y="1532255"/>
            <a:ext cx="2447925" cy="3793490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326245" y="1532255"/>
            <a:ext cx="2447925" cy="379349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3314700" y="5708015"/>
            <a:ext cx="2814320" cy="797560"/>
            <a:chOff x="5838" y="8870"/>
            <a:chExt cx="4432" cy="1256"/>
          </a:xfrm>
        </p:grpSpPr>
        <p:sp>
          <p:nvSpPr>
            <p:cNvPr id="14" name="矩形 13"/>
            <p:cNvSpPr/>
            <p:nvPr/>
          </p:nvSpPr>
          <p:spPr>
            <a:xfrm>
              <a:off x="6031" y="8989"/>
              <a:ext cx="4047" cy="38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5838" y="8870"/>
              <a:ext cx="4433" cy="1256"/>
              <a:chOff x="10993" y="3026"/>
              <a:chExt cx="4433" cy="1257"/>
            </a:xfrm>
          </p:grpSpPr>
          <p:sp>
            <p:nvSpPr>
              <p:cNvPr id="12" name="TextBox 9"/>
              <p:cNvSpPr txBox="1"/>
              <p:nvPr/>
            </p:nvSpPr>
            <p:spPr>
              <a:xfrm>
                <a:off x="10993" y="3026"/>
                <a:ext cx="4283" cy="62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  <p:sp>
            <p:nvSpPr>
              <p:cNvPr id="13" name="TextBox 9"/>
              <p:cNvSpPr txBox="1"/>
              <p:nvPr/>
            </p:nvSpPr>
            <p:spPr>
              <a:xfrm>
                <a:off x="10993" y="3707"/>
                <a:ext cx="4433" cy="57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dist" eaLnBrk="1" hangingPunct="1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Add text message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sym typeface="宋体" panose="02010600030101010101" pitchFamily="2" charset="-122"/>
                  </a:rPr>
                  <a:t>Add text message</a:t>
                </a:r>
                <a:endPara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400685" y="5708015"/>
            <a:ext cx="2814320" cy="797560"/>
            <a:chOff x="5838" y="8870"/>
            <a:chExt cx="4432" cy="1256"/>
          </a:xfrm>
        </p:grpSpPr>
        <p:sp>
          <p:nvSpPr>
            <p:cNvPr id="17" name="矩形 16"/>
            <p:cNvSpPr/>
            <p:nvPr/>
          </p:nvSpPr>
          <p:spPr>
            <a:xfrm>
              <a:off x="6031" y="8989"/>
              <a:ext cx="4047" cy="38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5838" y="8870"/>
              <a:ext cx="4433" cy="1256"/>
              <a:chOff x="10993" y="3026"/>
              <a:chExt cx="4433" cy="1257"/>
            </a:xfrm>
          </p:grpSpPr>
          <p:sp>
            <p:nvSpPr>
              <p:cNvPr id="19" name="TextBox 9"/>
              <p:cNvSpPr txBox="1"/>
              <p:nvPr/>
            </p:nvSpPr>
            <p:spPr>
              <a:xfrm>
                <a:off x="10993" y="3026"/>
                <a:ext cx="4283" cy="62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  <p:sp>
            <p:nvSpPr>
              <p:cNvPr id="20" name="TextBox 9"/>
              <p:cNvSpPr txBox="1"/>
              <p:nvPr/>
            </p:nvSpPr>
            <p:spPr>
              <a:xfrm>
                <a:off x="10993" y="3707"/>
                <a:ext cx="4433" cy="57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dist" eaLnBrk="1" hangingPunct="1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Add text message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sym typeface="宋体" panose="02010600030101010101" pitchFamily="2" charset="-122"/>
                  </a:rPr>
                  <a:t>Add text message</a:t>
                </a:r>
                <a:endPara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6228715" y="5708015"/>
            <a:ext cx="2814320" cy="797560"/>
            <a:chOff x="5838" y="8870"/>
            <a:chExt cx="4432" cy="1256"/>
          </a:xfrm>
        </p:grpSpPr>
        <p:sp>
          <p:nvSpPr>
            <p:cNvPr id="22" name="矩形 21"/>
            <p:cNvSpPr/>
            <p:nvPr/>
          </p:nvSpPr>
          <p:spPr>
            <a:xfrm>
              <a:off x="6031" y="8989"/>
              <a:ext cx="4047" cy="38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5838" y="8870"/>
              <a:ext cx="4433" cy="1256"/>
              <a:chOff x="10993" y="3026"/>
              <a:chExt cx="4433" cy="1257"/>
            </a:xfrm>
          </p:grpSpPr>
          <p:sp>
            <p:nvSpPr>
              <p:cNvPr id="24" name="TextBox 9"/>
              <p:cNvSpPr txBox="1"/>
              <p:nvPr/>
            </p:nvSpPr>
            <p:spPr>
              <a:xfrm>
                <a:off x="10993" y="3026"/>
                <a:ext cx="4283" cy="62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  <p:sp>
            <p:nvSpPr>
              <p:cNvPr id="25" name="TextBox 9"/>
              <p:cNvSpPr txBox="1"/>
              <p:nvPr/>
            </p:nvSpPr>
            <p:spPr>
              <a:xfrm>
                <a:off x="10993" y="3707"/>
                <a:ext cx="4433" cy="57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dist" eaLnBrk="1" hangingPunct="1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Add text message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sym typeface="宋体" panose="02010600030101010101" pitchFamily="2" charset="-122"/>
                  </a:rPr>
                  <a:t>Add text message</a:t>
                </a:r>
                <a:endPara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9142730" y="5708015"/>
            <a:ext cx="2814320" cy="797560"/>
            <a:chOff x="5838" y="8870"/>
            <a:chExt cx="4432" cy="1256"/>
          </a:xfrm>
        </p:grpSpPr>
        <p:sp>
          <p:nvSpPr>
            <p:cNvPr id="27" name="矩形 26"/>
            <p:cNvSpPr/>
            <p:nvPr/>
          </p:nvSpPr>
          <p:spPr>
            <a:xfrm>
              <a:off x="6031" y="8989"/>
              <a:ext cx="4047" cy="38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5838" y="8870"/>
              <a:ext cx="4433" cy="1256"/>
              <a:chOff x="10993" y="3026"/>
              <a:chExt cx="4433" cy="1257"/>
            </a:xfrm>
          </p:grpSpPr>
          <p:sp>
            <p:nvSpPr>
              <p:cNvPr id="29" name="TextBox 9"/>
              <p:cNvSpPr txBox="1"/>
              <p:nvPr/>
            </p:nvSpPr>
            <p:spPr>
              <a:xfrm>
                <a:off x="10993" y="3026"/>
                <a:ext cx="4283" cy="62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  <p:sp>
            <p:nvSpPr>
              <p:cNvPr id="30" name="TextBox 9"/>
              <p:cNvSpPr txBox="1"/>
              <p:nvPr/>
            </p:nvSpPr>
            <p:spPr>
              <a:xfrm>
                <a:off x="10993" y="3707"/>
                <a:ext cx="4433" cy="57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dist" eaLnBrk="1" hangingPunct="1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Add text message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sym typeface="宋体" panose="02010600030101010101" pitchFamily="2" charset="-122"/>
                  </a:rPr>
                  <a:t>Add text message</a:t>
                </a:r>
                <a:endPara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2" name="组合 31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4" name="流程图: 决策 33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流程图: 决策 34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3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7185" y="2010410"/>
            <a:ext cx="5483225" cy="3252470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305868" y="2010410"/>
            <a:ext cx="5483225" cy="325247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362075" y="5367655"/>
            <a:ext cx="3317240" cy="1254760"/>
            <a:chOff x="1785" y="8885"/>
            <a:chExt cx="5224" cy="1976"/>
          </a:xfrm>
        </p:grpSpPr>
        <p:sp>
          <p:nvSpPr>
            <p:cNvPr id="2" name="矩形 1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15" name="TextBox 9"/>
            <p:cNvSpPr txBox="1"/>
            <p:nvPr/>
          </p:nvSpPr>
          <p:spPr>
            <a:xfrm>
              <a:off x="2156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343140" y="5367655"/>
            <a:ext cx="3317240" cy="1254760"/>
            <a:chOff x="1785" y="8885"/>
            <a:chExt cx="5224" cy="1976"/>
          </a:xfrm>
        </p:grpSpPr>
        <p:sp>
          <p:nvSpPr>
            <p:cNvPr id="8" name="矩形 7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2156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11" name="组合 10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13" name="流程图: 决策 12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流程图: 决策 13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2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9258300" y="5715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9772650" y="2667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0287000" y="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886200" y="1447800"/>
            <a:ext cx="4106047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00"/>
          </a:p>
        </p:txBody>
      </p:sp>
      <p:sp>
        <p:nvSpPr>
          <p:cNvPr id="17" name="文本框 16"/>
          <p:cNvSpPr txBox="1"/>
          <p:nvPr/>
        </p:nvSpPr>
        <p:spPr>
          <a:xfrm>
            <a:off x="4762818" y="4419600"/>
            <a:ext cx="2352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1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leave night , Not a sound from the pavement Has the moon lost her memory She is smiling alone In the lamplight</a:t>
            </a:r>
            <a:endParaRPr lang="en-US" altLang="zh-CN" sz="1000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67935" y="3608750"/>
            <a:ext cx="1742440" cy="450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22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Tittle here</a:t>
            </a:r>
            <a:endParaRPr lang="en-US" altLang="zh-CN" sz="22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  <p:sp>
        <p:nvSpPr>
          <p:cNvPr id="20" name="椭圆 159"/>
          <p:cNvSpPr>
            <a:spLocks noChangeArrowheads="1"/>
          </p:cNvSpPr>
          <p:nvPr/>
        </p:nvSpPr>
        <p:spPr bwMode="auto">
          <a:xfrm>
            <a:off x="5191443" y="1752600"/>
            <a:ext cx="1495425" cy="1495425"/>
          </a:xfrm>
          <a:prstGeom prst="ellipse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400" u="sng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471160" y="2063160"/>
            <a:ext cx="9444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48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03</a:t>
            </a:r>
            <a:endParaRPr lang="en-US" altLang="zh-CN" sz="48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7" grpId="0"/>
      <p:bldP spid="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5270" y="2120265"/>
            <a:ext cx="5404485" cy="2907030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5685155" y="2120265"/>
            <a:ext cx="6086475" cy="2919730"/>
            <a:chOff x="8953" y="3339"/>
            <a:chExt cx="9585" cy="4598"/>
          </a:xfrm>
        </p:grpSpPr>
        <p:sp>
          <p:nvSpPr>
            <p:cNvPr id="3" name="矩形 2"/>
            <p:cNvSpPr/>
            <p:nvPr/>
          </p:nvSpPr>
          <p:spPr>
            <a:xfrm>
              <a:off x="9058" y="3339"/>
              <a:ext cx="9343" cy="216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9058" y="5657"/>
              <a:ext cx="5079" cy="226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14252" y="5657"/>
              <a:ext cx="4149" cy="226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9032" y="3891"/>
              <a:ext cx="9120" cy="1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, Not a sound from the pavement Has the moon lost her memory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8953" y="5657"/>
              <a:ext cx="5225" cy="1776"/>
              <a:chOff x="10420" y="2899"/>
              <a:chExt cx="5225" cy="1776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10420" y="3523"/>
                <a:ext cx="5225" cy="1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15" name="TextBox 9"/>
              <p:cNvSpPr txBox="1"/>
              <p:nvPr/>
            </p:nvSpPr>
            <p:spPr>
              <a:xfrm>
                <a:off x="10540" y="2899"/>
                <a:ext cx="44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14132" y="5657"/>
              <a:ext cx="4406" cy="2280"/>
              <a:chOff x="10420" y="2899"/>
              <a:chExt cx="5225" cy="2280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10420" y="3523"/>
                <a:ext cx="5225" cy="1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10540" y="2899"/>
                <a:ext cx="42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9073" y="3339"/>
              <a:ext cx="8771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17" name="组合 16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19" name="流程图: 决策 18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流程图: 决策 19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8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7780" y="3910965"/>
            <a:ext cx="1219320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等腰三角形 4"/>
          <p:cNvSpPr/>
          <p:nvPr/>
        </p:nvSpPr>
        <p:spPr>
          <a:xfrm>
            <a:off x="2549525" y="3681095"/>
            <a:ext cx="226800" cy="226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>
            <a:off x="7017490" y="3681095"/>
            <a:ext cx="226695" cy="226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rot="10800000" flipH="1">
            <a:off x="4783560" y="3923030"/>
            <a:ext cx="226695" cy="226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0800000" flipH="1">
            <a:off x="9251420" y="3923030"/>
            <a:ext cx="226695" cy="226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11485350" y="3681095"/>
            <a:ext cx="226695" cy="226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51790" y="3350260"/>
            <a:ext cx="1101725" cy="1101725"/>
          </a:xfrm>
          <a:prstGeom prst="ellipse">
            <a:avLst/>
          </a:prstGeom>
          <a:blipFill rotWithShape="1">
            <a:blip r:embed="rId1"/>
            <a:stretch>
              <a:fillRect/>
            </a:stretch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560" name="文本框 39"/>
          <p:cNvSpPr txBox="1"/>
          <p:nvPr/>
        </p:nvSpPr>
        <p:spPr>
          <a:xfrm>
            <a:off x="2368233" y="3916998"/>
            <a:ext cx="588962" cy="4889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01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11" name="文本框 39"/>
          <p:cNvSpPr txBox="1"/>
          <p:nvPr/>
        </p:nvSpPr>
        <p:spPr>
          <a:xfrm>
            <a:off x="6836093" y="3916998"/>
            <a:ext cx="589280" cy="4895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03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12" name="文本框 39"/>
          <p:cNvSpPr txBox="1"/>
          <p:nvPr/>
        </p:nvSpPr>
        <p:spPr>
          <a:xfrm>
            <a:off x="11303953" y="3916998"/>
            <a:ext cx="589280" cy="4895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05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13" name="文本框 39"/>
          <p:cNvSpPr txBox="1"/>
          <p:nvPr/>
        </p:nvSpPr>
        <p:spPr>
          <a:xfrm>
            <a:off x="4602163" y="3349943"/>
            <a:ext cx="589280" cy="4895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02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14" name="文本框 39"/>
          <p:cNvSpPr txBox="1"/>
          <p:nvPr/>
        </p:nvSpPr>
        <p:spPr>
          <a:xfrm>
            <a:off x="9070023" y="3418523"/>
            <a:ext cx="589280" cy="4895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04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900035" y="4483100"/>
            <a:ext cx="3317875" cy="1254760"/>
            <a:chOff x="1785" y="8885"/>
            <a:chExt cx="5225" cy="1976"/>
          </a:xfrm>
        </p:grpSpPr>
        <p:sp>
          <p:nvSpPr>
            <p:cNvPr id="16" name="矩形 15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19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375660" y="4483100"/>
            <a:ext cx="3317875" cy="1254760"/>
            <a:chOff x="1785" y="8885"/>
            <a:chExt cx="5225" cy="1976"/>
          </a:xfrm>
        </p:grpSpPr>
        <p:sp>
          <p:nvSpPr>
            <p:cNvPr id="17" name="矩形 16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18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8991600" y="2153285"/>
            <a:ext cx="3317875" cy="1254760"/>
            <a:chOff x="1785" y="8885"/>
            <a:chExt cx="5225" cy="1976"/>
          </a:xfrm>
        </p:grpSpPr>
        <p:sp>
          <p:nvSpPr>
            <p:cNvPr id="33" name="矩形 32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34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385570" y="2153285"/>
            <a:ext cx="3317875" cy="1254760"/>
            <a:chOff x="1785" y="8885"/>
            <a:chExt cx="5225" cy="1976"/>
          </a:xfrm>
        </p:grpSpPr>
        <p:sp>
          <p:nvSpPr>
            <p:cNvPr id="36" name="矩形 35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37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188585" y="2153285"/>
            <a:ext cx="3317875" cy="1254760"/>
            <a:chOff x="1785" y="8885"/>
            <a:chExt cx="5225" cy="1976"/>
          </a:xfrm>
        </p:grpSpPr>
        <p:sp>
          <p:nvSpPr>
            <p:cNvPr id="39" name="矩形 38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40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0" name="组合 29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41" name="流程图: 决策 40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流程图: 决策 41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1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2560" grpId="0" bldLvl="0" animBg="1"/>
      <p:bldP spid="11" grpId="0" bldLvl="0" animBg="1"/>
      <p:bldP spid="12" grpId="0" bldLvl="0" animBg="1"/>
      <p:bldP spid="13" grpId="0" bldLvl="0" animBg="1"/>
      <p:bldP spid="14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3457258" y="1657033"/>
            <a:ext cx="4797425" cy="4606925"/>
            <a:chOff x="3655280" y="1888084"/>
            <a:chExt cx="4797428" cy="4605744"/>
          </a:xfrm>
        </p:grpSpPr>
        <p:sp>
          <p:nvSpPr>
            <p:cNvPr id="67" name="Freeform 18"/>
            <p:cNvSpPr/>
            <p:nvPr/>
          </p:nvSpPr>
          <p:spPr bwMode="auto">
            <a:xfrm>
              <a:off x="6171469" y="1919826"/>
              <a:ext cx="1443039" cy="1668034"/>
            </a:xfrm>
            <a:custGeom>
              <a:avLst/>
              <a:gdLst>
                <a:gd name="T0" fmla="*/ 0 w 909"/>
                <a:gd name="T1" fmla="*/ 788 h 1050"/>
                <a:gd name="T2" fmla="*/ 0 w 909"/>
                <a:gd name="T3" fmla="*/ 263 h 1050"/>
                <a:gd name="T4" fmla="*/ 454 w 909"/>
                <a:gd name="T5" fmla="*/ 0 h 1050"/>
                <a:gd name="T6" fmla="*/ 909 w 909"/>
                <a:gd name="T7" fmla="*/ 263 h 1050"/>
                <a:gd name="T8" fmla="*/ 909 w 909"/>
                <a:gd name="T9" fmla="*/ 788 h 1050"/>
                <a:gd name="T10" fmla="*/ 454 w 909"/>
                <a:gd name="T11" fmla="*/ 1050 h 1050"/>
                <a:gd name="T12" fmla="*/ 0 w 909"/>
                <a:gd name="T13" fmla="*/ 788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9" h="1050">
                  <a:moveTo>
                    <a:pt x="0" y="788"/>
                  </a:moveTo>
                  <a:lnTo>
                    <a:pt x="0" y="263"/>
                  </a:lnTo>
                  <a:lnTo>
                    <a:pt x="454" y="0"/>
                  </a:lnTo>
                  <a:lnTo>
                    <a:pt x="909" y="263"/>
                  </a:lnTo>
                  <a:lnTo>
                    <a:pt x="909" y="788"/>
                  </a:lnTo>
                  <a:lnTo>
                    <a:pt x="454" y="1050"/>
                  </a:lnTo>
                  <a:lnTo>
                    <a:pt x="0" y="788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84" name="Freeform 9"/>
            <p:cNvSpPr/>
            <p:nvPr/>
          </p:nvSpPr>
          <p:spPr bwMode="auto">
            <a:xfrm>
              <a:off x="7011257" y="3373603"/>
              <a:ext cx="1441451" cy="1668034"/>
            </a:xfrm>
            <a:custGeom>
              <a:avLst/>
              <a:gdLst>
                <a:gd name="T0" fmla="*/ 0 w 908"/>
                <a:gd name="T1" fmla="*/ 787 h 1050"/>
                <a:gd name="T2" fmla="*/ 0 w 908"/>
                <a:gd name="T3" fmla="*/ 262 h 1050"/>
                <a:gd name="T4" fmla="*/ 454 w 908"/>
                <a:gd name="T5" fmla="*/ 0 h 1050"/>
                <a:gd name="T6" fmla="*/ 908 w 908"/>
                <a:gd name="T7" fmla="*/ 262 h 1050"/>
                <a:gd name="T8" fmla="*/ 908 w 908"/>
                <a:gd name="T9" fmla="*/ 787 h 1050"/>
                <a:gd name="T10" fmla="*/ 454 w 908"/>
                <a:gd name="T11" fmla="*/ 1050 h 1050"/>
                <a:gd name="T12" fmla="*/ 0 w 908"/>
                <a:gd name="T13" fmla="*/ 787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8" h="1050">
                  <a:moveTo>
                    <a:pt x="0" y="787"/>
                  </a:moveTo>
                  <a:lnTo>
                    <a:pt x="0" y="262"/>
                  </a:lnTo>
                  <a:lnTo>
                    <a:pt x="454" y="0"/>
                  </a:lnTo>
                  <a:lnTo>
                    <a:pt x="908" y="262"/>
                  </a:lnTo>
                  <a:lnTo>
                    <a:pt x="908" y="787"/>
                  </a:lnTo>
                  <a:lnTo>
                    <a:pt x="454" y="1050"/>
                  </a:lnTo>
                  <a:lnTo>
                    <a:pt x="0" y="787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44" name="Freeform 13"/>
            <p:cNvSpPr/>
            <p:nvPr/>
          </p:nvSpPr>
          <p:spPr bwMode="auto">
            <a:xfrm>
              <a:off x="6171469" y="4827380"/>
              <a:ext cx="1443039" cy="1666448"/>
            </a:xfrm>
            <a:custGeom>
              <a:avLst/>
              <a:gdLst>
                <a:gd name="T0" fmla="*/ 0 w 909"/>
                <a:gd name="T1" fmla="*/ 787 h 1050"/>
                <a:gd name="T2" fmla="*/ 0 w 909"/>
                <a:gd name="T3" fmla="*/ 262 h 1050"/>
                <a:gd name="T4" fmla="*/ 454 w 909"/>
                <a:gd name="T5" fmla="*/ 0 h 1050"/>
                <a:gd name="T6" fmla="*/ 909 w 909"/>
                <a:gd name="T7" fmla="*/ 262 h 1050"/>
                <a:gd name="T8" fmla="*/ 909 w 909"/>
                <a:gd name="T9" fmla="*/ 787 h 1050"/>
                <a:gd name="T10" fmla="*/ 454 w 909"/>
                <a:gd name="T11" fmla="*/ 1050 h 1050"/>
                <a:gd name="T12" fmla="*/ 0 w 909"/>
                <a:gd name="T13" fmla="*/ 787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9" h="1050">
                  <a:moveTo>
                    <a:pt x="0" y="787"/>
                  </a:moveTo>
                  <a:lnTo>
                    <a:pt x="0" y="262"/>
                  </a:lnTo>
                  <a:lnTo>
                    <a:pt x="454" y="0"/>
                  </a:lnTo>
                  <a:lnTo>
                    <a:pt x="909" y="262"/>
                  </a:lnTo>
                  <a:lnTo>
                    <a:pt x="909" y="787"/>
                  </a:lnTo>
                  <a:lnTo>
                    <a:pt x="454" y="1050"/>
                  </a:lnTo>
                  <a:lnTo>
                    <a:pt x="0" y="787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42" name="Freeform 11"/>
            <p:cNvSpPr/>
            <p:nvPr/>
          </p:nvSpPr>
          <p:spPr bwMode="auto">
            <a:xfrm>
              <a:off x="4493481" y="4827380"/>
              <a:ext cx="1443038" cy="1666448"/>
            </a:xfrm>
            <a:custGeom>
              <a:avLst/>
              <a:gdLst>
                <a:gd name="T0" fmla="*/ 0 w 909"/>
                <a:gd name="T1" fmla="*/ 787 h 1050"/>
                <a:gd name="T2" fmla="*/ 0 w 909"/>
                <a:gd name="T3" fmla="*/ 262 h 1050"/>
                <a:gd name="T4" fmla="*/ 455 w 909"/>
                <a:gd name="T5" fmla="*/ 0 h 1050"/>
                <a:gd name="T6" fmla="*/ 909 w 909"/>
                <a:gd name="T7" fmla="*/ 262 h 1050"/>
                <a:gd name="T8" fmla="*/ 909 w 909"/>
                <a:gd name="T9" fmla="*/ 787 h 1050"/>
                <a:gd name="T10" fmla="*/ 455 w 909"/>
                <a:gd name="T11" fmla="*/ 1050 h 1050"/>
                <a:gd name="T12" fmla="*/ 0 w 909"/>
                <a:gd name="T13" fmla="*/ 787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9" h="1050">
                  <a:moveTo>
                    <a:pt x="0" y="787"/>
                  </a:moveTo>
                  <a:lnTo>
                    <a:pt x="0" y="262"/>
                  </a:lnTo>
                  <a:lnTo>
                    <a:pt x="455" y="0"/>
                  </a:lnTo>
                  <a:lnTo>
                    <a:pt x="909" y="262"/>
                  </a:lnTo>
                  <a:lnTo>
                    <a:pt x="909" y="787"/>
                  </a:lnTo>
                  <a:lnTo>
                    <a:pt x="455" y="1050"/>
                  </a:lnTo>
                  <a:lnTo>
                    <a:pt x="0" y="787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40" name="Freeform 7"/>
            <p:cNvSpPr/>
            <p:nvPr/>
          </p:nvSpPr>
          <p:spPr bwMode="auto">
            <a:xfrm>
              <a:off x="3655280" y="3373603"/>
              <a:ext cx="1441451" cy="1668034"/>
            </a:xfrm>
            <a:custGeom>
              <a:avLst/>
              <a:gdLst>
                <a:gd name="T0" fmla="*/ 0 w 908"/>
                <a:gd name="T1" fmla="*/ 787 h 1050"/>
                <a:gd name="T2" fmla="*/ 0 w 908"/>
                <a:gd name="T3" fmla="*/ 262 h 1050"/>
                <a:gd name="T4" fmla="*/ 454 w 908"/>
                <a:gd name="T5" fmla="*/ 0 h 1050"/>
                <a:gd name="T6" fmla="*/ 908 w 908"/>
                <a:gd name="T7" fmla="*/ 262 h 1050"/>
                <a:gd name="T8" fmla="*/ 908 w 908"/>
                <a:gd name="T9" fmla="*/ 787 h 1050"/>
                <a:gd name="T10" fmla="*/ 454 w 908"/>
                <a:gd name="T11" fmla="*/ 1050 h 1050"/>
                <a:gd name="T12" fmla="*/ 0 w 908"/>
                <a:gd name="T13" fmla="*/ 787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8" h="1050">
                  <a:moveTo>
                    <a:pt x="0" y="787"/>
                  </a:moveTo>
                  <a:lnTo>
                    <a:pt x="0" y="262"/>
                  </a:lnTo>
                  <a:lnTo>
                    <a:pt x="454" y="0"/>
                  </a:lnTo>
                  <a:lnTo>
                    <a:pt x="908" y="262"/>
                  </a:lnTo>
                  <a:lnTo>
                    <a:pt x="908" y="787"/>
                  </a:lnTo>
                  <a:lnTo>
                    <a:pt x="454" y="1050"/>
                  </a:lnTo>
                  <a:lnTo>
                    <a:pt x="0" y="787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54" name="Freeform 7"/>
            <p:cNvSpPr/>
            <p:nvPr/>
          </p:nvSpPr>
          <p:spPr bwMode="auto">
            <a:xfrm>
              <a:off x="4518881" y="1888084"/>
              <a:ext cx="1441451" cy="1666448"/>
            </a:xfrm>
            <a:custGeom>
              <a:avLst/>
              <a:gdLst>
                <a:gd name="T0" fmla="*/ 0 w 908"/>
                <a:gd name="T1" fmla="*/ 787 h 1050"/>
                <a:gd name="T2" fmla="*/ 0 w 908"/>
                <a:gd name="T3" fmla="*/ 262 h 1050"/>
                <a:gd name="T4" fmla="*/ 454 w 908"/>
                <a:gd name="T5" fmla="*/ 0 h 1050"/>
                <a:gd name="T6" fmla="*/ 908 w 908"/>
                <a:gd name="T7" fmla="*/ 262 h 1050"/>
                <a:gd name="T8" fmla="*/ 908 w 908"/>
                <a:gd name="T9" fmla="*/ 787 h 1050"/>
                <a:gd name="T10" fmla="*/ 454 w 908"/>
                <a:gd name="T11" fmla="*/ 1050 h 1050"/>
                <a:gd name="T12" fmla="*/ 0 w 908"/>
                <a:gd name="T13" fmla="*/ 787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8" h="1050">
                  <a:moveTo>
                    <a:pt x="0" y="787"/>
                  </a:moveTo>
                  <a:lnTo>
                    <a:pt x="0" y="262"/>
                  </a:lnTo>
                  <a:lnTo>
                    <a:pt x="454" y="0"/>
                  </a:lnTo>
                  <a:lnTo>
                    <a:pt x="908" y="262"/>
                  </a:lnTo>
                  <a:lnTo>
                    <a:pt x="908" y="787"/>
                  </a:lnTo>
                  <a:lnTo>
                    <a:pt x="454" y="1050"/>
                  </a:lnTo>
                  <a:lnTo>
                    <a:pt x="0" y="787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</p:grpSp>
      <p:sp>
        <p:nvSpPr>
          <p:cNvPr id="95" name="任意多边形 94"/>
          <p:cNvSpPr/>
          <p:nvPr/>
        </p:nvSpPr>
        <p:spPr>
          <a:xfrm>
            <a:off x="7653338" y="2239010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noFill/>
          <a:ln w="3175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微软雅黑 Light" panose="020B0502040204020203" pitchFamily="34" charset="-122"/>
            </a:endParaRPr>
          </a:p>
        </p:txBody>
      </p:sp>
      <p:sp>
        <p:nvSpPr>
          <p:cNvPr id="99" name="任意多边形 98"/>
          <p:cNvSpPr/>
          <p:nvPr/>
        </p:nvSpPr>
        <p:spPr>
          <a:xfrm flipH="1">
            <a:off x="493713" y="2239010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noFill/>
          <a:ln w="3175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微软雅黑 Light" panose="020B0502040204020203" pitchFamily="34" charset="-122"/>
            </a:endParaRPr>
          </a:p>
        </p:txBody>
      </p:sp>
      <p:sp>
        <p:nvSpPr>
          <p:cNvPr id="103" name="任意多边形 102"/>
          <p:cNvSpPr/>
          <p:nvPr/>
        </p:nvSpPr>
        <p:spPr>
          <a:xfrm flipV="1">
            <a:off x="7653338" y="5080635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noFill/>
          <a:ln w="3175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微软雅黑 Light" panose="020B0502040204020203" pitchFamily="34" charset="-122"/>
            </a:endParaRPr>
          </a:p>
        </p:txBody>
      </p:sp>
      <p:sp>
        <p:nvSpPr>
          <p:cNvPr id="107" name="任意多边形 106"/>
          <p:cNvSpPr/>
          <p:nvPr/>
        </p:nvSpPr>
        <p:spPr>
          <a:xfrm flipH="1" flipV="1">
            <a:off x="493713" y="5096510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noFill/>
          <a:ln w="3175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微软雅黑 Light" panose="020B0502040204020203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32105" y="2419341"/>
            <a:ext cx="3141663" cy="1105227"/>
            <a:chOff x="1094" y="4081"/>
            <a:chExt cx="4948" cy="1742"/>
          </a:xfrm>
        </p:grpSpPr>
        <p:sp>
          <p:nvSpPr>
            <p:cNvPr id="23565" name="TextBox 9"/>
            <p:cNvSpPr txBox="1"/>
            <p:nvPr/>
          </p:nvSpPr>
          <p:spPr>
            <a:xfrm>
              <a:off x="1334" y="4081"/>
              <a:ext cx="4283" cy="62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23566" name="TextBox 9"/>
            <p:cNvSpPr txBox="1"/>
            <p:nvPr/>
          </p:nvSpPr>
          <p:spPr>
            <a:xfrm>
              <a:off x="1094" y="4805"/>
              <a:ext cx="4948" cy="101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491538" y="2419191"/>
            <a:ext cx="3141662" cy="1102361"/>
            <a:chOff x="8490805" y="2591154"/>
            <a:chExt cx="3142064" cy="1103383"/>
          </a:xfrm>
        </p:grpSpPr>
        <p:sp>
          <p:nvSpPr>
            <p:cNvPr id="23568" name="TextBox 9"/>
            <p:cNvSpPr txBox="1"/>
            <p:nvPr/>
          </p:nvSpPr>
          <p:spPr>
            <a:xfrm>
              <a:off x="8643225" y="2591154"/>
              <a:ext cx="2719735" cy="39660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23569" name="TextBox 9"/>
            <p:cNvSpPr txBox="1"/>
            <p:nvPr/>
          </p:nvSpPr>
          <p:spPr>
            <a:xfrm>
              <a:off x="8490805" y="3053863"/>
              <a:ext cx="3142064" cy="6406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 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14643" y="4664075"/>
            <a:ext cx="3141662" cy="1062355"/>
            <a:chOff x="1068" y="7616"/>
            <a:chExt cx="4948" cy="1673"/>
          </a:xfrm>
        </p:grpSpPr>
        <p:sp>
          <p:nvSpPr>
            <p:cNvPr id="23571" name="TextBox 9"/>
            <p:cNvSpPr txBox="1"/>
            <p:nvPr/>
          </p:nvSpPr>
          <p:spPr>
            <a:xfrm>
              <a:off x="1366" y="7616"/>
              <a:ext cx="4283" cy="6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23572" name="TextBox 9"/>
            <p:cNvSpPr txBox="1"/>
            <p:nvPr/>
          </p:nvSpPr>
          <p:spPr>
            <a:xfrm>
              <a:off x="1068" y="8272"/>
              <a:ext cx="4948" cy="10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8432800" y="4619466"/>
            <a:ext cx="3141663" cy="1106964"/>
            <a:chOff x="8490805" y="2591139"/>
            <a:chExt cx="3142064" cy="1106417"/>
          </a:xfrm>
        </p:grpSpPr>
        <p:sp>
          <p:nvSpPr>
            <p:cNvPr id="23574" name="TextBox 9"/>
            <p:cNvSpPr txBox="1"/>
            <p:nvPr/>
          </p:nvSpPr>
          <p:spPr>
            <a:xfrm>
              <a:off x="8643224" y="2591139"/>
              <a:ext cx="2719735" cy="39604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23575" name="TextBox 9"/>
            <p:cNvSpPr txBox="1"/>
            <p:nvPr/>
          </p:nvSpPr>
          <p:spPr>
            <a:xfrm>
              <a:off x="8490805" y="3051763"/>
              <a:ext cx="3142064" cy="6457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" name="TextBox 9"/>
          <p:cNvSpPr txBox="1"/>
          <p:nvPr/>
        </p:nvSpPr>
        <p:spPr>
          <a:xfrm>
            <a:off x="4596765" y="3627120"/>
            <a:ext cx="2516505" cy="7010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indent="0" algn="ctr" eaLnBrk="1" hangingPunct="1"/>
            <a:r>
              <a:rPr lang="en-US" altLang="zh-CN" sz="4000" b="1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rPr>
              <a:t>SWTO</a:t>
            </a:r>
            <a:endParaRPr lang="en-US" altLang="zh-CN" sz="4000" b="1" dirty="0">
              <a:solidFill>
                <a:schemeClr val="tx1"/>
              </a:solidFill>
              <a:latin typeface="方正兰亭纤黑_GBK" panose="02000000000000000000" pitchFamily="2" charset="-122"/>
              <a:ea typeface="方正兰亭纤黑_GBK" panose="02000000000000000000" pitchFamily="2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7" name="组合 26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29" name="流程图: 决策 28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流程图: 决策 29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8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7670800" y="1896110"/>
            <a:ext cx="2020570" cy="3578860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13"/>
          <p:cNvSpPr>
            <a:spLocks noEditPoints="1"/>
          </p:cNvSpPr>
          <p:nvPr/>
        </p:nvSpPr>
        <p:spPr bwMode="auto">
          <a:xfrm>
            <a:off x="7522082" y="1314751"/>
            <a:ext cx="2329839" cy="4778974"/>
          </a:xfrm>
          <a:custGeom>
            <a:avLst/>
            <a:gdLst>
              <a:gd name="T0" fmla="*/ 108 w 664"/>
              <a:gd name="T1" fmla="*/ 0 h 1362"/>
              <a:gd name="T2" fmla="*/ 86 w 664"/>
              <a:gd name="T3" fmla="*/ 2 h 1362"/>
              <a:gd name="T4" fmla="*/ 46 w 664"/>
              <a:gd name="T5" fmla="*/ 18 h 1362"/>
              <a:gd name="T6" fmla="*/ 18 w 664"/>
              <a:gd name="T7" fmla="*/ 46 h 1362"/>
              <a:gd name="T8" fmla="*/ 2 w 664"/>
              <a:gd name="T9" fmla="*/ 86 h 1362"/>
              <a:gd name="T10" fmla="*/ 0 w 664"/>
              <a:gd name="T11" fmla="*/ 1254 h 1362"/>
              <a:gd name="T12" fmla="*/ 2 w 664"/>
              <a:gd name="T13" fmla="*/ 1276 h 1362"/>
              <a:gd name="T14" fmla="*/ 18 w 664"/>
              <a:gd name="T15" fmla="*/ 1314 h 1362"/>
              <a:gd name="T16" fmla="*/ 46 w 664"/>
              <a:gd name="T17" fmla="*/ 1344 h 1362"/>
              <a:gd name="T18" fmla="*/ 86 w 664"/>
              <a:gd name="T19" fmla="*/ 1360 h 1362"/>
              <a:gd name="T20" fmla="*/ 556 w 664"/>
              <a:gd name="T21" fmla="*/ 1362 h 1362"/>
              <a:gd name="T22" fmla="*/ 578 w 664"/>
              <a:gd name="T23" fmla="*/ 1360 h 1362"/>
              <a:gd name="T24" fmla="*/ 616 w 664"/>
              <a:gd name="T25" fmla="*/ 1344 h 1362"/>
              <a:gd name="T26" fmla="*/ 646 w 664"/>
              <a:gd name="T27" fmla="*/ 1314 h 1362"/>
              <a:gd name="T28" fmla="*/ 662 w 664"/>
              <a:gd name="T29" fmla="*/ 1276 h 1362"/>
              <a:gd name="T30" fmla="*/ 664 w 664"/>
              <a:gd name="T31" fmla="*/ 108 h 1362"/>
              <a:gd name="T32" fmla="*/ 662 w 664"/>
              <a:gd name="T33" fmla="*/ 86 h 1362"/>
              <a:gd name="T34" fmla="*/ 646 w 664"/>
              <a:gd name="T35" fmla="*/ 46 h 1362"/>
              <a:gd name="T36" fmla="*/ 616 w 664"/>
              <a:gd name="T37" fmla="*/ 18 h 1362"/>
              <a:gd name="T38" fmla="*/ 578 w 664"/>
              <a:gd name="T39" fmla="*/ 2 h 1362"/>
              <a:gd name="T40" fmla="*/ 556 w 664"/>
              <a:gd name="T41" fmla="*/ 0 h 1362"/>
              <a:gd name="T42" fmla="*/ 380 w 664"/>
              <a:gd name="T43" fmla="*/ 76 h 1362"/>
              <a:gd name="T44" fmla="*/ 384 w 664"/>
              <a:gd name="T45" fmla="*/ 78 h 1362"/>
              <a:gd name="T46" fmla="*/ 386 w 664"/>
              <a:gd name="T47" fmla="*/ 82 h 1362"/>
              <a:gd name="T48" fmla="*/ 380 w 664"/>
              <a:gd name="T49" fmla="*/ 88 h 1362"/>
              <a:gd name="T50" fmla="*/ 282 w 664"/>
              <a:gd name="T51" fmla="*/ 88 h 1362"/>
              <a:gd name="T52" fmla="*/ 278 w 664"/>
              <a:gd name="T53" fmla="*/ 82 h 1362"/>
              <a:gd name="T54" fmla="*/ 278 w 664"/>
              <a:gd name="T55" fmla="*/ 78 h 1362"/>
              <a:gd name="T56" fmla="*/ 282 w 664"/>
              <a:gd name="T57" fmla="*/ 76 h 1362"/>
              <a:gd name="T58" fmla="*/ 224 w 664"/>
              <a:gd name="T59" fmla="*/ 70 h 1362"/>
              <a:gd name="T60" fmla="*/ 234 w 664"/>
              <a:gd name="T61" fmla="*/ 74 h 1362"/>
              <a:gd name="T62" fmla="*/ 236 w 664"/>
              <a:gd name="T63" fmla="*/ 82 h 1362"/>
              <a:gd name="T64" fmla="*/ 236 w 664"/>
              <a:gd name="T65" fmla="*/ 88 h 1362"/>
              <a:gd name="T66" fmla="*/ 230 w 664"/>
              <a:gd name="T67" fmla="*/ 94 h 1362"/>
              <a:gd name="T68" fmla="*/ 224 w 664"/>
              <a:gd name="T69" fmla="*/ 94 h 1362"/>
              <a:gd name="T70" fmla="*/ 216 w 664"/>
              <a:gd name="T71" fmla="*/ 92 h 1362"/>
              <a:gd name="T72" fmla="*/ 212 w 664"/>
              <a:gd name="T73" fmla="*/ 82 h 1362"/>
              <a:gd name="T74" fmla="*/ 212 w 664"/>
              <a:gd name="T75" fmla="*/ 78 h 1362"/>
              <a:gd name="T76" fmla="*/ 220 w 664"/>
              <a:gd name="T77" fmla="*/ 70 h 1362"/>
              <a:gd name="T78" fmla="*/ 224 w 664"/>
              <a:gd name="T79" fmla="*/ 70 h 1362"/>
              <a:gd name="T80" fmla="*/ 332 w 664"/>
              <a:gd name="T81" fmla="*/ 1318 h 1362"/>
              <a:gd name="T82" fmla="*/ 310 w 664"/>
              <a:gd name="T83" fmla="*/ 1314 h 1362"/>
              <a:gd name="T84" fmla="*/ 294 w 664"/>
              <a:gd name="T85" fmla="*/ 1302 h 1362"/>
              <a:gd name="T86" fmla="*/ 282 w 664"/>
              <a:gd name="T87" fmla="*/ 1284 h 1362"/>
              <a:gd name="T88" fmla="*/ 278 w 664"/>
              <a:gd name="T89" fmla="*/ 1264 h 1362"/>
              <a:gd name="T90" fmla="*/ 278 w 664"/>
              <a:gd name="T91" fmla="*/ 1252 h 1362"/>
              <a:gd name="T92" fmla="*/ 286 w 664"/>
              <a:gd name="T93" fmla="*/ 1232 h 1362"/>
              <a:gd name="T94" fmla="*/ 302 w 664"/>
              <a:gd name="T95" fmla="*/ 1218 h 1362"/>
              <a:gd name="T96" fmla="*/ 320 w 664"/>
              <a:gd name="T97" fmla="*/ 1210 h 1362"/>
              <a:gd name="T98" fmla="*/ 332 w 664"/>
              <a:gd name="T99" fmla="*/ 1208 h 1362"/>
              <a:gd name="T100" fmla="*/ 352 w 664"/>
              <a:gd name="T101" fmla="*/ 1214 h 1362"/>
              <a:gd name="T102" fmla="*/ 370 w 664"/>
              <a:gd name="T103" fmla="*/ 1224 h 1362"/>
              <a:gd name="T104" fmla="*/ 382 w 664"/>
              <a:gd name="T105" fmla="*/ 1242 h 1362"/>
              <a:gd name="T106" fmla="*/ 386 w 664"/>
              <a:gd name="T107" fmla="*/ 1264 h 1362"/>
              <a:gd name="T108" fmla="*/ 386 w 664"/>
              <a:gd name="T109" fmla="*/ 1274 h 1362"/>
              <a:gd name="T110" fmla="*/ 376 w 664"/>
              <a:gd name="T111" fmla="*/ 1294 h 1362"/>
              <a:gd name="T112" fmla="*/ 362 w 664"/>
              <a:gd name="T113" fmla="*/ 1308 h 1362"/>
              <a:gd name="T114" fmla="*/ 342 w 664"/>
              <a:gd name="T115" fmla="*/ 1316 h 1362"/>
              <a:gd name="T116" fmla="*/ 332 w 664"/>
              <a:gd name="T117" fmla="*/ 1318 h 1362"/>
              <a:gd name="T118" fmla="*/ 44 w 664"/>
              <a:gd name="T119" fmla="*/ 1186 h 1362"/>
              <a:gd name="T120" fmla="*/ 620 w 664"/>
              <a:gd name="T121" fmla="*/ 166 h 1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64" h="1362">
                <a:moveTo>
                  <a:pt x="556" y="0"/>
                </a:moveTo>
                <a:lnTo>
                  <a:pt x="108" y="0"/>
                </a:lnTo>
                <a:lnTo>
                  <a:pt x="108" y="0"/>
                </a:lnTo>
                <a:lnTo>
                  <a:pt x="86" y="2"/>
                </a:lnTo>
                <a:lnTo>
                  <a:pt x="66" y="8"/>
                </a:lnTo>
                <a:lnTo>
                  <a:pt x="46" y="18"/>
                </a:lnTo>
                <a:lnTo>
                  <a:pt x="30" y="30"/>
                </a:lnTo>
                <a:lnTo>
                  <a:pt x="18" y="46"/>
                </a:lnTo>
                <a:lnTo>
                  <a:pt x="8" y="66"/>
                </a:lnTo>
                <a:lnTo>
                  <a:pt x="2" y="86"/>
                </a:lnTo>
                <a:lnTo>
                  <a:pt x="0" y="108"/>
                </a:lnTo>
                <a:lnTo>
                  <a:pt x="0" y="1254"/>
                </a:lnTo>
                <a:lnTo>
                  <a:pt x="0" y="1254"/>
                </a:lnTo>
                <a:lnTo>
                  <a:pt x="2" y="1276"/>
                </a:lnTo>
                <a:lnTo>
                  <a:pt x="8" y="1296"/>
                </a:lnTo>
                <a:lnTo>
                  <a:pt x="18" y="1314"/>
                </a:lnTo>
                <a:lnTo>
                  <a:pt x="30" y="1330"/>
                </a:lnTo>
                <a:lnTo>
                  <a:pt x="46" y="1344"/>
                </a:lnTo>
                <a:lnTo>
                  <a:pt x="66" y="1354"/>
                </a:lnTo>
                <a:lnTo>
                  <a:pt x="86" y="1360"/>
                </a:lnTo>
                <a:lnTo>
                  <a:pt x="108" y="1362"/>
                </a:lnTo>
                <a:lnTo>
                  <a:pt x="556" y="1362"/>
                </a:lnTo>
                <a:lnTo>
                  <a:pt x="556" y="1362"/>
                </a:lnTo>
                <a:lnTo>
                  <a:pt x="578" y="1360"/>
                </a:lnTo>
                <a:lnTo>
                  <a:pt x="598" y="1354"/>
                </a:lnTo>
                <a:lnTo>
                  <a:pt x="616" y="1344"/>
                </a:lnTo>
                <a:lnTo>
                  <a:pt x="632" y="1330"/>
                </a:lnTo>
                <a:lnTo>
                  <a:pt x="646" y="1314"/>
                </a:lnTo>
                <a:lnTo>
                  <a:pt x="656" y="1296"/>
                </a:lnTo>
                <a:lnTo>
                  <a:pt x="662" y="1276"/>
                </a:lnTo>
                <a:lnTo>
                  <a:pt x="664" y="1254"/>
                </a:lnTo>
                <a:lnTo>
                  <a:pt x="664" y="108"/>
                </a:lnTo>
                <a:lnTo>
                  <a:pt x="664" y="108"/>
                </a:lnTo>
                <a:lnTo>
                  <a:pt x="662" y="86"/>
                </a:lnTo>
                <a:lnTo>
                  <a:pt x="656" y="66"/>
                </a:lnTo>
                <a:lnTo>
                  <a:pt x="646" y="46"/>
                </a:lnTo>
                <a:lnTo>
                  <a:pt x="632" y="30"/>
                </a:lnTo>
                <a:lnTo>
                  <a:pt x="616" y="18"/>
                </a:lnTo>
                <a:lnTo>
                  <a:pt x="598" y="8"/>
                </a:lnTo>
                <a:lnTo>
                  <a:pt x="578" y="2"/>
                </a:lnTo>
                <a:lnTo>
                  <a:pt x="556" y="0"/>
                </a:lnTo>
                <a:lnTo>
                  <a:pt x="556" y="0"/>
                </a:lnTo>
                <a:close/>
                <a:moveTo>
                  <a:pt x="282" y="76"/>
                </a:moveTo>
                <a:lnTo>
                  <a:pt x="380" y="76"/>
                </a:lnTo>
                <a:lnTo>
                  <a:pt x="380" y="76"/>
                </a:lnTo>
                <a:lnTo>
                  <a:pt x="384" y="78"/>
                </a:lnTo>
                <a:lnTo>
                  <a:pt x="386" y="82"/>
                </a:lnTo>
                <a:lnTo>
                  <a:pt x="386" y="82"/>
                </a:lnTo>
                <a:lnTo>
                  <a:pt x="384" y="86"/>
                </a:lnTo>
                <a:lnTo>
                  <a:pt x="380" y="88"/>
                </a:lnTo>
                <a:lnTo>
                  <a:pt x="282" y="88"/>
                </a:lnTo>
                <a:lnTo>
                  <a:pt x="282" y="88"/>
                </a:lnTo>
                <a:lnTo>
                  <a:pt x="278" y="86"/>
                </a:lnTo>
                <a:lnTo>
                  <a:pt x="278" y="82"/>
                </a:lnTo>
                <a:lnTo>
                  <a:pt x="278" y="82"/>
                </a:lnTo>
                <a:lnTo>
                  <a:pt x="278" y="78"/>
                </a:lnTo>
                <a:lnTo>
                  <a:pt x="282" y="76"/>
                </a:lnTo>
                <a:lnTo>
                  <a:pt x="282" y="76"/>
                </a:lnTo>
                <a:close/>
                <a:moveTo>
                  <a:pt x="224" y="70"/>
                </a:moveTo>
                <a:lnTo>
                  <a:pt x="224" y="70"/>
                </a:lnTo>
                <a:lnTo>
                  <a:pt x="230" y="70"/>
                </a:lnTo>
                <a:lnTo>
                  <a:pt x="234" y="74"/>
                </a:lnTo>
                <a:lnTo>
                  <a:pt x="236" y="78"/>
                </a:lnTo>
                <a:lnTo>
                  <a:pt x="236" y="82"/>
                </a:lnTo>
                <a:lnTo>
                  <a:pt x="236" y="82"/>
                </a:lnTo>
                <a:lnTo>
                  <a:pt x="236" y="88"/>
                </a:lnTo>
                <a:lnTo>
                  <a:pt x="234" y="92"/>
                </a:lnTo>
                <a:lnTo>
                  <a:pt x="230" y="94"/>
                </a:lnTo>
                <a:lnTo>
                  <a:pt x="224" y="94"/>
                </a:lnTo>
                <a:lnTo>
                  <a:pt x="224" y="94"/>
                </a:lnTo>
                <a:lnTo>
                  <a:pt x="220" y="94"/>
                </a:lnTo>
                <a:lnTo>
                  <a:pt x="216" y="92"/>
                </a:lnTo>
                <a:lnTo>
                  <a:pt x="212" y="88"/>
                </a:lnTo>
                <a:lnTo>
                  <a:pt x="212" y="82"/>
                </a:lnTo>
                <a:lnTo>
                  <a:pt x="212" y="82"/>
                </a:lnTo>
                <a:lnTo>
                  <a:pt x="212" y="78"/>
                </a:lnTo>
                <a:lnTo>
                  <a:pt x="216" y="74"/>
                </a:lnTo>
                <a:lnTo>
                  <a:pt x="220" y="70"/>
                </a:lnTo>
                <a:lnTo>
                  <a:pt x="224" y="70"/>
                </a:lnTo>
                <a:lnTo>
                  <a:pt x="224" y="70"/>
                </a:lnTo>
                <a:close/>
                <a:moveTo>
                  <a:pt x="332" y="1318"/>
                </a:moveTo>
                <a:lnTo>
                  <a:pt x="332" y="1318"/>
                </a:lnTo>
                <a:lnTo>
                  <a:pt x="320" y="1316"/>
                </a:lnTo>
                <a:lnTo>
                  <a:pt x="310" y="1314"/>
                </a:lnTo>
                <a:lnTo>
                  <a:pt x="302" y="1308"/>
                </a:lnTo>
                <a:lnTo>
                  <a:pt x="294" y="1302"/>
                </a:lnTo>
                <a:lnTo>
                  <a:pt x="286" y="1294"/>
                </a:lnTo>
                <a:lnTo>
                  <a:pt x="282" y="1284"/>
                </a:lnTo>
                <a:lnTo>
                  <a:pt x="278" y="1274"/>
                </a:lnTo>
                <a:lnTo>
                  <a:pt x="278" y="1264"/>
                </a:lnTo>
                <a:lnTo>
                  <a:pt x="278" y="1264"/>
                </a:lnTo>
                <a:lnTo>
                  <a:pt x="278" y="1252"/>
                </a:lnTo>
                <a:lnTo>
                  <a:pt x="282" y="1242"/>
                </a:lnTo>
                <a:lnTo>
                  <a:pt x="286" y="1232"/>
                </a:lnTo>
                <a:lnTo>
                  <a:pt x="294" y="1224"/>
                </a:lnTo>
                <a:lnTo>
                  <a:pt x="302" y="1218"/>
                </a:lnTo>
                <a:lnTo>
                  <a:pt x="310" y="1214"/>
                </a:lnTo>
                <a:lnTo>
                  <a:pt x="320" y="1210"/>
                </a:lnTo>
                <a:lnTo>
                  <a:pt x="332" y="1208"/>
                </a:lnTo>
                <a:lnTo>
                  <a:pt x="332" y="1208"/>
                </a:lnTo>
                <a:lnTo>
                  <a:pt x="342" y="1210"/>
                </a:lnTo>
                <a:lnTo>
                  <a:pt x="352" y="1214"/>
                </a:lnTo>
                <a:lnTo>
                  <a:pt x="362" y="1218"/>
                </a:lnTo>
                <a:lnTo>
                  <a:pt x="370" y="1224"/>
                </a:lnTo>
                <a:lnTo>
                  <a:pt x="376" y="1232"/>
                </a:lnTo>
                <a:lnTo>
                  <a:pt x="382" y="1242"/>
                </a:lnTo>
                <a:lnTo>
                  <a:pt x="386" y="1252"/>
                </a:lnTo>
                <a:lnTo>
                  <a:pt x="386" y="1264"/>
                </a:lnTo>
                <a:lnTo>
                  <a:pt x="386" y="1264"/>
                </a:lnTo>
                <a:lnTo>
                  <a:pt x="386" y="1274"/>
                </a:lnTo>
                <a:lnTo>
                  <a:pt x="382" y="1284"/>
                </a:lnTo>
                <a:lnTo>
                  <a:pt x="376" y="1294"/>
                </a:lnTo>
                <a:lnTo>
                  <a:pt x="370" y="1302"/>
                </a:lnTo>
                <a:lnTo>
                  <a:pt x="362" y="1308"/>
                </a:lnTo>
                <a:lnTo>
                  <a:pt x="352" y="1314"/>
                </a:lnTo>
                <a:lnTo>
                  <a:pt x="342" y="1316"/>
                </a:lnTo>
                <a:lnTo>
                  <a:pt x="332" y="1318"/>
                </a:lnTo>
                <a:lnTo>
                  <a:pt x="332" y="1318"/>
                </a:lnTo>
                <a:close/>
                <a:moveTo>
                  <a:pt x="620" y="1186"/>
                </a:moveTo>
                <a:lnTo>
                  <a:pt x="44" y="1186"/>
                </a:lnTo>
                <a:lnTo>
                  <a:pt x="44" y="166"/>
                </a:lnTo>
                <a:lnTo>
                  <a:pt x="620" y="166"/>
                </a:lnTo>
                <a:lnTo>
                  <a:pt x="620" y="1186"/>
                </a:lnTo>
                <a:close/>
              </a:path>
            </a:pathLst>
          </a:custGeom>
          <a:solidFill>
            <a:schemeClr val="tx1"/>
          </a:solidFill>
          <a:ln>
            <a:solidFill>
              <a:srgbClr val="847443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608965" y="1344295"/>
            <a:ext cx="6576695" cy="1188720"/>
            <a:chOff x="389" y="2585"/>
            <a:chExt cx="10357" cy="1872"/>
          </a:xfrm>
        </p:grpSpPr>
        <p:sp>
          <p:nvSpPr>
            <p:cNvPr id="12" name="矩形 11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389" y="3021"/>
              <a:ext cx="1156" cy="1156"/>
              <a:chOff x="3615" y="5975"/>
              <a:chExt cx="1156" cy="1156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560" name="文本框 39"/>
              <p:cNvSpPr txBox="1"/>
              <p:nvPr/>
            </p:nvSpPr>
            <p:spPr>
              <a:xfrm>
                <a:off x="3730" y="6169"/>
                <a:ext cx="927" cy="7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01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608965" y="2929890"/>
            <a:ext cx="6576695" cy="1188720"/>
            <a:chOff x="389" y="2585"/>
            <a:chExt cx="10357" cy="1872"/>
          </a:xfrm>
        </p:grpSpPr>
        <p:sp>
          <p:nvSpPr>
            <p:cNvPr id="25" name="矩形 24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02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608965" y="4515485"/>
            <a:ext cx="6576695" cy="1188720"/>
            <a:chOff x="389" y="2585"/>
            <a:chExt cx="10357" cy="1872"/>
          </a:xfrm>
        </p:grpSpPr>
        <p:sp>
          <p:nvSpPr>
            <p:cNvPr id="30" name="矩形 29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03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19" name="组合 18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0" name="组合 19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4" name="流程图: 决策 33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流程图: 决策 34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1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0"/>
          <p:cNvGrpSpPr/>
          <p:nvPr/>
        </p:nvGrpSpPr>
        <p:grpSpPr bwMode="auto">
          <a:xfrm>
            <a:off x="1271588" y="1346200"/>
            <a:ext cx="4013200" cy="4965700"/>
            <a:chOff x="0" y="0"/>
            <a:chExt cx="4013321" cy="4966128"/>
          </a:xfrm>
        </p:grpSpPr>
        <p:pic>
          <p:nvPicPr>
            <p:cNvPr id="66587" name="Picture 3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53" t="8440" r="6203" b="10136"/>
            <a:stretch>
              <a:fillRect/>
            </a:stretch>
          </p:blipFill>
          <p:spPr bwMode="auto">
            <a:xfrm>
              <a:off x="0" y="0"/>
              <a:ext cx="4013321" cy="4966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588" name="Rectangle 4"/>
            <p:cNvSpPr>
              <a:spLocks noChangeArrowheads="1"/>
            </p:cNvSpPr>
            <p:nvPr/>
          </p:nvSpPr>
          <p:spPr bwMode="auto">
            <a:xfrm>
              <a:off x="589697" y="589534"/>
              <a:ext cx="2838784" cy="3697941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z="3200" dirty="0">
                <a:solidFill>
                  <a:srgbClr val="FFFFFF"/>
                </a:solidFill>
                <a:latin typeface="方正兰亭黑_GBK" panose="02000000000000000000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846445" y="2129790"/>
            <a:ext cx="3423920" cy="472440"/>
            <a:chOff x="9207" y="3295"/>
            <a:chExt cx="5392" cy="744"/>
          </a:xfrm>
        </p:grpSpPr>
        <p:sp>
          <p:nvSpPr>
            <p:cNvPr id="43015" name="矩形 22"/>
            <p:cNvSpPr>
              <a:spLocks noChangeArrowheads="1"/>
            </p:cNvSpPr>
            <p:nvPr/>
          </p:nvSpPr>
          <p:spPr bwMode="auto">
            <a:xfrm>
              <a:off x="9207" y="3295"/>
              <a:ext cx="5392" cy="7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3016" name="TextBox 32"/>
            <p:cNvSpPr>
              <a:spLocks noChangeArrowheads="1"/>
            </p:cNvSpPr>
            <p:nvPr/>
          </p:nvSpPr>
          <p:spPr bwMode="auto">
            <a:xfrm>
              <a:off x="9207" y="3425"/>
              <a:ext cx="4762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tx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846445" y="2715895"/>
            <a:ext cx="3763010" cy="472440"/>
            <a:chOff x="9207" y="4158"/>
            <a:chExt cx="5926" cy="744"/>
          </a:xfrm>
        </p:grpSpPr>
        <p:sp>
          <p:nvSpPr>
            <p:cNvPr id="43017" name="矩形 24"/>
            <p:cNvSpPr>
              <a:spLocks noChangeArrowheads="1"/>
            </p:cNvSpPr>
            <p:nvPr/>
          </p:nvSpPr>
          <p:spPr bwMode="auto">
            <a:xfrm>
              <a:off x="9207" y="4158"/>
              <a:ext cx="5927" cy="74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3018" name="TextBox 34"/>
            <p:cNvSpPr>
              <a:spLocks noChangeArrowheads="1"/>
            </p:cNvSpPr>
            <p:nvPr/>
          </p:nvSpPr>
          <p:spPr bwMode="auto">
            <a:xfrm>
              <a:off x="9207" y="4290"/>
              <a:ext cx="4987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bg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bg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846445" y="3302000"/>
            <a:ext cx="3763010" cy="472440"/>
            <a:chOff x="9207" y="5020"/>
            <a:chExt cx="5926" cy="744"/>
          </a:xfrm>
        </p:grpSpPr>
        <p:sp>
          <p:nvSpPr>
            <p:cNvPr id="43019" name="矩形 26"/>
            <p:cNvSpPr>
              <a:spLocks noChangeArrowheads="1"/>
            </p:cNvSpPr>
            <p:nvPr/>
          </p:nvSpPr>
          <p:spPr bwMode="auto">
            <a:xfrm>
              <a:off x="9207" y="5020"/>
              <a:ext cx="5927" cy="7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3020" name="TextBox 36"/>
            <p:cNvSpPr>
              <a:spLocks noChangeArrowheads="1"/>
            </p:cNvSpPr>
            <p:nvPr/>
          </p:nvSpPr>
          <p:spPr bwMode="auto">
            <a:xfrm>
              <a:off x="9207" y="5153"/>
              <a:ext cx="5342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tx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846445" y="3888105"/>
            <a:ext cx="4320540" cy="472440"/>
            <a:chOff x="9207" y="5883"/>
            <a:chExt cx="6804" cy="744"/>
          </a:xfrm>
        </p:grpSpPr>
        <p:sp>
          <p:nvSpPr>
            <p:cNvPr id="43021" name="矩形 28"/>
            <p:cNvSpPr>
              <a:spLocks noChangeArrowheads="1"/>
            </p:cNvSpPr>
            <p:nvPr/>
          </p:nvSpPr>
          <p:spPr bwMode="auto">
            <a:xfrm>
              <a:off x="9207" y="5883"/>
              <a:ext cx="6805" cy="74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3022" name="TextBox 38"/>
            <p:cNvSpPr>
              <a:spLocks noChangeArrowheads="1"/>
            </p:cNvSpPr>
            <p:nvPr/>
          </p:nvSpPr>
          <p:spPr bwMode="auto">
            <a:xfrm>
              <a:off x="9207" y="6015"/>
              <a:ext cx="6005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bg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bg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846445" y="1544955"/>
            <a:ext cx="4109720" cy="471170"/>
            <a:chOff x="9207" y="2433"/>
            <a:chExt cx="6472" cy="742"/>
          </a:xfrm>
        </p:grpSpPr>
        <p:sp>
          <p:nvSpPr>
            <p:cNvPr id="43023" name="矩形 30"/>
            <p:cNvSpPr>
              <a:spLocks noChangeArrowheads="1"/>
            </p:cNvSpPr>
            <p:nvPr/>
          </p:nvSpPr>
          <p:spPr bwMode="auto">
            <a:xfrm>
              <a:off x="9207" y="2433"/>
              <a:ext cx="6472" cy="74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3024" name="TextBox 40"/>
            <p:cNvSpPr>
              <a:spLocks noChangeArrowheads="1"/>
            </p:cNvSpPr>
            <p:nvPr/>
          </p:nvSpPr>
          <p:spPr bwMode="auto">
            <a:xfrm>
              <a:off x="9207" y="2565"/>
              <a:ext cx="4887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bg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bg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846445" y="4474210"/>
            <a:ext cx="2914650" cy="472440"/>
            <a:chOff x="9207" y="6745"/>
            <a:chExt cx="4590" cy="744"/>
          </a:xfrm>
        </p:grpSpPr>
        <p:sp>
          <p:nvSpPr>
            <p:cNvPr id="43025" name="矩形 32"/>
            <p:cNvSpPr>
              <a:spLocks noChangeArrowheads="1"/>
            </p:cNvSpPr>
            <p:nvPr/>
          </p:nvSpPr>
          <p:spPr bwMode="auto">
            <a:xfrm>
              <a:off x="9207" y="6745"/>
              <a:ext cx="4590" cy="7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3026" name="TextBox 42"/>
            <p:cNvSpPr>
              <a:spLocks noChangeArrowheads="1"/>
            </p:cNvSpPr>
            <p:nvPr/>
          </p:nvSpPr>
          <p:spPr bwMode="auto">
            <a:xfrm>
              <a:off x="9207" y="6850"/>
              <a:ext cx="3832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tx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846445" y="5060315"/>
            <a:ext cx="4320540" cy="472440"/>
            <a:chOff x="9207" y="7591"/>
            <a:chExt cx="6804" cy="744"/>
          </a:xfrm>
        </p:grpSpPr>
        <p:sp>
          <p:nvSpPr>
            <p:cNvPr id="3" name="矩形 28"/>
            <p:cNvSpPr>
              <a:spLocks noChangeArrowheads="1"/>
            </p:cNvSpPr>
            <p:nvPr/>
          </p:nvSpPr>
          <p:spPr bwMode="auto">
            <a:xfrm>
              <a:off x="9207" y="7591"/>
              <a:ext cx="6805" cy="74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" name="TextBox 38"/>
            <p:cNvSpPr>
              <a:spLocks noChangeArrowheads="1"/>
            </p:cNvSpPr>
            <p:nvPr/>
          </p:nvSpPr>
          <p:spPr bwMode="auto">
            <a:xfrm>
              <a:off x="9207" y="7723"/>
              <a:ext cx="6005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bg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bg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846445" y="5646420"/>
            <a:ext cx="2914650" cy="472440"/>
            <a:chOff x="9207" y="8895"/>
            <a:chExt cx="4590" cy="744"/>
          </a:xfrm>
        </p:grpSpPr>
        <p:sp>
          <p:nvSpPr>
            <p:cNvPr id="5" name="矩形 32"/>
            <p:cNvSpPr>
              <a:spLocks noChangeArrowheads="1"/>
            </p:cNvSpPr>
            <p:nvPr/>
          </p:nvSpPr>
          <p:spPr bwMode="auto">
            <a:xfrm>
              <a:off x="9207" y="8895"/>
              <a:ext cx="4590" cy="7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68580" tIns="34291" rIns="68580" bIns="34291" anchor="ctr"/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algn="ct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2F2F2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6" name="TextBox 42"/>
            <p:cNvSpPr>
              <a:spLocks noChangeArrowheads="1"/>
            </p:cNvSpPr>
            <p:nvPr/>
          </p:nvSpPr>
          <p:spPr bwMode="auto">
            <a:xfrm>
              <a:off x="9207" y="9000"/>
              <a:ext cx="3832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1" rIns="68580" bIns="34291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  <a:sym typeface="Calibri" panose="020F0502020204030204" charset="0"/>
                </a:defRPr>
              </a:lvl9pPr>
            </a:lstStyle>
            <a:p>
              <a:pPr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1600" dirty="0">
                  <a:solidFill>
                    <a:schemeClr val="tx1"/>
                  </a:solidFill>
                  <a:sym typeface="方正兰亭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黑_GBK" panose="02000000000000000000" pitchFamily="2" charset="-122"/>
                <a:ea typeface="宋体" panose="02010600030101010101" pitchFamily="2" charset="-122"/>
                <a:sym typeface="方正兰亭黑_GBK" panose="02000000000000000000" pitchFamily="2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0" name="组合 29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2" name="流程图: 决策 31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流程图: 决策 32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1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9258300" y="5715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9772650" y="2667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0287000" y="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886200" y="1447800"/>
            <a:ext cx="4106047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00"/>
          </a:p>
        </p:txBody>
      </p:sp>
      <p:sp>
        <p:nvSpPr>
          <p:cNvPr id="17" name="文本框 16"/>
          <p:cNvSpPr txBox="1"/>
          <p:nvPr/>
        </p:nvSpPr>
        <p:spPr>
          <a:xfrm>
            <a:off x="4762818" y="4419600"/>
            <a:ext cx="2352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1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leave night , Not a sound from the pavement Has the moon lost her memory She is smiling alone In the lamplight</a:t>
            </a:r>
            <a:endParaRPr lang="en-US" altLang="zh-CN" sz="1000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67935" y="3608750"/>
            <a:ext cx="1742440" cy="450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22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Tittle here</a:t>
            </a:r>
            <a:endParaRPr lang="en-US" altLang="zh-CN" sz="22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  <p:sp>
        <p:nvSpPr>
          <p:cNvPr id="20" name="椭圆 159"/>
          <p:cNvSpPr>
            <a:spLocks noChangeArrowheads="1"/>
          </p:cNvSpPr>
          <p:nvPr/>
        </p:nvSpPr>
        <p:spPr bwMode="auto">
          <a:xfrm>
            <a:off x="5191443" y="1752600"/>
            <a:ext cx="1495425" cy="1495425"/>
          </a:xfrm>
          <a:prstGeom prst="ellipse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400" u="sng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471160" y="2063160"/>
            <a:ext cx="9444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48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04</a:t>
            </a:r>
            <a:endParaRPr lang="en-US" altLang="zh-CN" sz="48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7" grpId="0"/>
      <p:bldP spid="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984250" y="2249805"/>
            <a:ext cx="2989580" cy="1786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982345" y="2216785"/>
            <a:ext cx="2990850" cy="1819910"/>
            <a:chOff x="4887" y="3065"/>
            <a:chExt cx="4710" cy="2866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890" y="3087"/>
              <a:ext cx="46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4890" y="3083"/>
              <a:ext cx="0" cy="28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597" y="3065"/>
              <a:ext cx="0" cy="1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887" y="5909"/>
              <a:ext cx="163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/>
          <p:cNvSpPr txBox="1"/>
          <p:nvPr/>
        </p:nvSpPr>
        <p:spPr>
          <a:xfrm>
            <a:off x="1160145" y="2512695"/>
            <a:ext cx="263779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400">
                <a:latin typeface="方正美黑简体" panose="03000509000000000000" charset="-122"/>
                <a:ea typeface="方正美黑简体" panose="03000509000000000000" charset="-122"/>
              </a:rPr>
              <a:t>CONTANTS</a:t>
            </a:r>
            <a:endParaRPr lang="en-US" altLang="zh-CN" sz="4400">
              <a:latin typeface="方正美黑简体" panose="03000509000000000000" charset="-122"/>
              <a:ea typeface="方正美黑简体" panose="03000509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14575" y="3536315"/>
            <a:ext cx="170434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zh-CN" sz="4800">
                <a:latin typeface="方正美黑简体" panose="03000509000000000000" charset="-122"/>
                <a:ea typeface="方正美黑简体" panose="03000509000000000000" charset="-122"/>
              </a:rPr>
              <a:t>目录</a:t>
            </a:r>
            <a:endParaRPr lang="zh-CN" altLang="zh-CN" sz="4800">
              <a:latin typeface="方正美黑简体" panose="03000509000000000000" charset="-122"/>
              <a:ea typeface="方正美黑简体" panose="03000509000000000000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2022475" y="397192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3921760" y="327469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5" name="组合 34"/>
          <p:cNvGrpSpPr/>
          <p:nvPr/>
        </p:nvGrpSpPr>
        <p:grpSpPr>
          <a:xfrm>
            <a:off x="5669280" y="1150620"/>
            <a:ext cx="4714240" cy="4008120"/>
            <a:chOff x="8904" y="1808"/>
            <a:chExt cx="7424" cy="6312"/>
          </a:xfrm>
        </p:grpSpPr>
        <p:grpSp>
          <p:nvGrpSpPr>
            <p:cNvPr id="9" name="组合 8"/>
            <p:cNvGrpSpPr/>
            <p:nvPr/>
          </p:nvGrpSpPr>
          <p:grpSpPr>
            <a:xfrm>
              <a:off x="8904" y="1808"/>
              <a:ext cx="7424" cy="816"/>
              <a:chOff x="8881" y="1808"/>
              <a:chExt cx="7424" cy="816"/>
            </a:xfrm>
          </p:grpSpPr>
          <p:sp>
            <p:nvSpPr>
              <p:cNvPr id="4" name="文本框 3"/>
              <p:cNvSpPr txBox="1"/>
              <p:nvPr/>
            </p:nvSpPr>
            <p:spPr>
              <a:xfrm>
                <a:off x="8881" y="1808"/>
                <a:ext cx="2144" cy="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800">
                    <a:latin typeface="方正美黑简体" panose="03000509000000000000" charset="-122"/>
                    <a:ea typeface="方正美黑简体" panose="03000509000000000000" charset="-122"/>
                  </a:rPr>
                  <a:t>01/</a:t>
                </a:r>
                <a:endParaRPr lang="zh-CN" altLang="en-US" sz="2800">
                  <a:latin typeface="方正美黑简体" panose="03000509000000000000" charset="-122"/>
                  <a:ea typeface="方正美黑简体" panose="03000509000000000000" charset="-122"/>
                </a:endParaRPr>
              </a:p>
            </p:txBody>
          </p:sp>
          <p:sp>
            <p:nvSpPr>
              <p:cNvPr id="5142" name="TextBox 9"/>
              <p:cNvSpPr txBox="1"/>
              <p:nvPr/>
            </p:nvSpPr>
            <p:spPr>
              <a:xfrm>
                <a:off x="11025" y="1838"/>
                <a:ext cx="5280" cy="7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4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8904" y="3182"/>
              <a:ext cx="7424" cy="816"/>
              <a:chOff x="8881" y="1808"/>
              <a:chExt cx="7424" cy="816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8881" y="1808"/>
                <a:ext cx="2144" cy="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800">
                    <a:latin typeface="方正美黑简体" panose="03000509000000000000" charset="-122"/>
                    <a:ea typeface="方正美黑简体" panose="03000509000000000000" charset="-122"/>
                  </a:rPr>
                  <a:t>02/</a:t>
                </a:r>
                <a:endParaRPr lang="zh-CN" altLang="en-US" sz="2800">
                  <a:latin typeface="方正美黑简体" panose="03000509000000000000" charset="-122"/>
                  <a:ea typeface="方正美黑简体" panose="03000509000000000000" charset="-122"/>
                </a:endParaRPr>
              </a:p>
            </p:txBody>
          </p:sp>
          <p:sp>
            <p:nvSpPr>
              <p:cNvPr id="19" name="TextBox 9"/>
              <p:cNvSpPr txBox="1"/>
              <p:nvPr/>
            </p:nvSpPr>
            <p:spPr>
              <a:xfrm>
                <a:off x="11025" y="1838"/>
                <a:ext cx="5280" cy="7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4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8904" y="4556"/>
              <a:ext cx="7424" cy="816"/>
              <a:chOff x="8881" y="1808"/>
              <a:chExt cx="7424" cy="816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8881" y="1808"/>
                <a:ext cx="2144" cy="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800">
                    <a:latin typeface="方正美黑简体" panose="03000509000000000000" charset="-122"/>
                    <a:ea typeface="方正美黑简体" panose="03000509000000000000" charset="-122"/>
                  </a:rPr>
                  <a:t>03/</a:t>
                </a:r>
                <a:endParaRPr lang="zh-CN" altLang="en-US" sz="2800">
                  <a:latin typeface="方正美黑简体" panose="03000509000000000000" charset="-122"/>
                  <a:ea typeface="方正美黑简体" panose="03000509000000000000" charset="-122"/>
                </a:endParaRPr>
              </a:p>
            </p:txBody>
          </p:sp>
          <p:sp>
            <p:nvSpPr>
              <p:cNvPr id="28" name="TextBox 9"/>
              <p:cNvSpPr txBox="1"/>
              <p:nvPr/>
            </p:nvSpPr>
            <p:spPr>
              <a:xfrm>
                <a:off x="11025" y="1838"/>
                <a:ext cx="5280" cy="7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4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8904" y="5930"/>
              <a:ext cx="7424" cy="816"/>
              <a:chOff x="8881" y="1808"/>
              <a:chExt cx="7424" cy="816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8881" y="1808"/>
                <a:ext cx="2144" cy="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800">
                    <a:latin typeface="方正美黑简体" panose="03000509000000000000" charset="-122"/>
                    <a:ea typeface="方正美黑简体" panose="03000509000000000000" charset="-122"/>
                  </a:rPr>
                  <a:t>04/</a:t>
                </a:r>
                <a:endParaRPr lang="zh-CN" altLang="en-US" sz="2800">
                  <a:latin typeface="方正美黑简体" panose="03000509000000000000" charset="-122"/>
                  <a:ea typeface="方正美黑简体" panose="03000509000000000000" charset="-122"/>
                </a:endParaRPr>
              </a:p>
            </p:txBody>
          </p:sp>
          <p:sp>
            <p:nvSpPr>
              <p:cNvPr id="31" name="TextBox 9"/>
              <p:cNvSpPr txBox="1"/>
              <p:nvPr/>
            </p:nvSpPr>
            <p:spPr>
              <a:xfrm>
                <a:off x="11025" y="1838"/>
                <a:ext cx="5280" cy="7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4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8904" y="7304"/>
              <a:ext cx="7424" cy="816"/>
              <a:chOff x="8881" y="1808"/>
              <a:chExt cx="7424" cy="816"/>
            </a:xfrm>
          </p:grpSpPr>
          <p:sp>
            <p:nvSpPr>
              <p:cNvPr id="33" name="文本框 32"/>
              <p:cNvSpPr txBox="1"/>
              <p:nvPr/>
            </p:nvSpPr>
            <p:spPr>
              <a:xfrm>
                <a:off x="8881" y="1808"/>
                <a:ext cx="2144" cy="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800">
                    <a:latin typeface="方正美黑简体" panose="03000509000000000000" charset="-122"/>
                    <a:ea typeface="方正美黑简体" panose="03000509000000000000" charset="-122"/>
                  </a:rPr>
                  <a:t>05/</a:t>
                </a:r>
                <a:endParaRPr lang="zh-CN" altLang="en-US" sz="2800">
                  <a:latin typeface="方正美黑简体" panose="03000509000000000000" charset="-122"/>
                  <a:ea typeface="方正美黑简体" panose="03000509000000000000" charset="-122"/>
                </a:endParaRPr>
              </a:p>
            </p:txBody>
          </p:sp>
          <p:sp>
            <p:nvSpPr>
              <p:cNvPr id="34" name="TextBox 9"/>
              <p:cNvSpPr txBox="1"/>
              <p:nvPr/>
            </p:nvSpPr>
            <p:spPr>
              <a:xfrm>
                <a:off x="11025" y="1838"/>
                <a:ext cx="5280" cy="7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4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1" grpId="0"/>
      <p:bldP spid="2" grpId="0"/>
      <p:bldP spid="15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六边形 33"/>
          <p:cNvSpPr>
            <a:spLocks noChangeArrowheads="1"/>
          </p:cNvSpPr>
          <p:nvPr/>
        </p:nvSpPr>
        <p:spPr bwMode="auto">
          <a:xfrm>
            <a:off x="5980119" y="1346200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>
                <a:solidFill>
                  <a:schemeClr val="tx1"/>
                </a:solidFill>
                <a:sym typeface="方正兰亭黑_GBK" panose="02000000000000000000" pitchFamily="2" charset="-122"/>
              </a:rPr>
              <a:t>稳重</a:t>
            </a:r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方正兰亭黑_GBK" panose="02000000000000000000" pitchFamily="2" charset="-122"/>
            </a:endParaRPr>
          </a:p>
        </p:txBody>
      </p:sp>
      <p:sp>
        <p:nvSpPr>
          <p:cNvPr id="19466" name="六边形 34"/>
          <p:cNvSpPr>
            <a:spLocks noChangeArrowheads="1"/>
          </p:cNvSpPr>
          <p:nvPr/>
        </p:nvSpPr>
        <p:spPr bwMode="auto">
          <a:xfrm>
            <a:off x="7440619" y="2165350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blipFill rotWithShape="1">
            <a:blip r:embed="rId1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7" name="六边形 35"/>
          <p:cNvSpPr>
            <a:spLocks noChangeArrowheads="1"/>
          </p:cNvSpPr>
          <p:nvPr/>
        </p:nvSpPr>
        <p:spPr bwMode="auto">
          <a:xfrm>
            <a:off x="5980119" y="2962275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8" name="六边形 36"/>
          <p:cNvSpPr>
            <a:spLocks noChangeArrowheads="1"/>
          </p:cNvSpPr>
          <p:nvPr/>
        </p:nvSpPr>
        <p:spPr bwMode="auto">
          <a:xfrm>
            <a:off x="8899532" y="2984500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9" name="六边形 37"/>
          <p:cNvSpPr>
            <a:spLocks noChangeArrowheads="1"/>
          </p:cNvSpPr>
          <p:nvPr/>
        </p:nvSpPr>
        <p:spPr bwMode="auto">
          <a:xfrm>
            <a:off x="7443794" y="3770313"/>
            <a:ext cx="1724025" cy="1487487"/>
          </a:xfrm>
          <a:prstGeom prst="hexagon">
            <a:avLst>
              <a:gd name="adj" fmla="val 24983"/>
              <a:gd name="vf" fmla="val 115470"/>
            </a:avLst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>
                <a:solidFill>
                  <a:schemeClr val="tx1"/>
                </a:solidFill>
                <a:sym typeface="方正兰亭黑_GBK" panose="02000000000000000000" pitchFamily="2" charset="-122"/>
              </a:rPr>
              <a:t>服务</a:t>
            </a:r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方正兰亭黑_GBK" panose="02000000000000000000" pitchFamily="2" charset="-122"/>
            </a:endParaRPr>
          </a:p>
        </p:txBody>
      </p:sp>
      <p:sp>
        <p:nvSpPr>
          <p:cNvPr id="19470" name="六边形 38"/>
          <p:cNvSpPr>
            <a:spLocks noChangeArrowheads="1"/>
          </p:cNvSpPr>
          <p:nvPr/>
        </p:nvSpPr>
        <p:spPr bwMode="auto">
          <a:xfrm>
            <a:off x="10360032" y="2168525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b="1">
                <a:solidFill>
                  <a:schemeClr val="tx1"/>
                </a:solidFill>
                <a:sym typeface="方正兰亭黑_GBK" panose="02000000000000000000" pitchFamily="2" charset="-122"/>
              </a:rPr>
              <a:t>合作</a:t>
            </a:r>
            <a:endParaRPr lang="zh-CN" altLang="en-US" sz="18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方正兰亭黑_GBK" panose="02000000000000000000" pitchFamily="2" charset="-122"/>
            </a:endParaRPr>
          </a:p>
        </p:txBody>
      </p:sp>
      <p:sp>
        <p:nvSpPr>
          <p:cNvPr id="19471" name="六边形 39"/>
          <p:cNvSpPr>
            <a:spLocks noChangeArrowheads="1"/>
          </p:cNvSpPr>
          <p:nvPr/>
        </p:nvSpPr>
        <p:spPr bwMode="auto">
          <a:xfrm>
            <a:off x="4519619" y="2168525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72" name="六边形 40"/>
          <p:cNvSpPr>
            <a:spLocks noChangeArrowheads="1"/>
          </p:cNvSpPr>
          <p:nvPr/>
        </p:nvSpPr>
        <p:spPr bwMode="auto">
          <a:xfrm>
            <a:off x="8899532" y="4578350"/>
            <a:ext cx="1724025" cy="1487488"/>
          </a:xfrm>
          <a:prstGeom prst="hexagon">
            <a:avLst>
              <a:gd name="adj" fmla="val 24983"/>
              <a:gd name="vf" fmla="val 115470"/>
            </a:avLst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b="1">
                <a:solidFill>
                  <a:schemeClr val="tx1"/>
                </a:solidFill>
                <a:sym typeface="方正兰亭黑_GBK" panose="02000000000000000000" pitchFamily="2" charset="-122"/>
              </a:rPr>
              <a:t>独到</a:t>
            </a:r>
            <a:endParaRPr lang="zh-CN" altLang="en-US" sz="18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方正兰亭黑_GBK" panose="02000000000000000000" pitchFamily="2" charset="-122"/>
            </a:endParaRPr>
          </a:p>
        </p:txBody>
      </p:sp>
      <p:sp>
        <p:nvSpPr>
          <p:cNvPr id="19473" name="六边形 41"/>
          <p:cNvSpPr>
            <a:spLocks noChangeArrowheads="1"/>
          </p:cNvSpPr>
          <p:nvPr/>
        </p:nvSpPr>
        <p:spPr bwMode="auto">
          <a:xfrm>
            <a:off x="10360032" y="3759200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blipFill rotWithShape="1">
            <a:blip r:embed="rId5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74" name="六边形 42"/>
          <p:cNvSpPr>
            <a:spLocks noChangeArrowheads="1"/>
          </p:cNvSpPr>
          <p:nvPr/>
        </p:nvSpPr>
        <p:spPr bwMode="auto">
          <a:xfrm>
            <a:off x="4519619" y="3759200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b="1">
                <a:solidFill>
                  <a:schemeClr val="tx1"/>
                </a:solidFill>
                <a:sym typeface="方正兰亭黑_GBK" panose="02000000000000000000" pitchFamily="2" charset="-122"/>
              </a:rPr>
              <a:t>远见</a:t>
            </a:r>
            <a:endParaRPr lang="zh-CN" altLang="en-US" sz="18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方正兰亭黑_GBK" panose="02000000000000000000" pitchFamily="2" charset="-122"/>
            </a:endParaRPr>
          </a:p>
        </p:txBody>
      </p:sp>
      <p:sp>
        <p:nvSpPr>
          <p:cNvPr id="19475" name="六边形 43"/>
          <p:cNvSpPr>
            <a:spLocks noChangeArrowheads="1"/>
          </p:cNvSpPr>
          <p:nvPr/>
        </p:nvSpPr>
        <p:spPr bwMode="auto">
          <a:xfrm>
            <a:off x="3059119" y="2984500"/>
            <a:ext cx="1724025" cy="1485900"/>
          </a:xfrm>
          <a:prstGeom prst="hexagon">
            <a:avLst>
              <a:gd name="adj" fmla="val 25010"/>
              <a:gd name="vf" fmla="val 115470"/>
            </a:avLst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dirty="0">
                <a:solidFill>
                  <a:schemeClr val="tx1"/>
                </a:solidFill>
                <a:sym typeface="方正兰亭黑_GBK" panose="02000000000000000000" pitchFamily="2" charset="-122"/>
              </a:rPr>
              <a:t>目标</a:t>
            </a:r>
            <a:endParaRPr lang="zh-CN" altLang="en-US" sz="1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方正兰亭黑_GBK" panose="02000000000000000000" pitchFamily="2" charset="-122"/>
            </a:endParaRPr>
          </a:p>
        </p:txBody>
      </p:sp>
      <p:sp>
        <p:nvSpPr>
          <p:cNvPr id="19478" name="六边形 46"/>
          <p:cNvSpPr>
            <a:spLocks noChangeArrowheads="1"/>
          </p:cNvSpPr>
          <p:nvPr/>
        </p:nvSpPr>
        <p:spPr bwMode="auto">
          <a:xfrm>
            <a:off x="5980119" y="4578350"/>
            <a:ext cx="1724025" cy="1487488"/>
          </a:xfrm>
          <a:prstGeom prst="hexagon">
            <a:avLst>
              <a:gd name="adj" fmla="val 24983"/>
              <a:gd name="vf" fmla="val 115470"/>
            </a:avLst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3385" y="5241290"/>
            <a:ext cx="5330312" cy="1418590"/>
            <a:chOff x="9032" y="3313"/>
            <a:chExt cx="10427" cy="2234"/>
          </a:xfrm>
        </p:grpSpPr>
        <p:sp>
          <p:nvSpPr>
            <p:cNvPr id="3" name="矩形 2"/>
            <p:cNvSpPr/>
            <p:nvPr/>
          </p:nvSpPr>
          <p:spPr>
            <a:xfrm>
              <a:off x="9032" y="3891"/>
              <a:ext cx="10427" cy="1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, Not a sound from the pavement Has the moon lost her memory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36" name="TextBox 9"/>
            <p:cNvSpPr txBox="1"/>
            <p:nvPr/>
          </p:nvSpPr>
          <p:spPr>
            <a:xfrm>
              <a:off x="11652" y="3313"/>
              <a:ext cx="4071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18" name="组合 17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20" name="流程图: 决策 19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流程图: 决策 20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9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bldLvl="0" animBg="1"/>
      <p:bldP spid="19466" grpId="0" bldLvl="0" animBg="1"/>
      <p:bldP spid="19467" grpId="0" bldLvl="0" animBg="1"/>
      <p:bldP spid="19468" grpId="0" bldLvl="0" animBg="1"/>
      <p:bldP spid="19469" grpId="0" bldLvl="0" animBg="1"/>
      <p:bldP spid="19470" grpId="0" bldLvl="0" animBg="1"/>
      <p:bldP spid="19471" grpId="0" bldLvl="0" animBg="1"/>
      <p:bldP spid="19472" grpId="0" bldLvl="0" animBg="1"/>
      <p:bldP spid="19473" grpId="0" bldLvl="0" animBg="1"/>
      <p:bldP spid="19474" grpId="0" bldLvl="0" animBg="1"/>
      <p:bldP spid="19475" grpId="0" bldLvl="0" animBg="1"/>
      <p:bldP spid="19478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边形 1"/>
          <p:cNvSpPr/>
          <p:nvPr/>
        </p:nvSpPr>
        <p:spPr>
          <a:xfrm>
            <a:off x="7355205" y="-24765"/>
            <a:ext cx="4819650" cy="3405600"/>
          </a:xfrm>
          <a:prstGeom prst="parallelogram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平行四边形 2"/>
          <p:cNvSpPr/>
          <p:nvPr/>
        </p:nvSpPr>
        <p:spPr>
          <a:xfrm>
            <a:off x="6512560" y="3451860"/>
            <a:ext cx="4784400" cy="3405600"/>
          </a:xfrm>
          <a:prstGeom prst="parallelogram">
            <a:avLst/>
          </a:prstGeom>
          <a:blipFill rotWithShape="1">
            <a:blip r:embed="rId2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245745" y="1641475"/>
            <a:ext cx="6789420" cy="1188720"/>
            <a:chOff x="389" y="2585"/>
            <a:chExt cx="10692" cy="1872"/>
          </a:xfrm>
        </p:grpSpPr>
        <p:sp>
          <p:nvSpPr>
            <p:cNvPr id="14" name="矩形 13"/>
            <p:cNvSpPr/>
            <p:nvPr/>
          </p:nvSpPr>
          <p:spPr>
            <a:xfrm>
              <a:off x="1961" y="2585"/>
              <a:ext cx="9120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389" y="3021"/>
              <a:ext cx="1156" cy="1156"/>
              <a:chOff x="3615" y="5975"/>
              <a:chExt cx="1156" cy="1156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560" name="文本框 39"/>
              <p:cNvSpPr txBox="1"/>
              <p:nvPr/>
            </p:nvSpPr>
            <p:spPr>
              <a:xfrm>
                <a:off x="3730" y="6169"/>
                <a:ext cx="927" cy="7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01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245745" y="3190240"/>
            <a:ext cx="6789420" cy="1188720"/>
            <a:chOff x="389" y="2585"/>
            <a:chExt cx="10692" cy="1872"/>
          </a:xfrm>
        </p:grpSpPr>
        <p:sp>
          <p:nvSpPr>
            <p:cNvPr id="26" name="矩形 25"/>
            <p:cNvSpPr/>
            <p:nvPr/>
          </p:nvSpPr>
          <p:spPr>
            <a:xfrm>
              <a:off x="1961" y="2585"/>
              <a:ext cx="9120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02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245745" y="4662805"/>
            <a:ext cx="6789420" cy="1188720"/>
            <a:chOff x="389" y="2585"/>
            <a:chExt cx="10692" cy="1872"/>
          </a:xfrm>
        </p:grpSpPr>
        <p:sp>
          <p:nvSpPr>
            <p:cNvPr id="31" name="矩形 30"/>
            <p:cNvSpPr/>
            <p:nvPr/>
          </p:nvSpPr>
          <p:spPr>
            <a:xfrm>
              <a:off x="1961" y="2585"/>
              <a:ext cx="9120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03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19" name="组合 18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0" name="组合 19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5" name="流程图: 决策 34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流程图: 决策 35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1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5456477" y="-29783"/>
            <a:ext cx="0" cy="322200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665695" y="0"/>
            <a:ext cx="0" cy="322200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8067910" y="-30096"/>
            <a:ext cx="0" cy="322200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898988" y="13644"/>
            <a:ext cx="0" cy="322200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泪滴形 1"/>
          <p:cNvSpPr/>
          <p:nvPr/>
        </p:nvSpPr>
        <p:spPr>
          <a:xfrm rot="18960000">
            <a:off x="4489690" y="2800579"/>
            <a:ext cx="1933575" cy="1933575"/>
          </a:xfrm>
          <a:prstGeom prst="teardrop">
            <a:avLst/>
          </a:prstGeom>
          <a:blipFill rotWithShape="1">
            <a:blip r:embed="rId1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泪滴形 2"/>
          <p:cNvSpPr/>
          <p:nvPr/>
        </p:nvSpPr>
        <p:spPr>
          <a:xfrm rot="18960000">
            <a:off x="7087475" y="3510265"/>
            <a:ext cx="1933575" cy="1933575"/>
          </a:xfrm>
          <a:prstGeom prst="teardrop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泪滴形 3"/>
          <p:cNvSpPr/>
          <p:nvPr/>
        </p:nvSpPr>
        <p:spPr>
          <a:xfrm rot="18960000">
            <a:off x="9685260" y="2800579"/>
            <a:ext cx="1933575" cy="1933575"/>
          </a:xfrm>
          <a:prstGeom prst="teardrop">
            <a:avLst/>
          </a:prstGeom>
          <a:blipFill rotWithShape="1"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泪滴形 4"/>
          <p:cNvSpPr/>
          <p:nvPr/>
        </p:nvSpPr>
        <p:spPr>
          <a:xfrm rot="18960000">
            <a:off x="1918554" y="3510265"/>
            <a:ext cx="1933575" cy="1933575"/>
          </a:xfrm>
          <a:prstGeom prst="teardrop">
            <a:avLst/>
          </a:prstGeom>
          <a:blipFill rotWithShape="1">
            <a:blip r:embed="rId4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12" name="组合 11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14" name="流程图: 决策 13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流程图: 决策 14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3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Oval 92"/>
          <p:cNvSpPr/>
          <p:nvPr/>
        </p:nvSpPr>
        <p:spPr>
          <a:xfrm>
            <a:off x="4838700" y="2784475"/>
            <a:ext cx="2241550" cy="2241550"/>
          </a:xfrm>
          <a:prstGeom prst="ellipse">
            <a:avLst/>
          </a:prstGeom>
          <a:noFill/>
          <a:ln w="3175">
            <a:solidFill>
              <a:schemeClr val="tx1"/>
            </a:solidFill>
            <a:prstDash val="sysDot"/>
          </a:ln>
          <a:extLst>
            <a:ext uri="{909E8E84-426E-40DD-AFC4-6F175D3DCCD1}">
              <a14:hiddenFill xmlns:a14="http://schemas.microsoft.com/office/drawing/2010/main">
                <a:solidFill>
                  <a:srgbClr val="1F4963">
                    <a:alpha val="3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983163" y="3641725"/>
            <a:ext cx="2290763" cy="45720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30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兰亭纤黑_GBK" panose="02000000000000000000" pitchFamily="2" charset="-122"/>
                <a:ea typeface="方正兰亭纤黑_GBK" panose="02000000000000000000" pitchFamily="2" charset="-122"/>
                <a:cs typeface="微软雅黑 Light" panose="020B0502040204020203" pitchFamily="34" charset="-122"/>
                <a:sym typeface="+mn-ea"/>
              </a:rPr>
              <a:t>Tittle here</a:t>
            </a:r>
            <a:endParaRPr kumimoji="0" lang="en-US" altLang="zh-CN" sz="2400" b="1" i="0" u="none" strike="noStrike" kern="1200" cap="none" spc="30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兰亭纤黑_GBK" panose="02000000000000000000" pitchFamily="2" charset="-122"/>
              <a:ea typeface="方正兰亭纤黑_GBK" panose="02000000000000000000" pitchFamily="2" charset="-122"/>
              <a:cs typeface="微软雅黑 Light" panose="020B0502040204020203" pitchFamily="34" charset="-122"/>
              <a:sym typeface="+mn-ea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30175" y="2581275"/>
            <a:ext cx="3143250" cy="1116013"/>
            <a:chOff x="1094" y="4064"/>
            <a:chExt cx="4948" cy="1759"/>
          </a:xfrm>
        </p:grpSpPr>
        <p:sp>
          <p:nvSpPr>
            <p:cNvPr id="9267" name="TextBox 9"/>
            <p:cNvSpPr txBox="1"/>
            <p:nvPr/>
          </p:nvSpPr>
          <p:spPr>
            <a:xfrm>
              <a:off x="1334" y="4064"/>
              <a:ext cx="4283" cy="6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9268" name="TextBox 9"/>
            <p:cNvSpPr txBox="1"/>
            <p:nvPr/>
          </p:nvSpPr>
          <p:spPr>
            <a:xfrm>
              <a:off x="1094" y="4805"/>
              <a:ext cx="4948" cy="101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597900" y="2581275"/>
            <a:ext cx="3141663" cy="1116013"/>
            <a:chOff x="8490805" y="2580508"/>
            <a:chExt cx="3142064" cy="1117048"/>
          </a:xfrm>
        </p:grpSpPr>
        <p:sp>
          <p:nvSpPr>
            <p:cNvPr id="9270" name="TextBox 9"/>
            <p:cNvSpPr txBox="1"/>
            <p:nvPr/>
          </p:nvSpPr>
          <p:spPr>
            <a:xfrm>
              <a:off x="8643224" y="2580508"/>
              <a:ext cx="2719735" cy="41790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9271" name="TextBox 9"/>
            <p:cNvSpPr txBox="1"/>
            <p:nvPr/>
          </p:nvSpPr>
          <p:spPr>
            <a:xfrm>
              <a:off x="8490805" y="3050844"/>
              <a:ext cx="3142064" cy="64671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14300" y="4522788"/>
            <a:ext cx="3141663" cy="1073150"/>
            <a:chOff x="1068" y="7599"/>
            <a:chExt cx="4948" cy="1690"/>
          </a:xfrm>
        </p:grpSpPr>
        <p:sp>
          <p:nvSpPr>
            <p:cNvPr id="9273" name="TextBox 9"/>
            <p:cNvSpPr txBox="1"/>
            <p:nvPr/>
          </p:nvSpPr>
          <p:spPr>
            <a:xfrm>
              <a:off x="1366" y="7599"/>
              <a:ext cx="4283" cy="65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9274" name="TextBox 9"/>
            <p:cNvSpPr txBox="1"/>
            <p:nvPr/>
          </p:nvSpPr>
          <p:spPr>
            <a:xfrm>
              <a:off x="1068" y="8271"/>
              <a:ext cx="4948" cy="101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8539163" y="4522788"/>
            <a:ext cx="3141662" cy="1117600"/>
            <a:chOff x="8490805" y="2580508"/>
            <a:chExt cx="3142064" cy="1117048"/>
          </a:xfrm>
        </p:grpSpPr>
        <p:sp>
          <p:nvSpPr>
            <p:cNvPr id="9276" name="TextBox 9"/>
            <p:cNvSpPr txBox="1"/>
            <p:nvPr/>
          </p:nvSpPr>
          <p:spPr>
            <a:xfrm>
              <a:off x="8643225" y="2580508"/>
              <a:ext cx="2719735" cy="4173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9277" name="TextBox 9"/>
            <p:cNvSpPr txBox="1"/>
            <p:nvPr/>
          </p:nvSpPr>
          <p:spPr>
            <a:xfrm>
              <a:off x="8490805" y="3051762"/>
              <a:ext cx="3142064" cy="64579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1" name="Oval 156"/>
          <p:cNvSpPr/>
          <p:nvPr/>
        </p:nvSpPr>
        <p:spPr>
          <a:xfrm flipH="1">
            <a:off x="7567930" y="2581275"/>
            <a:ext cx="893445" cy="895350"/>
          </a:xfrm>
          <a:prstGeom prst="ellipse">
            <a:avLst/>
          </a:prstGeom>
          <a:noFill/>
          <a:ln w="3175">
            <a:solidFill>
              <a:schemeClr val="tx1"/>
            </a:solidFill>
          </a:ln>
          <a:effectLst>
            <a:outerShdw blurRad="88900" dist="63500" dir="5400000" sx="99000" sy="99000" algn="t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3484245" y="2581275"/>
            <a:ext cx="892810" cy="895350"/>
            <a:chOff x="5487" y="4065"/>
            <a:chExt cx="1406" cy="1410"/>
          </a:xfrm>
        </p:grpSpPr>
        <p:sp>
          <p:nvSpPr>
            <p:cNvPr id="157" name="Oval 156"/>
            <p:cNvSpPr/>
            <p:nvPr/>
          </p:nvSpPr>
          <p:spPr>
            <a:xfrm flipH="1">
              <a:off x="5487" y="4065"/>
              <a:ext cx="1407" cy="141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  <a:effectLst>
              <a:outerShdw blurRad="88900" dist="63500" dir="5400000" sx="99000" sy="99000" algn="t" rotWithShape="0">
                <a:prstClr val="black">
                  <a:alpha val="4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3" name="Freeform 69"/>
            <p:cNvSpPr>
              <a:spLocks noEditPoints="1"/>
            </p:cNvSpPr>
            <p:nvPr/>
          </p:nvSpPr>
          <p:spPr bwMode="auto">
            <a:xfrm>
              <a:off x="5816" y="4395"/>
              <a:ext cx="748" cy="750"/>
            </a:xfrm>
            <a:custGeom>
              <a:avLst/>
              <a:gdLst>
                <a:gd name="T0" fmla="*/ 56 w 112"/>
                <a:gd name="T1" fmla="*/ 0 h 112"/>
                <a:gd name="T2" fmla="*/ 0 w 112"/>
                <a:gd name="T3" fmla="*/ 56 h 112"/>
                <a:gd name="T4" fmla="*/ 56 w 112"/>
                <a:gd name="T5" fmla="*/ 112 h 112"/>
                <a:gd name="T6" fmla="*/ 112 w 112"/>
                <a:gd name="T7" fmla="*/ 56 h 112"/>
                <a:gd name="T8" fmla="*/ 56 w 112"/>
                <a:gd name="T9" fmla="*/ 0 h 112"/>
                <a:gd name="T10" fmla="*/ 56 w 112"/>
                <a:gd name="T11" fmla="*/ 10 h 112"/>
                <a:gd name="T12" fmla="*/ 102 w 112"/>
                <a:gd name="T13" fmla="*/ 56 h 112"/>
                <a:gd name="T14" fmla="*/ 102 w 112"/>
                <a:gd name="T15" fmla="*/ 59 h 112"/>
                <a:gd name="T16" fmla="*/ 92 w 112"/>
                <a:gd name="T17" fmla="*/ 59 h 112"/>
                <a:gd name="T18" fmla="*/ 92 w 112"/>
                <a:gd name="T19" fmla="*/ 61 h 112"/>
                <a:gd name="T20" fmla="*/ 90 w 112"/>
                <a:gd name="T21" fmla="*/ 75 h 112"/>
                <a:gd name="T22" fmla="*/ 88 w 112"/>
                <a:gd name="T23" fmla="*/ 65 h 112"/>
                <a:gd name="T24" fmla="*/ 83 w 112"/>
                <a:gd name="T25" fmla="*/ 50 h 112"/>
                <a:gd name="T26" fmla="*/ 76 w 112"/>
                <a:gd name="T27" fmla="*/ 60 h 112"/>
                <a:gd name="T28" fmla="*/ 72 w 112"/>
                <a:gd name="T29" fmla="*/ 60 h 112"/>
                <a:gd name="T30" fmla="*/ 61 w 112"/>
                <a:gd name="T31" fmla="*/ 15 h 112"/>
                <a:gd name="T32" fmla="*/ 49 w 112"/>
                <a:gd name="T33" fmla="*/ 61 h 112"/>
                <a:gd name="T34" fmla="*/ 41 w 112"/>
                <a:gd name="T35" fmla="*/ 61 h 112"/>
                <a:gd name="T36" fmla="*/ 41 w 112"/>
                <a:gd name="T37" fmla="*/ 62 h 112"/>
                <a:gd name="T38" fmla="*/ 36 w 112"/>
                <a:gd name="T39" fmla="*/ 80 h 112"/>
                <a:gd name="T40" fmla="*/ 34 w 112"/>
                <a:gd name="T41" fmla="*/ 68 h 112"/>
                <a:gd name="T42" fmla="*/ 26 w 112"/>
                <a:gd name="T43" fmla="*/ 46 h 112"/>
                <a:gd name="T44" fmla="*/ 16 w 112"/>
                <a:gd name="T45" fmla="*/ 63 h 112"/>
                <a:gd name="T46" fmla="*/ 10 w 112"/>
                <a:gd name="T47" fmla="*/ 63 h 112"/>
                <a:gd name="T48" fmla="*/ 9 w 112"/>
                <a:gd name="T49" fmla="*/ 56 h 112"/>
                <a:gd name="T50" fmla="*/ 56 w 112"/>
                <a:gd name="T51" fmla="*/ 10 h 112"/>
                <a:gd name="T52" fmla="*/ 56 w 112"/>
                <a:gd name="T53" fmla="*/ 103 h 112"/>
                <a:gd name="T54" fmla="*/ 10 w 112"/>
                <a:gd name="T55" fmla="*/ 67 h 112"/>
                <a:gd name="T56" fmla="*/ 19 w 112"/>
                <a:gd name="T57" fmla="*/ 67 h 112"/>
                <a:gd name="T58" fmla="*/ 19 w 112"/>
                <a:gd name="T59" fmla="*/ 65 h 112"/>
                <a:gd name="T60" fmla="*/ 25 w 112"/>
                <a:gd name="T61" fmla="*/ 50 h 112"/>
                <a:gd name="T62" fmla="*/ 30 w 112"/>
                <a:gd name="T63" fmla="*/ 69 h 112"/>
                <a:gd name="T64" fmla="*/ 35 w 112"/>
                <a:gd name="T65" fmla="*/ 85 h 112"/>
                <a:gd name="T66" fmla="*/ 36 w 112"/>
                <a:gd name="T67" fmla="*/ 85 h 112"/>
                <a:gd name="T68" fmla="*/ 37 w 112"/>
                <a:gd name="T69" fmla="*/ 85 h 112"/>
                <a:gd name="T70" fmla="*/ 44 w 112"/>
                <a:gd name="T71" fmla="*/ 65 h 112"/>
                <a:gd name="T72" fmla="*/ 52 w 112"/>
                <a:gd name="T73" fmla="*/ 65 h 112"/>
                <a:gd name="T74" fmla="*/ 52 w 112"/>
                <a:gd name="T75" fmla="*/ 63 h 112"/>
                <a:gd name="T76" fmla="*/ 60 w 112"/>
                <a:gd name="T77" fmla="*/ 19 h 112"/>
                <a:gd name="T78" fmla="*/ 68 w 112"/>
                <a:gd name="T79" fmla="*/ 62 h 112"/>
                <a:gd name="T80" fmla="*/ 69 w 112"/>
                <a:gd name="T81" fmla="*/ 64 h 112"/>
                <a:gd name="T82" fmla="*/ 79 w 112"/>
                <a:gd name="T83" fmla="*/ 63 h 112"/>
                <a:gd name="T84" fmla="*/ 79 w 112"/>
                <a:gd name="T85" fmla="*/ 62 h 112"/>
                <a:gd name="T86" fmla="*/ 82 w 112"/>
                <a:gd name="T87" fmla="*/ 54 h 112"/>
                <a:gd name="T88" fmla="*/ 85 w 112"/>
                <a:gd name="T89" fmla="*/ 66 h 112"/>
                <a:gd name="T90" fmla="*/ 90 w 112"/>
                <a:gd name="T91" fmla="*/ 82 h 112"/>
                <a:gd name="T92" fmla="*/ 95 w 112"/>
                <a:gd name="T93" fmla="*/ 63 h 112"/>
                <a:gd name="T94" fmla="*/ 102 w 112"/>
                <a:gd name="T95" fmla="*/ 63 h 112"/>
                <a:gd name="T96" fmla="*/ 56 w 112"/>
                <a:gd name="T97" fmla="*/ 10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cubicBezTo>
                    <a:pt x="25" y="0"/>
                    <a:pt x="0" y="25"/>
                    <a:pt x="0" y="56"/>
                  </a:cubicBezTo>
                  <a:cubicBezTo>
                    <a:pt x="0" y="87"/>
                    <a:pt x="25" y="112"/>
                    <a:pt x="56" y="112"/>
                  </a:cubicBezTo>
                  <a:cubicBezTo>
                    <a:pt x="87" y="112"/>
                    <a:pt x="112" y="87"/>
                    <a:pt x="112" y="56"/>
                  </a:cubicBezTo>
                  <a:cubicBezTo>
                    <a:pt x="112" y="25"/>
                    <a:pt x="87" y="0"/>
                    <a:pt x="56" y="0"/>
                  </a:cubicBezTo>
                  <a:close/>
                  <a:moveTo>
                    <a:pt x="56" y="10"/>
                  </a:moveTo>
                  <a:cubicBezTo>
                    <a:pt x="81" y="10"/>
                    <a:pt x="102" y="30"/>
                    <a:pt x="102" y="56"/>
                  </a:cubicBezTo>
                  <a:cubicBezTo>
                    <a:pt x="102" y="57"/>
                    <a:pt x="102" y="58"/>
                    <a:pt x="102" y="59"/>
                  </a:cubicBezTo>
                  <a:cubicBezTo>
                    <a:pt x="92" y="59"/>
                    <a:pt x="92" y="59"/>
                    <a:pt x="92" y="59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1" y="66"/>
                    <a:pt x="91" y="72"/>
                    <a:pt x="90" y="75"/>
                  </a:cubicBezTo>
                  <a:cubicBezTo>
                    <a:pt x="90" y="73"/>
                    <a:pt x="89" y="69"/>
                    <a:pt x="88" y="65"/>
                  </a:cubicBezTo>
                  <a:cubicBezTo>
                    <a:pt x="86" y="53"/>
                    <a:pt x="85" y="50"/>
                    <a:pt x="83" y="50"/>
                  </a:cubicBezTo>
                  <a:cubicBezTo>
                    <a:pt x="81" y="50"/>
                    <a:pt x="78" y="53"/>
                    <a:pt x="76" y="60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67" y="15"/>
                    <a:pt x="62" y="15"/>
                    <a:pt x="61" y="15"/>
                  </a:cubicBezTo>
                  <a:cubicBezTo>
                    <a:pt x="59" y="15"/>
                    <a:pt x="52" y="15"/>
                    <a:pt x="49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0" y="69"/>
                    <a:pt x="37" y="76"/>
                    <a:pt x="36" y="80"/>
                  </a:cubicBezTo>
                  <a:cubicBezTo>
                    <a:pt x="35" y="77"/>
                    <a:pt x="34" y="72"/>
                    <a:pt x="34" y="68"/>
                  </a:cubicBezTo>
                  <a:cubicBezTo>
                    <a:pt x="31" y="52"/>
                    <a:pt x="29" y="47"/>
                    <a:pt x="26" y="46"/>
                  </a:cubicBezTo>
                  <a:cubicBezTo>
                    <a:pt x="22" y="45"/>
                    <a:pt x="18" y="54"/>
                    <a:pt x="16" y="63"/>
                  </a:cubicBezTo>
                  <a:cubicBezTo>
                    <a:pt x="10" y="63"/>
                    <a:pt x="10" y="63"/>
                    <a:pt x="10" y="63"/>
                  </a:cubicBezTo>
                  <a:cubicBezTo>
                    <a:pt x="9" y="61"/>
                    <a:pt x="9" y="58"/>
                    <a:pt x="9" y="56"/>
                  </a:cubicBezTo>
                  <a:cubicBezTo>
                    <a:pt x="9" y="30"/>
                    <a:pt x="30" y="10"/>
                    <a:pt x="56" y="10"/>
                  </a:cubicBezTo>
                  <a:close/>
                  <a:moveTo>
                    <a:pt x="56" y="103"/>
                  </a:moveTo>
                  <a:cubicBezTo>
                    <a:pt x="34" y="103"/>
                    <a:pt x="15" y="87"/>
                    <a:pt x="10" y="67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21" y="58"/>
                    <a:pt x="24" y="51"/>
                    <a:pt x="25" y="50"/>
                  </a:cubicBezTo>
                  <a:cubicBezTo>
                    <a:pt x="27" y="52"/>
                    <a:pt x="29" y="63"/>
                    <a:pt x="30" y="69"/>
                  </a:cubicBezTo>
                  <a:cubicBezTo>
                    <a:pt x="32" y="81"/>
                    <a:pt x="33" y="84"/>
                    <a:pt x="35" y="85"/>
                  </a:cubicBezTo>
                  <a:cubicBezTo>
                    <a:pt x="36" y="85"/>
                    <a:pt x="36" y="85"/>
                    <a:pt x="36" y="85"/>
                  </a:cubicBezTo>
                  <a:cubicBezTo>
                    <a:pt x="36" y="85"/>
                    <a:pt x="36" y="85"/>
                    <a:pt x="37" y="85"/>
                  </a:cubicBezTo>
                  <a:cubicBezTo>
                    <a:pt x="39" y="83"/>
                    <a:pt x="42" y="73"/>
                    <a:pt x="44" y="65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3" y="45"/>
                    <a:pt x="58" y="19"/>
                    <a:pt x="60" y="19"/>
                  </a:cubicBezTo>
                  <a:cubicBezTo>
                    <a:pt x="63" y="19"/>
                    <a:pt x="65" y="44"/>
                    <a:pt x="68" y="62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79" y="63"/>
                    <a:pt x="79" y="63"/>
                    <a:pt x="79" y="63"/>
                  </a:cubicBezTo>
                  <a:cubicBezTo>
                    <a:pt x="79" y="62"/>
                    <a:pt x="79" y="62"/>
                    <a:pt x="79" y="62"/>
                  </a:cubicBezTo>
                  <a:cubicBezTo>
                    <a:pt x="80" y="59"/>
                    <a:pt x="81" y="56"/>
                    <a:pt x="82" y="54"/>
                  </a:cubicBezTo>
                  <a:cubicBezTo>
                    <a:pt x="83" y="57"/>
                    <a:pt x="84" y="62"/>
                    <a:pt x="85" y="66"/>
                  </a:cubicBezTo>
                  <a:cubicBezTo>
                    <a:pt x="87" y="78"/>
                    <a:pt x="88" y="82"/>
                    <a:pt x="90" y="82"/>
                  </a:cubicBezTo>
                  <a:cubicBezTo>
                    <a:pt x="92" y="81"/>
                    <a:pt x="94" y="81"/>
                    <a:pt x="95" y="63"/>
                  </a:cubicBezTo>
                  <a:cubicBezTo>
                    <a:pt x="102" y="63"/>
                    <a:pt x="102" y="63"/>
                    <a:pt x="102" y="63"/>
                  </a:cubicBezTo>
                  <a:cubicBezTo>
                    <a:pt x="98" y="85"/>
                    <a:pt x="79" y="103"/>
                    <a:pt x="56" y="10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484245" y="4638675"/>
            <a:ext cx="892810" cy="895350"/>
            <a:chOff x="5487" y="7305"/>
            <a:chExt cx="1406" cy="1410"/>
          </a:xfrm>
        </p:grpSpPr>
        <p:sp>
          <p:nvSpPr>
            <p:cNvPr id="18" name="Oval 156"/>
            <p:cNvSpPr/>
            <p:nvPr/>
          </p:nvSpPr>
          <p:spPr>
            <a:xfrm flipH="1">
              <a:off x="5487" y="7305"/>
              <a:ext cx="1407" cy="141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  <a:effectLst>
              <a:outerShdw blurRad="88900" dist="63500" dir="5400000" sx="99000" sy="99000" algn="t" rotWithShape="0">
                <a:prstClr val="black">
                  <a:alpha val="4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0" name="Freeform 118"/>
            <p:cNvSpPr>
              <a:spLocks noEditPoints="1"/>
            </p:cNvSpPr>
            <p:nvPr/>
          </p:nvSpPr>
          <p:spPr bwMode="auto">
            <a:xfrm>
              <a:off x="5816" y="7780"/>
              <a:ext cx="748" cy="692"/>
            </a:xfrm>
            <a:custGeom>
              <a:avLst/>
              <a:gdLst>
                <a:gd name="T0" fmla="*/ 103 w 104"/>
                <a:gd name="T1" fmla="*/ 57 h 96"/>
                <a:gd name="T2" fmla="*/ 87 w 104"/>
                <a:gd name="T3" fmla="*/ 5 h 96"/>
                <a:gd name="T4" fmla="*/ 87 w 104"/>
                <a:gd name="T5" fmla="*/ 4 h 96"/>
                <a:gd name="T6" fmla="*/ 55 w 104"/>
                <a:gd name="T7" fmla="*/ 4 h 96"/>
                <a:gd name="T8" fmla="*/ 55 w 104"/>
                <a:gd name="T9" fmla="*/ 0 h 96"/>
                <a:gd name="T10" fmla="*/ 48 w 104"/>
                <a:gd name="T11" fmla="*/ 0 h 96"/>
                <a:gd name="T12" fmla="*/ 48 w 104"/>
                <a:gd name="T13" fmla="*/ 4 h 96"/>
                <a:gd name="T14" fmla="*/ 17 w 104"/>
                <a:gd name="T15" fmla="*/ 4 h 96"/>
                <a:gd name="T16" fmla="*/ 17 w 104"/>
                <a:gd name="T17" fmla="*/ 5 h 96"/>
                <a:gd name="T18" fmla="*/ 1 w 104"/>
                <a:gd name="T19" fmla="*/ 57 h 96"/>
                <a:gd name="T20" fmla="*/ 0 w 104"/>
                <a:gd name="T21" fmla="*/ 57 h 96"/>
                <a:gd name="T22" fmla="*/ 17 w 104"/>
                <a:gd name="T23" fmla="*/ 74 h 96"/>
                <a:gd name="T24" fmla="*/ 34 w 104"/>
                <a:gd name="T25" fmla="*/ 57 h 96"/>
                <a:gd name="T26" fmla="*/ 33 w 104"/>
                <a:gd name="T27" fmla="*/ 57 h 96"/>
                <a:gd name="T28" fmla="*/ 19 w 104"/>
                <a:gd name="T29" fmla="*/ 12 h 96"/>
                <a:gd name="T30" fmla="*/ 48 w 104"/>
                <a:gd name="T31" fmla="*/ 12 h 96"/>
                <a:gd name="T32" fmla="*/ 48 w 104"/>
                <a:gd name="T33" fmla="*/ 90 h 96"/>
                <a:gd name="T34" fmla="*/ 39 w 104"/>
                <a:gd name="T35" fmla="*/ 90 h 96"/>
                <a:gd name="T36" fmla="*/ 39 w 104"/>
                <a:gd name="T37" fmla="*/ 96 h 96"/>
                <a:gd name="T38" fmla="*/ 65 w 104"/>
                <a:gd name="T39" fmla="*/ 96 h 96"/>
                <a:gd name="T40" fmla="*/ 65 w 104"/>
                <a:gd name="T41" fmla="*/ 90 h 96"/>
                <a:gd name="T42" fmla="*/ 55 w 104"/>
                <a:gd name="T43" fmla="*/ 90 h 96"/>
                <a:gd name="T44" fmla="*/ 55 w 104"/>
                <a:gd name="T45" fmla="*/ 12 h 96"/>
                <a:gd name="T46" fmla="*/ 84 w 104"/>
                <a:gd name="T47" fmla="*/ 12 h 96"/>
                <a:gd name="T48" fmla="*/ 70 w 104"/>
                <a:gd name="T49" fmla="*/ 57 h 96"/>
                <a:gd name="T50" fmla="*/ 69 w 104"/>
                <a:gd name="T51" fmla="*/ 57 h 96"/>
                <a:gd name="T52" fmla="*/ 87 w 104"/>
                <a:gd name="T53" fmla="*/ 74 h 96"/>
                <a:gd name="T54" fmla="*/ 104 w 104"/>
                <a:gd name="T55" fmla="*/ 57 h 96"/>
                <a:gd name="T56" fmla="*/ 103 w 104"/>
                <a:gd name="T57" fmla="*/ 57 h 96"/>
                <a:gd name="T58" fmla="*/ 31 w 104"/>
                <a:gd name="T59" fmla="*/ 57 h 96"/>
                <a:gd name="T60" fmla="*/ 3 w 104"/>
                <a:gd name="T61" fmla="*/ 57 h 96"/>
                <a:gd name="T62" fmla="*/ 17 w 104"/>
                <a:gd name="T63" fmla="*/ 11 h 96"/>
                <a:gd name="T64" fmla="*/ 17 w 104"/>
                <a:gd name="T65" fmla="*/ 12 h 96"/>
                <a:gd name="T66" fmla="*/ 17 w 104"/>
                <a:gd name="T67" fmla="*/ 12 h 96"/>
                <a:gd name="T68" fmla="*/ 31 w 104"/>
                <a:gd name="T69" fmla="*/ 57 h 96"/>
                <a:gd name="T70" fmla="*/ 72 w 104"/>
                <a:gd name="T71" fmla="*/ 57 h 96"/>
                <a:gd name="T72" fmla="*/ 86 w 104"/>
                <a:gd name="T73" fmla="*/ 12 h 96"/>
                <a:gd name="T74" fmla="*/ 87 w 104"/>
                <a:gd name="T75" fmla="*/ 12 h 96"/>
                <a:gd name="T76" fmla="*/ 87 w 104"/>
                <a:gd name="T77" fmla="*/ 11 h 96"/>
                <a:gd name="T78" fmla="*/ 101 w 104"/>
                <a:gd name="T79" fmla="*/ 57 h 96"/>
                <a:gd name="T80" fmla="*/ 72 w 104"/>
                <a:gd name="T81" fmla="*/ 5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4" h="96">
                  <a:moveTo>
                    <a:pt x="103" y="57"/>
                  </a:moveTo>
                  <a:cubicBezTo>
                    <a:pt x="87" y="5"/>
                    <a:pt x="87" y="5"/>
                    <a:pt x="87" y="5"/>
                  </a:cubicBezTo>
                  <a:cubicBezTo>
                    <a:pt x="87" y="4"/>
                    <a:pt x="87" y="4"/>
                    <a:pt x="87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6"/>
                    <a:pt x="8" y="74"/>
                    <a:pt x="17" y="74"/>
                  </a:cubicBezTo>
                  <a:cubicBezTo>
                    <a:pt x="26" y="74"/>
                    <a:pt x="34" y="66"/>
                    <a:pt x="34" y="57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39" y="90"/>
                    <a:pt x="39" y="90"/>
                    <a:pt x="39" y="90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65" y="96"/>
                    <a:pt x="65" y="96"/>
                    <a:pt x="65" y="96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70" y="57"/>
                    <a:pt x="70" y="57"/>
                    <a:pt x="70" y="57"/>
                  </a:cubicBezTo>
                  <a:cubicBezTo>
                    <a:pt x="69" y="57"/>
                    <a:pt x="69" y="57"/>
                    <a:pt x="69" y="57"/>
                  </a:cubicBezTo>
                  <a:cubicBezTo>
                    <a:pt x="69" y="66"/>
                    <a:pt x="77" y="74"/>
                    <a:pt x="87" y="74"/>
                  </a:cubicBezTo>
                  <a:cubicBezTo>
                    <a:pt x="96" y="74"/>
                    <a:pt x="104" y="66"/>
                    <a:pt x="104" y="57"/>
                  </a:cubicBezTo>
                  <a:lnTo>
                    <a:pt x="103" y="57"/>
                  </a:lnTo>
                  <a:close/>
                  <a:moveTo>
                    <a:pt x="31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7" y="12"/>
                    <a:pt x="17" y="12"/>
                  </a:cubicBezTo>
                  <a:lnTo>
                    <a:pt x="31" y="57"/>
                  </a:lnTo>
                  <a:close/>
                  <a:moveTo>
                    <a:pt x="72" y="57"/>
                  </a:moveTo>
                  <a:cubicBezTo>
                    <a:pt x="86" y="12"/>
                    <a:pt x="86" y="12"/>
                    <a:pt x="86" y="12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101" y="57"/>
                    <a:pt x="101" y="57"/>
                    <a:pt x="101" y="57"/>
                  </a:cubicBezTo>
                  <a:lnTo>
                    <a:pt x="72" y="5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28" name="Freeform 176"/>
          <p:cNvSpPr>
            <a:spLocks noEditPoints="1"/>
          </p:cNvSpPr>
          <p:nvPr/>
        </p:nvSpPr>
        <p:spPr bwMode="auto">
          <a:xfrm>
            <a:off x="7776846" y="2791779"/>
            <a:ext cx="475200" cy="475200"/>
          </a:xfrm>
          <a:custGeom>
            <a:avLst/>
            <a:gdLst>
              <a:gd name="T0" fmla="*/ 37 w 73"/>
              <a:gd name="T1" fmla="*/ 0 h 73"/>
              <a:gd name="T2" fmla="*/ 0 w 73"/>
              <a:gd name="T3" fmla="*/ 37 h 73"/>
              <a:gd name="T4" fmla="*/ 27 w 73"/>
              <a:gd name="T5" fmla="*/ 72 h 73"/>
              <a:gd name="T6" fmla="*/ 37 w 73"/>
              <a:gd name="T7" fmla="*/ 70 h 73"/>
              <a:gd name="T8" fmla="*/ 48 w 73"/>
              <a:gd name="T9" fmla="*/ 72 h 73"/>
              <a:gd name="T10" fmla="*/ 73 w 73"/>
              <a:gd name="T11" fmla="*/ 37 h 73"/>
              <a:gd name="T12" fmla="*/ 37 w 73"/>
              <a:gd name="T13" fmla="*/ 0 h 73"/>
              <a:gd name="T14" fmla="*/ 63 w 73"/>
              <a:gd name="T15" fmla="*/ 22 h 73"/>
              <a:gd name="T16" fmla="*/ 65 w 73"/>
              <a:gd name="T17" fmla="*/ 29 h 73"/>
              <a:gd name="T18" fmla="*/ 62 w 73"/>
              <a:gd name="T19" fmla="*/ 29 h 73"/>
              <a:gd name="T20" fmla="*/ 60 w 73"/>
              <a:gd name="T21" fmla="*/ 24 h 73"/>
              <a:gd name="T22" fmla="*/ 63 w 73"/>
              <a:gd name="T23" fmla="*/ 22 h 73"/>
              <a:gd name="T24" fmla="*/ 40 w 73"/>
              <a:gd name="T25" fmla="*/ 7 h 73"/>
              <a:gd name="T26" fmla="*/ 47 w 73"/>
              <a:gd name="T27" fmla="*/ 8 h 73"/>
              <a:gd name="T28" fmla="*/ 46 w 73"/>
              <a:gd name="T29" fmla="*/ 11 h 73"/>
              <a:gd name="T30" fmla="*/ 40 w 73"/>
              <a:gd name="T31" fmla="*/ 10 h 73"/>
              <a:gd name="T32" fmla="*/ 40 w 73"/>
              <a:gd name="T33" fmla="*/ 7 h 73"/>
              <a:gd name="T34" fmla="*/ 11 w 73"/>
              <a:gd name="T35" fmla="*/ 22 h 73"/>
              <a:gd name="T36" fmla="*/ 14 w 73"/>
              <a:gd name="T37" fmla="*/ 24 h 73"/>
              <a:gd name="T38" fmla="*/ 11 w 73"/>
              <a:gd name="T39" fmla="*/ 30 h 73"/>
              <a:gd name="T40" fmla="*/ 8 w 73"/>
              <a:gd name="T41" fmla="*/ 29 h 73"/>
              <a:gd name="T42" fmla="*/ 11 w 73"/>
              <a:gd name="T43" fmla="*/ 22 h 73"/>
              <a:gd name="T44" fmla="*/ 7 w 73"/>
              <a:gd name="T45" fmla="*/ 36 h 73"/>
              <a:gd name="T46" fmla="*/ 11 w 73"/>
              <a:gd name="T47" fmla="*/ 36 h 73"/>
              <a:gd name="T48" fmla="*/ 12 w 73"/>
              <a:gd name="T49" fmla="*/ 42 h 73"/>
              <a:gd name="T50" fmla="*/ 8 w 73"/>
              <a:gd name="T51" fmla="*/ 43 h 73"/>
              <a:gd name="T52" fmla="*/ 7 w 73"/>
              <a:gd name="T53" fmla="*/ 36 h 73"/>
              <a:gd name="T54" fmla="*/ 15 w 73"/>
              <a:gd name="T55" fmla="*/ 55 h 73"/>
              <a:gd name="T56" fmla="*/ 11 w 73"/>
              <a:gd name="T57" fmla="*/ 50 h 73"/>
              <a:gd name="T58" fmla="*/ 14 w 73"/>
              <a:gd name="T59" fmla="*/ 48 h 73"/>
              <a:gd name="T60" fmla="*/ 17 w 73"/>
              <a:gd name="T61" fmla="*/ 53 h 73"/>
              <a:gd name="T62" fmla="*/ 15 w 73"/>
              <a:gd name="T63" fmla="*/ 55 h 73"/>
              <a:gd name="T64" fmla="*/ 17 w 73"/>
              <a:gd name="T65" fmla="*/ 19 h 73"/>
              <a:gd name="T66" fmla="*/ 15 w 73"/>
              <a:gd name="T67" fmla="*/ 16 h 73"/>
              <a:gd name="T68" fmla="*/ 20 w 73"/>
              <a:gd name="T69" fmla="*/ 12 h 73"/>
              <a:gd name="T70" fmla="*/ 22 w 73"/>
              <a:gd name="T71" fmla="*/ 14 h 73"/>
              <a:gd name="T72" fmla="*/ 17 w 73"/>
              <a:gd name="T73" fmla="*/ 19 h 73"/>
              <a:gd name="T74" fmla="*/ 27 w 73"/>
              <a:gd name="T75" fmla="*/ 12 h 73"/>
              <a:gd name="T76" fmla="*/ 26 w 73"/>
              <a:gd name="T77" fmla="*/ 8 h 73"/>
              <a:gd name="T78" fmla="*/ 33 w 73"/>
              <a:gd name="T79" fmla="*/ 7 h 73"/>
              <a:gd name="T80" fmla="*/ 33 w 73"/>
              <a:gd name="T81" fmla="*/ 10 h 73"/>
              <a:gd name="T82" fmla="*/ 27 w 73"/>
              <a:gd name="T83" fmla="*/ 12 h 73"/>
              <a:gd name="T84" fmla="*/ 37 w 73"/>
              <a:gd name="T85" fmla="*/ 49 h 73"/>
              <a:gd name="T86" fmla="*/ 35 w 73"/>
              <a:gd name="T87" fmla="*/ 47 h 73"/>
              <a:gd name="T88" fmla="*/ 53 w 73"/>
              <a:gd name="T89" fmla="*/ 24 h 73"/>
              <a:gd name="T90" fmla="*/ 55 w 73"/>
              <a:gd name="T91" fmla="*/ 26 h 73"/>
              <a:gd name="T92" fmla="*/ 37 w 73"/>
              <a:gd name="T93" fmla="*/ 49 h 73"/>
              <a:gd name="T94" fmla="*/ 51 w 73"/>
              <a:gd name="T95" fmla="*/ 14 h 73"/>
              <a:gd name="T96" fmla="*/ 53 w 73"/>
              <a:gd name="T97" fmla="*/ 11 h 73"/>
              <a:gd name="T98" fmla="*/ 59 w 73"/>
              <a:gd name="T99" fmla="*/ 16 h 73"/>
              <a:gd name="T100" fmla="*/ 56 w 73"/>
              <a:gd name="T101" fmla="*/ 18 h 73"/>
              <a:gd name="T102" fmla="*/ 51 w 73"/>
              <a:gd name="T103" fmla="*/ 14 h 73"/>
              <a:gd name="T104" fmla="*/ 59 w 73"/>
              <a:gd name="T105" fmla="*/ 55 h 73"/>
              <a:gd name="T106" fmla="*/ 56 w 73"/>
              <a:gd name="T107" fmla="*/ 53 h 73"/>
              <a:gd name="T108" fmla="*/ 60 w 73"/>
              <a:gd name="T109" fmla="*/ 48 h 73"/>
              <a:gd name="T110" fmla="*/ 63 w 73"/>
              <a:gd name="T111" fmla="*/ 49 h 73"/>
              <a:gd name="T112" fmla="*/ 59 w 73"/>
              <a:gd name="T113" fmla="*/ 55 h 73"/>
              <a:gd name="T114" fmla="*/ 65 w 73"/>
              <a:gd name="T115" fmla="*/ 43 h 73"/>
              <a:gd name="T116" fmla="*/ 62 w 73"/>
              <a:gd name="T117" fmla="*/ 42 h 73"/>
              <a:gd name="T118" fmla="*/ 63 w 73"/>
              <a:gd name="T119" fmla="*/ 36 h 73"/>
              <a:gd name="T120" fmla="*/ 66 w 73"/>
              <a:gd name="T121" fmla="*/ 36 h 73"/>
              <a:gd name="T122" fmla="*/ 66 w 73"/>
              <a:gd name="T123" fmla="*/ 36 h 73"/>
              <a:gd name="T124" fmla="*/ 65 w 73"/>
              <a:gd name="T125" fmla="*/ 43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3" h="73">
                <a:moveTo>
                  <a:pt x="37" y="0"/>
                </a:moveTo>
                <a:cubicBezTo>
                  <a:pt x="17" y="0"/>
                  <a:pt x="0" y="17"/>
                  <a:pt x="0" y="37"/>
                </a:cubicBezTo>
                <a:cubicBezTo>
                  <a:pt x="0" y="54"/>
                  <a:pt x="11" y="68"/>
                  <a:pt x="27" y="72"/>
                </a:cubicBezTo>
                <a:cubicBezTo>
                  <a:pt x="30" y="73"/>
                  <a:pt x="33" y="70"/>
                  <a:pt x="37" y="70"/>
                </a:cubicBezTo>
                <a:cubicBezTo>
                  <a:pt x="41" y="70"/>
                  <a:pt x="44" y="73"/>
                  <a:pt x="48" y="72"/>
                </a:cubicBezTo>
                <a:cubicBezTo>
                  <a:pt x="63" y="67"/>
                  <a:pt x="73" y="53"/>
                  <a:pt x="73" y="37"/>
                </a:cubicBezTo>
                <a:cubicBezTo>
                  <a:pt x="73" y="17"/>
                  <a:pt x="57" y="0"/>
                  <a:pt x="37" y="0"/>
                </a:cubicBezTo>
                <a:close/>
                <a:moveTo>
                  <a:pt x="63" y="22"/>
                </a:moveTo>
                <a:cubicBezTo>
                  <a:pt x="64" y="24"/>
                  <a:pt x="65" y="26"/>
                  <a:pt x="65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61" y="27"/>
                  <a:pt x="61" y="25"/>
                  <a:pt x="60" y="24"/>
                </a:cubicBezTo>
                <a:lnTo>
                  <a:pt x="63" y="22"/>
                </a:lnTo>
                <a:close/>
                <a:moveTo>
                  <a:pt x="40" y="7"/>
                </a:moveTo>
                <a:cubicBezTo>
                  <a:pt x="42" y="7"/>
                  <a:pt x="45" y="7"/>
                  <a:pt x="47" y="8"/>
                </a:cubicBezTo>
                <a:cubicBezTo>
                  <a:pt x="46" y="11"/>
                  <a:pt x="46" y="11"/>
                  <a:pt x="46" y="11"/>
                </a:cubicBezTo>
                <a:cubicBezTo>
                  <a:pt x="44" y="11"/>
                  <a:pt x="42" y="10"/>
                  <a:pt x="40" y="10"/>
                </a:cubicBezTo>
                <a:lnTo>
                  <a:pt x="40" y="7"/>
                </a:lnTo>
                <a:close/>
                <a:moveTo>
                  <a:pt x="11" y="22"/>
                </a:moveTo>
                <a:cubicBezTo>
                  <a:pt x="14" y="24"/>
                  <a:pt x="14" y="24"/>
                  <a:pt x="14" y="24"/>
                </a:cubicBezTo>
                <a:cubicBezTo>
                  <a:pt x="13" y="26"/>
                  <a:pt x="12" y="28"/>
                  <a:pt x="11" y="30"/>
                </a:cubicBezTo>
                <a:cubicBezTo>
                  <a:pt x="8" y="29"/>
                  <a:pt x="8" y="29"/>
                  <a:pt x="8" y="29"/>
                </a:cubicBezTo>
                <a:cubicBezTo>
                  <a:pt x="9" y="27"/>
                  <a:pt x="9" y="24"/>
                  <a:pt x="11" y="22"/>
                </a:cubicBezTo>
                <a:close/>
                <a:moveTo>
                  <a:pt x="7" y="36"/>
                </a:moveTo>
                <a:cubicBezTo>
                  <a:pt x="11" y="36"/>
                  <a:pt x="11" y="36"/>
                  <a:pt x="11" y="36"/>
                </a:cubicBezTo>
                <a:cubicBezTo>
                  <a:pt x="11" y="38"/>
                  <a:pt x="11" y="40"/>
                  <a:pt x="12" y="42"/>
                </a:cubicBezTo>
                <a:cubicBezTo>
                  <a:pt x="8" y="43"/>
                  <a:pt x="8" y="43"/>
                  <a:pt x="8" y="43"/>
                </a:cubicBezTo>
                <a:cubicBezTo>
                  <a:pt x="8" y="41"/>
                  <a:pt x="7" y="38"/>
                  <a:pt x="7" y="36"/>
                </a:cubicBezTo>
                <a:close/>
                <a:moveTo>
                  <a:pt x="15" y="55"/>
                </a:moveTo>
                <a:cubicBezTo>
                  <a:pt x="13" y="54"/>
                  <a:pt x="12" y="52"/>
                  <a:pt x="11" y="50"/>
                </a:cubicBezTo>
                <a:cubicBezTo>
                  <a:pt x="14" y="48"/>
                  <a:pt x="14" y="48"/>
                  <a:pt x="14" y="48"/>
                </a:cubicBezTo>
                <a:cubicBezTo>
                  <a:pt x="15" y="50"/>
                  <a:pt x="16" y="52"/>
                  <a:pt x="17" y="53"/>
                </a:cubicBezTo>
                <a:lnTo>
                  <a:pt x="15" y="55"/>
                </a:lnTo>
                <a:close/>
                <a:moveTo>
                  <a:pt x="17" y="19"/>
                </a:move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8" y="13"/>
                  <a:pt x="20" y="12"/>
                </a:cubicBezTo>
                <a:cubicBezTo>
                  <a:pt x="22" y="14"/>
                  <a:pt x="22" y="14"/>
                  <a:pt x="22" y="14"/>
                </a:cubicBezTo>
                <a:cubicBezTo>
                  <a:pt x="20" y="16"/>
                  <a:pt x="19" y="17"/>
                  <a:pt x="17" y="19"/>
                </a:cubicBezTo>
                <a:close/>
                <a:moveTo>
                  <a:pt x="27" y="12"/>
                </a:moveTo>
                <a:cubicBezTo>
                  <a:pt x="26" y="8"/>
                  <a:pt x="26" y="8"/>
                  <a:pt x="26" y="8"/>
                </a:cubicBezTo>
                <a:cubicBezTo>
                  <a:pt x="28" y="7"/>
                  <a:pt x="31" y="7"/>
                  <a:pt x="33" y="7"/>
                </a:cubicBezTo>
                <a:cubicBezTo>
                  <a:pt x="33" y="10"/>
                  <a:pt x="33" y="10"/>
                  <a:pt x="33" y="10"/>
                </a:cubicBezTo>
                <a:cubicBezTo>
                  <a:pt x="31" y="10"/>
                  <a:pt x="29" y="11"/>
                  <a:pt x="27" y="12"/>
                </a:cubicBezTo>
                <a:close/>
                <a:moveTo>
                  <a:pt x="37" y="49"/>
                </a:moveTo>
                <a:cubicBezTo>
                  <a:pt x="35" y="47"/>
                  <a:pt x="35" y="47"/>
                  <a:pt x="35" y="47"/>
                </a:cubicBezTo>
                <a:cubicBezTo>
                  <a:pt x="53" y="24"/>
                  <a:pt x="53" y="24"/>
                  <a:pt x="53" y="24"/>
                </a:cubicBezTo>
                <a:cubicBezTo>
                  <a:pt x="55" y="26"/>
                  <a:pt x="55" y="26"/>
                  <a:pt x="55" y="26"/>
                </a:cubicBezTo>
                <a:lnTo>
                  <a:pt x="37" y="49"/>
                </a:lnTo>
                <a:close/>
                <a:moveTo>
                  <a:pt x="51" y="14"/>
                </a:moveTo>
                <a:cubicBezTo>
                  <a:pt x="53" y="11"/>
                  <a:pt x="53" y="11"/>
                  <a:pt x="53" y="11"/>
                </a:cubicBezTo>
                <a:cubicBezTo>
                  <a:pt x="55" y="13"/>
                  <a:pt x="57" y="14"/>
                  <a:pt x="59" y="16"/>
                </a:cubicBezTo>
                <a:cubicBezTo>
                  <a:pt x="56" y="18"/>
                  <a:pt x="56" y="18"/>
                  <a:pt x="56" y="18"/>
                </a:cubicBezTo>
                <a:cubicBezTo>
                  <a:pt x="55" y="17"/>
                  <a:pt x="53" y="15"/>
                  <a:pt x="51" y="14"/>
                </a:cubicBezTo>
                <a:close/>
                <a:moveTo>
                  <a:pt x="59" y="55"/>
                </a:moveTo>
                <a:cubicBezTo>
                  <a:pt x="56" y="53"/>
                  <a:pt x="56" y="53"/>
                  <a:pt x="56" y="53"/>
                </a:cubicBezTo>
                <a:cubicBezTo>
                  <a:pt x="58" y="51"/>
                  <a:pt x="59" y="50"/>
                  <a:pt x="60" y="48"/>
                </a:cubicBezTo>
                <a:cubicBezTo>
                  <a:pt x="63" y="49"/>
                  <a:pt x="63" y="49"/>
                  <a:pt x="63" y="49"/>
                </a:cubicBezTo>
                <a:cubicBezTo>
                  <a:pt x="62" y="52"/>
                  <a:pt x="60" y="54"/>
                  <a:pt x="59" y="55"/>
                </a:cubicBezTo>
                <a:close/>
                <a:moveTo>
                  <a:pt x="65" y="43"/>
                </a:moveTo>
                <a:cubicBezTo>
                  <a:pt x="62" y="42"/>
                  <a:pt x="62" y="42"/>
                  <a:pt x="62" y="42"/>
                </a:cubicBezTo>
                <a:cubicBezTo>
                  <a:pt x="62" y="40"/>
                  <a:pt x="63" y="38"/>
                  <a:pt x="63" y="36"/>
                </a:cubicBezTo>
                <a:cubicBezTo>
                  <a:pt x="66" y="36"/>
                  <a:pt x="66" y="36"/>
                  <a:pt x="66" y="36"/>
                </a:cubicBezTo>
                <a:cubicBezTo>
                  <a:pt x="66" y="36"/>
                  <a:pt x="66" y="36"/>
                  <a:pt x="66" y="36"/>
                </a:cubicBezTo>
                <a:cubicBezTo>
                  <a:pt x="66" y="38"/>
                  <a:pt x="66" y="41"/>
                  <a:pt x="65" y="43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7567930" y="4638675"/>
            <a:ext cx="892810" cy="895350"/>
            <a:chOff x="11918" y="7305"/>
            <a:chExt cx="1406" cy="1410"/>
          </a:xfrm>
        </p:grpSpPr>
        <p:sp>
          <p:nvSpPr>
            <p:cNvPr id="22" name="Oval 156"/>
            <p:cNvSpPr/>
            <p:nvPr/>
          </p:nvSpPr>
          <p:spPr>
            <a:xfrm flipH="1">
              <a:off x="11918" y="7305"/>
              <a:ext cx="1407" cy="141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  <a:effectLst>
              <a:outerShdw blurRad="88900" dist="63500" dir="5400000" sx="99000" sy="99000" algn="t" rotWithShape="0">
                <a:prstClr val="black">
                  <a:alpha val="4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12291" y="7648"/>
              <a:ext cx="640" cy="722"/>
              <a:chOff x="3768" y="4028"/>
              <a:chExt cx="640" cy="722"/>
            </a:xfrm>
          </p:grpSpPr>
          <p:sp>
            <p:nvSpPr>
              <p:cNvPr id="478" name="Freeform 134"/>
              <p:cNvSpPr>
                <a:spLocks noEditPoints="1"/>
              </p:cNvSpPr>
              <p:nvPr/>
            </p:nvSpPr>
            <p:spPr bwMode="auto">
              <a:xfrm>
                <a:off x="3768" y="4028"/>
                <a:ext cx="640" cy="723"/>
              </a:xfrm>
              <a:custGeom>
                <a:avLst/>
                <a:gdLst>
                  <a:gd name="T0" fmla="*/ 94 w 96"/>
                  <a:gd name="T1" fmla="*/ 13 h 108"/>
                  <a:gd name="T2" fmla="*/ 50 w 96"/>
                  <a:gd name="T3" fmla="*/ 1 h 108"/>
                  <a:gd name="T4" fmla="*/ 48 w 96"/>
                  <a:gd name="T5" fmla="*/ 0 h 108"/>
                  <a:gd name="T6" fmla="*/ 48 w 96"/>
                  <a:gd name="T7" fmla="*/ 0 h 108"/>
                  <a:gd name="T8" fmla="*/ 47 w 96"/>
                  <a:gd name="T9" fmla="*/ 1 h 108"/>
                  <a:gd name="T10" fmla="*/ 2 w 96"/>
                  <a:gd name="T11" fmla="*/ 13 h 108"/>
                  <a:gd name="T12" fmla="*/ 0 w 96"/>
                  <a:gd name="T13" fmla="*/ 15 h 108"/>
                  <a:gd name="T14" fmla="*/ 8 w 96"/>
                  <a:gd name="T15" fmla="*/ 68 h 108"/>
                  <a:gd name="T16" fmla="*/ 47 w 96"/>
                  <a:gd name="T17" fmla="*/ 108 h 108"/>
                  <a:gd name="T18" fmla="*/ 48 w 96"/>
                  <a:gd name="T19" fmla="*/ 108 h 108"/>
                  <a:gd name="T20" fmla="*/ 49 w 96"/>
                  <a:gd name="T21" fmla="*/ 108 h 108"/>
                  <a:gd name="T22" fmla="*/ 88 w 96"/>
                  <a:gd name="T23" fmla="*/ 68 h 108"/>
                  <a:gd name="T24" fmla="*/ 96 w 96"/>
                  <a:gd name="T25" fmla="*/ 15 h 108"/>
                  <a:gd name="T26" fmla="*/ 94 w 96"/>
                  <a:gd name="T27" fmla="*/ 13 h 108"/>
                  <a:gd name="T28" fmla="*/ 48 w 96"/>
                  <a:gd name="T29" fmla="*/ 96 h 108"/>
                  <a:gd name="T30" fmla="*/ 17 w 96"/>
                  <a:gd name="T31" fmla="*/ 65 h 108"/>
                  <a:gd name="T32" fmla="*/ 9 w 96"/>
                  <a:gd name="T33" fmla="*/ 23 h 108"/>
                  <a:gd name="T34" fmla="*/ 10 w 96"/>
                  <a:gd name="T35" fmla="*/ 22 h 108"/>
                  <a:gd name="T36" fmla="*/ 47 w 96"/>
                  <a:gd name="T37" fmla="*/ 12 h 108"/>
                  <a:gd name="T38" fmla="*/ 48 w 96"/>
                  <a:gd name="T39" fmla="*/ 12 h 108"/>
                  <a:gd name="T40" fmla="*/ 48 w 96"/>
                  <a:gd name="T41" fmla="*/ 12 h 108"/>
                  <a:gd name="T42" fmla="*/ 48 w 96"/>
                  <a:gd name="T43" fmla="*/ 12 h 108"/>
                  <a:gd name="T44" fmla="*/ 49 w 96"/>
                  <a:gd name="T45" fmla="*/ 12 h 108"/>
                  <a:gd name="T46" fmla="*/ 86 w 96"/>
                  <a:gd name="T47" fmla="*/ 22 h 108"/>
                  <a:gd name="T48" fmla="*/ 87 w 96"/>
                  <a:gd name="T49" fmla="*/ 23 h 108"/>
                  <a:gd name="T50" fmla="*/ 79 w 96"/>
                  <a:gd name="T51" fmla="*/ 65 h 108"/>
                  <a:gd name="T52" fmla="*/ 49 w 96"/>
                  <a:gd name="T53" fmla="*/ 96 h 108"/>
                  <a:gd name="T54" fmla="*/ 48 w 96"/>
                  <a:gd name="T55" fmla="*/ 96 h 108"/>
                  <a:gd name="T56" fmla="*/ 48 w 96"/>
                  <a:gd name="T57" fmla="*/ 9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08">
                    <a:moveTo>
                      <a:pt x="94" y="13"/>
                    </a:moveTo>
                    <a:cubicBezTo>
                      <a:pt x="63" y="13"/>
                      <a:pt x="50" y="1"/>
                      <a:pt x="50" y="1"/>
                    </a:cubicBezTo>
                    <a:cubicBezTo>
                      <a:pt x="49" y="0"/>
                      <a:pt x="49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7" y="0"/>
                      <a:pt x="47" y="0"/>
                      <a:pt x="47" y="1"/>
                    </a:cubicBezTo>
                    <a:cubicBezTo>
                      <a:pt x="47" y="1"/>
                      <a:pt x="33" y="13"/>
                      <a:pt x="2" y="13"/>
                    </a:cubicBezTo>
                    <a:cubicBezTo>
                      <a:pt x="1" y="13"/>
                      <a:pt x="0" y="14"/>
                      <a:pt x="0" y="15"/>
                    </a:cubicBezTo>
                    <a:cubicBezTo>
                      <a:pt x="8" y="68"/>
                      <a:pt x="8" y="68"/>
                      <a:pt x="8" y="68"/>
                    </a:cubicBezTo>
                    <a:cubicBezTo>
                      <a:pt x="11" y="90"/>
                      <a:pt x="46" y="107"/>
                      <a:pt x="47" y="108"/>
                    </a:cubicBezTo>
                    <a:cubicBezTo>
                      <a:pt x="48" y="108"/>
                      <a:pt x="48" y="108"/>
                      <a:pt x="48" y="108"/>
                    </a:cubicBezTo>
                    <a:cubicBezTo>
                      <a:pt x="49" y="108"/>
                      <a:pt x="49" y="108"/>
                      <a:pt x="49" y="108"/>
                    </a:cubicBezTo>
                    <a:cubicBezTo>
                      <a:pt x="50" y="107"/>
                      <a:pt x="86" y="90"/>
                      <a:pt x="88" y="68"/>
                    </a:cubicBezTo>
                    <a:cubicBezTo>
                      <a:pt x="96" y="15"/>
                      <a:pt x="96" y="15"/>
                      <a:pt x="96" y="15"/>
                    </a:cubicBezTo>
                    <a:cubicBezTo>
                      <a:pt x="96" y="14"/>
                      <a:pt x="95" y="13"/>
                      <a:pt x="94" y="13"/>
                    </a:cubicBezTo>
                    <a:moveTo>
                      <a:pt x="48" y="96"/>
                    </a:moveTo>
                    <a:cubicBezTo>
                      <a:pt x="46" y="96"/>
                      <a:pt x="19" y="82"/>
                      <a:pt x="17" y="65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22"/>
                      <a:pt x="9" y="22"/>
                      <a:pt x="10" y="22"/>
                    </a:cubicBezTo>
                    <a:cubicBezTo>
                      <a:pt x="35" y="22"/>
                      <a:pt x="47" y="13"/>
                      <a:pt x="47" y="12"/>
                    </a:cubicBezTo>
                    <a:cubicBezTo>
                      <a:pt x="47" y="12"/>
                      <a:pt x="48" y="12"/>
                      <a:pt x="48" y="12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49" y="12"/>
                      <a:pt x="49" y="12"/>
                      <a:pt x="49" y="12"/>
                    </a:cubicBezTo>
                    <a:cubicBezTo>
                      <a:pt x="49" y="13"/>
                      <a:pt x="61" y="22"/>
                      <a:pt x="86" y="22"/>
                    </a:cubicBezTo>
                    <a:cubicBezTo>
                      <a:pt x="87" y="22"/>
                      <a:pt x="87" y="22"/>
                      <a:pt x="87" y="23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77" y="82"/>
                      <a:pt x="50" y="96"/>
                      <a:pt x="49" y="96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48" y="96"/>
                      <a:pt x="48" y="96"/>
                      <a:pt x="48" y="96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9" name="Freeform 135"/>
              <p:cNvSpPr/>
              <p:nvPr/>
            </p:nvSpPr>
            <p:spPr bwMode="auto">
              <a:xfrm>
                <a:off x="4088" y="4110"/>
                <a:ext cx="260" cy="288"/>
              </a:xfrm>
              <a:custGeom>
                <a:avLst/>
                <a:gdLst>
                  <a:gd name="T0" fmla="*/ 0 w 39"/>
                  <a:gd name="T1" fmla="*/ 0 h 43"/>
                  <a:gd name="T2" fmla="*/ 0 w 39"/>
                  <a:gd name="T3" fmla="*/ 42 h 43"/>
                  <a:gd name="T4" fmla="*/ 33 w 39"/>
                  <a:gd name="T5" fmla="*/ 43 h 43"/>
                  <a:gd name="T6" fmla="*/ 39 w 39"/>
                  <a:gd name="T7" fmla="*/ 11 h 43"/>
                  <a:gd name="T8" fmla="*/ 38 w 39"/>
                  <a:gd name="T9" fmla="*/ 10 h 43"/>
                  <a:gd name="T10" fmla="*/ 1 w 39"/>
                  <a:gd name="T11" fmla="*/ 0 h 43"/>
                  <a:gd name="T12" fmla="*/ 0 w 39"/>
                  <a:gd name="T13" fmla="*/ 0 h 43"/>
                  <a:gd name="T14" fmla="*/ 0 w 3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43">
                    <a:moveTo>
                      <a:pt x="0" y="0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33" y="43"/>
                      <a:pt x="33" y="43"/>
                      <a:pt x="33" y="43"/>
                    </a:cubicBezTo>
                    <a:cubicBezTo>
                      <a:pt x="39" y="11"/>
                      <a:pt x="39" y="11"/>
                      <a:pt x="39" y="11"/>
                    </a:cubicBezTo>
                    <a:cubicBezTo>
                      <a:pt x="39" y="10"/>
                      <a:pt x="39" y="10"/>
                      <a:pt x="38" y="10"/>
                    </a:cubicBezTo>
                    <a:cubicBezTo>
                      <a:pt x="13" y="10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0" name="Freeform 136"/>
              <p:cNvSpPr>
                <a:spLocks noEditPoints="1"/>
              </p:cNvSpPr>
              <p:nvPr/>
            </p:nvSpPr>
            <p:spPr bwMode="auto">
              <a:xfrm>
                <a:off x="4088" y="4110"/>
                <a:ext cx="260" cy="288"/>
              </a:xfrm>
              <a:custGeom>
                <a:avLst/>
                <a:gdLst>
                  <a:gd name="T0" fmla="*/ 39 w 39"/>
                  <a:gd name="T1" fmla="*/ 11 h 43"/>
                  <a:gd name="T2" fmla="*/ 33 w 39"/>
                  <a:gd name="T3" fmla="*/ 43 h 43"/>
                  <a:gd name="T4" fmla="*/ 33 w 39"/>
                  <a:gd name="T5" fmla="*/ 43 h 43"/>
                  <a:gd name="T6" fmla="*/ 39 w 39"/>
                  <a:gd name="T7" fmla="*/ 11 h 43"/>
                  <a:gd name="T8" fmla="*/ 0 w 39"/>
                  <a:gd name="T9" fmla="*/ 0 h 43"/>
                  <a:gd name="T10" fmla="*/ 0 w 39"/>
                  <a:gd name="T11" fmla="*/ 0 h 43"/>
                  <a:gd name="T12" fmla="*/ 0 w 39"/>
                  <a:gd name="T13" fmla="*/ 0 h 43"/>
                  <a:gd name="T14" fmla="*/ 1 w 39"/>
                  <a:gd name="T15" fmla="*/ 0 h 43"/>
                  <a:gd name="T16" fmla="*/ 38 w 39"/>
                  <a:gd name="T17" fmla="*/ 10 h 43"/>
                  <a:gd name="T18" fmla="*/ 39 w 39"/>
                  <a:gd name="T19" fmla="*/ 11 h 43"/>
                  <a:gd name="T20" fmla="*/ 39 w 39"/>
                  <a:gd name="T21" fmla="*/ 11 h 43"/>
                  <a:gd name="T22" fmla="*/ 38 w 39"/>
                  <a:gd name="T23" fmla="*/ 10 h 43"/>
                  <a:gd name="T24" fmla="*/ 1 w 39"/>
                  <a:gd name="T25" fmla="*/ 0 h 43"/>
                  <a:gd name="T26" fmla="*/ 0 w 39"/>
                  <a:gd name="T27" fmla="*/ 0 h 43"/>
                  <a:gd name="T28" fmla="*/ 0 w 39"/>
                  <a:gd name="T2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9" h="43">
                    <a:moveTo>
                      <a:pt x="39" y="11"/>
                    </a:moveTo>
                    <a:cubicBezTo>
                      <a:pt x="33" y="43"/>
                      <a:pt x="33" y="43"/>
                      <a:pt x="33" y="43"/>
                    </a:cubicBezTo>
                    <a:cubicBezTo>
                      <a:pt x="33" y="43"/>
                      <a:pt x="33" y="43"/>
                      <a:pt x="33" y="43"/>
                    </a:cubicBezTo>
                    <a:cubicBezTo>
                      <a:pt x="39" y="11"/>
                      <a:pt x="39" y="11"/>
                      <a:pt x="39" y="1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3" y="10"/>
                      <a:pt x="38" y="10"/>
                    </a:cubicBezTo>
                    <a:cubicBezTo>
                      <a:pt x="39" y="10"/>
                      <a:pt x="39" y="10"/>
                      <a:pt x="39" y="11"/>
                    </a:cubicBezTo>
                    <a:cubicBezTo>
                      <a:pt x="39" y="11"/>
                      <a:pt x="39" y="11"/>
                      <a:pt x="39" y="11"/>
                    </a:cubicBezTo>
                    <a:cubicBezTo>
                      <a:pt x="39" y="10"/>
                      <a:pt x="39" y="10"/>
                      <a:pt x="38" y="10"/>
                    </a:cubicBezTo>
                    <a:cubicBezTo>
                      <a:pt x="13" y="10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1" name="Freeform 137"/>
              <p:cNvSpPr/>
              <p:nvPr/>
            </p:nvSpPr>
            <p:spPr bwMode="auto">
              <a:xfrm>
                <a:off x="3828" y="4183"/>
                <a:ext cx="40" cy="215"/>
              </a:xfrm>
              <a:custGeom>
                <a:avLst/>
                <a:gdLst>
                  <a:gd name="T0" fmla="*/ 0 w 16"/>
                  <a:gd name="T1" fmla="*/ 0 h 86"/>
                  <a:gd name="T2" fmla="*/ 10 w 16"/>
                  <a:gd name="T3" fmla="*/ 59 h 86"/>
                  <a:gd name="T4" fmla="*/ 16 w 16"/>
                  <a:gd name="T5" fmla="*/ 86 h 86"/>
                  <a:gd name="T6" fmla="*/ 16 w 16"/>
                  <a:gd name="T7" fmla="*/ 86 h 86"/>
                  <a:gd name="T8" fmla="*/ 0 w 16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86">
                    <a:moveTo>
                      <a:pt x="0" y="0"/>
                    </a:moveTo>
                    <a:lnTo>
                      <a:pt x="10" y="59"/>
                    </a:lnTo>
                    <a:lnTo>
                      <a:pt x="16" y="86"/>
                    </a:lnTo>
                    <a:lnTo>
                      <a:pt x="16" y="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2" name="Freeform 138"/>
              <p:cNvSpPr/>
              <p:nvPr/>
            </p:nvSpPr>
            <p:spPr bwMode="auto">
              <a:xfrm>
                <a:off x="3828" y="4183"/>
                <a:ext cx="40" cy="215"/>
              </a:xfrm>
              <a:custGeom>
                <a:avLst/>
                <a:gdLst>
                  <a:gd name="T0" fmla="*/ 0 w 16"/>
                  <a:gd name="T1" fmla="*/ 0 h 86"/>
                  <a:gd name="T2" fmla="*/ 10 w 16"/>
                  <a:gd name="T3" fmla="*/ 59 h 86"/>
                  <a:gd name="T4" fmla="*/ 16 w 16"/>
                  <a:gd name="T5" fmla="*/ 86 h 86"/>
                  <a:gd name="T6" fmla="*/ 16 w 16"/>
                  <a:gd name="T7" fmla="*/ 86 h 86"/>
                  <a:gd name="T8" fmla="*/ 0 w 16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86">
                    <a:moveTo>
                      <a:pt x="0" y="0"/>
                    </a:moveTo>
                    <a:lnTo>
                      <a:pt x="10" y="59"/>
                    </a:lnTo>
                    <a:lnTo>
                      <a:pt x="16" y="86"/>
                    </a:lnTo>
                    <a:lnTo>
                      <a:pt x="16" y="86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3" name="Freeform 139"/>
              <p:cNvSpPr/>
              <p:nvPr/>
            </p:nvSpPr>
            <p:spPr bwMode="auto">
              <a:xfrm>
                <a:off x="3853" y="4330"/>
                <a:ext cx="15" cy="68"/>
              </a:xfrm>
              <a:custGeom>
                <a:avLst/>
                <a:gdLst>
                  <a:gd name="T0" fmla="*/ 0 w 6"/>
                  <a:gd name="T1" fmla="*/ 0 h 27"/>
                  <a:gd name="T2" fmla="*/ 6 w 6"/>
                  <a:gd name="T3" fmla="*/ 27 h 27"/>
                  <a:gd name="T4" fmla="*/ 6 w 6"/>
                  <a:gd name="T5" fmla="*/ 27 h 27"/>
                  <a:gd name="T6" fmla="*/ 0 w 6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27">
                    <a:moveTo>
                      <a:pt x="0" y="0"/>
                    </a:moveTo>
                    <a:lnTo>
                      <a:pt x="6" y="27"/>
                    </a:lnTo>
                    <a:lnTo>
                      <a:pt x="6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4" name="Freeform 140"/>
              <p:cNvSpPr/>
              <p:nvPr/>
            </p:nvSpPr>
            <p:spPr bwMode="auto">
              <a:xfrm>
                <a:off x="3853" y="4330"/>
                <a:ext cx="15" cy="68"/>
              </a:xfrm>
              <a:custGeom>
                <a:avLst/>
                <a:gdLst>
                  <a:gd name="T0" fmla="*/ 0 w 6"/>
                  <a:gd name="T1" fmla="*/ 0 h 27"/>
                  <a:gd name="T2" fmla="*/ 6 w 6"/>
                  <a:gd name="T3" fmla="*/ 27 h 27"/>
                  <a:gd name="T4" fmla="*/ 6 w 6"/>
                  <a:gd name="T5" fmla="*/ 27 h 27"/>
                  <a:gd name="T6" fmla="*/ 0 w 6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27">
                    <a:moveTo>
                      <a:pt x="0" y="0"/>
                    </a:moveTo>
                    <a:lnTo>
                      <a:pt x="6" y="27"/>
                    </a:lnTo>
                    <a:lnTo>
                      <a:pt x="6" y="2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5" name="Freeform 141"/>
              <p:cNvSpPr/>
              <p:nvPr/>
            </p:nvSpPr>
            <p:spPr bwMode="auto">
              <a:xfrm>
                <a:off x="3868" y="4390"/>
                <a:ext cx="220" cy="280"/>
              </a:xfrm>
              <a:custGeom>
                <a:avLst/>
                <a:gdLst>
                  <a:gd name="T0" fmla="*/ 33 w 33"/>
                  <a:gd name="T1" fmla="*/ 0 h 42"/>
                  <a:gd name="T2" fmla="*/ 0 w 33"/>
                  <a:gd name="T3" fmla="*/ 1 h 42"/>
                  <a:gd name="T4" fmla="*/ 2 w 33"/>
                  <a:gd name="T5" fmla="*/ 11 h 42"/>
                  <a:gd name="T6" fmla="*/ 2 w 33"/>
                  <a:gd name="T7" fmla="*/ 11 h 42"/>
                  <a:gd name="T8" fmla="*/ 32 w 33"/>
                  <a:gd name="T9" fmla="*/ 42 h 42"/>
                  <a:gd name="T10" fmla="*/ 33 w 33"/>
                  <a:gd name="T11" fmla="*/ 42 h 42"/>
                  <a:gd name="T12" fmla="*/ 33 w 33"/>
                  <a:gd name="T13" fmla="*/ 42 h 42"/>
                  <a:gd name="T14" fmla="*/ 33 w 33"/>
                  <a:gd name="T15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42">
                    <a:moveTo>
                      <a:pt x="33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4" y="28"/>
                      <a:pt x="29" y="40"/>
                      <a:pt x="32" y="42"/>
                    </a:cubicBezTo>
                    <a:cubicBezTo>
                      <a:pt x="32" y="42"/>
                      <a:pt x="33" y="42"/>
                      <a:pt x="33" y="42"/>
                    </a:cubicBezTo>
                    <a:cubicBezTo>
                      <a:pt x="33" y="42"/>
                      <a:pt x="33" y="42"/>
                      <a:pt x="33" y="42"/>
                    </a:cubicBezTo>
                    <a:cubicBezTo>
                      <a:pt x="33" y="0"/>
                      <a:pt x="33" y="0"/>
                      <a:pt x="33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6" name="Freeform 142"/>
              <p:cNvSpPr/>
              <p:nvPr/>
            </p:nvSpPr>
            <p:spPr bwMode="auto">
              <a:xfrm>
                <a:off x="3880" y="4463"/>
                <a:ext cx="200" cy="208"/>
              </a:xfrm>
              <a:custGeom>
                <a:avLst/>
                <a:gdLst>
                  <a:gd name="T0" fmla="*/ 0 w 30"/>
                  <a:gd name="T1" fmla="*/ 0 h 31"/>
                  <a:gd name="T2" fmla="*/ 30 w 30"/>
                  <a:gd name="T3" fmla="*/ 31 h 31"/>
                  <a:gd name="T4" fmla="*/ 0 w 30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" h="31">
                    <a:moveTo>
                      <a:pt x="0" y="0"/>
                    </a:moveTo>
                    <a:cubicBezTo>
                      <a:pt x="0" y="17"/>
                      <a:pt x="27" y="29"/>
                      <a:pt x="30" y="31"/>
                    </a:cubicBezTo>
                    <a:cubicBezTo>
                      <a:pt x="27" y="29"/>
                      <a:pt x="2" y="17"/>
                      <a:pt x="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7" name="组合 36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9" name="流程图: 决策 38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流程图: 决策 39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8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ldLvl="0" animBg="1"/>
      <p:bldP spid="1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 rot="5400000" flipV="1">
            <a:off x="1633061" y="1993106"/>
            <a:ext cx="4022725" cy="4021138"/>
          </a:xfrm>
          <a:prstGeom prst="arc">
            <a:avLst>
              <a:gd name="adj1" fmla="val 432948"/>
              <a:gd name="adj2" fmla="val 10381216"/>
            </a:avLst>
          </a:prstGeom>
          <a:noFill/>
          <a:ln w="6350">
            <a:solidFill>
              <a:schemeClr val="tx1"/>
            </a:solidFill>
            <a:prstDash val="sysDot"/>
            <a:headEnd type="oval"/>
            <a:tailEnd type="oval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1936750" y="2597150"/>
            <a:ext cx="2898775" cy="2898775"/>
          </a:xfrm>
          <a:prstGeom prst="ellipse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1F4963">
                    <a:alpha val="3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238375" y="3821113"/>
            <a:ext cx="2232025" cy="45720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30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兰亭纤黑_GBK" panose="02000000000000000000" pitchFamily="2" charset="-122"/>
                <a:ea typeface="方正兰亭纤黑_GBK" panose="02000000000000000000" pitchFamily="2" charset="-122"/>
                <a:cs typeface="微软雅黑 Light" panose="020B0502040204020203" pitchFamily="34" charset="-122"/>
                <a:sym typeface="+mn-ea"/>
              </a:rPr>
              <a:t>Tittle here</a:t>
            </a:r>
            <a:endParaRPr kumimoji="0" lang="en-US" altLang="zh-CN" sz="2400" b="1" i="0" u="none" strike="noStrike" kern="1200" cap="none" spc="30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兰亭纤黑_GBK" panose="02000000000000000000" pitchFamily="2" charset="-122"/>
              <a:ea typeface="方正兰亭纤黑_GBK" panose="02000000000000000000" pitchFamily="2" charset="-122"/>
              <a:cs typeface="微软雅黑 Light" panose="020B0502040204020203" pitchFamily="34" charset="-122"/>
              <a:sym typeface="+mn-ea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4556125" y="2009140"/>
            <a:ext cx="892810" cy="895350"/>
            <a:chOff x="5487" y="4065"/>
            <a:chExt cx="1406" cy="1410"/>
          </a:xfrm>
        </p:grpSpPr>
        <p:sp>
          <p:nvSpPr>
            <p:cNvPr id="157" name="Oval 156"/>
            <p:cNvSpPr/>
            <p:nvPr/>
          </p:nvSpPr>
          <p:spPr>
            <a:xfrm flipH="1">
              <a:off x="5487" y="4065"/>
              <a:ext cx="1407" cy="141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88900" dist="63500" dir="5400000" sx="99000" sy="99000" algn="t" rotWithShape="0">
                <a:prstClr val="black">
                  <a:alpha val="4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3" name="Freeform 69"/>
            <p:cNvSpPr>
              <a:spLocks noEditPoints="1"/>
            </p:cNvSpPr>
            <p:nvPr/>
          </p:nvSpPr>
          <p:spPr bwMode="auto">
            <a:xfrm>
              <a:off x="5816" y="4395"/>
              <a:ext cx="748" cy="750"/>
            </a:xfrm>
            <a:custGeom>
              <a:avLst/>
              <a:gdLst>
                <a:gd name="T0" fmla="*/ 56 w 112"/>
                <a:gd name="T1" fmla="*/ 0 h 112"/>
                <a:gd name="T2" fmla="*/ 0 w 112"/>
                <a:gd name="T3" fmla="*/ 56 h 112"/>
                <a:gd name="T4" fmla="*/ 56 w 112"/>
                <a:gd name="T5" fmla="*/ 112 h 112"/>
                <a:gd name="T6" fmla="*/ 112 w 112"/>
                <a:gd name="T7" fmla="*/ 56 h 112"/>
                <a:gd name="T8" fmla="*/ 56 w 112"/>
                <a:gd name="T9" fmla="*/ 0 h 112"/>
                <a:gd name="T10" fmla="*/ 56 w 112"/>
                <a:gd name="T11" fmla="*/ 10 h 112"/>
                <a:gd name="T12" fmla="*/ 102 w 112"/>
                <a:gd name="T13" fmla="*/ 56 h 112"/>
                <a:gd name="T14" fmla="*/ 102 w 112"/>
                <a:gd name="T15" fmla="*/ 59 h 112"/>
                <a:gd name="T16" fmla="*/ 92 w 112"/>
                <a:gd name="T17" fmla="*/ 59 h 112"/>
                <a:gd name="T18" fmla="*/ 92 w 112"/>
                <a:gd name="T19" fmla="*/ 61 h 112"/>
                <a:gd name="T20" fmla="*/ 90 w 112"/>
                <a:gd name="T21" fmla="*/ 75 h 112"/>
                <a:gd name="T22" fmla="*/ 88 w 112"/>
                <a:gd name="T23" fmla="*/ 65 h 112"/>
                <a:gd name="T24" fmla="*/ 83 w 112"/>
                <a:gd name="T25" fmla="*/ 50 h 112"/>
                <a:gd name="T26" fmla="*/ 76 w 112"/>
                <a:gd name="T27" fmla="*/ 60 h 112"/>
                <a:gd name="T28" fmla="*/ 72 w 112"/>
                <a:gd name="T29" fmla="*/ 60 h 112"/>
                <a:gd name="T30" fmla="*/ 61 w 112"/>
                <a:gd name="T31" fmla="*/ 15 h 112"/>
                <a:gd name="T32" fmla="*/ 49 w 112"/>
                <a:gd name="T33" fmla="*/ 61 h 112"/>
                <a:gd name="T34" fmla="*/ 41 w 112"/>
                <a:gd name="T35" fmla="*/ 61 h 112"/>
                <a:gd name="T36" fmla="*/ 41 w 112"/>
                <a:gd name="T37" fmla="*/ 62 h 112"/>
                <a:gd name="T38" fmla="*/ 36 w 112"/>
                <a:gd name="T39" fmla="*/ 80 h 112"/>
                <a:gd name="T40" fmla="*/ 34 w 112"/>
                <a:gd name="T41" fmla="*/ 68 h 112"/>
                <a:gd name="T42" fmla="*/ 26 w 112"/>
                <a:gd name="T43" fmla="*/ 46 h 112"/>
                <a:gd name="T44" fmla="*/ 16 w 112"/>
                <a:gd name="T45" fmla="*/ 63 h 112"/>
                <a:gd name="T46" fmla="*/ 10 w 112"/>
                <a:gd name="T47" fmla="*/ 63 h 112"/>
                <a:gd name="T48" fmla="*/ 9 w 112"/>
                <a:gd name="T49" fmla="*/ 56 h 112"/>
                <a:gd name="T50" fmla="*/ 56 w 112"/>
                <a:gd name="T51" fmla="*/ 10 h 112"/>
                <a:gd name="T52" fmla="*/ 56 w 112"/>
                <a:gd name="T53" fmla="*/ 103 h 112"/>
                <a:gd name="T54" fmla="*/ 10 w 112"/>
                <a:gd name="T55" fmla="*/ 67 h 112"/>
                <a:gd name="T56" fmla="*/ 19 w 112"/>
                <a:gd name="T57" fmla="*/ 67 h 112"/>
                <a:gd name="T58" fmla="*/ 19 w 112"/>
                <a:gd name="T59" fmla="*/ 65 h 112"/>
                <a:gd name="T60" fmla="*/ 25 w 112"/>
                <a:gd name="T61" fmla="*/ 50 h 112"/>
                <a:gd name="T62" fmla="*/ 30 w 112"/>
                <a:gd name="T63" fmla="*/ 69 h 112"/>
                <a:gd name="T64" fmla="*/ 35 w 112"/>
                <a:gd name="T65" fmla="*/ 85 h 112"/>
                <a:gd name="T66" fmla="*/ 36 w 112"/>
                <a:gd name="T67" fmla="*/ 85 h 112"/>
                <a:gd name="T68" fmla="*/ 37 w 112"/>
                <a:gd name="T69" fmla="*/ 85 h 112"/>
                <a:gd name="T70" fmla="*/ 44 w 112"/>
                <a:gd name="T71" fmla="*/ 65 h 112"/>
                <a:gd name="T72" fmla="*/ 52 w 112"/>
                <a:gd name="T73" fmla="*/ 65 h 112"/>
                <a:gd name="T74" fmla="*/ 52 w 112"/>
                <a:gd name="T75" fmla="*/ 63 h 112"/>
                <a:gd name="T76" fmla="*/ 60 w 112"/>
                <a:gd name="T77" fmla="*/ 19 h 112"/>
                <a:gd name="T78" fmla="*/ 68 w 112"/>
                <a:gd name="T79" fmla="*/ 62 h 112"/>
                <a:gd name="T80" fmla="*/ 69 w 112"/>
                <a:gd name="T81" fmla="*/ 64 h 112"/>
                <a:gd name="T82" fmla="*/ 79 w 112"/>
                <a:gd name="T83" fmla="*/ 63 h 112"/>
                <a:gd name="T84" fmla="*/ 79 w 112"/>
                <a:gd name="T85" fmla="*/ 62 h 112"/>
                <a:gd name="T86" fmla="*/ 82 w 112"/>
                <a:gd name="T87" fmla="*/ 54 h 112"/>
                <a:gd name="T88" fmla="*/ 85 w 112"/>
                <a:gd name="T89" fmla="*/ 66 h 112"/>
                <a:gd name="T90" fmla="*/ 90 w 112"/>
                <a:gd name="T91" fmla="*/ 82 h 112"/>
                <a:gd name="T92" fmla="*/ 95 w 112"/>
                <a:gd name="T93" fmla="*/ 63 h 112"/>
                <a:gd name="T94" fmla="*/ 102 w 112"/>
                <a:gd name="T95" fmla="*/ 63 h 112"/>
                <a:gd name="T96" fmla="*/ 56 w 112"/>
                <a:gd name="T97" fmla="*/ 10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cubicBezTo>
                    <a:pt x="25" y="0"/>
                    <a:pt x="0" y="25"/>
                    <a:pt x="0" y="56"/>
                  </a:cubicBezTo>
                  <a:cubicBezTo>
                    <a:pt x="0" y="87"/>
                    <a:pt x="25" y="112"/>
                    <a:pt x="56" y="112"/>
                  </a:cubicBezTo>
                  <a:cubicBezTo>
                    <a:pt x="87" y="112"/>
                    <a:pt x="112" y="87"/>
                    <a:pt x="112" y="56"/>
                  </a:cubicBezTo>
                  <a:cubicBezTo>
                    <a:pt x="112" y="25"/>
                    <a:pt x="87" y="0"/>
                    <a:pt x="56" y="0"/>
                  </a:cubicBezTo>
                  <a:close/>
                  <a:moveTo>
                    <a:pt x="56" y="10"/>
                  </a:moveTo>
                  <a:cubicBezTo>
                    <a:pt x="81" y="10"/>
                    <a:pt x="102" y="30"/>
                    <a:pt x="102" y="56"/>
                  </a:cubicBezTo>
                  <a:cubicBezTo>
                    <a:pt x="102" y="57"/>
                    <a:pt x="102" y="58"/>
                    <a:pt x="102" y="59"/>
                  </a:cubicBezTo>
                  <a:cubicBezTo>
                    <a:pt x="92" y="59"/>
                    <a:pt x="92" y="59"/>
                    <a:pt x="92" y="59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1" y="66"/>
                    <a:pt x="91" y="72"/>
                    <a:pt x="90" y="75"/>
                  </a:cubicBezTo>
                  <a:cubicBezTo>
                    <a:pt x="90" y="73"/>
                    <a:pt x="89" y="69"/>
                    <a:pt x="88" y="65"/>
                  </a:cubicBezTo>
                  <a:cubicBezTo>
                    <a:pt x="86" y="53"/>
                    <a:pt x="85" y="50"/>
                    <a:pt x="83" y="50"/>
                  </a:cubicBezTo>
                  <a:cubicBezTo>
                    <a:pt x="81" y="50"/>
                    <a:pt x="78" y="53"/>
                    <a:pt x="76" y="60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67" y="15"/>
                    <a:pt x="62" y="15"/>
                    <a:pt x="61" y="15"/>
                  </a:cubicBezTo>
                  <a:cubicBezTo>
                    <a:pt x="59" y="15"/>
                    <a:pt x="52" y="15"/>
                    <a:pt x="49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0" y="69"/>
                    <a:pt x="37" y="76"/>
                    <a:pt x="36" y="80"/>
                  </a:cubicBezTo>
                  <a:cubicBezTo>
                    <a:pt x="35" y="77"/>
                    <a:pt x="34" y="72"/>
                    <a:pt x="34" y="68"/>
                  </a:cubicBezTo>
                  <a:cubicBezTo>
                    <a:pt x="31" y="52"/>
                    <a:pt x="29" y="47"/>
                    <a:pt x="26" y="46"/>
                  </a:cubicBezTo>
                  <a:cubicBezTo>
                    <a:pt x="22" y="45"/>
                    <a:pt x="18" y="54"/>
                    <a:pt x="16" y="63"/>
                  </a:cubicBezTo>
                  <a:cubicBezTo>
                    <a:pt x="10" y="63"/>
                    <a:pt x="10" y="63"/>
                    <a:pt x="10" y="63"/>
                  </a:cubicBezTo>
                  <a:cubicBezTo>
                    <a:pt x="9" y="61"/>
                    <a:pt x="9" y="58"/>
                    <a:pt x="9" y="56"/>
                  </a:cubicBezTo>
                  <a:cubicBezTo>
                    <a:pt x="9" y="30"/>
                    <a:pt x="30" y="10"/>
                    <a:pt x="56" y="10"/>
                  </a:cubicBezTo>
                  <a:close/>
                  <a:moveTo>
                    <a:pt x="56" y="103"/>
                  </a:moveTo>
                  <a:cubicBezTo>
                    <a:pt x="34" y="103"/>
                    <a:pt x="15" y="87"/>
                    <a:pt x="10" y="67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21" y="58"/>
                    <a:pt x="24" y="51"/>
                    <a:pt x="25" y="50"/>
                  </a:cubicBezTo>
                  <a:cubicBezTo>
                    <a:pt x="27" y="52"/>
                    <a:pt x="29" y="63"/>
                    <a:pt x="30" y="69"/>
                  </a:cubicBezTo>
                  <a:cubicBezTo>
                    <a:pt x="32" y="81"/>
                    <a:pt x="33" y="84"/>
                    <a:pt x="35" y="85"/>
                  </a:cubicBezTo>
                  <a:cubicBezTo>
                    <a:pt x="36" y="85"/>
                    <a:pt x="36" y="85"/>
                    <a:pt x="36" y="85"/>
                  </a:cubicBezTo>
                  <a:cubicBezTo>
                    <a:pt x="36" y="85"/>
                    <a:pt x="36" y="85"/>
                    <a:pt x="37" y="85"/>
                  </a:cubicBezTo>
                  <a:cubicBezTo>
                    <a:pt x="39" y="83"/>
                    <a:pt x="42" y="73"/>
                    <a:pt x="44" y="65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3" y="45"/>
                    <a:pt x="58" y="19"/>
                    <a:pt x="60" y="19"/>
                  </a:cubicBezTo>
                  <a:cubicBezTo>
                    <a:pt x="63" y="19"/>
                    <a:pt x="65" y="44"/>
                    <a:pt x="68" y="62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79" y="63"/>
                    <a:pt x="79" y="63"/>
                    <a:pt x="79" y="63"/>
                  </a:cubicBezTo>
                  <a:cubicBezTo>
                    <a:pt x="79" y="62"/>
                    <a:pt x="79" y="62"/>
                    <a:pt x="79" y="62"/>
                  </a:cubicBezTo>
                  <a:cubicBezTo>
                    <a:pt x="80" y="59"/>
                    <a:pt x="81" y="56"/>
                    <a:pt x="82" y="54"/>
                  </a:cubicBezTo>
                  <a:cubicBezTo>
                    <a:pt x="83" y="57"/>
                    <a:pt x="84" y="62"/>
                    <a:pt x="85" y="66"/>
                  </a:cubicBezTo>
                  <a:cubicBezTo>
                    <a:pt x="87" y="78"/>
                    <a:pt x="88" y="82"/>
                    <a:pt x="90" y="82"/>
                  </a:cubicBezTo>
                  <a:cubicBezTo>
                    <a:pt x="92" y="81"/>
                    <a:pt x="94" y="81"/>
                    <a:pt x="95" y="63"/>
                  </a:cubicBezTo>
                  <a:cubicBezTo>
                    <a:pt x="102" y="63"/>
                    <a:pt x="102" y="63"/>
                    <a:pt x="102" y="63"/>
                  </a:cubicBezTo>
                  <a:cubicBezTo>
                    <a:pt x="98" y="85"/>
                    <a:pt x="79" y="103"/>
                    <a:pt x="56" y="10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555490" y="4968240"/>
            <a:ext cx="892810" cy="895350"/>
            <a:chOff x="5487" y="7305"/>
            <a:chExt cx="1406" cy="1410"/>
          </a:xfrm>
        </p:grpSpPr>
        <p:sp>
          <p:nvSpPr>
            <p:cNvPr id="18" name="Oval 156"/>
            <p:cNvSpPr/>
            <p:nvPr/>
          </p:nvSpPr>
          <p:spPr>
            <a:xfrm flipH="1">
              <a:off x="5487" y="7305"/>
              <a:ext cx="1407" cy="141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88900" dist="63500" dir="5400000" sx="99000" sy="99000" algn="t" rotWithShape="0">
                <a:prstClr val="black">
                  <a:alpha val="4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0" name="Freeform 118"/>
            <p:cNvSpPr>
              <a:spLocks noEditPoints="1"/>
            </p:cNvSpPr>
            <p:nvPr/>
          </p:nvSpPr>
          <p:spPr bwMode="auto">
            <a:xfrm>
              <a:off x="5816" y="7780"/>
              <a:ext cx="748" cy="692"/>
            </a:xfrm>
            <a:custGeom>
              <a:avLst/>
              <a:gdLst>
                <a:gd name="T0" fmla="*/ 103 w 104"/>
                <a:gd name="T1" fmla="*/ 57 h 96"/>
                <a:gd name="T2" fmla="*/ 87 w 104"/>
                <a:gd name="T3" fmla="*/ 5 h 96"/>
                <a:gd name="T4" fmla="*/ 87 w 104"/>
                <a:gd name="T5" fmla="*/ 4 h 96"/>
                <a:gd name="T6" fmla="*/ 55 w 104"/>
                <a:gd name="T7" fmla="*/ 4 h 96"/>
                <a:gd name="T8" fmla="*/ 55 w 104"/>
                <a:gd name="T9" fmla="*/ 0 h 96"/>
                <a:gd name="T10" fmla="*/ 48 w 104"/>
                <a:gd name="T11" fmla="*/ 0 h 96"/>
                <a:gd name="T12" fmla="*/ 48 w 104"/>
                <a:gd name="T13" fmla="*/ 4 h 96"/>
                <a:gd name="T14" fmla="*/ 17 w 104"/>
                <a:gd name="T15" fmla="*/ 4 h 96"/>
                <a:gd name="T16" fmla="*/ 17 w 104"/>
                <a:gd name="T17" fmla="*/ 5 h 96"/>
                <a:gd name="T18" fmla="*/ 1 w 104"/>
                <a:gd name="T19" fmla="*/ 57 h 96"/>
                <a:gd name="T20" fmla="*/ 0 w 104"/>
                <a:gd name="T21" fmla="*/ 57 h 96"/>
                <a:gd name="T22" fmla="*/ 17 w 104"/>
                <a:gd name="T23" fmla="*/ 74 h 96"/>
                <a:gd name="T24" fmla="*/ 34 w 104"/>
                <a:gd name="T25" fmla="*/ 57 h 96"/>
                <a:gd name="T26" fmla="*/ 33 w 104"/>
                <a:gd name="T27" fmla="*/ 57 h 96"/>
                <a:gd name="T28" fmla="*/ 19 w 104"/>
                <a:gd name="T29" fmla="*/ 12 h 96"/>
                <a:gd name="T30" fmla="*/ 48 w 104"/>
                <a:gd name="T31" fmla="*/ 12 h 96"/>
                <a:gd name="T32" fmla="*/ 48 w 104"/>
                <a:gd name="T33" fmla="*/ 90 h 96"/>
                <a:gd name="T34" fmla="*/ 39 w 104"/>
                <a:gd name="T35" fmla="*/ 90 h 96"/>
                <a:gd name="T36" fmla="*/ 39 w 104"/>
                <a:gd name="T37" fmla="*/ 96 h 96"/>
                <a:gd name="T38" fmla="*/ 65 w 104"/>
                <a:gd name="T39" fmla="*/ 96 h 96"/>
                <a:gd name="T40" fmla="*/ 65 w 104"/>
                <a:gd name="T41" fmla="*/ 90 h 96"/>
                <a:gd name="T42" fmla="*/ 55 w 104"/>
                <a:gd name="T43" fmla="*/ 90 h 96"/>
                <a:gd name="T44" fmla="*/ 55 w 104"/>
                <a:gd name="T45" fmla="*/ 12 h 96"/>
                <a:gd name="T46" fmla="*/ 84 w 104"/>
                <a:gd name="T47" fmla="*/ 12 h 96"/>
                <a:gd name="T48" fmla="*/ 70 w 104"/>
                <a:gd name="T49" fmla="*/ 57 h 96"/>
                <a:gd name="T50" fmla="*/ 69 w 104"/>
                <a:gd name="T51" fmla="*/ 57 h 96"/>
                <a:gd name="T52" fmla="*/ 87 w 104"/>
                <a:gd name="T53" fmla="*/ 74 h 96"/>
                <a:gd name="T54" fmla="*/ 104 w 104"/>
                <a:gd name="T55" fmla="*/ 57 h 96"/>
                <a:gd name="T56" fmla="*/ 103 w 104"/>
                <a:gd name="T57" fmla="*/ 57 h 96"/>
                <a:gd name="T58" fmla="*/ 31 w 104"/>
                <a:gd name="T59" fmla="*/ 57 h 96"/>
                <a:gd name="T60" fmla="*/ 3 w 104"/>
                <a:gd name="T61" fmla="*/ 57 h 96"/>
                <a:gd name="T62" fmla="*/ 17 w 104"/>
                <a:gd name="T63" fmla="*/ 11 h 96"/>
                <a:gd name="T64" fmla="*/ 17 w 104"/>
                <a:gd name="T65" fmla="*/ 12 h 96"/>
                <a:gd name="T66" fmla="*/ 17 w 104"/>
                <a:gd name="T67" fmla="*/ 12 h 96"/>
                <a:gd name="T68" fmla="*/ 31 w 104"/>
                <a:gd name="T69" fmla="*/ 57 h 96"/>
                <a:gd name="T70" fmla="*/ 72 w 104"/>
                <a:gd name="T71" fmla="*/ 57 h 96"/>
                <a:gd name="T72" fmla="*/ 86 w 104"/>
                <a:gd name="T73" fmla="*/ 12 h 96"/>
                <a:gd name="T74" fmla="*/ 87 w 104"/>
                <a:gd name="T75" fmla="*/ 12 h 96"/>
                <a:gd name="T76" fmla="*/ 87 w 104"/>
                <a:gd name="T77" fmla="*/ 11 h 96"/>
                <a:gd name="T78" fmla="*/ 101 w 104"/>
                <a:gd name="T79" fmla="*/ 57 h 96"/>
                <a:gd name="T80" fmla="*/ 72 w 104"/>
                <a:gd name="T81" fmla="*/ 5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4" h="96">
                  <a:moveTo>
                    <a:pt x="103" y="57"/>
                  </a:moveTo>
                  <a:cubicBezTo>
                    <a:pt x="87" y="5"/>
                    <a:pt x="87" y="5"/>
                    <a:pt x="87" y="5"/>
                  </a:cubicBezTo>
                  <a:cubicBezTo>
                    <a:pt x="87" y="4"/>
                    <a:pt x="87" y="4"/>
                    <a:pt x="87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6"/>
                    <a:pt x="8" y="74"/>
                    <a:pt x="17" y="74"/>
                  </a:cubicBezTo>
                  <a:cubicBezTo>
                    <a:pt x="26" y="74"/>
                    <a:pt x="34" y="66"/>
                    <a:pt x="34" y="57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39" y="90"/>
                    <a:pt x="39" y="90"/>
                    <a:pt x="39" y="90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65" y="96"/>
                    <a:pt x="65" y="96"/>
                    <a:pt x="65" y="96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70" y="57"/>
                    <a:pt x="70" y="57"/>
                    <a:pt x="70" y="57"/>
                  </a:cubicBezTo>
                  <a:cubicBezTo>
                    <a:pt x="69" y="57"/>
                    <a:pt x="69" y="57"/>
                    <a:pt x="69" y="57"/>
                  </a:cubicBezTo>
                  <a:cubicBezTo>
                    <a:pt x="69" y="66"/>
                    <a:pt x="77" y="74"/>
                    <a:pt x="87" y="74"/>
                  </a:cubicBezTo>
                  <a:cubicBezTo>
                    <a:pt x="96" y="74"/>
                    <a:pt x="104" y="66"/>
                    <a:pt x="104" y="57"/>
                  </a:cubicBezTo>
                  <a:lnTo>
                    <a:pt x="103" y="57"/>
                  </a:lnTo>
                  <a:close/>
                  <a:moveTo>
                    <a:pt x="31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7" y="12"/>
                    <a:pt x="17" y="12"/>
                  </a:cubicBezTo>
                  <a:lnTo>
                    <a:pt x="31" y="57"/>
                  </a:lnTo>
                  <a:close/>
                  <a:moveTo>
                    <a:pt x="72" y="57"/>
                  </a:moveTo>
                  <a:cubicBezTo>
                    <a:pt x="86" y="12"/>
                    <a:pt x="86" y="12"/>
                    <a:pt x="86" y="12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101" y="57"/>
                    <a:pt x="101" y="57"/>
                    <a:pt x="101" y="57"/>
                  </a:cubicBezTo>
                  <a:lnTo>
                    <a:pt x="72" y="5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220335" y="3572510"/>
            <a:ext cx="892810" cy="895350"/>
            <a:chOff x="11918" y="7305"/>
            <a:chExt cx="1406" cy="1410"/>
          </a:xfrm>
        </p:grpSpPr>
        <p:sp>
          <p:nvSpPr>
            <p:cNvPr id="22" name="Oval 156"/>
            <p:cNvSpPr/>
            <p:nvPr/>
          </p:nvSpPr>
          <p:spPr>
            <a:xfrm flipH="1">
              <a:off x="11918" y="7305"/>
              <a:ext cx="1407" cy="141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88900" dist="63500" dir="5400000" sx="99000" sy="99000" algn="t" rotWithShape="0">
                <a:prstClr val="black">
                  <a:alpha val="4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2291" y="7648"/>
              <a:ext cx="640" cy="722"/>
              <a:chOff x="3768" y="4028"/>
              <a:chExt cx="640" cy="722"/>
            </a:xfrm>
          </p:grpSpPr>
          <p:sp>
            <p:nvSpPr>
              <p:cNvPr id="478" name="Freeform 134"/>
              <p:cNvSpPr>
                <a:spLocks noEditPoints="1"/>
              </p:cNvSpPr>
              <p:nvPr/>
            </p:nvSpPr>
            <p:spPr bwMode="auto">
              <a:xfrm>
                <a:off x="3768" y="4028"/>
                <a:ext cx="640" cy="723"/>
              </a:xfrm>
              <a:custGeom>
                <a:avLst/>
                <a:gdLst>
                  <a:gd name="T0" fmla="*/ 94 w 96"/>
                  <a:gd name="T1" fmla="*/ 13 h 108"/>
                  <a:gd name="T2" fmla="*/ 50 w 96"/>
                  <a:gd name="T3" fmla="*/ 1 h 108"/>
                  <a:gd name="T4" fmla="*/ 48 w 96"/>
                  <a:gd name="T5" fmla="*/ 0 h 108"/>
                  <a:gd name="T6" fmla="*/ 48 w 96"/>
                  <a:gd name="T7" fmla="*/ 0 h 108"/>
                  <a:gd name="T8" fmla="*/ 47 w 96"/>
                  <a:gd name="T9" fmla="*/ 1 h 108"/>
                  <a:gd name="T10" fmla="*/ 2 w 96"/>
                  <a:gd name="T11" fmla="*/ 13 h 108"/>
                  <a:gd name="T12" fmla="*/ 0 w 96"/>
                  <a:gd name="T13" fmla="*/ 15 h 108"/>
                  <a:gd name="T14" fmla="*/ 8 w 96"/>
                  <a:gd name="T15" fmla="*/ 68 h 108"/>
                  <a:gd name="T16" fmla="*/ 47 w 96"/>
                  <a:gd name="T17" fmla="*/ 108 h 108"/>
                  <a:gd name="T18" fmla="*/ 48 w 96"/>
                  <a:gd name="T19" fmla="*/ 108 h 108"/>
                  <a:gd name="T20" fmla="*/ 49 w 96"/>
                  <a:gd name="T21" fmla="*/ 108 h 108"/>
                  <a:gd name="T22" fmla="*/ 88 w 96"/>
                  <a:gd name="T23" fmla="*/ 68 h 108"/>
                  <a:gd name="T24" fmla="*/ 96 w 96"/>
                  <a:gd name="T25" fmla="*/ 15 h 108"/>
                  <a:gd name="T26" fmla="*/ 94 w 96"/>
                  <a:gd name="T27" fmla="*/ 13 h 108"/>
                  <a:gd name="T28" fmla="*/ 48 w 96"/>
                  <a:gd name="T29" fmla="*/ 96 h 108"/>
                  <a:gd name="T30" fmla="*/ 17 w 96"/>
                  <a:gd name="T31" fmla="*/ 65 h 108"/>
                  <a:gd name="T32" fmla="*/ 9 w 96"/>
                  <a:gd name="T33" fmla="*/ 23 h 108"/>
                  <a:gd name="T34" fmla="*/ 10 w 96"/>
                  <a:gd name="T35" fmla="*/ 22 h 108"/>
                  <a:gd name="T36" fmla="*/ 47 w 96"/>
                  <a:gd name="T37" fmla="*/ 12 h 108"/>
                  <a:gd name="T38" fmla="*/ 48 w 96"/>
                  <a:gd name="T39" fmla="*/ 12 h 108"/>
                  <a:gd name="T40" fmla="*/ 48 w 96"/>
                  <a:gd name="T41" fmla="*/ 12 h 108"/>
                  <a:gd name="T42" fmla="*/ 48 w 96"/>
                  <a:gd name="T43" fmla="*/ 12 h 108"/>
                  <a:gd name="T44" fmla="*/ 49 w 96"/>
                  <a:gd name="T45" fmla="*/ 12 h 108"/>
                  <a:gd name="T46" fmla="*/ 86 w 96"/>
                  <a:gd name="T47" fmla="*/ 22 h 108"/>
                  <a:gd name="T48" fmla="*/ 87 w 96"/>
                  <a:gd name="T49" fmla="*/ 23 h 108"/>
                  <a:gd name="T50" fmla="*/ 79 w 96"/>
                  <a:gd name="T51" fmla="*/ 65 h 108"/>
                  <a:gd name="T52" fmla="*/ 49 w 96"/>
                  <a:gd name="T53" fmla="*/ 96 h 108"/>
                  <a:gd name="T54" fmla="*/ 48 w 96"/>
                  <a:gd name="T55" fmla="*/ 96 h 108"/>
                  <a:gd name="T56" fmla="*/ 48 w 96"/>
                  <a:gd name="T57" fmla="*/ 9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08">
                    <a:moveTo>
                      <a:pt x="94" y="13"/>
                    </a:moveTo>
                    <a:cubicBezTo>
                      <a:pt x="63" y="13"/>
                      <a:pt x="50" y="1"/>
                      <a:pt x="50" y="1"/>
                    </a:cubicBezTo>
                    <a:cubicBezTo>
                      <a:pt x="49" y="0"/>
                      <a:pt x="49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7" y="0"/>
                      <a:pt x="47" y="0"/>
                      <a:pt x="47" y="1"/>
                    </a:cubicBezTo>
                    <a:cubicBezTo>
                      <a:pt x="47" y="1"/>
                      <a:pt x="33" y="13"/>
                      <a:pt x="2" y="13"/>
                    </a:cubicBezTo>
                    <a:cubicBezTo>
                      <a:pt x="1" y="13"/>
                      <a:pt x="0" y="14"/>
                      <a:pt x="0" y="15"/>
                    </a:cubicBezTo>
                    <a:cubicBezTo>
                      <a:pt x="8" y="68"/>
                      <a:pt x="8" y="68"/>
                      <a:pt x="8" y="68"/>
                    </a:cubicBezTo>
                    <a:cubicBezTo>
                      <a:pt x="11" y="90"/>
                      <a:pt x="46" y="107"/>
                      <a:pt x="47" y="108"/>
                    </a:cubicBezTo>
                    <a:cubicBezTo>
                      <a:pt x="48" y="108"/>
                      <a:pt x="48" y="108"/>
                      <a:pt x="48" y="108"/>
                    </a:cubicBezTo>
                    <a:cubicBezTo>
                      <a:pt x="49" y="108"/>
                      <a:pt x="49" y="108"/>
                      <a:pt x="49" y="108"/>
                    </a:cubicBezTo>
                    <a:cubicBezTo>
                      <a:pt x="50" y="107"/>
                      <a:pt x="86" y="90"/>
                      <a:pt x="88" y="68"/>
                    </a:cubicBezTo>
                    <a:cubicBezTo>
                      <a:pt x="96" y="15"/>
                      <a:pt x="96" y="15"/>
                      <a:pt x="96" y="15"/>
                    </a:cubicBezTo>
                    <a:cubicBezTo>
                      <a:pt x="96" y="14"/>
                      <a:pt x="95" y="13"/>
                      <a:pt x="94" y="13"/>
                    </a:cubicBezTo>
                    <a:moveTo>
                      <a:pt x="48" y="96"/>
                    </a:moveTo>
                    <a:cubicBezTo>
                      <a:pt x="46" y="96"/>
                      <a:pt x="19" y="82"/>
                      <a:pt x="17" y="65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22"/>
                      <a:pt x="9" y="22"/>
                      <a:pt x="10" y="22"/>
                    </a:cubicBezTo>
                    <a:cubicBezTo>
                      <a:pt x="35" y="22"/>
                      <a:pt x="47" y="13"/>
                      <a:pt x="47" y="12"/>
                    </a:cubicBezTo>
                    <a:cubicBezTo>
                      <a:pt x="47" y="12"/>
                      <a:pt x="48" y="12"/>
                      <a:pt x="48" y="12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49" y="12"/>
                      <a:pt x="49" y="12"/>
                      <a:pt x="49" y="12"/>
                    </a:cubicBezTo>
                    <a:cubicBezTo>
                      <a:pt x="49" y="13"/>
                      <a:pt x="61" y="22"/>
                      <a:pt x="86" y="22"/>
                    </a:cubicBezTo>
                    <a:cubicBezTo>
                      <a:pt x="87" y="22"/>
                      <a:pt x="87" y="22"/>
                      <a:pt x="87" y="23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77" y="82"/>
                      <a:pt x="50" y="96"/>
                      <a:pt x="49" y="96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48" y="96"/>
                      <a:pt x="48" y="96"/>
                      <a:pt x="48" y="96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9" name="Freeform 135"/>
              <p:cNvSpPr/>
              <p:nvPr/>
            </p:nvSpPr>
            <p:spPr bwMode="auto">
              <a:xfrm>
                <a:off x="4088" y="4110"/>
                <a:ext cx="260" cy="288"/>
              </a:xfrm>
              <a:custGeom>
                <a:avLst/>
                <a:gdLst>
                  <a:gd name="T0" fmla="*/ 0 w 39"/>
                  <a:gd name="T1" fmla="*/ 0 h 43"/>
                  <a:gd name="T2" fmla="*/ 0 w 39"/>
                  <a:gd name="T3" fmla="*/ 42 h 43"/>
                  <a:gd name="T4" fmla="*/ 33 w 39"/>
                  <a:gd name="T5" fmla="*/ 43 h 43"/>
                  <a:gd name="T6" fmla="*/ 39 w 39"/>
                  <a:gd name="T7" fmla="*/ 11 h 43"/>
                  <a:gd name="T8" fmla="*/ 38 w 39"/>
                  <a:gd name="T9" fmla="*/ 10 h 43"/>
                  <a:gd name="T10" fmla="*/ 1 w 39"/>
                  <a:gd name="T11" fmla="*/ 0 h 43"/>
                  <a:gd name="T12" fmla="*/ 0 w 39"/>
                  <a:gd name="T13" fmla="*/ 0 h 43"/>
                  <a:gd name="T14" fmla="*/ 0 w 3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43">
                    <a:moveTo>
                      <a:pt x="0" y="0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33" y="43"/>
                      <a:pt x="33" y="43"/>
                      <a:pt x="33" y="43"/>
                    </a:cubicBezTo>
                    <a:cubicBezTo>
                      <a:pt x="39" y="11"/>
                      <a:pt x="39" y="11"/>
                      <a:pt x="39" y="11"/>
                    </a:cubicBezTo>
                    <a:cubicBezTo>
                      <a:pt x="39" y="10"/>
                      <a:pt x="39" y="10"/>
                      <a:pt x="38" y="10"/>
                    </a:cubicBezTo>
                    <a:cubicBezTo>
                      <a:pt x="13" y="10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0" name="Freeform 136"/>
              <p:cNvSpPr>
                <a:spLocks noEditPoints="1"/>
              </p:cNvSpPr>
              <p:nvPr/>
            </p:nvSpPr>
            <p:spPr bwMode="auto">
              <a:xfrm>
                <a:off x="4088" y="4110"/>
                <a:ext cx="260" cy="288"/>
              </a:xfrm>
              <a:custGeom>
                <a:avLst/>
                <a:gdLst>
                  <a:gd name="T0" fmla="*/ 39 w 39"/>
                  <a:gd name="T1" fmla="*/ 11 h 43"/>
                  <a:gd name="T2" fmla="*/ 33 w 39"/>
                  <a:gd name="T3" fmla="*/ 43 h 43"/>
                  <a:gd name="T4" fmla="*/ 33 w 39"/>
                  <a:gd name="T5" fmla="*/ 43 h 43"/>
                  <a:gd name="T6" fmla="*/ 39 w 39"/>
                  <a:gd name="T7" fmla="*/ 11 h 43"/>
                  <a:gd name="T8" fmla="*/ 0 w 39"/>
                  <a:gd name="T9" fmla="*/ 0 h 43"/>
                  <a:gd name="T10" fmla="*/ 0 w 39"/>
                  <a:gd name="T11" fmla="*/ 0 h 43"/>
                  <a:gd name="T12" fmla="*/ 0 w 39"/>
                  <a:gd name="T13" fmla="*/ 0 h 43"/>
                  <a:gd name="T14" fmla="*/ 1 w 39"/>
                  <a:gd name="T15" fmla="*/ 0 h 43"/>
                  <a:gd name="T16" fmla="*/ 38 w 39"/>
                  <a:gd name="T17" fmla="*/ 10 h 43"/>
                  <a:gd name="T18" fmla="*/ 39 w 39"/>
                  <a:gd name="T19" fmla="*/ 11 h 43"/>
                  <a:gd name="T20" fmla="*/ 39 w 39"/>
                  <a:gd name="T21" fmla="*/ 11 h 43"/>
                  <a:gd name="T22" fmla="*/ 38 w 39"/>
                  <a:gd name="T23" fmla="*/ 10 h 43"/>
                  <a:gd name="T24" fmla="*/ 1 w 39"/>
                  <a:gd name="T25" fmla="*/ 0 h 43"/>
                  <a:gd name="T26" fmla="*/ 0 w 39"/>
                  <a:gd name="T27" fmla="*/ 0 h 43"/>
                  <a:gd name="T28" fmla="*/ 0 w 39"/>
                  <a:gd name="T2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9" h="43">
                    <a:moveTo>
                      <a:pt x="39" y="11"/>
                    </a:moveTo>
                    <a:cubicBezTo>
                      <a:pt x="33" y="43"/>
                      <a:pt x="33" y="43"/>
                      <a:pt x="33" y="43"/>
                    </a:cubicBezTo>
                    <a:cubicBezTo>
                      <a:pt x="33" y="43"/>
                      <a:pt x="33" y="43"/>
                      <a:pt x="33" y="43"/>
                    </a:cubicBezTo>
                    <a:cubicBezTo>
                      <a:pt x="39" y="11"/>
                      <a:pt x="39" y="11"/>
                      <a:pt x="39" y="1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3" y="10"/>
                      <a:pt x="38" y="10"/>
                    </a:cubicBezTo>
                    <a:cubicBezTo>
                      <a:pt x="39" y="10"/>
                      <a:pt x="39" y="10"/>
                      <a:pt x="39" y="11"/>
                    </a:cubicBezTo>
                    <a:cubicBezTo>
                      <a:pt x="39" y="11"/>
                      <a:pt x="39" y="11"/>
                      <a:pt x="39" y="11"/>
                    </a:cubicBezTo>
                    <a:cubicBezTo>
                      <a:pt x="39" y="10"/>
                      <a:pt x="39" y="10"/>
                      <a:pt x="38" y="10"/>
                    </a:cubicBezTo>
                    <a:cubicBezTo>
                      <a:pt x="13" y="10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1" name="Freeform 137"/>
              <p:cNvSpPr/>
              <p:nvPr/>
            </p:nvSpPr>
            <p:spPr bwMode="auto">
              <a:xfrm>
                <a:off x="3828" y="4183"/>
                <a:ext cx="40" cy="215"/>
              </a:xfrm>
              <a:custGeom>
                <a:avLst/>
                <a:gdLst>
                  <a:gd name="T0" fmla="*/ 0 w 16"/>
                  <a:gd name="T1" fmla="*/ 0 h 86"/>
                  <a:gd name="T2" fmla="*/ 10 w 16"/>
                  <a:gd name="T3" fmla="*/ 59 h 86"/>
                  <a:gd name="T4" fmla="*/ 16 w 16"/>
                  <a:gd name="T5" fmla="*/ 86 h 86"/>
                  <a:gd name="T6" fmla="*/ 16 w 16"/>
                  <a:gd name="T7" fmla="*/ 86 h 86"/>
                  <a:gd name="T8" fmla="*/ 0 w 16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86">
                    <a:moveTo>
                      <a:pt x="0" y="0"/>
                    </a:moveTo>
                    <a:lnTo>
                      <a:pt x="10" y="59"/>
                    </a:lnTo>
                    <a:lnTo>
                      <a:pt x="16" y="86"/>
                    </a:lnTo>
                    <a:lnTo>
                      <a:pt x="16" y="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2" name="Freeform 138"/>
              <p:cNvSpPr/>
              <p:nvPr/>
            </p:nvSpPr>
            <p:spPr bwMode="auto">
              <a:xfrm>
                <a:off x="3828" y="4183"/>
                <a:ext cx="40" cy="215"/>
              </a:xfrm>
              <a:custGeom>
                <a:avLst/>
                <a:gdLst>
                  <a:gd name="T0" fmla="*/ 0 w 16"/>
                  <a:gd name="T1" fmla="*/ 0 h 86"/>
                  <a:gd name="T2" fmla="*/ 10 w 16"/>
                  <a:gd name="T3" fmla="*/ 59 h 86"/>
                  <a:gd name="T4" fmla="*/ 16 w 16"/>
                  <a:gd name="T5" fmla="*/ 86 h 86"/>
                  <a:gd name="T6" fmla="*/ 16 w 16"/>
                  <a:gd name="T7" fmla="*/ 86 h 86"/>
                  <a:gd name="T8" fmla="*/ 0 w 16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86">
                    <a:moveTo>
                      <a:pt x="0" y="0"/>
                    </a:moveTo>
                    <a:lnTo>
                      <a:pt x="10" y="59"/>
                    </a:lnTo>
                    <a:lnTo>
                      <a:pt x="16" y="86"/>
                    </a:lnTo>
                    <a:lnTo>
                      <a:pt x="16" y="86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3" name="Freeform 139"/>
              <p:cNvSpPr/>
              <p:nvPr/>
            </p:nvSpPr>
            <p:spPr bwMode="auto">
              <a:xfrm>
                <a:off x="3853" y="4330"/>
                <a:ext cx="15" cy="68"/>
              </a:xfrm>
              <a:custGeom>
                <a:avLst/>
                <a:gdLst>
                  <a:gd name="T0" fmla="*/ 0 w 6"/>
                  <a:gd name="T1" fmla="*/ 0 h 27"/>
                  <a:gd name="T2" fmla="*/ 6 w 6"/>
                  <a:gd name="T3" fmla="*/ 27 h 27"/>
                  <a:gd name="T4" fmla="*/ 6 w 6"/>
                  <a:gd name="T5" fmla="*/ 27 h 27"/>
                  <a:gd name="T6" fmla="*/ 0 w 6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27">
                    <a:moveTo>
                      <a:pt x="0" y="0"/>
                    </a:moveTo>
                    <a:lnTo>
                      <a:pt x="6" y="27"/>
                    </a:lnTo>
                    <a:lnTo>
                      <a:pt x="6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4" name="Freeform 140"/>
              <p:cNvSpPr/>
              <p:nvPr/>
            </p:nvSpPr>
            <p:spPr bwMode="auto">
              <a:xfrm>
                <a:off x="3853" y="4330"/>
                <a:ext cx="15" cy="68"/>
              </a:xfrm>
              <a:custGeom>
                <a:avLst/>
                <a:gdLst>
                  <a:gd name="T0" fmla="*/ 0 w 6"/>
                  <a:gd name="T1" fmla="*/ 0 h 27"/>
                  <a:gd name="T2" fmla="*/ 6 w 6"/>
                  <a:gd name="T3" fmla="*/ 27 h 27"/>
                  <a:gd name="T4" fmla="*/ 6 w 6"/>
                  <a:gd name="T5" fmla="*/ 27 h 27"/>
                  <a:gd name="T6" fmla="*/ 0 w 6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27">
                    <a:moveTo>
                      <a:pt x="0" y="0"/>
                    </a:moveTo>
                    <a:lnTo>
                      <a:pt x="6" y="27"/>
                    </a:lnTo>
                    <a:lnTo>
                      <a:pt x="6" y="2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5" name="Freeform 141"/>
              <p:cNvSpPr/>
              <p:nvPr/>
            </p:nvSpPr>
            <p:spPr bwMode="auto">
              <a:xfrm>
                <a:off x="3868" y="4390"/>
                <a:ext cx="220" cy="280"/>
              </a:xfrm>
              <a:custGeom>
                <a:avLst/>
                <a:gdLst>
                  <a:gd name="T0" fmla="*/ 33 w 33"/>
                  <a:gd name="T1" fmla="*/ 0 h 42"/>
                  <a:gd name="T2" fmla="*/ 0 w 33"/>
                  <a:gd name="T3" fmla="*/ 1 h 42"/>
                  <a:gd name="T4" fmla="*/ 2 w 33"/>
                  <a:gd name="T5" fmla="*/ 11 h 42"/>
                  <a:gd name="T6" fmla="*/ 2 w 33"/>
                  <a:gd name="T7" fmla="*/ 11 h 42"/>
                  <a:gd name="T8" fmla="*/ 32 w 33"/>
                  <a:gd name="T9" fmla="*/ 42 h 42"/>
                  <a:gd name="T10" fmla="*/ 33 w 33"/>
                  <a:gd name="T11" fmla="*/ 42 h 42"/>
                  <a:gd name="T12" fmla="*/ 33 w 33"/>
                  <a:gd name="T13" fmla="*/ 42 h 42"/>
                  <a:gd name="T14" fmla="*/ 33 w 33"/>
                  <a:gd name="T15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42">
                    <a:moveTo>
                      <a:pt x="33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4" y="28"/>
                      <a:pt x="29" y="40"/>
                      <a:pt x="32" y="42"/>
                    </a:cubicBezTo>
                    <a:cubicBezTo>
                      <a:pt x="32" y="42"/>
                      <a:pt x="33" y="42"/>
                      <a:pt x="33" y="42"/>
                    </a:cubicBezTo>
                    <a:cubicBezTo>
                      <a:pt x="33" y="42"/>
                      <a:pt x="33" y="42"/>
                      <a:pt x="33" y="42"/>
                    </a:cubicBezTo>
                    <a:cubicBezTo>
                      <a:pt x="33" y="0"/>
                      <a:pt x="33" y="0"/>
                      <a:pt x="33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6" name="Freeform 142"/>
              <p:cNvSpPr/>
              <p:nvPr/>
            </p:nvSpPr>
            <p:spPr bwMode="auto">
              <a:xfrm>
                <a:off x="3880" y="4463"/>
                <a:ext cx="200" cy="208"/>
              </a:xfrm>
              <a:custGeom>
                <a:avLst/>
                <a:gdLst>
                  <a:gd name="T0" fmla="*/ 0 w 30"/>
                  <a:gd name="T1" fmla="*/ 0 h 31"/>
                  <a:gd name="T2" fmla="*/ 30 w 30"/>
                  <a:gd name="T3" fmla="*/ 31 h 31"/>
                  <a:gd name="T4" fmla="*/ 0 w 30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" h="31">
                    <a:moveTo>
                      <a:pt x="0" y="0"/>
                    </a:moveTo>
                    <a:cubicBezTo>
                      <a:pt x="0" y="17"/>
                      <a:pt x="27" y="29"/>
                      <a:pt x="30" y="31"/>
                    </a:cubicBezTo>
                    <a:cubicBezTo>
                      <a:pt x="27" y="29"/>
                      <a:pt x="2" y="17"/>
                      <a:pt x="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6935470" y="1829435"/>
            <a:ext cx="3317875" cy="1254760"/>
            <a:chOff x="1785" y="8885"/>
            <a:chExt cx="5225" cy="1976"/>
          </a:xfrm>
        </p:grpSpPr>
        <p:sp>
          <p:nvSpPr>
            <p:cNvPr id="3" name="矩形 2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935470" y="3468370"/>
            <a:ext cx="3317875" cy="1254760"/>
            <a:chOff x="1785" y="8885"/>
            <a:chExt cx="5225" cy="1976"/>
          </a:xfrm>
        </p:grpSpPr>
        <p:sp>
          <p:nvSpPr>
            <p:cNvPr id="12" name="矩形 11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13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935470" y="5107305"/>
            <a:ext cx="3317875" cy="1254760"/>
            <a:chOff x="1785" y="8885"/>
            <a:chExt cx="5225" cy="1976"/>
          </a:xfrm>
        </p:grpSpPr>
        <p:sp>
          <p:nvSpPr>
            <p:cNvPr id="16" name="矩形 15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19" name="TextBox 9"/>
            <p:cNvSpPr txBox="1"/>
            <p:nvPr/>
          </p:nvSpPr>
          <p:spPr>
            <a:xfrm>
              <a:off x="1940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3" name="组合 32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5" name="流程图: 决策 34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流程图: 决策 35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4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ldLvl="0" animBg="1"/>
      <p:bldP spid="1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42"/>
          <p:cNvGrpSpPr/>
          <p:nvPr/>
        </p:nvGrpSpPr>
        <p:grpSpPr>
          <a:xfrm>
            <a:off x="0" y="2778125"/>
            <a:ext cx="12573000" cy="1873250"/>
            <a:chOff x="0" y="2778637"/>
            <a:chExt cx="12573000" cy="1872796"/>
          </a:xfrm>
        </p:grpSpPr>
        <p:cxnSp>
          <p:nvCxnSpPr>
            <p:cNvPr id="23" name="直接连接符 22"/>
            <p:cNvCxnSpPr/>
            <p:nvPr/>
          </p:nvCxnSpPr>
          <p:spPr>
            <a:xfrm flipV="1">
              <a:off x="0" y="3356347"/>
              <a:ext cx="1843088" cy="1139549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660650" y="3181764"/>
              <a:ext cx="1846263" cy="1269692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V="1">
              <a:off x="4506913" y="2778637"/>
              <a:ext cx="3957637" cy="1672819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8924925" y="2969091"/>
              <a:ext cx="1460500" cy="1352222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1182350" y="3570608"/>
              <a:ext cx="1390650" cy="1080825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1298893" y="2079943"/>
            <a:ext cx="1912937" cy="1914525"/>
            <a:chOff x="3377" y="606"/>
            <a:chExt cx="3014" cy="3014"/>
          </a:xfrm>
        </p:grpSpPr>
        <p:sp>
          <p:nvSpPr>
            <p:cNvPr id="8" name="弧形 7"/>
            <p:cNvSpPr/>
            <p:nvPr/>
          </p:nvSpPr>
          <p:spPr>
            <a:xfrm flipH="1">
              <a:off x="3377" y="606"/>
              <a:ext cx="3014" cy="3014"/>
            </a:xfrm>
            <a:prstGeom prst="arc">
              <a:avLst>
                <a:gd name="adj1" fmla="val 7635701"/>
                <a:gd name="adj2" fmla="val 3634722"/>
              </a:avLst>
            </a:prstGeom>
            <a:noFill/>
            <a:ln w="9525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35" name="타원 20"/>
            <p:cNvSpPr/>
            <p:nvPr/>
          </p:nvSpPr>
          <p:spPr>
            <a:xfrm>
              <a:off x="3417" y="633"/>
              <a:ext cx="2934" cy="2933"/>
            </a:xfrm>
            <a:prstGeom prst="ellipse">
              <a:avLst/>
            </a:prstGeom>
            <a:blipFill rotWithShape="1">
              <a:blip r:embed="rId1" cstate="screen"/>
              <a:srcRect/>
              <a:stretch>
                <a:fillRect t="632"/>
              </a:stretch>
            </a:blipFill>
            <a:ln w="12700">
              <a:noFill/>
            </a:ln>
            <a:effectLst>
              <a:innerShdw blurRad="381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6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146550" y="3543300"/>
            <a:ext cx="1914525" cy="1914525"/>
            <a:chOff x="7340" y="606"/>
            <a:chExt cx="3014" cy="3014"/>
          </a:xfrm>
        </p:grpSpPr>
        <p:sp>
          <p:nvSpPr>
            <p:cNvPr id="99" name="弧形 98"/>
            <p:cNvSpPr/>
            <p:nvPr/>
          </p:nvSpPr>
          <p:spPr>
            <a:xfrm flipH="1">
              <a:off x="7340" y="606"/>
              <a:ext cx="3014" cy="3014"/>
            </a:xfrm>
            <a:prstGeom prst="arc">
              <a:avLst>
                <a:gd name="adj1" fmla="val 17211565"/>
                <a:gd name="adj2" fmla="val 15612143"/>
              </a:avLst>
            </a:prstGeom>
            <a:noFill/>
            <a:ln w="9525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18" name="타원 22"/>
            <p:cNvSpPr/>
            <p:nvPr/>
          </p:nvSpPr>
          <p:spPr>
            <a:xfrm>
              <a:off x="7382" y="647"/>
              <a:ext cx="2932" cy="2932"/>
            </a:xfrm>
            <a:prstGeom prst="ellipse">
              <a:avLst/>
            </a:prstGeom>
            <a:blipFill rotWithShape="1">
              <a:blip r:embed="rId2" cstate="screen"/>
              <a:srcRect/>
              <a:stretch>
                <a:fillRect/>
              </a:stretch>
            </a:blipFill>
            <a:ln w="12700">
              <a:solidFill>
                <a:schemeClr val="tx1"/>
              </a:solidFill>
            </a:ln>
            <a:effectLst>
              <a:innerShdw blurRad="381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6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508875" y="1920875"/>
            <a:ext cx="1914525" cy="1914525"/>
            <a:chOff x="12125" y="3025"/>
            <a:chExt cx="3014" cy="3014"/>
          </a:xfrm>
        </p:grpSpPr>
        <p:sp>
          <p:nvSpPr>
            <p:cNvPr id="43" name="弧形 42"/>
            <p:cNvSpPr/>
            <p:nvPr/>
          </p:nvSpPr>
          <p:spPr>
            <a:xfrm flipH="1">
              <a:off x="12125" y="3025"/>
              <a:ext cx="3014" cy="3014"/>
            </a:xfrm>
            <a:prstGeom prst="arc">
              <a:avLst>
                <a:gd name="adj1" fmla="val 7635701"/>
                <a:gd name="adj2" fmla="val 3634722"/>
              </a:avLst>
            </a:prstGeom>
            <a:noFill/>
            <a:ln w="9525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0" name="타원 23"/>
            <p:cNvSpPr/>
            <p:nvPr/>
          </p:nvSpPr>
          <p:spPr>
            <a:xfrm>
              <a:off x="12166" y="3066"/>
              <a:ext cx="2932" cy="2932"/>
            </a:xfrm>
            <a:prstGeom prst="ellipse">
              <a:avLst/>
            </a:prstGeom>
            <a:blipFill rotWithShape="1">
              <a:blip r:embed="rId3" cstate="screen"/>
              <a:srcRect/>
              <a:stretch>
                <a:fillRect/>
              </a:stretch>
            </a:blipFill>
            <a:ln w="12700">
              <a:solidFill>
                <a:schemeClr val="tx1"/>
              </a:solidFill>
            </a:ln>
            <a:effectLst>
              <a:innerShdw blurRad="381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6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</p:grpSp>
      <p:sp>
        <p:nvSpPr>
          <p:cNvPr id="28" name="弧形 27"/>
          <p:cNvSpPr/>
          <p:nvPr/>
        </p:nvSpPr>
        <p:spPr>
          <a:xfrm flipH="1">
            <a:off x="10017125" y="3808730"/>
            <a:ext cx="1914525" cy="1914525"/>
          </a:xfrm>
          <a:prstGeom prst="arc">
            <a:avLst>
              <a:gd name="adj1" fmla="val 7635701"/>
              <a:gd name="adj2" fmla="val 3634722"/>
            </a:avLst>
          </a:prstGeom>
          <a:noFill/>
          <a:ln w="9525">
            <a:solidFill>
              <a:schemeClr val="tx1"/>
            </a:solidFill>
            <a:headEnd type="oval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微软雅黑 Light" panose="020B0502040204020203" pitchFamily="34" charset="-122"/>
            </a:endParaRPr>
          </a:p>
        </p:txBody>
      </p:sp>
      <p:sp>
        <p:nvSpPr>
          <p:cNvPr id="2" name="타원 21"/>
          <p:cNvSpPr/>
          <p:nvPr/>
        </p:nvSpPr>
        <p:spPr>
          <a:xfrm>
            <a:off x="10046970" y="3832225"/>
            <a:ext cx="1854835" cy="1854835"/>
          </a:xfrm>
          <a:prstGeom prst="ellipse">
            <a:avLst/>
          </a:prstGeom>
          <a:blipFill rotWithShape="1">
            <a:blip r:embed="rId4" cstate="print"/>
            <a:srcRect/>
            <a:stretch>
              <a:fillRect/>
            </a:stretch>
          </a:blipFill>
          <a:ln w="12700">
            <a:solidFill>
              <a:schemeClr val="tx1"/>
            </a:solidFill>
          </a:ln>
          <a:effectLst>
            <a:innerShdw blurRad="381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600" b="0" i="0" u="none" strike="noStrike" kern="1200" cap="none" spc="0" normalizeH="0" baseline="0" noProof="1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1" name="组合 20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0" name="流程图: 决策 29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流程图: 决策 31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7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190625" y="2160588"/>
            <a:ext cx="2809875" cy="2771775"/>
            <a:chOff x="1190630" y="2159944"/>
            <a:chExt cx="2810510" cy="2772044"/>
          </a:xfrm>
        </p:grpSpPr>
        <p:sp>
          <p:nvSpPr>
            <p:cNvPr id="45" name="弧形 44"/>
            <p:cNvSpPr/>
            <p:nvPr/>
          </p:nvSpPr>
          <p:spPr>
            <a:xfrm flipH="1">
              <a:off x="1190630" y="2159944"/>
              <a:ext cx="2772401" cy="2772044"/>
            </a:xfrm>
            <a:prstGeom prst="arc">
              <a:avLst>
                <a:gd name="adj1" fmla="val 7635701"/>
                <a:gd name="adj2" fmla="val 3634722"/>
              </a:avLst>
            </a:prstGeom>
            <a:noFill/>
            <a:ln w="3175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7171" name="TextBox 9"/>
            <p:cNvSpPr txBox="1"/>
            <p:nvPr/>
          </p:nvSpPr>
          <p:spPr>
            <a:xfrm>
              <a:off x="1281138" y="2867562"/>
              <a:ext cx="2720002" cy="39627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7172" name="TextBox 9"/>
            <p:cNvSpPr txBox="1"/>
            <p:nvPr/>
          </p:nvSpPr>
          <p:spPr>
            <a:xfrm>
              <a:off x="1557426" y="3353860"/>
              <a:ext cx="2121379" cy="118915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algn="ctr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835525" y="2160588"/>
            <a:ext cx="2771775" cy="2771775"/>
            <a:chOff x="4834895" y="2159944"/>
            <a:chExt cx="2771775" cy="2772044"/>
          </a:xfrm>
        </p:grpSpPr>
        <p:sp>
          <p:nvSpPr>
            <p:cNvPr id="99" name="弧形 98"/>
            <p:cNvSpPr/>
            <p:nvPr/>
          </p:nvSpPr>
          <p:spPr>
            <a:xfrm flipH="1">
              <a:off x="4834895" y="2159944"/>
              <a:ext cx="2771775" cy="2772044"/>
            </a:xfrm>
            <a:prstGeom prst="arc">
              <a:avLst>
                <a:gd name="adj1" fmla="val 17211565"/>
                <a:gd name="adj2" fmla="val 15612143"/>
              </a:avLst>
            </a:prstGeom>
            <a:noFill/>
            <a:ln w="3175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grpSp>
          <p:nvGrpSpPr>
            <p:cNvPr id="7175" name="组合 6"/>
            <p:cNvGrpSpPr/>
            <p:nvPr/>
          </p:nvGrpSpPr>
          <p:grpSpPr>
            <a:xfrm>
              <a:off x="4887600" y="2960044"/>
              <a:ext cx="2719070" cy="1673225"/>
              <a:chOff x="7472" y="5089"/>
              <a:chExt cx="4282" cy="2635"/>
            </a:xfrm>
          </p:grpSpPr>
          <p:sp>
            <p:nvSpPr>
              <p:cNvPr id="7176" name="TextBox 9"/>
              <p:cNvSpPr txBox="1"/>
              <p:nvPr/>
            </p:nvSpPr>
            <p:spPr>
              <a:xfrm>
                <a:off x="7472" y="5089"/>
                <a:ext cx="4282" cy="6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  <p:sp>
            <p:nvSpPr>
              <p:cNvPr id="7177" name="TextBox 9"/>
              <p:cNvSpPr txBox="1"/>
              <p:nvPr/>
            </p:nvSpPr>
            <p:spPr>
              <a:xfrm>
                <a:off x="7907" y="5854"/>
                <a:ext cx="3340" cy="18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Add text message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sym typeface="宋体" panose="02010600030101010101" pitchFamily="2" charset="-122"/>
                  </a:rPr>
                  <a:t>Add text message Add text message</a:t>
                </a:r>
                <a:endPara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8478838" y="2160588"/>
            <a:ext cx="2771775" cy="2771775"/>
            <a:chOff x="8479160" y="2159944"/>
            <a:chExt cx="2771775" cy="2772044"/>
          </a:xfrm>
        </p:grpSpPr>
        <p:sp>
          <p:nvSpPr>
            <p:cNvPr id="43" name="弧形 42"/>
            <p:cNvSpPr/>
            <p:nvPr/>
          </p:nvSpPr>
          <p:spPr>
            <a:xfrm flipH="1">
              <a:off x="8479160" y="2159944"/>
              <a:ext cx="2771775" cy="2772044"/>
            </a:xfrm>
            <a:prstGeom prst="arc">
              <a:avLst>
                <a:gd name="adj1" fmla="val 7635701"/>
                <a:gd name="adj2" fmla="val 3634722"/>
              </a:avLst>
            </a:prstGeom>
            <a:noFill/>
            <a:ln w="3175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grpSp>
          <p:nvGrpSpPr>
            <p:cNvPr id="7180" name="组合 9"/>
            <p:cNvGrpSpPr/>
            <p:nvPr/>
          </p:nvGrpSpPr>
          <p:grpSpPr>
            <a:xfrm>
              <a:off x="8531230" y="2867969"/>
              <a:ext cx="2719705" cy="1675130"/>
              <a:chOff x="13210" y="4944"/>
              <a:chExt cx="4283" cy="2638"/>
            </a:xfrm>
          </p:grpSpPr>
          <p:sp>
            <p:nvSpPr>
              <p:cNvPr id="7181" name="TextBox 9"/>
              <p:cNvSpPr txBox="1"/>
              <p:nvPr/>
            </p:nvSpPr>
            <p:spPr>
              <a:xfrm>
                <a:off x="13210" y="4944"/>
                <a:ext cx="4283" cy="6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  <p:sp>
            <p:nvSpPr>
              <p:cNvPr id="7182" name="TextBox 9"/>
              <p:cNvSpPr txBox="1"/>
              <p:nvPr/>
            </p:nvSpPr>
            <p:spPr>
              <a:xfrm>
                <a:off x="13645" y="5709"/>
                <a:ext cx="3340" cy="187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Add text message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sym typeface="宋体" panose="02010600030101010101" pitchFamily="2" charset="-122"/>
                  </a:rPr>
                  <a:t>Add text message Add text message</a:t>
                </a:r>
                <a:endPara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18" name="组合 17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20" name="流程图: 决策 19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流程图: 决策 20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9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139950" y="2720975"/>
            <a:ext cx="7669213" cy="2740342"/>
            <a:chOff x="1804159" y="1713657"/>
            <a:chExt cx="5750198" cy="2054504"/>
          </a:xfrm>
        </p:grpSpPr>
        <p:sp>
          <p:nvSpPr>
            <p:cNvPr id="24" name="任意多边形 23"/>
            <p:cNvSpPr/>
            <p:nvPr/>
          </p:nvSpPr>
          <p:spPr>
            <a:xfrm>
              <a:off x="3043231" y="1755314"/>
              <a:ext cx="822477" cy="989047"/>
            </a:xfrm>
            <a:custGeom>
              <a:avLst/>
              <a:gdLst>
                <a:gd name="connsiteX0" fmla="*/ 62093 w 661122"/>
                <a:gd name="connsiteY0" fmla="*/ 0 h 795282"/>
                <a:gd name="connsiteX1" fmla="*/ 79279 w 661122"/>
                <a:gd name="connsiteY1" fmla="*/ 4419 h 795282"/>
                <a:gd name="connsiteX2" fmla="*/ 661122 w 661122"/>
                <a:gd name="connsiteY2" fmla="*/ 795282 h 795282"/>
                <a:gd name="connsiteX3" fmla="*/ 479775 w 661122"/>
                <a:gd name="connsiteY3" fmla="*/ 795282 h 795282"/>
                <a:gd name="connsiteX4" fmla="*/ 84772 w 661122"/>
                <a:gd name="connsiteY4" fmla="*/ 199361 h 795282"/>
                <a:gd name="connsiteX5" fmla="*/ 0 w 661122"/>
                <a:gd name="connsiteY5" fmla="*/ 173047 h 795282"/>
                <a:gd name="connsiteX6" fmla="*/ 62093 w 661122"/>
                <a:gd name="connsiteY6" fmla="*/ 0 h 79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1122" h="795282">
                  <a:moveTo>
                    <a:pt x="62093" y="0"/>
                  </a:moveTo>
                  <a:lnTo>
                    <a:pt x="79279" y="4419"/>
                  </a:lnTo>
                  <a:cubicBezTo>
                    <a:pt x="416370" y="109265"/>
                    <a:pt x="661122" y="423691"/>
                    <a:pt x="661122" y="795282"/>
                  </a:cubicBezTo>
                  <a:lnTo>
                    <a:pt x="479775" y="795282"/>
                  </a:lnTo>
                  <a:cubicBezTo>
                    <a:pt x="479775" y="527392"/>
                    <a:pt x="316899" y="297543"/>
                    <a:pt x="84772" y="199361"/>
                  </a:cubicBezTo>
                  <a:lnTo>
                    <a:pt x="0" y="173047"/>
                  </a:lnTo>
                  <a:lnTo>
                    <a:pt x="6209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1804159" y="1713657"/>
              <a:ext cx="1315249" cy="1030704"/>
            </a:xfrm>
            <a:custGeom>
              <a:avLst/>
              <a:gdLst>
                <a:gd name="connsiteX0" fmla="*/ 828092 w 1057155"/>
                <a:gd name="connsiteY0" fmla="*/ 0 h 828092"/>
                <a:gd name="connsiteX1" fmla="*/ 994982 w 1057155"/>
                <a:gd name="connsiteY1" fmla="*/ 16824 h 828092"/>
                <a:gd name="connsiteX2" fmla="*/ 1057155 w 1057155"/>
                <a:gd name="connsiteY2" fmla="*/ 32810 h 828092"/>
                <a:gd name="connsiteX3" fmla="*/ 995062 w 1057155"/>
                <a:gd name="connsiteY3" fmla="*/ 205857 h 828092"/>
                <a:gd name="connsiteX4" fmla="*/ 958434 w 1057155"/>
                <a:gd name="connsiteY4" fmla="*/ 194487 h 828092"/>
                <a:gd name="connsiteX5" fmla="*/ 828092 w 1057155"/>
                <a:gd name="connsiteY5" fmla="*/ 181347 h 828092"/>
                <a:gd name="connsiteX6" fmla="*/ 181347 w 1057155"/>
                <a:gd name="connsiteY6" fmla="*/ 828092 h 828092"/>
                <a:gd name="connsiteX7" fmla="*/ 0 w 1057155"/>
                <a:gd name="connsiteY7" fmla="*/ 828092 h 828092"/>
                <a:gd name="connsiteX8" fmla="*/ 828092 w 1057155"/>
                <a:gd name="connsiteY8" fmla="*/ 0 h 828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7155" h="828092">
                  <a:moveTo>
                    <a:pt x="828092" y="0"/>
                  </a:moveTo>
                  <a:cubicBezTo>
                    <a:pt x="885260" y="0"/>
                    <a:pt x="941075" y="5793"/>
                    <a:pt x="994982" y="16824"/>
                  </a:cubicBezTo>
                  <a:lnTo>
                    <a:pt x="1057155" y="32810"/>
                  </a:lnTo>
                  <a:lnTo>
                    <a:pt x="995062" y="205857"/>
                  </a:lnTo>
                  <a:lnTo>
                    <a:pt x="958434" y="194487"/>
                  </a:lnTo>
                  <a:cubicBezTo>
                    <a:pt x="916332" y="185871"/>
                    <a:pt x="872740" y="181347"/>
                    <a:pt x="828092" y="181347"/>
                  </a:cubicBezTo>
                  <a:cubicBezTo>
                    <a:pt x="470905" y="181347"/>
                    <a:pt x="181347" y="470905"/>
                    <a:pt x="181347" y="828092"/>
                  </a:cubicBezTo>
                  <a:lnTo>
                    <a:pt x="0" y="828092"/>
                  </a:lnTo>
                  <a:cubicBezTo>
                    <a:pt x="0" y="370749"/>
                    <a:pt x="370749" y="0"/>
                    <a:pt x="82809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8" name="任意多边形 27"/>
            <p:cNvSpPr/>
            <p:nvPr/>
          </p:nvSpPr>
          <p:spPr>
            <a:xfrm rot="10800000">
              <a:off x="3651459" y="2737457"/>
              <a:ext cx="823667" cy="989047"/>
            </a:xfrm>
            <a:custGeom>
              <a:avLst/>
              <a:gdLst>
                <a:gd name="connsiteX0" fmla="*/ 62093 w 661122"/>
                <a:gd name="connsiteY0" fmla="*/ 0 h 795282"/>
                <a:gd name="connsiteX1" fmla="*/ 79279 w 661122"/>
                <a:gd name="connsiteY1" fmla="*/ 4419 h 795282"/>
                <a:gd name="connsiteX2" fmla="*/ 661122 w 661122"/>
                <a:gd name="connsiteY2" fmla="*/ 795282 h 795282"/>
                <a:gd name="connsiteX3" fmla="*/ 479775 w 661122"/>
                <a:gd name="connsiteY3" fmla="*/ 795282 h 795282"/>
                <a:gd name="connsiteX4" fmla="*/ 84772 w 661122"/>
                <a:gd name="connsiteY4" fmla="*/ 199361 h 795282"/>
                <a:gd name="connsiteX5" fmla="*/ 0 w 661122"/>
                <a:gd name="connsiteY5" fmla="*/ 173047 h 795282"/>
                <a:gd name="connsiteX6" fmla="*/ 62093 w 661122"/>
                <a:gd name="connsiteY6" fmla="*/ 0 h 79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1122" h="795282">
                  <a:moveTo>
                    <a:pt x="62093" y="0"/>
                  </a:moveTo>
                  <a:lnTo>
                    <a:pt x="79279" y="4419"/>
                  </a:lnTo>
                  <a:cubicBezTo>
                    <a:pt x="416370" y="109265"/>
                    <a:pt x="661122" y="423691"/>
                    <a:pt x="661122" y="795282"/>
                  </a:cubicBezTo>
                  <a:lnTo>
                    <a:pt x="479775" y="795282"/>
                  </a:lnTo>
                  <a:cubicBezTo>
                    <a:pt x="479775" y="527392"/>
                    <a:pt x="316899" y="297543"/>
                    <a:pt x="84772" y="199361"/>
                  </a:cubicBezTo>
                  <a:lnTo>
                    <a:pt x="0" y="173047"/>
                  </a:lnTo>
                  <a:lnTo>
                    <a:pt x="62093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9" name="任意多边形 28"/>
            <p:cNvSpPr/>
            <p:nvPr/>
          </p:nvSpPr>
          <p:spPr>
            <a:xfrm rot="10800000">
              <a:off x="4397759" y="2737457"/>
              <a:ext cx="1317629" cy="1030704"/>
            </a:xfrm>
            <a:custGeom>
              <a:avLst/>
              <a:gdLst>
                <a:gd name="connsiteX0" fmla="*/ 828092 w 1057155"/>
                <a:gd name="connsiteY0" fmla="*/ 0 h 828092"/>
                <a:gd name="connsiteX1" fmla="*/ 994982 w 1057155"/>
                <a:gd name="connsiteY1" fmla="*/ 16824 h 828092"/>
                <a:gd name="connsiteX2" fmla="*/ 1057155 w 1057155"/>
                <a:gd name="connsiteY2" fmla="*/ 32810 h 828092"/>
                <a:gd name="connsiteX3" fmla="*/ 995062 w 1057155"/>
                <a:gd name="connsiteY3" fmla="*/ 205857 h 828092"/>
                <a:gd name="connsiteX4" fmla="*/ 958434 w 1057155"/>
                <a:gd name="connsiteY4" fmla="*/ 194487 h 828092"/>
                <a:gd name="connsiteX5" fmla="*/ 828092 w 1057155"/>
                <a:gd name="connsiteY5" fmla="*/ 181347 h 828092"/>
                <a:gd name="connsiteX6" fmla="*/ 181347 w 1057155"/>
                <a:gd name="connsiteY6" fmla="*/ 828092 h 828092"/>
                <a:gd name="connsiteX7" fmla="*/ 0 w 1057155"/>
                <a:gd name="connsiteY7" fmla="*/ 828092 h 828092"/>
                <a:gd name="connsiteX8" fmla="*/ 828092 w 1057155"/>
                <a:gd name="connsiteY8" fmla="*/ 0 h 828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7155" h="828092">
                  <a:moveTo>
                    <a:pt x="828092" y="0"/>
                  </a:moveTo>
                  <a:cubicBezTo>
                    <a:pt x="885260" y="0"/>
                    <a:pt x="941075" y="5793"/>
                    <a:pt x="994982" y="16824"/>
                  </a:cubicBezTo>
                  <a:lnTo>
                    <a:pt x="1057155" y="32810"/>
                  </a:lnTo>
                  <a:lnTo>
                    <a:pt x="995062" y="205857"/>
                  </a:lnTo>
                  <a:lnTo>
                    <a:pt x="958434" y="194487"/>
                  </a:lnTo>
                  <a:cubicBezTo>
                    <a:pt x="916332" y="185871"/>
                    <a:pt x="872740" y="181347"/>
                    <a:pt x="828092" y="181347"/>
                  </a:cubicBezTo>
                  <a:cubicBezTo>
                    <a:pt x="470905" y="181347"/>
                    <a:pt x="181347" y="470905"/>
                    <a:pt x="181347" y="828092"/>
                  </a:cubicBezTo>
                  <a:lnTo>
                    <a:pt x="0" y="828092"/>
                  </a:lnTo>
                  <a:cubicBezTo>
                    <a:pt x="0" y="370749"/>
                    <a:pt x="370749" y="0"/>
                    <a:pt x="828092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32" name="任意多边形 31"/>
            <p:cNvSpPr/>
            <p:nvPr/>
          </p:nvSpPr>
          <p:spPr>
            <a:xfrm>
              <a:off x="6730690" y="1755314"/>
              <a:ext cx="823667" cy="989047"/>
            </a:xfrm>
            <a:custGeom>
              <a:avLst/>
              <a:gdLst>
                <a:gd name="connsiteX0" fmla="*/ 62093 w 661122"/>
                <a:gd name="connsiteY0" fmla="*/ 0 h 795282"/>
                <a:gd name="connsiteX1" fmla="*/ 79279 w 661122"/>
                <a:gd name="connsiteY1" fmla="*/ 4419 h 795282"/>
                <a:gd name="connsiteX2" fmla="*/ 661122 w 661122"/>
                <a:gd name="connsiteY2" fmla="*/ 795282 h 795282"/>
                <a:gd name="connsiteX3" fmla="*/ 479775 w 661122"/>
                <a:gd name="connsiteY3" fmla="*/ 795282 h 795282"/>
                <a:gd name="connsiteX4" fmla="*/ 84772 w 661122"/>
                <a:gd name="connsiteY4" fmla="*/ 199361 h 795282"/>
                <a:gd name="connsiteX5" fmla="*/ 0 w 661122"/>
                <a:gd name="connsiteY5" fmla="*/ 173047 h 795282"/>
                <a:gd name="connsiteX6" fmla="*/ 62093 w 661122"/>
                <a:gd name="connsiteY6" fmla="*/ 0 h 79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1122" h="795282">
                  <a:moveTo>
                    <a:pt x="62093" y="0"/>
                  </a:moveTo>
                  <a:lnTo>
                    <a:pt x="79279" y="4419"/>
                  </a:lnTo>
                  <a:cubicBezTo>
                    <a:pt x="416370" y="109265"/>
                    <a:pt x="661122" y="423691"/>
                    <a:pt x="661122" y="795282"/>
                  </a:cubicBezTo>
                  <a:lnTo>
                    <a:pt x="479775" y="795282"/>
                  </a:lnTo>
                  <a:cubicBezTo>
                    <a:pt x="479775" y="527392"/>
                    <a:pt x="316899" y="297543"/>
                    <a:pt x="84772" y="199361"/>
                  </a:cubicBezTo>
                  <a:lnTo>
                    <a:pt x="0" y="173047"/>
                  </a:lnTo>
                  <a:lnTo>
                    <a:pt x="6209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5492808" y="1713657"/>
              <a:ext cx="1315249" cy="1030704"/>
            </a:xfrm>
            <a:custGeom>
              <a:avLst/>
              <a:gdLst>
                <a:gd name="connsiteX0" fmla="*/ 828092 w 1057155"/>
                <a:gd name="connsiteY0" fmla="*/ 0 h 828092"/>
                <a:gd name="connsiteX1" fmla="*/ 994982 w 1057155"/>
                <a:gd name="connsiteY1" fmla="*/ 16824 h 828092"/>
                <a:gd name="connsiteX2" fmla="*/ 1057155 w 1057155"/>
                <a:gd name="connsiteY2" fmla="*/ 32810 h 828092"/>
                <a:gd name="connsiteX3" fmla="*/ 995062 w 1057155"/>
                <a:gd name="connsiteY3" fmla="*/ 205857 h 828092"/>
                <a:gd name="connsiteX4" fmla="*/ 958434 w 1057155"/>
                <a:gd name="connsiteY4" fmla="*/ 194487 h 828092"/>
                <a:gd name="connsiteX5" fmla="*/ 828092 w 1057155"/>
                <a:gd name="connsiteY5" fmla="*/ 181347 h 828092"/>
                <a:gd name="connsiteX6" fmla="*/ 181347 w 1057155"/>
                <a:gd name="connsiteY6" fmla="*/ 828092 h 828092"/>
                <a:gd name="connsiteX7" fmla="*/ 0 w 1057155"/>
                <a:gd name="connsiteY7" fmla="*/ 828092 h 828092"/>
                <a:gd name="connsiteX8" fmla="*/ 828092 w 1057155"/>
                <a:gd name="connsiteY8" fmla="*/ 0 h 828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7155" h="828092">
                  <a:moveTo>
                    <a:pt x="828092" y="0"/>
                  </a:moveTo>
                  <a:cubicBezTo>
                    <a:pt x="885260" y="0"/>
                    <a:pt x="941075" y="5793"/>
                    <a:pt x="994982" y="16824"/>
                  </a:cubicBezTo>
                  <a:lnTo>
                    <a:pt x="1057155" y="32810"/>
                  </a:lnTo>
                  <a:lnTo>
                    <a:pt x="995062" y="205857"/>
                  </a:lnTo>
                  <a:lnTo>
                    <a:pt x="958434" y="194487"/>
                  </a:lnTo>
                  <a:cubicBezTo>
                    <a:pt x="916332" y="185871"/>
                    <a:pt x="872740" y="181347"/>
                    <a:pt x="828092" y="181347"/>
                  </a:cubicBezTo>
                  <a:cubicBezTo>
                    <a:pt x="470905" y="181347"/>
                    <a:pt x="181347" y="470905"/>
                    <a:pt x="181347" y="828092"/>
                  </a:cubicBezTo>
                  <a:lnTo>
                    <a:pt x="0" y="828092"/>
                  </a:lnTo>
                  <a:cubicBezTo>
                    <a:pt x="0" y="370749"/>
                    <a:pt x="370749" y="0"/>
                    <a:pt x="82809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752725" y="3292475"/>
            <a:ext cx="1568450" cy="1568450"/>
            <a:chOff x="2262247" y="1913319"/>
            <a:chExt cx="1175957" cy="1175956"/>
          </a:xfrm>
        </p:grpSpPr>
        <p:sp>
          <p:nvSpPr>
            <p:cNvPr id="25" name="椭圆 24"/>
            <p:cNvSpPr/>
            <p:nvPr/>
          </p:nvSpPr>
          <p:spPr>
            <a:xfrm>
              <a:off x="2262247" y="1913319"/>
              <a:ext cx="1175957" cy="117595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19466" name="Freeform 5"/>
            <p:cNvSpPr>
              <a:spLocks noEditPoints="1"/>
            </p:cNvSpPr>
            <p:nvPr/>
          </p:nvSpPr>
          <p:spPr>
            <a:xfrm>
              <a:off x="2692320" y="2187867"/>
              <a:ext cx="330093" cy="309463"/>
            </a:xfrm>
            <a:custGeom>
              <a:avLst/>
              <a:gdLst/>
              <a:ahLst/>
              <a:cxnLst>
                <a:cxn ang="0">
                  <a:pos x="327407" y="92335"/>
                </a:cxn>
                <a:cxn ang="0">
                  <a:pos x="268662" y="5036"/>
                </a:cxn>
                <a:cxn ang="0">
                  <a:pos x="259151" y="0"/>
                </a:cxn>
                <a:cxn ang="0">
                  <a:pos x="71054" y="0"/>
                </a:cxn>
                <a:cxn ang="0">
                  <a:pos x="61543" y="5036"/>
                </a:cxn>
                <a:cxn ang="0">
                  <a:pos x="2797" y="92335"/>
                </a:cxn>
                <a:cxn ang="0">
                  <a:pos x="3133" y="105654"/>
                </a:cxn>
                <a:cxn ang="0">
                  <a:pos x="155983" y="304986"/>
                </a:cxn>
                <a:cxn ang="0">
                  <a:pos x="165047" y="309463"/>
                </a:cxn>
                <a:cxn ang="0">
                  <a:pos x="174110" y="304986"/>
                </a:cxn>
                <a:cxn ang="0">
                  <a:pos x="326960" y="105654"/>
                </a:cxn>
                <a:cxn ang="0">
                  <a:pos x="327407" y="92335"/>
                </a:cxn>
                <a:cxn ang="0">
                  <a:pos x="210588" y="105542"/>
                </a:cxn>
                <a:cxn ang="0">
                  <a:pos x="165047" y="271969"/>
                </a:cxn>
                <a:cxn ang="0">
                  <a:pos x="119617" y="105542"/>
                </a:cxn>
                <a:cxn ang="0">
                  <a:pos x="210588" y="105542"/>
                </a:cxn>
                <a:cxn ang="0">
                  <a:pos x="122974" y="91776"/>
                </a:cxn>
                <a:cxn ang="0">
                  <a:pos x="165047" y="24399"/>
                </a:cxn>
                <a:cxn ang="0">
                  <a:pos x="207119" y="91776"/>
                </a:cxn>
                <a:cxn ang="0">
                  <a:pos x="122974" y="91776"/>
                </a:cxn>
                <a:cxn ang="0">
                  <a:pos x="180376" y="22944"/>
                </a:cxn>
                <a:cxn ang="0">
                  <a:pos x="246395" y="22944"/>
                </a:cxn>
                <a:cxn ang="0">
                  <a:pos x="218645" y="84165"/>
                </a:cxn>
                <a:cxn ang="0">
                  <a:pos x="180376" y="22944"/>
                </a:cxn>
                <a:cxn ang="0">
                  <a:pos x="111560" y="84165"/>
                </a:cxn>
                <a:cxn ang="0">
                  <a:pos x="83810" y="22944"/>
                </a:cxn>
                <a:cxn ang="0">
                  <a:pos x="149829" y="22944"/>
                </a:cxn>
                <a:cxn ang="0">
                  <a:pos x="111560" y="84165"/>
                </a:cxn>
                <a:cxn ang="0">
                  <a:pos x="146024" y="254286"/>
                </a:cxn>
                <a:cxn ang="0">
                  <a:pos x="31890" y="105542"/>
                </a:cxn>
                <a:cxn ang="0">
                  <a:pos x="105294" y="105542"/>
                </a:cxn>
                <a:cxn ang="0">
                  <a:pos x="146024" y="254286"/>
                </a:cxn>
                <a:cxn ang="0">
                  <a:pos x="224799" y="105542"/>
                </a:cxn>
                <a:cxn ang="0">
                  <a:pos x="298203" y="105542"/>
                </a:cxn>
                <a:cxn ang="0">
                  <a:pos x="184181" y="254286"/>
                </a:cxn>
                <a:cxn ang="0">
                  <a:pos x="224799" y="105542"/>
                </a:cxn>
                <a:cxn ang="0">
                  <a:pos x="299434" y="91776"/>
                </a:cxn>
                <a:cxn ang="0">
                  <a:pos x="230282" y="91776"/>
                </a:cxn>
                <a:cxn ang="0">
                  <a:pos x="258032" y="30443"/>
                </a:cxn>
                <a:cxn ang="0">
                  <a:pos x="299434" y="91776"/>
                </a:cxn>
                <a:cxn ang="0">
                  <a:pos x="72061" y="30443"/>
                </a:cxn>
                <a:cxn ang="0">
                  <a:pos x="99923" y="91776"/>
                </a:cxn>
                <a:cxn ang="0">
                  <a:pos x="30659" y="91776"/>
                </a:cxn>
                <a:cxn ang="0">
                  <a:pos x="72061" y="30443"/>
                </a:cxn>
                <a:cxn ang="0">
                  <a:pos x="72061" y="30443"/>
                </a:cxn>
                <a:cxn ang="0">
                  <a:pos x="72061" y="30443"/>
                </a:cxn>
              </a:cxnLst>
              <a:rect l="0" t="0" r="0" b="0"/>
              <a:pathLst>
                <a:path w="2950" h="2765">
                  <a:moveTo>
                    <a:pt x="2926" y="825"/>
                  </a:moveTo>
                  <a:cubicBezTo>
                    <a:pt x="2401" y="45"/>
                    <a:pt x="2401" y="45"/>
                    <a:pt x="2401" y="45"/>
                  </a:cubicBezTo>
                  <a:cubicBezTo>
                    <a:pt x="2382" y="17"/>
                    <a:pt x="2350" y="0"/>
                    <a:pt x="2316" y="0"/>
                  </a:cubicBezTo>
                  <a:cubicBezTo>
                    <a:pt x="635" y="0"/>
                    <a:pt x="635" y="0"/>
                    <a:pt x="635" y="0"/>
                  </a:cubicBezTo>
                  <a:cubicBezTo>
                    <a:pt x="601" y="0"/>
                    <a:pt x="569" y="17"/>
                    <a:pt x="550" y="45"/>
                  </a:cubicBezTo>
                  <a:cubicBezTo>
                    <a:pt x="25" y="825"/>
                    <a:pt x="25" y="825"/>
                    <a:pt x="25" y="825"/>
                  </a:cubicBezTo>
                  <a:cubicBezTo>
                    <a:pt x="0" y="861"/>
                    <a:pt x="1" y="909"/>
                    <a:pt x="28" y="944"/>
                  </a:cubicBezTo>
                  <a:cubicBezTo>
                    <a:pt x="1394" y="2725"/>
                    <a:pt x="1394" y="2725"/>
                    <a:pt x="1394" y="2725"/>
                  </a:cubicBezTo>
                  <a:cubicBezTo>
                    <a:pt x="1413" y="2750"/>
                    <a:pt x="1443" y="2765"/>
                    <a:pt x="1475" y="2765"/>
                  </a:cubicBezTo>
                  <a:cubicBezTo>
                    <a:pt x="1507" y="2765"/>
                    <a:pt x="1537" y="2750"/>
                    <a:pt x="1556" y="2725"/>
                  </a:cubicBezTo>
                  <a:cubicBezTo>
                    <a:pt x="2922" y="944"/>
                    <a:pt x="2922" y="944"/>
                    <a:pt x="2922" y="944"/>
                  </a:cubicBezTo>
                  <a:cubicBezTo>
                    <a:pt x="2949" y="909"/>
                    <a:pt x="2950" y="861"/>
                    <a:pt x="2926" y="825"/>
                  </a:cubicBezTo>
                  <a:close/>
                  <a:moveTo>
                    <a:pt x="1882" y="943"/>
                  </a:moveTo>
                  <a:cubicBezTo>
                    <a:pt x="1475" y="2430"/>
                    <a:pt x="1475" y="2430"/>
                    <a:pt x="1475" y="2430"/>
                  </a:cubicBezTo>
                  <a:cubicBezTo>
                    <a:pt x="1069" y="943"/>
                    <a:pt x="1069" y="943"/>
                    <a:pt x="1069" y="943"/>
                  </a:cubicBezTo>
                  <a:cubicBezTo>
                    <a:pt x="1882" y="943"/>
                    <a:pt x="1882" y="943"/>
                    <a:pt x="1882" y="943"/>
                  </a:cubicBezTo>
                  <a:close/>
                  <a:moveTo>
                    <a:pt x="1099" y="820"/>
                  </a:moveTo>
                  <a:cubicBezTo>
                    <a:pt x="1475" y="218"/>
                    <a:pt x="1475" y="218"/>
                    <a:pt x="1475" y="218"/>
                  </a:cubicBezTo>
                  <a:cubicBezTo>
                    <a:pt x="1851" y="820"/>
                    <a:pt x="1851" y="820"/>
                    <a:pt x="1851" y="820"/>
                  </a:cubicBezTo>
                  <a:cubicBezTo>
                    <a:pt x="1099" y="820"/>
                    <a:pt x="1099" y="820"/>
                    <a:pt x="1099" y="820"/>
                  </a:cubicBezTo>
                  <a:close/>
                  <a:moveTo>
                    <a:pt x="1612" y="205"/>
                  </a:moveTo>
                  <a:cubicBezTo>
                    <a:pt x="2202" y="205"/>
                    <a:pt x="2202" y="205"/>
                    <a:pt x="2202" y="205"/>
                  </a:cubicBezTo>
                  <a:cubicBezTo>
                    <a:pt x="1954" y="752"/>
                    <a:pt x="1954" y="752"/>
                    <a:pt x="1954" y="752"/>
                  </a:cubicBezTo>
                  <a:cubicBezTo>
                    <a:pt x="1612" y="205"/>
                    <a:pt x="1612" y="205"/>
                    <a:pt x="1612" y="205"/>
                  </a:cubicBezTo>
                  <a:close/>
                  <a:moveTo>
                    <a:pt x="997" y="752"/>
                  </a:moveTo>
                  <a:cubicBezTo>
                    <a:pt x="749" y="205"/>
                    <a:pt x="749" y="205"/>
                    <a:pt x="749" y="205"/>
                  </a:cubicBezTo>
                  <a:cubicBezTo>
                    <a:pt x="1339" y="205"/>
                    <a:pt x="1339" y="205"/>
                    <a:pt x="1339" y="205"/>
                  </a:cubicBezTo>
                  <a:cubicBezTo>
                    <a:pt x="997" y="752"/>
                    <a:pt x="997" y="752"/>
                    <a:pt x="997" y="752"/>
                  </a:cubicBezTo>
                  <a:close/>
                  <a:moveTo>
                    <a:pt x="1305" y="2272"/>
                  </a:moveTo>
                  <a:cubicBezTo>
                    <a:pt x="285" y="943"/>
                    <a:pt x="285" y="943"/>
                    <a:pt x="285" y="943"/>
                  </a:cubicBezTo>
                  <a:cubicBezTo>
                    <a:pt x="941" y="943"/>
                    <a:pt x="941" y="943"/>
                    <a:pt x="941" y="943"/>
                  </a:cubicBezTo>
                  <a:cubicBezTo>
                    <a:pt x="1305" y="2272"/>
                    <a:pt x="1305" y="2272"/>
                    <a:pt x="1305" y="2272"/>
                  </a:cubicBezTo>
                  <a:close/>
                  <a:moveTo>
                    <a:pt x="2009" y="943"/>
                  </a:moveTo>
                  <a:cubicBezTo>
                    <a:pt x="2665" y="943"/>
                    <a:pt x="2665" y="943"/>
                    <a:pt x="2665" y="943"/>
                  </a:cubicBezTo>
                  <a:cubicBezTo>
                    <a:pt x="1646" y="2272"/>
                    <a:pt x="1646" y="2272"/>
                    <a:pt x="1646" y="2272"/>
                  </a:cubicBezTo>
                  <a:cubicBezTo>
                    <a:pt x="2009" y="943"/>
                    <a:pt x="2009" y="943"/>
                    <a:pt x="2009" y="943"/>
                  </a:cubicBezTo>
                  <a:close/>
                  <a:moveTo>
                    <a:pt x="2676" y="820"/>
                  </a:moveTo>
                  <a:cubicBezTo>
                    <a:pt x="2058" y="820"/>
                    <a:pt x="2058" y="820"/>
                    <a:pt x="2058" y="820"/>
                  </a:cubicBezTo>
                  <a:cubicBezTo>
                    <a:pt x="2306" y="272"/>
                    <a:pt x="2306" y="272"/>
                    <a:pt x="2306" y="272"/>
                  </a:cubicBezTo>
                  <a:cubicBezTo>
                    <a:pt x="2676" y="820"/>
                    <a:pt x="2676" y="820"/>
                    <a:pt x="2676" y="820"/>
                  </a:cubicBezTo>
                  <a:close/>
                  <a:moveTo>
                    <a:pt x="644" y="272"/>
                  </a:moveTo>
                  <a:cubicBezTo>
                    <a:pt x="893" y="820"/>
                    <a:pt x="893" y="820"/>
                    <a:pt x="893" y="820"/>
                  </a:cubicBezTo>
                  <a:cubicBezTo>
                    <a:pt x="274" y="820"/>
                    <a:pt x="274" y="820"/>
                    <a:pt x="274" y="820"/>
                  </a:cubicBezTo>
                  <a:cubicBezTo>
                    <a:pt x="644" y="272"/>
                    <a:pt x="644" y="272"/>
                    <a:pt x="644" y="272"/>
                  </a:cubicBezTo>
                  <a:close/>
                  <a:moveTo>
                    <a:pt x="644" y="272"/>
                  </a:moveTo>
                  <a:cubicBezTo>
                    <a:pt x="644" y="272"/>
                    <a:pt x="644" y="272"/>
                    <a:pt x="644" y="272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467" name="文本框 38"/>
            <p:cNvSpPr txBox="1"/>
            <p:nvPr/>
          </p:nvSpPr>
          <p:spPr>
            <a:xfrm>
              <a:off x="2349135" y="2551287"/>
              <a:ext cx="860543" cy="2975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zh-CN" altLang="en-US" dirty="0">
                  <a:solidFill>
                    <a:schemeClr val="tx1"/>
                  </a:solidFill>
                  <a:latin typeface="微软雅黑 Light" panose="020B0502040204020203" pitchFamily="34" charset="-122"/>
                  <a:ea typeface="方正兰亭纤黑_GBK" panose="02000000000000000000" pitchFamily="2" charset="-122"/>
                </a:rPr>
                <a:t>￥</a:t>
              </a:r>
              <a:r>
                <a:rPr lang="en-US" altLang="zh-CN" dirty="0">
                  <a:solidFill>
                    <a:schemeClr val="tx1"/>
                  </a:solidFill>
                  <a:latin typeface="微软雅黑 Light" panose="020B0502040204020203" pitchFamily="34" charset="-122"/>
                  <a:ea typeface="方正兰亭纤黑_GBK" panose="02000000000000000000" pitchFamily="2" charset="-122"/>
                </a:rPr>
                <a:t>63,286</a:t>
              </a:r>
              <a:endParaRPr lang="en-US" altLang="zh-CN" dirty="0">
                <a:solidFill>
                  <a:schemeClr val="tx1"/>
                </a:solidFill>
                <a:latin typeface="微软雅黑 Light" panose="020B0502040204020203" pitchFamily="34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175250" y="3367088"/>
            <a:ext cx="1568450" cy="1568450"/>
            <a:chOff x="4080595" y="2000633"/>
            <a:chExt cx="1175955" cy="1175956"/>
          </a:xfrm>
        </p:grpSpPr>
        <p:sp>
          <p:nvSpPr>
            <p:cNvPr id="30" name="椭圆 29"/>
            <p:cNvSpPr/>
            <p:nvPr/>
          </p:nvSpPr>
          <p:spPr>
            <a:xfrm rot="10800000">
              <a:off x="4080595" y="2000633"/>
              <a:ext cx="1175955" cy="117595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19470" name="Freeform 21"/>
            <p:cNvSpPr>
              <a:spLocks noEditPoints="1"/>
            </p:cNvSpPr>
            <p:nvPr/>
          </p:nvSpPr>
          <p:spPr>
            <a:xfrm>
              <a:off x="4534472" y="2240267"/>
              <a:ext cx="326919" cy="326919"/>
            </a:xfrm>
            <a:custGeom>
              <a:avLst/>
              <a:gdLst/>
              <a:ahLst/>
              <a:cxnLst>
                <a:cxn ang="0">
                  <a:pos x="163241" y="0"/>
                </a:cxn>
                <a:cxn ang="0">
                  <a:pos x="226924" y="12867"/>
                </a:cxn>
                <a:cxn ang="0">
                  <a:pos x="278939" y="47980"/>
                </a:cxn>
                <a:cxn ang="0">
                  <a:pos x="314052" y="99995"/>
                </a:cxn>
                <a:cxn ang="0">
                  <a:pos x="326919" y="163678"/>
                </a:cxn>
                <a:cxn ang="0">
                  <a:pos x="314052" y="227360"/>
                </a:cxn>
                <a:cxn ang="0">
                  <a:pos x="278939" y="279375"/>
                </a:cxn>
                <a:cxn ang="0">
                  <a:pos x="226924" y="314270"/>
                </a:cxn>
                <a:cxn ang="0">
                  <a:pos x="163241" y="326919"/>
                </a:cxn>
                <a:cxn ang="0">
                  <a:pos x="106538" y="316887"/>
                </a:cxn>
                <a:cxn ang="0">
                  <a:pos x="58230" y="288971"/>
                </a:cxn>
                <a:cxn ang="0">
                  <a:pos x="98032" y="204134"/>
                </a:cxn>
                <a:cxn ang="0">
                  <a:pos x="111663" y="226161"/>
                </a:cxn>
                <a:cxn ang="0">
                  <a:pos x="122131" y="242736"/>
                </a:cxn>
                <a:cxn ang="0">
                  <a:pos x="129437" y="253313"/>
                </a:cxn>
                <a:cxn ang="0">
                  <a:pos x="136634" y="262364"/>
                </a:cxn>
                <a:cxn ang="0">
                  <a:pos x="145794" y="267271"/>
                </a:cxn>
                <a:cxn ang="0">
                  <a:pos x="156372" y="264654"/>
                </a:cxn>
                <a:cxn ang="0">
                  <a:pos x="163350" y="255058"/>
                </a:cxn>
                <a:cxn ang="0">
                  <a:pos x="167276" y="247752"/>
                </a:cxn>
                <a:cxn ang="0">
                  <a:pos x="174473" y="233140"/>
                </a:cxn>
                <a:cxn ang="0">
                  <a:pos x="183851" y="213730"/>
                </a:cxn>
                <a:cxn ang="0">
                  <a:pos x="194319" y="191920"/>
                </a:cxn>
                <a:cxn ang="0">
                  <a:pos x="221581" y="134344"/>
                </a:cxn>
                <a:cxn ang="0">
                  <a:pos x="258547" y="154300"/>
                </a:cxn>
                <a:cxn ang="0">
                  <a:pos x="243608" y="46453"/>
                </a:cxn>
                <a:cxn ang="0">
                  <a:pos x="148629" y="104684"/>
                </a:cxn>
                <a:cxn ang="0">
                  <a:pos x="190176" y="118969"/>
                </a:cxn>
                <a:cxn ang="0">
                  <a:pos x="146230" y="209368"/>
                </a:cxn>
                <a:cxn ang="0">
                  <a:pos x="128783" y="180798"/>
                </a:cxn>
                <a:cxn ang="0">
                  <a:pos x="122676" y="170875"/>
                </a:cxn>
                <a:cxn ang="0">
                  <a:pos x="117551" y="162587"/>
                </a:cxn>
                <a:cxn ang="0">
                  <a:pos x="114498" y="157353"/>
                </a:cxn>
                <a:cxn ang="0">
                  <a:pos x="114607" y="158225"/>
                </a:cxn>
                <a:cxn ang="0">
                  <a:pos x="110572" y="152882"/>
                </a:cxn>
                <a:cxn ang="0">
                  <a:pos x="104357" y="145903"/>
                </a:cxn>
                <a:cxn ang="0">
                  <a:pos x="97705" y="142414"/>
                </a:cxn>
                <a:cxn ang="0">
                  <a:pos x="86146" y="146339"/>
                </a:cxn>
                <a:cxn ang="0">
                  <a:pos x="80585" y="155608"/>
                </a:cxn>
                <a:cxn ang="0">
                  <a:pos x="77095" y="163132"/>
                </a:cxn>
                <a:cxn ang="0">
                  <a:pos x="69789" y="178290"/>
                </a:cxn>
                <a:cxn ang="0">
                  <a:pos x="59975" y="198572"/>
                </a:cxn>
                <a:cxn ang="0">
                  <a:pos x="48852" y="220163"/>
                </a:cxn>
                <a:cxn ang="0">
                  <a:pos x="38711" y="241427"/>
                </a:cxn>
                <a:cxn ang="0">
                  <a:pos x="30315" y="258547"/>
                </a:cxn>
                <a:cxn ang="0">
                  <a:pos x="7851" y="214275"/>
                </a:cxn>
                <a:cxn ang="0">
                  <a:pos x="0" y="163678"/>
                </a:cxn>
                <a:cxn ang="0">
                  <a:pos x="12758" y="99995"/>
                </a:cxn>
                <a:cxn ang="0">
                  <a:pos x="47653" y="47980"/>
                </a:cxn>
                <a:cxn ang="0">
                  <a:pos x="99668" y="12867"/>
                </a:cxn>
                <a:cxn ang="0">
                  <a:pos x="163350" y="0"/>
                </a:cxn>
                <a:cxn ang="0">
                  <a:pos x="163241" y="0"/>
                </a:cxn>
                <a:cxn ang="0">
                  <a:pos x="163241" y="0"/>
                </a:cxn>
                <a:cxn ang="0">
                  <a:pos x="163241" y="0"/>
                </a:cxn>
              </a:cxnLst>
              <a:rect l="0" t="0" r="0" b="0"/>
              <a:pathLst>
                <a:path w="2998" h="2998">
                  <a:moveTo>
                    <a:pt x="1497" y="0"/>
                  </a:moveTo>
                  <a:cubicBezTo>
                    <a:pt x="1704" y="0"/>
                    <a:pt x="1899" y="39"/>
                    <a:pt x="2081" y="118"/>
                  </a:cubicBezTo>
                  <a:cubicBezTo>
                    <a:pt x="2264" y="197"/>
                    <a:pt x="2423" y="304"/>
                    <a:pt x="2558" y="440"/>
                  </a:cubicBezTo>
                  <a:cubicBezTo>
                    <a:pt x="2694" y="576"/>
                    <a:pt x="2801" y="734"/>
                    <a:pt x="2880" y="917"/>
                  </a:cubicBezTo>
                  <a:cubicBezTo>
                    <a:pt x="2959" y="1099"/>
                    <a:pt x="2998" y="1294"/>
                    <a:pt x="2998" y="1501"/>
                  </a:cubicBezTo>
                  <a:cubicBezTo>
                    <a:pt x="2998" y="1708"/>
                    <a:pt x="2959" y="1902"/>
                    <a:pt x="2880" y="2085"/>
                  </a:cubicBezTo>
                  <a:cubicBezTo>
                    <a:pt x="2801" y="2267"/>
                    <a:pt x="2694" y="2426"/>
                    <a:pt x="2558" y="2562"/>
                  </a:cubicBezTo>
                  <a:cubicBezTo>
                    <a:pt x="2422" y="2697"/>
                    <a:pt x="2264" y="2804"/>
                    <a:pt x="2081" y="2882"/>
                  </a:cubicBezTo>
                  <a:cubicBezTo>
                    <a:pt x="1899" y="2959"/>
                    <a:pt x="1704" y="2998"/>
                    <a:pt x="1497" y="2998"/>
                  </a:cubicBezTo>
                  <a:cubicBezTo>
                    <a:pt x="1314" y="2998"/>
                    <a:pt x="1140" y="2967"/>
                    <a:pt x="977" y="2906"/>
                  </a:cubicBezTo>
                  <a:cubicBezTo>
                    <a:pt x="814" y="2844"/>
                    <a:pt x="666" y="2758"/>
                    <a:pt x="534" y="2650"/>
                  </a:cubicBezTo>
                  <a:cubicBezTo>
                    <a:pt x="899" y="1872"/>
                    <a:pt x="899" y="1872"/>
                    <a:pt x="899" y="1872"/>
                  </a:cubicBezTo>
                  <a:cubicBezTo>
                    <a:pt x="944" y="1945"/>
                    <a:pt x="985" y="2012"/>
                    <a:pt x="1024" y="2074"/>
                  </a:cubicBezTo>
                  <a:cubicBezTo>
                    <a:pt x="1056" y="2127"/>
                    <a:pt x="1088" y="2178"/>
                    <a:pt x="1120" y="2226"/>
                  </a:cubicBezTo>
                  <a:cubicBezTo>
                    <a:pt x="1152" y="2274"/>
                    <a:pt x="1174" y="2306"/>
                    <a:pt x="1187" y="2323"/>
                  </a:cubicBezTo>
                  <a:cubicBezTo>
                    <a:pt x="1211" y="2353"/>
                    <a:pt x="1232" y="2381"/>
                    <a:pt x="1253" y="2406"/>
                  </a:cubicBezTo>
                  <a:cubicBezTo>
                    <a:pt x="1273" y="2432"/>
                    <a:pt x="1301" y="2447"/>
                    <a:pt x="1337" y="2451"/>
                  </a:cubicBezTo>
                  <a:cubicBezTo>
                    <a:pt x="1382" y="2458"/>
                    <a:pt x="1414" y="2450"/>
                    <a:pt x="1434" y="2427"/>
                  </a:cubicBezTo>
                  <a:cubicBezTo>
                    <a:pt x="1453" y="2405"/>
                    <a:pt x="1474" y="2376"/>
                    <a:pt x="1498" y="2339"/>
                  </a:cubicBezTo>
                  <a:cubicBezTo>
                    <a:pt x="1504" y="2331"/>
                    <a:pt x="1516" y="2308"/>
                    <a:pt x="1534" y="2272"/>
                  </a:cubicBezTo>
                  <a:cubicBezTo>
                    <a:pt x="1552" y="2236"/>
                    <a:pt x="1574" y="2191"/>
                    <a:pt x="1600" y="2138"/>
                  </a:cubicBezTo>
                  <a:cubicBezTo>
                    <a:pt x="1626" y="2084"/>
                    <a:pt x="1654" y="2025"/>
                    <a:pt x="1686" y="1960"/>
                  </a:cubicBezTo>
                  <a:cubicBezTo>
                    <a:pt x="1718" y="1895"/>
                    <a:pt x="1750" y="1828"/>
                    <a:pt x="1782" y="1760"/>
                  </a:cubicBezTo>
                  <a:cubicBezTo>
                    <a:pt x="1857" y="1602"/>
                    <a:pt x="1940" y="1426"/>
                    <a:pt x="2032" y="1232"/>
                  </a:cubicBezTo>
                  <a:cubicBezTo>
                    <a:pt x="2371" y="1415"/>
                    <a:pt x="2371" y="1415"/>
                    <a:pt x="2371" y="1415"/>
                  </a:cubicBezTo>
                  <a:cubicBezTo>
                    <a:pt x="2234" y="426"/>
                    <a:pt x="2234" y="426"/>
                    <a:pt x="2234" y="426"/>
                  </a:cubicBezTo>
                  <a:cubicBezTo>
                    <a:pt x="1363" y="960"/>
                    <a:pt x="1363" y="960"/>
                    <a:pt x="1363" y="960"/>
                  </a:cubicBezTo>
                  <a:cubicBezTo>
                    <a:pt x="1744" y="1091"/>
                    <a:pt x="1744" y="1091"/>
                    <a:pt x="1744" y="1091"/>
                  </a:cubicBezTo>
                  <a:cubicBezTo>
                    <a:pt x="1341" y="1920"/>
                    <a:pt x="1341" y="1920"/>
                    <a:pt x="1341" y="1920"/>
                  </a:cubicBezTo>
                  <a:cubicBezTo>
                    <a:pt x="1279" y="1820"/>
                    <a:pt x="1226" y="1732"/>
                    <a:pt x="1181" y="1658"/>
                  </a:cubicBezTo>
                  <a:cubicBezTo>
                    <a:pt x="1162" y="1626"/>
                    <a:pt x="1143" y="1595"/>
                    <a:pt x="1125" y="1567"/>
                  </a:cubicBezTo>
                  <a:cubicBezTo>
                    <a:pt x="1107" y="1538"/>
                    <a:pt x="1091" y="1513"/>
                    <a:pt x="1078" y="1491"/>
                  </a:cubicBezTo>
                  <a:cubicBezTo>
                    <a:pt x="1050" y="1443"/>
                    <a:pt x="1050" y="1443"/>
                    <a:pt x="1050" y="1443"/>
                  </a:cubicBezTo>
                  <a:cubicBezTo>
                    <a:pt x="1058" y="1460"/>
                    <a:pt x="1059" y="1463"/>
                    <a:pt x="1051" y="1451"/>
                  </a:cubicBezTo>
                  <a:cubicBezTo>
                    <a:pt x="1044" y="1440"/>
                    <a:pt x="1032" y="1423"/>
                    <a:pt x="1014" y="1402"/>
                  </a:cubicBezTo>
                  <a:cubicBezTo>
                    <a:pt x="997" y="1380"/>
                    <a:pt x="978" y="1359"/>
                    <a:pt x="957" y="1338"/>
                  </a:cubicBezTo>
                  <a:cubicBezTo>
                    <a:pt x="935" y="1316"/>
                    <a:pt x="915" y="1306"/>
                    <a:pt x="896" y="1306"/>
                  </a:cubicBezTo>
                  <a:cubicBezTo>
                    <a:pt x="847" y="1306"/>
                    <a:pt x="812" y="1318"/>
                    <a:pt x="790" y="1342"/>
                  </a:cubicBezTo>
                  <a:cubicBezTo>
                    <a:pt x="769" y="1367"/>
                    <a:pt x="752" y="1395"/>
                    <a:pt x="739" y="1427"/>
                  </a:cubicBezTo>
                  <a:cubicBezTo>
                    <a:pt x="735" y="1436"/>
                    <a:pt x="724" y="1459"/>
                    <a:pt x="707" y="1496"/>
                  </a:cubicBezTo>
                  <a:cubicBezTo>
                    <a:pt x="690" y="1533"/>
                    <a:pt x="668" y="1580"/>
                    <a:pt x="640" y="1635"/>
                  </a:cubicBezTo>
                  <a:cubicBezTo>
                    <a:pt x="612" y="1691"/>
                    <a:pt x="582" y="1753"/>
                    <a:pt x="550" y="1821"/>
                  </a:cubicBezTo>
                  <a:cubicBezTo>
                    <a:pt x="448" y="2019"/>
                    <a:pt x="448" y="2019"/>
                    <a:pt x="448" y="2019"/>
                  </a:cubicBezTo>
                  <a:cubicBezTo>
                    <a:pt x="416" y="2088"/>
                    <a:pt x="385" y="2153"/>
                    <a:pt x="355" y="2214"/>
                  </a:cubicBezTo>
                  <a:cubicBezTo>
                    <a:pt x="325" y="2276"/>
                    <a:pt x="300" y="2329"/>
                    <a:pt x="278" y="2371"/>
                  </a:cubicBezTo>
                  <a:cubicBezTo>
                    <a:pt x="189" y="2248"/>
                    <a:pt x="120" y="2112"/>
                    <a:pt x="72" y="1965"/>
                  </a:cubicBezTo>
                  <a:cubicBezTo>
                    <a:pt x="24" y="1818"/>
                    <a:pt x="0" y="1663"/>
                    <a:pt x="0" y="1501"/>
                  </a:cubicBezTo>
                  <a:cubicBezTo>
                    <a:pt x="0" y="1294"/>
                    <a:pt x="39" y="1099"/>
                    <a:pt x="117" y="917"/>
                  </a:cubicBezTo>
                  <a:cubicBezTo>
                    <a:pt x="195" y="734"/>
                    <a:pt x="301" y="576"/>
                    <a:pt x="437" y="440"/>
                  </a:cubicBezTo>
                  <a:cubicBezTo>
                    <a:pt x="572" y="305"/>
                    <a:pt x="731" y="197"/>
                    <a:pt x="914" y="118"/>
                  </a:cubicBezTo>
                  <a:cubicBezTo>
                    <a:pt x="1096" y="39"/>
                    <a:pt x="1291" y="0"/>
                    <a:pt x="1498" y="0"/>
                  </a:cubicBezTo>
                  <a:lnTo>
                    <a:pt x="1497" y="0"/>
                  </a:lnTo>
                  <a:close/>
                  <a:moveTo>
                    <a:pt x="1497" y="0"/>
                  </a:moveTo>
                  <a:cubicBezTo>
                    <a:pt x="1497" y="0"/>
                    <a:pt x="1497" y="0"/>
                    <a:pt x="1497" y="0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471" name="文本框 39"/>
            <p:cNvSpPr txBox="1"/>
            <p:nvPr/>
          </p:nvSpPr>
          <p:spPr>
            <a:xfrm>
              <a:off x="4200809" y="2596942"/>
              <a:ext cx="860542" cy="2975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zh-CN" altLang="en-US" dirty="0">
                  <a:solidFill>
                    <a:schemeClr val="tx1"/>
                  </a:solidFill>
                  <a:latin typeface="微软雅黑 Light" panose="020B0502040204020203" pitchFamily="34" charset="-122"/>
                  <a:ea typeface="方正兰亭纤黑_GBK" panose="02000000000000000000" pitchFamily="2" charset="-122"/>
                </a:rPr>
                <a:t>￥</a:t>
              </a:r>
              <a:r>
                <a:rPr lang="en-US" altLang="zh-CN" dirty="0">
                  <a:solidFill>
                    <a:schemeClr val="tx1"/>
                  </a:solidFill>
                  <a:latin typeface="微软雅黑 Light" panose="020B0502040204020203" pitchFamily="34" charset="-122"/>
                  <a:ea typeface="方正兰亭纤黑_GBK" panose="02000000000000000000" pitchFamily="2" charset="-122"/>
                </a:rPr>
                <a:t>43,242</a:t>
              </a:r>
              <a:endParaRPr lang="en-US" altLang="zh-CN" dirty="0">
                <a:solidFill>
                  <a:schemeClr val="tx1"/>
                </a:solidFill>
                <a:latin typeface="微软雅黑 Light" panose="020B0502040204020203" pitchFamily="34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669213" y="3292475"/>
            <a:ext cx="1568450" cy="1568450"/>
            <a:chOff x="5950139" y="1913319"/>
            <a:chExt cx="1175957" cy="1175956"/>
          </a:xfrm>
        </p:grpSpPr>
        <p:sp>
          <p:nvSpPr>
            <p:cNvPr id="34" name="椭圆 33"/>
            <p:cNvSpPr/>
            <p:nvPr/>
          </p:nvSpPr>
          <p:spPr>
            <a:xfrm>
              <a:off x="5950139" y="1913319"/>
              <a:ext cx="1175957" cy="117595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19474" name="Freeform 17"/>
            <p:cNvSpPr>
              <a:spLocks noEditPoints="1"/>
            </p:cNvSpPr>
            <p:nvPr/>
          </p:nvSpPr>
          <p:spPr>
            <a:xfrm>
              <a:off x="6369562" y="2162562"/>
              <a:ext cx="358898" cy="329704"/>
            </a:xfrm>
            <a:custGeom>
              <a:avLst/>
              <a:gdLst/>
              <a:ahLst/>
              <a:cxnLst>
                <a:cxn ang="0">
                  <a:pos x="194280" y="0"/>
                </a:cxn>
                <a:cxn ang="0">
                  <a:pos x="32785" y="134903"/>
                </a:cxn>
                <a:cxn ang="0">
                  <a:pos x="0" y="134903"/>
                </a:cxn>
                <a:cxn ang="0">
                  <a:pos x="44927" y="194801"/>
                </a:cxn>
                <a:cxn ang="0">
                  <a:pos x="89681" y="134903"/>
                </a:cxn>
                <a:cxn ang="0">
                  <a:pos x="62794" y="134903"/>
                </a:cxn>
                <a:cxn ang="0">
                  <a:pos x="194280" y="30036"/>
                </a:cxn>
                <a:cxn ang="0">
                  <a:pos x="328889" y="164939"/>
                </a:cxn>
                <a:cxn ang="0">
                  <a:pos x="194280" y="299841"/>
                </a:cxn>
                <a:cxn ang="0">
                  <a:pos x="82743" y="239769"/>
                </a:cxn>
                <a:cxn ang="0">
                  <a:pos x="47876" y="239769"/>
                </a:cxn>
                <a:cxn ang="0">
                  <a:pos x="194280" y="329704"/>
                </a:cxn>
                <a:cxn ang="0">
                  <a:pos x="358898" y="164939"/>
                </a:cxn>
                <a:cxn ang="0">
                  <a:pos x="194280" y="0"/>
                </a:cxn>
                <a:cxn ang="0">
                  <a:pos x="187342" y="59899"/>
                </a:cxn>
                <a:cxn ang="0">
                  <a:pos x="187342" y="169800"/>
                </a:cxn>
                <a:cxn ang="0">
                  <a:pos x="265054" y="215809"/>
                </a:cxn>
                <a:cxn ang="0">
                  <a:pos x="272166" y="202788"/>
                </a:cxn>
                <a:cxn ang="0">
                  <a:pos x="202260" y="160772"/>
                </a:cxn>
                <a:cxn ang="0">
                  <a:pos x="202260" y="59899"/>
                </a:cxn>
                <a:cxn ang="0">
                  <a:pos x="187342" y="59899"/>
                </a:cxn>
                <a:cxn ang="0">
                  <a:pos x="187342" y="59899"/>
                </a:cxn>
                <a:cxn ang="0">
                  <a:pos x="187342" y="59899"/>
                </a:cxn>
              </a:cxnLst>
              <a:rect l="0" t="0" r="0" b="0"/>
              <a:pathLst>
                <a:path w="2069" h="1899">
                  <a:moveTo>
                    <a:pt x="1120" y="0"/>
                  </a:moveTo>
                  <a:cubicBezTo>
                    <a:pt x="655" y="0"/>
                    <a:pt x="270" y="334"/>
                    <a:pt x="189" y="777"/>
                  </a:cubicBezTo>
                  <a:cubicBezTo>
                    <a:pt x="0" y="777"/>
                    <a:pt x="0" y="777"/>
                    <a:pt x="0" y="777"/>
                  </a:cubicBezTo>
                  <a:cubicBezTo>
                    <a:pt x="259" y="1122"/>
                    <a:pt x="259" y="1122"/>
                    <a:pt x="259" y="1122"/>
                  </a:cubicBezTo>
                  <a:cubicBezTo>
                    <a:pt x="517" y="777"/>
                    <a:pt x="517" y="777"/>
                    <a:pt x="517" y="777"/>
                  </a:cubicBezTo>
                  <a:cubicBezTo>
                    <a:pt x="362" y="777"/>
                    <a:pt x="362" y="777"/>
                    <a:pt x="362" y="777"/>
                  </a:cubicBezTo>
                  <a:cubicBezTo>
                    <a:pt x="442" y="432"/>
                    <a:pt x="747" y="173"/>
                    <a:pt x="1120" y="173"/>
                  </a:cubicBezTo>
                  <a:cubicBezTo>
                    <a:pt x="1552" y="173"/>
                    <a:pt x="1896" y="518"/>
                    <a:pt x="1896" y="950"/>
                  </a:cubicBezTo>
                  <a:cubicBezTo>
                    <a:pt x="1896" y="1381"/>
                    <a:pt x="1552" y="1727"/>
                    <a:pt x="1120" y="1727"/>
                  </a:cubicBezTo>
                  <a:cubicBezTo>
                    <a:pt x="850" y="1727"/>
                    <a:pt x="615" y="1588"/>
                    <a:pt x="477" y="1381"/>
                  </a:cubicBezTo>
                  <a:cubicBezTo>
                    <a:pt x="276" y="1381"/>
                    <a:pt x="276" y="1381"/>
                    <a:pt x="276" y="1381"/>
                  </a:cubicBezTo>
                  <a:cubicBezTo>
                    <a:pt x="431" y="1686"/>
                    <a:pt x="753" y="1899"/>
                    <a:pt x="1120" y="1899"/>
                  </a:cubicBezTo>
                  <a:cubicBezTo>
                    <a:pt x="1643" y="1899"/>
                    <a:pt x="2069" y="1473"/>
                    <a:pt x="2069" y="950"/>
                  </a:cubicBezTo>
                  <a:cubicBezTo>
                    <a:pt x="2069" y="426"/>
                    <a:pt x="1643" y="0"/>
                    <a:pt x="1120" y="0"/>
                  </a:cubicBezTo>
                  <a:close/>
                  <a:moveTo>
                    <a:pt x="1080" y="345"/>
                  </a:moveTo>
                  <a:cubicBezTo>
                    <a:pt x="1080" y="978"/>
                    <a:pt x="1080" y="978"/>
                    <a:pt x="1080" y="978"/>
                  </a:cubicBezTo>
                  <a:cubicBezTo>
                    <a:pt x="1528" y="1243"/>
                    <a:pt x="1528" y="1243"/>
                    <a:pt x="1528" y="1243"/>
                  </a:cubicBezTo>
                  <a:cubicBezTo>
                    <a:pt x="1569" y="1168"/>
                    <a:pt x="1569" y="1168"/>
                    <a:pt x="1569" y="1168"/>
                  </a:cubicBezTo>
                  <a:cubicBezTo>
                    <a:pt x="1166" y="926"/>
                    <a:pt x="1166" y="926"/>
                    <a:pt x="1166" y="926"/>
                  </a:cubicBezTo>
                  <a:cubicBezTo>
                    <a:pt x="1166" y="345"/>
                    <a:pt x="1166" y="345"/>
                    <a:pt x="1166" y="345"/>
                  </a:cubicBezTo>
                  <a:lnTo>
                    <a:pt x="1080" y="345"/>
                  </a:lnTo>
                  <a:close/>
                  <a:moveTo>
                    <a:pt x="1080" y="345"/>
                  </a:moveTo>
                  <a:cubicBezTo>
                    <a:pt x="1080" y="345"/>
                    <a:pt x="1080" y="345"/>
                    <a:pt x="1080" y="34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475" name="文本框 40"/>
            <p:cNvSpPr txBox="1"/>
            <p:nvPr/>
          </p:nvSpPr>
          <p:spPr>
            <a:xfrm>
              <a:off x="6082255" y="2551287"/>
              <a:ext cx="860544" cy="2975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zh-CN" altLang="en-US" dirty="0">
                  <a:solidFill>
                    <a:schemeClr val="tx1"/>
                  </a:solidFill>
                  <a:latin typeface="微软雅黑 Light" panose="020B0502040204020203" pitchFamily="34" charset="-122"/>
                  <a:ea typeface="方正兰亭纤黑_GBK" panose="02000000000000000000" pitchFamily="2" charset="-122"/>
                </a:rPr>
                <a:t>￥</a:t>
              </a:r>
              <a:r>
                <a:rPr lang="en-US" altLang="zh-CN" dirty="0">
                  <a:solidFill>
                    <a:schemeClr val="tx1"/>
                  </a:solidFill>
                  <a:latin typeface="微软雅黑 Light" panose="020B0502040204020203" pitchFamily="34" charset="-122"/>
                  <a:ea typeface="方正兰亭纤黑_GBK" panose="02000000000000000000" pitchFamily="2" charset="-122"/>
                </a:rPr>
                <a:t>33,236</a:t>
              </a:r>
              <a:endParaRPr lang="en-US" altLang="zh-CN" dirty="0">
                <a:solidFill>
                  <a:schemeClr val="tx1"/>
                </a:solidFill>
                <a:latin typeface="微软雅黑 Light" panose="020B0502040204020203" pitchFamily="34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371725" y="5508625"/>
            <a:ext cx="3143250" cy="1112838"/>
            <a:chOff x="731" y="7815"/>
            <a:chExt cx="4948" cy="1754"/>
          </a:xfrm>
        </p:grpSpPr>
        <p:sp>
          <p:nvSpPr>
            <p:cNvPr id="19477" name="TextBox 9"/>
            <p:cNvSpPr txBox="1"/>
            <p:nvPr/>
          </p:nvSpPr>
          <p:spPr>
            <a:xfrm>
              <a:off x="731" y="7815"/>
              <a:ext cx="4283" cy="6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19478" name="TextBox 9"/>
            <p:cNvSpPr txBox="1"/>
            <p:nvPr/>
          </p:nvSpPr>
          <p:spPr>
            <a:xfrm>
              <a:off x="731" y="8561"/>
              <a:ext cx="4948" cy="10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text message  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356475" y="5453063"/>
            <a:ext cx="3141663" cy="1112837"/>
            <a:chOff x="731" y="7815"/>
            <a:chExt cx="4948" cy="1754"/>
          </a:xfrm>
        </p:grpSpPr>
        <p:sp>
          <p:nvSpPr>
            <p:cNvPr id="19480" name="TextBox 9"/>
            <p:cNvSpPr txBox="1"/>
            <p:nvPr/>
          </p:nvSpPr>
          <p:spPr>
            <a:xfrm>
              <a:off x="731" y="7815"/>
              <a:ext cx="4283" cy="6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19481" name="TextBox 9"/>
            <p:cNvSpPr txBox="1"/>
            <p:nvPr/>
          </p:nvSpPr>
          <p:spPr>
            <a:xfrm>
              <a:off x="731" y="8561"/>
              <a:ext cx="4948" cy="10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text message  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949825" y="1477963"/>
            <a:ext cx="3141663" cy="1112837"/>
            <a:chOff x="731" y="7815"/>
            <a:chExt cx="4948" cy="1754"/>
          </a:xfrm>
        </p:grpSpPr>
        <p:sp>
          <p:nvSpPr>
            <p:cNvPr id="19483" name="TextBox 9"/>
            <p:cNvSpPr txBox="1"/>
            <p:nvPr/>
          </p:nvSpPr>
          <p:spPr>
            <a:xfrm>
              <a:off x="731" y="7815"/>
              <a:ext cx="4283" cy="6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19484" name="TextBox 9"/>
            <p:cNvSpPr txBox="1"/>
            <p:nvPr/>
          </p:nvSpPr>
          <p:spPr>
            <a:xfrm>
              <a:off x="731" y="8561"/>
              <a:ext cx="4948" cy="10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text message  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5" name="组合 34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7" name="流程图: 决策 36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流程图: 决策 37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6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 advClick="0" advTm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9258300" y="5715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9772650" y="2667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0287000" y="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886200" y="1447800"/>
            <a:ext cx="4106047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00"/>
          </a:p>
        </p:txBody>
      </p:sp>
      <p:sp>
        <p:nvSpPr>
          <p:cNvPr id="17" name="文本框 16"/>
          <p:cNvSpPr txBox="1"/>
          <p:nvPr/>
        </p:nvSpPr>
        <p:spPr>
          <a:xfrm>
            <a:off x="4762818" y="4419600"/>
            <a:ext cx="2352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1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leave night , Not a sound from the pavement Has the moon lost her memory She is smiling alone In the lamplight</a:t>
            </a:r>
            <a:endParaRPr lang="en-US" altLang="zh-CN" sz="1000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67935" y="3608750"/>
            <a:ext cx="1742440" cy="450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22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Tittle here</a:t>
            </a:r>
            <a:endParaRPr lang="en-US" altLang="zh-CN" sz="22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  <p:sp>
        <p:nvSpPr>
          <p:cNvPr id="20" name="椭圆 159"/>
          <p:cNvSpPr>
            <a:spLocks noChangeArrowheads="1"/>
          </p:cNvSpPr>
          <p:nvPr/>
        </p:nvSpPr>
        <p:spPr bwMode="auto">
          <a:xfrm>
            <a:off x="5191443" y="1752600"/>
            <a:ext cx="1495425" cy="1495425"/>
          </a:xfrm>
          <a:prstGeom prst="ellipse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400" u="sng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471160" y="2063160"/>
            <a:ext cx="9444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48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05</a:t>
            </a:r>
            <a:endParaRPr lang="en-US" altLang="zh-CN" sz="48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7" grpId="0"/>
      <p:bldP spid="3" grpId="0"/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57960" y="2250440"/>
            <a:ext cx="3475355" cy="3711575"/>
            <a:chOff x="1400" y="4397"/>
            <a:chExt cx="4100" cy="4318"/>
          </a:xfrm>
        </p:grpSpPr>
        <p:sp>
          <p:nvSpPr>
            <p:cNvPr id="52" name="Freeform 5"/>
            <p:cNvSpPr/>
            <p:nvPr/>
          </p:nvSpPr>
          <p:spPr>
            <a:xfrm>
              <a:off x="1833" y="6887"/>
              <a:ext cx="3232" cy="920"/>
            </a:xfrm>
            <a:custGeom>
              <a:avLst/>
              <a:gdLst/>
              <a:ahLst/>
              <a:cxnLst>
                <a:cxn ang="0">
                  <a:pos x="1012426" y="0"/>
                </a:cxn>
                <a:cxn ang="0">
                  <a:pos x="0" y="213859"/>
                </a:cxn>
                <a:cxn ang="0">
                  <a:pos x="1026319" y="584200"/>
                </a:cxn>
                <a:cxn ang="0">
                  <a:pos x="2052637" y="213859"/>
                </a:cxn>
                <a:cxn ang="0">
                  <a:pos x="1012426" y="0"/>
                </a:cxn>
              </a:cxnLst>
              <a:rect l="0" t="0" r="0" b="0"/>
              <a:pathLst>
                <a:path w="2364" h="672">
                  <a:moveTo>
                    <a:pt x="1166" y="0"/>
                  </a:moveTo>
                  <a:lnTo>
                    <a:pt x="0" y="246"/>
                  </a:lnTo>
                  <a:lnTo>
                    <a:pt x="1182" y="672"/>
                  </a:lnTo>
                  <a:lnTo>
                    <a:pt x="2364" y="246"/>
                  </a:lnTo>
                  <a:lnTo>
                    <a:pt x="1166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Freeform 6"/>
            <p:cNvSpPr/>
            <p:nvPr/>
          </p:nvSpPr>
          <p:spPr>
            <a:xfrm>
              <a:off x="2268" y="5990"/>
              <a:ext cx="2365" cy="902"/>
            </a:xfrm>
            <a:custGeom>
              <a:avLst/>
              <a:gdLst/>
              <a:ahLst/>
              <a:cxnLst>
                <a:cxn ang="0">
                  <a:pos x="750453" y="0"/>
                </a:cxn>
                <a:cxn ang="0">
                  <a:pos x="0" y="304778"/>
                </a:cxn>
                <a:cxn ang="0">
                  <a:pos x="750453" y="573087"/>
                </a:cxn>
                <a:cxn ang="0">
                  <a:pos x="1501775" y="304778"/>
                </a:cxn>
                <a:cxn ang="0">
                  <a:pos x="750453" y="0"/>
                </a:cxn>
              </a:cxnLst>
              <a:rect l="0" t="0" r="0" b="0"/>
              <a:pathLst>
                <a:path w="1729" h="660">
                  <a:moveTo>
                    <a:pt x="864" y="0"/>
                  </a:moveTo>
                  <a:lnTo>
                    <a:pt x="0" y="351"/>
                  </a:lnTo>
                  <a:lnTo>
                    <a:pt x="864" y="660"/>
                  </a:lnTo>
                  <a:lnTo>
                    <a:pt x="1729" y="351"/>
                  </a:lnTo>
                  <a:lnTo>
                    <a:pt x="864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Freeform 7"/>
            <p:cNvSpPr/>
            <p:nvPr/>
          </p:nvSpPr>
          <p:spPr>
            <a:xfrm>
              <a:off x="3450" y="4397"/>
              <a:ext cx="1130" cy="23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11300"/>
                </a:cxn>
                <a:cxn ang="0">
                  <a:pos x="717550" y="1254353"/>
                </a:cxn>
                <a:cxn ang="0">
                  <a:pos x="0" y="0"/>
                </a:cxn>
              </a:cxnLst>
              <a:rect l="0" t="0" r="0" b="0"/>
              <a:pathLst>
                <a:path w="827" h="1741">
                  <a:moveTo>
                    <a:pt x="0" y="0"/>
                  </a:moveTo>
                  <a:lnTo>
                    <a:pt x="0" y="1741"/>
                  </a:lnTo>
                  <a:lnTo>
                    <a:pt x="827" y="14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Freeform 8"/>
            <p:cNvSpPr/>
            <p:nvPr/>
          </p:nvSpPr>
          <p:spPr>
            <a:xfrm>
              <a:off x="2318" y="4397"/>
              <a:ext cx="1132" cy="2380"/>
            </a:xfrm>
            <a:custGeom>
              <a:avLst/>
              <a:gdLst/>
              <a:ahLst/>
              <a:cxnLst>
                <a:cxn ang="0">
                  <a:pos x="719137" y="1511300"/>
                </a:cxn>
                <a:cxn ang="0">
                  <a:pos x="719137" y="0"/>
                </a:cxn>
                <a:cxn ang="0">
                  <a:pos x="0" y="1254353"/>
                </a:cxn>
                <a:cxn ang="0">
                  <a:pos x="719137" y="1511300"/>
                </a:cxn>
              </a:cxnLst>
              <a:rect l="0" t="0" r="0" b="0"/>
              <a:pathLst>
                <a:path w="827" h="1741">
                  <a:moveTo>
                    <a:pt x="827" y="1741"/>
                  </a:moveTo>
                  <a:lnTo>
                    <a:pt x="827" y="0"/>
                  </a:lnTo>
                  <a:lnTo>
                    <a:pt x="0" y="1445"/>
                  </a:lnTo>
                  <a:lnTo>
                    <a:pt x="827" y="1741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Freeform 9"/>
            <p:cNvSpPr/>
            <p:nvPr/>
          </p:nvSpPr>
          <p:spPr>
            <a:xfrm>
              <a:off x="3450" y="7225"/>
              <a:ext cx="2050" cy="1490"/>
            </a:xfrm>
            <a:custGeom>
              <a:avLst/>
              <a:gdLst/>
              <a:ahLst/>
              <a:cxnLst>
                <a:cxn ang="0">
                  <a:pos x="0" y="369780"/>
                </a:cxn>
                <a:cxn ang="0">
                  <a:pos x="0" y="946150"/>
                </a:cxn>
                <a:cxn ang="0">
                  <a:pos x="1301750" y="478283"/>
                </a:cxn>
                <a:cxn ang="0">
                  <a:pos x="1025779" y="0"/>
                </a:cxn>
                <a:cxn ang="0">
                  <a:pos x="0" y="369780"/>
                </a:cxn>
              </a:cxnLst>
              <a:rect l="0" t="0" r="0" b="0"/>
              <a:pathLst>
                <a:path w="1500" h="1090">
                  <a:moveTo>
                    <a:pt x="0" y="426"/>
                  </a:moveTo>
                  <a:lnTo>
                    <a:pt x="0" y="1090"/>
                  </a:lnTo>
                  <a:lnTo>
                    <a:pt x="1500" y="551"/>
                  </a:lnTo>
                  <a:lnTo>
                    <a:pt x="1182" y="0"/>
                  </a:lnTo>
                  <a:lnTo>
                    <a:pt x="0" y="426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Freeform 10"/>
            <p:cNvSpPr/>
            <p:nvPr/>
          </p:nvSpPr>
          <p:spPr>
            <a:xfrm>
              <a:off x="1400" y="7225"/>
              <a:ext cx="2050" cy="1490"/>
            </a:xfrm>
            <a:custGeom>
              <a:avLst/>
              <a:gdLst/>
              <a:ahLst/>
              <a:cxnLst>
                <a:cxn ang="0">
                  <a:pos x="0" y="478283"/>
                </a:cxn>
                <a:cxn ang="0">
                  <a:pos x="1301750" y="946150"/>
                </a:cxn>
                <a:cxn ang="0">
                  <a:pos x="1301750" y="369780"/>
                </a:cxn>
                <a:cxn ang="0">
                  <a:pos x="275287" y="0"/>
                </a:cxn>
                <a:cxn ang="0">
                  <a:pos x="0" y="478283"/>
                </a:cxn>
              </a:cxnLst>
              <a:rect l="0" t="0" r="0" b="0"/>
              <a:pathLst>
                <a:path w="1499" h="1090">
                  <a:moveTo>
                    <a:pt x="0" y="551"/>
                  </a:moveTo>
                  <a:lnTo>
                    <a:pt x="1499" y="1090"/>
                  </a:lnTo>
                  <a:lnTo>
                    <a:pt x="1499" y="426"/>
                  </a:lnTo>
                  <a:lnTo>
                    <a:pt x="317" y="0"/>
                  </a:lnTo>
                  <a:lnTo>
                    <a:pt x="0" y="551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Freeform 11"/>
            <p:cNvSpPr/>
            <p:nvPr/>
          </p:nvSpPr>
          <p:spPr>
            <a:xfrm>
              <a:off x="3450" y="6470"/>
              <a:ext cx="1565" cy="1222"/>
            </a:xfrm>
            <a:custGeom>
              <a:avLst/>
              <a:gdLst/>
              <a:ahLst/>
              <a:cxnLst>
                <a:cxn ang="0">
                  <a:pos x="750756" y="0"/>
                </a:cxn>
                <a:cxn ang="0">
                  <a:pos x="0" y="268314"/>
                </a:cxn>
                <a:cxn ang="0">
                  <a:pos x="0" y="776287"/>
                </a:cxn>
                <a:cxn ang="0">
                  <a:pos x="993775" y="420272"/>
                </a:cxn>
                <a:cxn ang="0">
                  <a:pos x="750756" y="0"/>
                </a:cxn>
              </a:cxnLst>
              <a:rect l="0" t="0" r="0" b="0"/>
              <a:pathLst>
                <a:path w="1145" h="894">
                  <a:moveTo>
                    <a:pt x="865" y="0"/>
                  </a:moveTo>
                  <a:lnTo>
                    <a:pt x="0" y="309"/>
                  </a:lnTo>
                  <a:lnTo>
                    <a:pt x="0" y="894"/>
                  </a:lnTo>
                  <a:lnTo>
                    <a:pt x="1145" y="484"/>
                  </a:lnTo>
                  <a:lnTo>
                    <a:pt x="865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Freeform 12"/>
            <p:cNvSpPr/>
            <p:nvPr/>
          </p:nvSpPr>
          <p:spPr>
            <a:xfrm>
              <a:off x="1885" y="6470"/>
              <a:ext cx="1565" cy="1222"/>
            </a:xfrm>
            <a:custGeom>
              <a:avLst/>
              <a:gdLst/>
              <a:ahLst/>
              <a:cxnLst>
                <a:cxn ang="0">
                  <a:pos x="0" y="420272"/>
                </a:cxn>
                <a:cxn ang="0">
                  <a:pos x="993775" y="776287"/>
                </a:cxn>
                <a:cxn ang="0">
                  <a:pos x="993775" y="268314"/>
                </a:cxn>
                <a:cxn ang="0">
                  <a:pos x="243232" y="0"/>
                </a:cxn>
                <a:cxn ang="0">
                  <a:pos x="0" y="420272"/>
                </a:cxn>
              </a:cxnLst>
              <a:rect l="0" t="0" r="0" b="0"/>
              <a:pathLst>
                <a:path w="1144" h="894">
                  <a:moveTo>
                    <a:pt x="0" y="484"/>
                  </a:moveTo>
                  <a:lnTo>
                    <a:pt x="1144" y="894"/>
                  </a:lnTo>
                  <a:lnTo>
                    <a:pt x="1144" y="309"/>
                  </a:lnTo>
                  <a:lnTo>
                    <a:pt x="280" y="0"/>
                  </a:lnTo>
                  <a:lnTo>
                    <a:pt x="0" y="484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4" name="矩形 4"/>
          <p:cNvSpPr/>
          <p:nvPr/>
        </p:nvSpPr>
        <p:spPr>
          <a:xfrm>
            <a:off x="1625283" y="2739390"/>
            <a:ext cx="827087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eaLnBrk="1" hangingPunct="1"/>
            <a:r>
              <a:rPr lang="en-US" altLang="zh-CN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30%</a:t>
            </a:r>
            <a:endParaRPr lang="en-US" altLang="zh-CN" dirty="0">
              <a:solidFill>
                <a:schemeClr val="tx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5" name="矩形 4"/>
          <p:cNvSpPr/>
          <p:nvPr/>
        </p:nvSpPr>
        <p:spPr>
          <a:xfrm>
            <a:off x="985520" y="3808413"/>
            <a:ext cx="827088" cy="3698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eaLnBrk="1" hangingPunct="1"/>
            <a:r>
              <a:rPr lang="en-US" altLang="zh-CN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20%</a:t>
            </a:r>
            <a:endParaRPr lang="en-US" altLang="zh-CN" dirty="0">
              <a:solidFill>
                <a:schemeClr val="tx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6" name="矩形 4"/>
          <p:cNvSpPr/>
          <p:nvPr/>
        </p:nvSpPr>
        <p:spPr>
          <a:xfrm>
            <a:off x="158115" y="4712653"/>
            <a:ext cx="827088" cy="3698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eaLnBrk="1" hangingPunct="1"/>
            <a:r>
              <a:rPr lang="en-US" altLang="zh-CN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50%</a:t>
            </a:r>
            <a:endParaRPr lang="en-US" altLang="zh-CN" dirty="0">
              <a:solidFill>
                <a:schemeClr val="tx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5197475" y="1850390"/>
            <a:ext cx="6789420" cy="1188720"/>
            <a:chOff x="389" y="2585"/>
            <a:chExt cx="10692" cy="1872"/>
          </a:xfrm>
        </p:grpSpPr>
        <p:sp>
          <p:nvSpPr>
            <p:cNvPr id="14" name="矩形 13"/>
            <p:cNvSpPr/>
            <p:nvPr/>
          </p:nvSpPr>
          <p:spPr>
            <a:xfrm>
              <a:off x="1961" y="2585"/>
              <a:ext cx="9120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389" y="3021"/>
              <a:ext cx="1156" cy="1156"/>
              <a:chOff x="3615" y="5975"/>
              <a:chExt cx="1156" cy="1156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560" name="文本框 39"/>
              <p:cNvSpPr txBox="1"/>
              <p:nvPr/>
            </p:nvSpPr>
            <p:spPr>
              <a:xfrm>
                <a:off x="3730" y="6169"/>
                <a:ext cx="927" cy="7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01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5197475" y="3399155"/>
            <a:ext cx="6789420" cy="1188720"/>
            <a:chOff x="389" y="2585"/>
            <a:chExt cx="10692" cy="1872"/>
          </a:xfrm>
        </p:grpSpPr>
        <p:sp>
          <p:nvSpPr>
            <p:cNvPr id="26" name="矩形 25"/>
            <p:cNvSpPr/>
            <p:nvPr/>
          </p:nvSpPr>
          <p:spPr>
            <a:xfrm>
              <a:off x="1961" y="2585"/>
              <a:ext cx="9120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02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5197475" y="4871720"/>
            <a:ext cx="6789420" cy="1188720"/>
            <a:chOff x="389" y="2585"/>
            <a:chExt cx="10692" cy="1872"/>
          </a:xfrm>
        </p:grpSpPr>
        <p:sp>
          <p:nvSpPr>
            <p:cNvPr id="31" name="矩形 30"/>
            <p:cNvSpPr/>
            <p:nvPr/>
          </p:nvSpPr>
          <p:spPr>
            <a:xfrm>
              <a:off x="1961" y="2585"/>
              <a:ext cx="9120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03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6" name="组合 35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8" name="流程图: 决策 37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流程图: 决策 38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7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9258300" y="5715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9772650" y="2667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0287000" y="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886200" y="1447800"/>
            <a:ext cx="4106047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00"/>
          </a:p>
        </p:txBody>
      </p:sp>
      <p:sp>
        <p:nvSpPr>
          <p:cNvPr id="17" name="文本框 16"/>
          <p:cNvSpPr txBox="1"/>
          <p:nvPr/>
        </p:nvSpPr>
        <p:spPr>
          <a:xfrm>
            <a:off x="4762818" y="4419600"/>
            <a:ext cx="2352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1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leave night , Not a sound from the pavement Has the moon lost her memory She is smiling alone In the lamplight</a:t>
            </a:r>
            <a:endParaRPr lang="en-US" altLang="zh-CN" sz="1000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67935" y="3608750"/>
            <a:ext cx="1742440" cy="450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22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Tittle here</a:t>
            </a:r>
            <a:endParaRPr lang="en-US" altLang="zh-CN" sz="22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  <p:sp>
        <p:nvSpPr>
          <p:cNvPr id="20" name="椭圆 159"/>
          <p:cNvSpPr>
            <a:spLocks noChangeArrowheads="1"/>
          </p:cNvSpPr>
          <p:nvPr/>
        </p:nvSpPr>
        <p:spPr bwMode="auto">
          <a:xfrm>
            <a:off x="5191443" y="1752600"/>
            <a:ext cx="1495425" cy="1495425"/>
          </a:xfrm>
          <a:prstGeom prst="ellipse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400" u="sng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471160" y="2063160"/>
            <a:ext cx="935990" cy="8743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48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01</a:t>
            </a:r>
            <a:endParaRPr lang="en-US" altLang="zh-CN" sz="48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7" grpId="0"/>
      <p:bldP spid="3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69"/>
          <p:cNvSpPr/>
          <p:nvPr/>
        </p:nvSpPr>
        <p:spPr>
          <a:xfrm rot="5400000">
            <a:off x="4494213" y="3878263"/>
            <a:ext cx="1111250" cy="423862"/>
          </a:xfrm>
          <a:custGeom>
            <a:avLst/>
            <a:gdLst/>
            <a:ahLst/>
            <a:cxnLst>
              <a:cxn ang="0">
                <a:pos x="553838" y="423863"/>
              </a:cxn>
              <a:cxn ang="0">
                <a:pos x="0" y="211932"/>
              </a:cxn>
              <a:cxn ang="0">
                <a:pos x="553838" y="0"/>
              </a:cxn>
              <a:cxn ang="0">
                <a:pos x="1111250" y="211932"/>
              </a:cxn>
              <a:cxn ang="0">
                <a:pos x="553838" y="423863"/>
              </a:cxn>
            </a:cxnLst>
            <a:rect l="0" t="0" r="0" b="0"/>
            <a:pathLst>
              <a:path w="933" h="356">
                <a:moveTo>
                  <a:pt x="465" y="356"/>
                </a:moveTo>
                <a:lnTo>
                  <a:pt x="0" y="178"/>
                </a:lnTo>
                <a:lnTo>
                  <a:pt x="465" y="0"/>
                </a:lnTo>
                <a:lnTo>
                  <a:pt x="933" y="178"/>
                </a:lnTo>
                <a:lnTo>
                  <a:pt x="465" y="356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Freeform 70"/>
          <p:cNvSpPr/>
          <p:nvPr/>
        </p:nvSpPr>
        <p:spPr>
          <a:xfrm rot="5400000">
            <a:off x="4389438" y="3429000"/>
            <a:ext cx="554037" cy="766763"/>
          </a:xfrm>
          <a:custGeom>
            <a:avLst/>
            <a:gdLst/>
            <a:ahLst/>
            <a:cxnLst>
              <a:cxn ang="0">
                <a:pos x="554037" y="211931"/>
              </a:cxn>
              <a:cxn ang="0">
                <a:pos x="0" y="0"/>
              </a:cxn>
              <a:cxn ang="0">
                <a:pos x="0" y="433388"/>
              </a:cxn>
              <a:cxn ang="0">
                <a:pos x="554037" y="766763"/>
              </a:cxn>
              <a:cxn ang="0">
                <a:pos x="554037" y="211931"/>
              </a:cxn>
            </a:cxnLst>
            <a:rect l="0" t="0" r="0" b="0"/>
            <a:pathLst>
              <a:path w="465" h="644">
                <a:moveTo>
                  <a:pt x="465" y="178"/>
                </a:moveTo>
                <a:lnTo>
                  <a:pt x="0" y="0"/>
                </a:lnTo>
                <a:lnTo>
                  <a:pt x="0" y="364"/>
                </a:lnTo>
                <a:lnTo>
                  <a:pt x="465" y="644"/>
                </a:lnTo>
                <a:lnTo>
                  <a:pt x="465" y="178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Freeform 71"/>
          <p:cNvSpPr/>
          <p:nvPr/>
        </p:nvSpPr>
        <p:spPr>
          <a:xfrm rot="5400000">
            <a:off x="4387850" y="3984625"/>
            <a:ext cx="557213" cy="766763"/>
          </a:xfrm>
          <a:custGeom>
            <a:avLst/>
            <a:gdLst/>
            <a:ahLst/>
            <a:cxnLst>
              <a:cxn ang="0">
                <a:pos x="0" y="211931"/>
              </a:cxn>
              <a:cxn ang="0">
                <a:pos x="557213" y="0"/>
              </a:cxn>
              <a:cxn ang="0">
                <a:pos x="557213" y="433388"/>
              </a:cxn>
              <a:cxn ang="0">
                <a:pos x="0" y="766763"/>
              </a:cxn>
              <a:cxn ang="0">
                <a:pos x="0" y="211931"/>
              </a:cxn>
            </a:cxnLst>
            <a:rect l="0" t="0" r="0" b="0"/>
            <a:pathLst>
              <a:path w="468" h="644">
                <a:moveTo>
                  <a:pt x="0" y="178"/>
                </a:moveTo>
                <a:lnTo>
                  <a:pt x="468" y="0"/>
                </a:lnTo>
                <a:lnTo>
                  <a:pt x="468" y="364"/>
                </a:lnTo>
                <a:lnTo>
                  <a:pt x="0" y="644"/>
                </a:lnTo>
                <a:lnTo>
                  <a:pt x="0" y="178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Freeform 72"/>
          <p:cNvSpPr/>
          <p:nvPr/>
        </p:nvSpPr>
        <p:spPr>
          <a:xfrm rot="5400000">
            <a:off x="4870450" y="3954463"/>
            <a:ext cx="1779588" cy="266700"/>
          </a:xfrm>
          <a:custGeom>
            <a:avLst/>
            <a:gdLst/>
            <a:ahLst/>
            <a:cxnLst>
              <a:cxn ang="0">
                <a:pos x="888602" y="266700"/>
              </a:cxn>
              <a:cxn ang="0">
                <a:pos x="0" y="133350"/>
              </a:cxn>
              <a:cxn ang="0">
                <a:pos x="888602" y="0"/>
              </a:cxn>
              <a:cxn ang="0">
                <a:pos x="1779587" y="133350"/>
              </a:cxn>
              <a:cxn ang="0">
                <a:pos x="888602" y="266700"/>
              </a:cxn>
            </a:cxnLst>
            <a:rect l="0" t="0" r="0" b="0"/>
            <a:pathLst>
              <a:path w="1494" h="224">
                <a:moveTo>
                  <a:pt x="746" y="224"/>
                </a:moveTo>
                <a:lnTo>
                  <a:pt x="0" y="112"/>
                </a:lnTo>
                <a:lnTo>
                  <a:pt x="746" y="0"/>
                </a:lnTo>
                <a:lnTo>
                  <a:pt x="1494" y="112"/>
                </a:lnTo>
                <a:lnTo>
                  <a:pt x="746" y="224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Freeform 73"/>
          <p:cNvSpPr/>
          <p:nvPr/>
        </p:nvSpPr>
        <p:spPr>
          <a:xfrm rot="5400000">
            <a:off x="4948238" y="3275013"/>
            <a:ext cx="889000" cy="735012"/>
          </a:xfrm>
          <a:custGeom>
            <a:avLst/>
            <a:gdLst/>
            <a:ahLst/>
            <a:cxnLst>
              <a:cxn ang="0">
                <a:pos x="889000" y="133206"/>
              </a:cxn>
              <a:cxn ang="0">
                <a:pos x="0" y="0"/>
              </a:cxn>
              <a:cxn ang="0">
                <a:pos x="0" y="468601"/>
              </a:cxn>
              <a:cxn ang="0">
                <a:pos x="889000" y="735013"/>
              </a:cxn>
              <a:cxn ang="0">
                <a:pos x="889000" y="133206"/>
              </a:cxn>
            </a:cxnLst>
            <a:rect l="0" t="0" r="0" b="0"/>
            <a:pathLst>
              <a:path w="746" h="618">
                <a:moveTo>
                  <a:pt x="746" y="112"/>
                </a:moveTo>
                <a:lnTo>
                  <a:pt x="0" y="0"/>
                </a:lnTo>
                <a:lnTo>
                  <a:pt x="0" y="394"/>
                </a:lnTo>
                <a:lnTo>
                  <a:pt x="746" y="618"/>
                </a:lnTo>
                <a:lnTo>
                  <a:pt x="746" y="112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Freeform 74"/>
          <p:cNvSpPr/>
          <p:nvPr/>
        </p:nvSpPr>
        <p:spPr>
          <a:xfrm rot="5400000">
            <a:off x="4949825" y="4167188"/>
            <a:ext cx="890588" cy="735012"/>
          </a:xfrm>
          <a:custGeom>
            <a:avLst/>
            <a:gdLst/>
            <a:ahLst/>
            <a:cxnLst>
              <a:cxn ang="0">
                <a:pos x="0" y="133206"/>
              </a:cxn>
              <a:cxn ang="0">
                <a:pos x="890588" y="0"/>
              </a:cxn>
              <a:cxn ang="0">
                <a:pos x="890588" y="468600"/>
              </a:cxn>
              <a:cxn ang="0">
                <a:pos x="0" y="735012"/>
              </a:cxn>
              <a:cxn ang="0">
                <a:pos x="0" y="133206"/>
              </a:cxn>
            </a:cxnLst>
            <a:rect l="0" t="0" r="0" b="0"/>
            <a:pathLst>
              <a:path w="748" h="618">
                <a:moveTo>
                  <a:pt x="0" y="112"/>
                </a:moveTo>
                <a:lnTo>
                  <a:pt x="748" y="0"/>
                </a:lnTo>
                <a:lnTo>
                  <a:pt x="748" y="394"/>
                </a:lnTo>
                <a:lnTo>
                  <a:pt x="0" y="618"/>
                </a:lnTo>
                <a:lnTo>
                  <a:pt x="0" y="112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Freeform 75"/>
          <p:cNvSpPr/>
          <p:nvPr/>
        </p:nvSpPr>
        <p:spPr>
          <a:xfrm rot="5400000">
            <a:off x="6761163" y="3878263"/>
            <a:ext cx="1111250" cy="423862"/>
          </a:xfrm>
          <a:custGeom>
            <a:avLst/>
            <a:gdLst/>
            <a:ahLst/>
            <a:cxnLst>
              <a:cxn ang="0">
                <a:pos x="553838" y="0"/>
              </a:cxn>
              <a:cxn ang="0">
                <a:pos x="0" y="211335"/>
              </a:cxn>
              <a:cxn ang="0">
                <a:pos x="553838" y="423863"/>
              </a:cxn>
              <a:cxn ang="0">
                <a:pos x="1111250" y="211335"/>
              </a:cxn>
              <a:cxn ang="0">
                <a:pos x="553838" y="0"/>
              </a:cxn>
            </a:cxnLst>
            <a:rect l="0" t="0" r="0" b="0"/>
            <a:pathLst>
              <a:path w="933" h="355">
                <a:moveTo>
                  <a:pt x="465" y="0"/>
                </a:moveTo>
                <a:lnTo>
                  <a:pt x="0" y="177"/>
                </a:lnTo>
                <a:lnTo>
                  <a:pt x="465" y="355"/>
                </a:lnTo>
                <a:lnTo>
                  <a:pt x="933" y="177"/>
                </a:lnTo>
                <a:lnTo>
                  <a:pt x="465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Freeform 76"/>
          <p:cNvSpPr/>
          <p:nvPr/>
        </p:nvSpPr>
        <p:spPr>
          <a:xfrm rot="5400000">
            <a:off x="7424738" y="3429000"/>
            <a:ext cx="554037" cy="766763"/>
          </a:xfrm>
          <a:custGeom>
            <a:avLst/>
            <a:gdLst/>
            <a:ahLst/>
            <a:cxnLst>
              <a:cxn ang="0">
                <a:pos x="554037" y="556022"/>
              </a:cxn>
              <a:cxn ang="0">
                <a:pos x="0" y="766763"/>
              </a:cxn>
              <a:cxn ang="0">
                <a:pos x="0" y="333375"/>
              </a:cxn>
              <a:cxn ang="0">
                <a:pos x="554037" y="0"/>
              </a:cxn>
              <a:cxn ang="0">
                <a:pos x="554037" y="556022"/>
              </a:cxn>
            </a:cxnLst>
            <a:rect l="0" t="0" r="0" b="0"/>
            <a:pathLst>
              <a:path w="465" h="644">
                <a:moveTo>
                  <a:pt x="465" y="467"/>
                </a:moveTo>
                <a:lnTo>
                  <a:pt x="0" y="644"/>
                </a:lnTo>
                <a:lnTo>
                  <a:pt x="0" y="280"/>
                </a:lnTo>
                <a:lnTo>
                  <a:pt x="465" y="0"/>
                </a:lnTo>
                <a:lnTo>
                  <a:pt x="465" y="467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Freeform 77"/>
          <p:cNvSpPr/>
          <p:nvPr/>
        </p:nvSpPr>
        <p:spPr>
          <a:xfrm rot="5400000">
            <a:off x="7423150" y="3984625"/>
            <a:ext cx="557213" cy="766763"/>
          </a:xfrm>
          <a:custGeom>
            <a:avLst/>
            <a:gdLst/>
            <a:ahLst/>
            <a:cxnLst>
              <a:cxn ang="0">
                <a:pos x="0" y="556022"/>
              </a:cxn>
              <a:cxn ang="0">
                <a:pos x="557213" y="766763"/>
              </a:cxn>
              <a:cxn ang="0">
                <a:pos x="557213" y="333375"/>
              </a:cxn>
              <a:cxn ang="0">
                <a:pos x="0" y="0"/>
              </a:cxn>
              <a:cxn ang="0">
                <a:pos x="0" y="556022"/>
              </a:cxn>
            </a:cxnLst>
            <a:rect l="0" t="0" r="0" b="0"/>
            <a:pathLst>
              <a:path w="468" h="644">
                <a:moveTo>
                  <a:pt x="0" y="467"/>
                </a:moveTo>
                <a:lnTo>
                  <a:pt x="468" y="644"/>
                </a:lnTo>
                <a:lnTo>
                  <a:pt x="468" y="280"/>
                </a:lnTo>
                <a:lnTo>
                  <a:pt x="0" y="0"/>
                </a:lnTo>
                <a:lnTo>
                  <a:pt x="0" y="467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Freeform 78"/>
          <p:cNvSpPr/>
          <p:nvPr/>
        </p:nvSpPr>
        <p:spPr>
          <a:xfrm rot="5400000">
            <a:off x="5711825" y="3954463"/>
            <a:ext cx="1779588" cy="266700"/>
          </a:xfrm>
          <a:custGeom>
            <a:avLst/>
            <a:gdLst/>
            <a:ahLst/>
            <a:cxnLst>
              <a:cxn ang="0">
                <a:pos x="888602" y="0"/>
              </a:cxn>
              <a:cxn ang="0">
                <a:pos x="0" y="132159"/>
              </a:cxn>
              <a:cxn ang="0">
                <a:pos x="888602" y="266700"/>
              </a:cxn>
              <a:cxn ang="0">
                <a:pos x="1779587" y="132159"/>
              </a:cxn>
              <a:cxn ang="0">
                <a:pos x="888602" y="0"/>
              </a:cxn>
            </a:cxnLst>
            <a:rect l="0" t="0" r="0" b="0"/>
            <a:pathLst>
              <a:path w="1494" h="224">
                <a:moveTo>
                  <a:pt x="746" y="0"/>
                </a:moveTo>
                <a:lnTo>
                  <a:pt x="0" y="111"/>
                </a:lnTo>
                <a:lnTo>
                  <a:pt x="746" y="224"/>
                </a:lnTo>
                <a:lnTo>
                  <a:pt x="1494" y="111"/>
                </a:lnTo>
                <a:lnTo>
                  <a:pt x="746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Freeform 79"/>
          <p:cNvSpPr/>
          <p:nvPr/>
        </p:nvSpPr>
        <p:spPr>
          <a:xfrm rot="5400000">
            <a:off x="6527800" y="3278188"/>
            <a:ext cx="889000" cy="733425"/>
          </a:xfrm>
          <a:custGeom>
            <a:avLst/>
            <a:gdLst/>
            <a:ahLst/>
            <a:cxnLst>
              <a:cxn ang="0">
                <a:pos x="889000" y="601480"/>
              </a:cxn>
              <a:cxn ang="0">
                <a:pos x="0" y="733425"/>
              </a:cxn>
              <a:cxn ang="0">
                <a:pos x="0" y="266268"/>
              </a:cxn>
              <a:cxn ang="0">
                <a:pos x="889000" y="0"/>
              </a:cxn>
              <a:cxn ang="0">
                <a:pos x="889000" y="601480"/>
              </a:cxn>
            </a:cxnLst>
            <a:rect l="0" t="0" r="0" b="0"/>
            <a:pathLst>
              <a:path w="746" h="617">
                <a:moveTo>
                  <a:pt x="746" y="506"/>
                </a:moveTo>
                <a:lnTo>
                  <a:pt x="0" y="617"/>
                </a:lnTo>
                <a:lnTo>
                  <a:pt x="0" y="224"/>
                </a:lnTo>
                <a:lnTo>
                  <a:pt x="746" y="0"/>
                </a:lnTo>
                <a:lnTo>
                  <a:pt x="746" y="506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Freeform 80"/>
          <p:cNvSpPr/>
          <p:nvPr/>
        </p:nvSpPr>
        <p:spPr>
          <a:xfrm rot="5400000">
            <a:off x="6523038" y="4164013"/>
            <a:ext cx="890587" cy="733425"/>
          </a:xfrm>
          <a:custGeom>
            <a:avLst/>
            <a:gdLst/>
            <a:ahLst/>
            <a:cxnLst>
              <a:cxn ang="0">
                <a:pos x="0" y="601480"/>
              </a:cxn>
              <a:cxn ang="0">
                <a:pos x="890587" y="733425"/>
              </a:cxn>
              <a:cxn ang="0">
                <a:pos x="890587" y="266268"/>
              </a:cxn>
              <a:cxn ang="0">
                <a:pos x="0" y="0"/>
              </a:cxn>
              <a:cxn ang="0">
                <a:pos x="0" y="601480"/>
              </a:cxn>
            </a:cxnLst>
            <a:rect l="0" t="0" r="0" b="0"/>
            <a:pathLst>
              <a:path w="748" h="617">
                <a:moveTo>
                  <a:pt x="0" y="506"/>
                </a:moveTo>
                <a:lnTo>
                  <a:pt x="748" y="617"/>
                </a:lnTo>
                <a:lnTo>
                  <a:pt x="748" y="224"/>
                </a:lnTo>
                <a:lnTo>
                  <a:pt x="0" y="0"/>
                </a:lnTo>
                <a:lnTo>
                  <a:pt x="0" y="506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Freeform 81"/>
          <p:cNvSpPr/>
          <p:nvPr/>
        </p:nvSpPr>
        <p:spPr>
          <a:xfrm rot="5400000">
            <a:off x="5567363" y="3095625"/>
            <a:ext cx="1223962" cy="763588"/>
          </a:xfrm>
          <a:custGeom>
            <a:avLst/>
            <a:gdLst/>
            <a:ahLst/>
            <a:cxnLst>
              <a:cxn ang="0">
                <a:pos x="1223962" y="763588"/>
              </a:cxn>
              <a:cxn ang="0">
                <a:pos x="0" y="633742"/>
              </a:cxn>
              <a:cxn ang="0">
                <a:pos x="0" y="132228"/>
              </a:cxn>
              <a:cxn ang="0">
                <a:pos x="1223962" y="0"/>
              </a:cxn>
              <a:cxn ang="0">
                <a:pos x="1223962" y="763588"/>
              </a:cxn>
            </a:cxnLst>
            <a:rect l="0" t="0" r="0" b="0"/>
            <a:pathLst>
              <a:path w="1027" h="641">
                <a:moveTo>
                  <a:pt x="1027" y="641"/>
                </a:moveTo>
                <a:lnTo>
                  <a:pt x="0" y="532"/>
                </a:lnTo>
                <a:lnTo>
                  <a:pt x="0" y="111"/>
                </a:lnTo>
                <a:lnTo>
                  <a:pt x="1027" y="0"/>
                </a:lnTo>
                <a:lnTo>
                  <a:pt x="1027" y="641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Freeform 82"/>
          <p:cNvSpPr/>
          <p:nvPr/>
        </p:nvSpPr>
        <p:spPr>
          <a:xfrm rot="5400000">
            <a:off x="5567363" y="4319588"/>
            <a:ext cx="1223962" cy="763587"/>
          </a:xfrm>
          <a:custGeom>
            <a:avLst/>
            <a:gdLst/>
            <a:ahLst/>
            <a:cxnLst>
              <a:cxn ang="0">
                <a:pos x="0" y="763588"/>
              </a:cxn>
              <a:cxn ang="0">
                <a:pos x="1223963" y="633742"/>
              </a:cxn>
              <a:cxn ang="0">
                <a:pos x="1223963" y="132228"/>
              </a:cxn>
              <a:cxn ang="0">
                <a:pos x="0" y="0"/>
              </a:cxn>
              <a:cxn ang="0">
                <a:pos x="0" y="763588"/>
              </a:cxn>
            </a:cxnLst>
            <a:rect l="0" t="0" r="0" b="0"/>
            <a:pathLst>
              <a:path w="1029" h="641">
                <a:moveTo>
                  <a:pt x="0" y="641"/>
                </a:moveTo>
                <a:lnTo>
                  <a:pt x="1029" y="532"/>
                </a:lnTo>
                <a:lnTo>
                  <a:pt x="1029" y="111"/>
                </a:lnTo>
                <a:lnTo>
                  <a:pt x="0" y="0"/>
                </a:lnTo>
                <a:lnTo>
                  <a:pt x="0" y="641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Freeform 83"/>
          <p:cNvSpPr/>
          <p:nvPr/>
        </p:nvSpPr>
        <p:spPr>
          <a:xfrm rot="5400000">
            <a:off x="7799388" y="3808413"/>
            <a:ext cx="9525" cy="555625"/>
          </a:xfrm>
          <a:custGeom>
            <a:avLst/>
            <a:gdLst/>
            <a:ahLst/>
            <a:cxnLst>
              <a:cxn ang="0">
                <a:pos x="9525" y="557212"/>
              </a:cxn>
              <a:cxn ang="0">
                <a:pos x="0" y="557212"/>
              </a:cxn>
              <a:cxn ang="0">
                <a:pos x="0" y="2381"/>
              </a:cxn>
              <a:cxn ang="0">
                <a:pos x="3572" y="0"/>
              </a:cxn>
              <a:cxn ang="0">
                <a:pos x="9525" y="2381"/>
              </a:cxn>
              <a:cxn ang="0">
                <a:pos x="9525" y="557212"/>
              </a:cxn>
            </a:cxnLst>
            <a:rect l="0" t="0" r="0" b="0"/>
            <a:pathLst>
              <a:path w="8" h="468">
                <a:moveTo>
                  <a:pt x="8" y="468"/>
                </a:moveTo>
                <a:lnTo>
                  <a:pt x="0" y="468"/>
                </a:lnTo>
                <a:lnTo>
                  <a:pt x="0" y="2"/>
                </a:lnTo>
                <a:lnTo>
                  <a:pt x="3" y="0"/>
                </a:lnTo>
                <a:lnTo>
                  <a:pt x="8" y="2"/>
                </a:lnTo>
                <a:lnTo>
                  <a:pt x="8" y="468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Freeform 84"/>
          <p:cNvSpPr/>
          <p:nvPr/>
        </p:nvSpPr>
        <p:spPr>
          <a:xfrm rot="5400000">
            <a:off x="7031038" y="3786188"/>
            <a:ext cx="9525" cy="600075"/>
          </a:xfrm>
          <a:custGeom>
            <a:avLst/>
            <a:gdLst/>
            <a:ahLst/>
            <a:cxnLst>
              <a:cxn ang="0">
                <a:pos x="9525" y="601662"/>
              </a:cxn>
              <a:cxn ang="0">
                <a:pos x="0" y="601662"/>
              </a:cxn>
              <a:cxn ang="0">
                <a:pos x="0" y="1189"/>
              </a:cxn>
              <a:cxn ang="0">
                <a:pos x="3572" y="0"/>
              </a:cxn>
              <a:cxn ang="0">
                <a:pos x="9525" y="1189"/>
              </a:cxn>
              <a:cxn ang="0">
                <a:pos x="9525" y="601662"/>
              </a:cxn>
            </a:cxnLst>
            <a:rect l="0" t="0" r="0" b="0"/>
            <a:pathLst>
              <a:path w="8" h="506">
                <a:moveTo>
                  <a:pt x="8" y="506"/>
                </a:moveTo>
                <a:lnTo>
                  <a:pt x="0" y="506"/>
                </a:lnTo>
                <a:lnTo>
                  <a:pt x="0" y="1"/>
                </a:lnTo>
                <a:lnTo>
                  <a:pt x="3" y="0"/>
                </a:lnTo>
                <a:lnTo>
                  <a:pt x="8" y="1"/>
                </a:lnTo>
                <a:lnTo>
                  <a:pt x="8" y="506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Freeform 85"/>
          <p:cNvSpPr/>
          <p:nvPr/>
        </p:nvSpPr>
        <p:spPr>
          <a:xfrm rot="5400000">
            <a:off x="4554538" y="3808413"/>
            <a:ext cx="9525" cy="555625"/>
          </a:xfrm>
          <a:custGeom>
            <a:avLst/>
            <a:gdLst/>
            <a:ahLst/>
            <a:cxnLst>
              <a:cxn ang="0">
                <a:pos x="9525" y="0"/>
              </a:cxn>
              <a:cxn ang="0">
                <a:pos x="0" y="0"/>
              </a:cxn>
              <a:cxn ang="0">
                <a:pos x="0" y="556021"/>
              </a:cxn>
              <a:cxn ang="0">
                <a:pos x="3572" y="557212"/>
              </a:cxn>
              <a:cxn ang="0">
                <a:pos x="9525" y="556021"/>
              </a:cxn>
              <a:cxn ang="0">
                <a:pos x="9525" y="0"/>
              </a:cxn>
            </a:cxnLst>
            <a:rect l="0" t="0" r="0" b="0"/>
            <a:pathLst>
              <a:path w="8" h="468">
                <a:moveTo>
                  <a:pt x="8" y="0"/>
                </a:moveTo>
                <a:lnTo>
                  <a:pt x="0" y="0"/>
                </a:lnTo>
                <a:lnTo>
                  <a:pt x="0" y="467"/>
                </a:lnTo>
                <a:lnTo>
                  <a:pt x="3" y="468"/>
                </a:lnTo>
                <a:lnTo>
                  <a:pt x="8" y="467"/>
                </a:lnTo>
                <a:lnTo>
                  <a:pt x="8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Freeform 86"/>
          <p:cNvSpPr/>
          <p:nvPr/>
        </p:nvSpPr>
        <p:spPr>
          <a:xfrm rot="5400000">
            <a:off x="5319713" y="3784600"/>
            <a:ext cx="9525" cy="601663"/>
          </a:xfrm>
          <a:custGeom>
            <a:avLst/>
            <a:gdLst/>
            <a:ahLst/>
            <a:cxnLst>
              <a:cxn ang="0">
                <a:pos x="9525" y="0"/>
              </a:cxn>
              <a:cxn ang="0">
                <a:pos x="0" y="0"/>
              </a:cxn>
              <a:cxn ang="0">
                <a:pos x="0" y="599285"/>
              </a:cxn>
              <a:cxn ang="0">
                <a:pos x="3572" y="601663"/>
              </a:cxn>
              <a:cxn ang="0">
                <a:pos x="9525" y="599285"/>
              </a:cxn>
              <a:cxn ang="0">
                <a:pos x="9525" y="0"/>
              </a:cxn>
            </a:cxnLst>
            <a:rect l="0" t="0" r="0" b="0"/>
            <a:pathLst>
              <a:path w="8" h="506">
                <a:moveTo>
                  <a:pt x="8" y="0"/>
                </a:moveTo>
                <a:lnTo>
                  <a:pt x="0" y="0"/>
                </a:lnTo>
                <a:lnTo>
                  <a:pt x="0" y="504"/>
                </a:lnTo>
                <a:lnTo>
                  <a:pt x="3" y="506"/>
                </a:lnTo>
                <a:lnTo>
                  <a:pt x="8" y="504"/>
                </a:lnTo>
                <a:lnTo>
                  <a:pt x="8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Freeform 87"/>
          <p:cNvSpPr/>
          <p:nvPr/>
        </p:nvSpPr>
        <p:spPr>
          <a:xfrm rot="5400000">
            <a:off x="6170613" y="3703638"/>
            <a:ext cx="9525" cy="763587"/>
          </a:xfrm>
          <a:custGeom>
            <a:avLst/>
            <a:gdLst/>
            <a:ahLst/>
            <a:cxnLst>
              <a:cxn ang="0">
                <a:pos x="9525" y="762396"/>
              </a:cxn>
              <a:cxn ang="0">
                <a:pos x="3572" y="763587"/>
              </a:cxn>
              <a:cxn ang="0">
                <a:pos x="0" y="762396"/>
              </a:cxn>
              <a:cxn ang="0">
                <a:pos x="0" y="0"/>
              </a:cxn>
              <a:cxn ang="0">
                <a:pos x="3572" y="0"/>
              </a:cxn>
              <a:cxn ang="0">
                <a:pos x="9525" y="0"/>
              </a:cxn>
              <a:cxn ang="0">
                <a:pos x="9525" y="762396"/>
              </a:cxn>
            </a:cxnLst>
            <a:rect l="0" t="0" r="0" b="0"/>
            <a:pathLst>
              <a:path w="8" h="641">
                <a:moveTo>
                  <a:pt x="8" y="640"/>
                </a:moveTo>
                <a:lnTo>
                  <a:pt x="3" y="641"/>
                </a:lnTo>
                <a:lnTo>
                  <a:pt x="0" y="640"/>
                </a:lnTo>
                <a:lnTo>
                  <a:pt x="0" y="0"/>
                </a:lnTo>
                <a:lnTo>
                  <a:pt x="3" y="0"/>
                </a:lnTo>
                <a:lnTo>
                  <a:pt x="8" y="0"/>
                </a:lnTo>
                <a:lnTo>
                  <a:pt x="8" y="64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" name="Freeform 88"/>
          <p:cNvSpPr/>
          <p:nvPr/>
        </p:nvSpPr>
        <p:spPr>
          <a:xfrm rot="5400000">
            <a:off x="7359650" y="3921125"/>
            <a:ext cx="1111250" cy="339725"/>
          </a:xfrm>
          <a:custGeom>
            <a:avLst/>
            <a:gdLst/>
            <a:ahLst/>
            <a:cxnLst>
              <a:cxn ang="0">
                <a:pos x="553838" y="0"/>
              </a:cxn>
              <a:cxn ang="0">
                <a:pos x="0" y="333765"/>
              </a:cxn>
              <a:cxn ang="0">
                <a:pos x="0" y="339725"/>
              </a:cxn>
              <a:cxn ang="0">
                <a:pos x="553838" y="11920"/>
              </a:cxn>
              <a:cxn ang="0">
                <a:pos x="1111250" y="339725"/>
              </a:cxn>
              <a:cxn ang="0">
                <a:pos x="1111250" y="333765"/>
              </a:cxn>
              <a:cxn ang="0">
                <a:pos x="553838" y="0"/>
              </a:cxn>
            </a:cxnLst>
            <a:rect l="0" t="0" r="0" b="0"/>
            <a:pathLst>
              <a:path w="933" h="285">
                <a:moveTo>
                  <a:pt x="465" y="0"/>
                </a:moveTo>
                <a:lnTo>
                  <a:pt x="0" y="280"/>
                </a:lnTo>
                <a:lnTo>
                  <a:pt x="0" y="285"/>
                </a:lnTo>
                <a:lnTo>
                  <a:pt x="465" y="10"/>
                </a:lnTo>
                <a:lnTo>
                  <a:pt x="933" y="285"/>
                </a:lnTo>
                <a:lnTo>
                  <a:pt x="933" y="280"/>
                </a:lnTo>
                <a:lnTo>
                  <a:pt x="465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" name="Freeform 89"/>
          <p:cNvSpPr/>
          <p:nvPr/>
        </p:nvSpPr>
        <p:spPr>
          <a:xfrm rot="5400000">
            <a:off x="6870700" y="3981450"/>
            <a:ext cx="1111250" cy="219075"/>
          </a:xfrm>
          <a:custGeom>
            <a:avLst/>
            <a:gdLst/>
            <a:ahLst/>
            <a:cxnLst>
              <a:cxn ang="0">
                <a:pos x="0" y="219075"/>
              </a:cxn>
              <a:cxn ang="0">
                <a:pos x="550265" y="8380"/>
              </a:cxn>
              <a:cxn ang="0">
                <a:pos x="559794" y="8380"/>
              </a:cxn>
              <a:cxn ang="0">
                <a:pos x="1111250" y="219075"/>
              </a:cxn>
              <a:cxn ang="0">
                <a:pos x="1111250" y="213089"/>
              </a:cxn>
              <a:cxn ang="0">
                <a:pos x="559794" y="0"/>
              </a:cxn>
              <a:cxn ang="0">
                <a:pos x="550265" y="0"/>
              </a:cxn>
              <a:cxn ang="0">
                <a:pos x="0" y="213089"/>
              </a:cxn>
              <a:cxn ang="0">
                <a:pos x="0" y="219075"/>
              </a:cxn>
            </a:cxnLst>
            <a:rect l="0" t="0" r="0" b="0"/>
            <a:pathLst>
              <a:path w="933" h="183">
                <a:moveTo>
                  <a:pt x="0" y="183"/>
                </a:moveTo>
                <a:lnTo>
                  <a:pt x="462" y="7"/>
                </a:lnTo>
                <a:lnTo>
                  <a:pt x="470" y="7"/>
                </a:lnTo>
                <a:lnTo>
                  <a:pt x="933" y="183"/>
                </a:lnTo>
                <a:lnTo>
                  <a:pt x="933" y="178"/>
                </a:lnTo>
                <a:lnTo>
                  <a:pt x="470" y="0"/>
                </a:lnTo>
                <a:lnTo>
                  <a:pt x="462" y="0"/>
                </a:lnTo>
                <a:lnTo>
                  <a:pt x="0" y="178"/>
                </a:lnTo>
                <a:lnTo>
                  <a:pt x="0" y="183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Freeform 90"/>
          <p:cNvSpPr/>
          <p:nvPr/>
        </p:nvSpPr>
        <p:spPr>
          <a:xfrm rot="5400000">
            <a:off x="6307138" y="3948113"/>
            <a:ext cx="1779587" cy="276225"/>
          </a:xfrm>
          <a:custGeom>
            <a:avLst/>
            <a:gdLst/>
            <a:ahLst/>
            <a:cxnLst>
              <a:cxn ang="0">
                <a:pos x="888602" y="0"/>
              </a:cxn>
              <a:cxn ang="0">
                <a:pos x="0" y="266700"/>
              </a:cxn>
              <a:cxn ang="0">
                <a:pos x="0" y="276225"/>
              </a:cxn>
              <a:cxn ang="0">
                <a:pos x="888602" y="11906"/>
              </a:cxn>
              <a:cxn ang="0">
                <a:pos x="1779587" y="276225"/>
              </a:cxn>
              <a:cxn ang="0">
                <a:pos x="1779587" y="266700"/>
              </a:cxn>
              <a:cxn ang="0">
                <a:pos x="888602" y="0"/>
              </a:cxn>
            </a:cxnLst>
            <a:rect l="0" t="0" r="0" b="0"/>
            <a:pathLst>
              <a:path w="1494" h="232">
                <a:moveTo>
                  <a:pt x="746" y="0"/>
                </a:moveTo>
                <a:lnTo>
                  <a:pt x="0" y="224"/>
                </a:lnTo>
                <a:lnTo>
                  <a:pt x="0" y="232"/>
                </a:lnTo>
                <a:lnTo>
                  <a:pt x="746" y="10"/>
                </a:lnTo>
                <a:lnTo>
                  <a:pt x="1494" y="232"/>
                </a:lnTo>
                <a:lnTo>
                  <a:pt x="1494" y="224"/>
                </a:lnTo>
                <a:lnTo>
                  <a:pt x="746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Freeform 91"/>
          <p:cNvSpPr/>
          <p:nvPr/>
        </p:nvSpPr>
        <p:spPr>
          <a:xfrm rot="5400000">
            <a:off x="5788025" y="4017963"/>
            <a:ext cx="1779588" cy="144462"/>
          </a:xfrm>
          <a:custGeom>
            <a:avLst/>
            <a:gdLst/>
            <a:ahLst/>
            <a:cxnLst>
              <a:cxn ang="0">
                <a:pos x="885029" y="0"/>
              </a:cxn>
              <a:cxn ang="0">
                <a:pos x="0" y="133805"/>
              </a:cxn>
              <a:cxn ang="0">
                <a:pos x="0" y="144462"/>
              </a:cxn>
              <a:cxn ang="0">
                <a:pos x="885029" y="13025"/>
              </a:cxn>
              <a:cxn ang="0">
                <a:pos x="894559" y="13025"/>
              </a:cxn>
              <a:cxn ang="0">
                <a:pos x="1779588" y="144462"/>
              </a:cxn>
              <a:cxn ang="0">
                <a:pos x="1779588" y="133805"/>
              </a:cxn>
              <a:cxn ang="0">
                <a:pos x="894559" y="0"/>
              </a:cxn>
              <a:cxn ang="0">
                <a:pos x="885029" y="0"/>
              </a:cxn>
            </a:cxnLst>
            <a:rect l="0" t="0" r="0" b="0"/>
            <a:pathLst>
              <a:path w="1494" h="122">
                <a:moveTo>
                  <a:pt x="743" y="0"/>
                </a:moveTo>
                <a:lnTo>
                  <a:pt x="0" y="113"/>
                </a:lnTo>
                <a:lnTo>
                  <a:pt x="0" y="122"/>
                </a:lnTo>
                <a:lnTo>
                  <a:pt x="743" y="11"/>
                </a:lnTo>
                <a:lnTo>
                  <a:pt x="751" y="11"/>
                </a:lnTo>
                <a:lnTo>
                  <a:pt x="1494" y="122"/>
                </a:lnTo>
                <a:lnTo>
                  <a:pt x="1494" y="113"/>
                </a:lnTo>
                <a:lnTo>
                  <a:pt x="751" y="0"/>
                </a:lnTo>
                <a:lnTo>
                  <a:pt x="743" y="0"/>
                </a:lnTo>
                <a:close/>
              </a:path>
            </a:pathLst>
          </a:custGeom>
          <a:noFill/>
          <a:ln w="3175" cap="flat" cmpd="dbl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Freeform 92"/>
          <p:cNvSpPr/>
          <p:nvPr/>
        </p:nvSpPr>
        <p:spPr>
          <a:xfrm rot="5400000">
            <a:off x="3897313" y="3921125"/>
            <a:ext cx="1111250" cy="339725"/>
          </a:xfrm>
          <a:custGeom>
            <a:avLst/>
            <a:gdLst/>
            <a:ahLst/>
            <a:cxnLst>
              <a:cxn ang="0">
                <a:pos x="553838" y="339725"/>
              </a:cxn>
              <a:cxn ang="0">
                <a:pos x="0" y="5960"/>
              </a:cxn>
              <a:cxn ang="0">
                <a:pos x="0" y="0"/>
              </a:cxn>
              <a:cxn ang="0">
                <a:pos x="553838" y="327805"/>
              </a:cxn>
              <a:cxn ang="0">
                <a:pos x="1111250" y="0"/>
              </a:cxn>
              <a:cxn ang="0">
                <a:pos x="1111250" y="5960"/>
              </a:cxn>
              <a:cxn ang="0">
                <a:pos x="553838" y="339725"/>
              </a:cxn>
            </a:cxnLst>
            <a:rect l="0" t="0" r="0" b="0"/>
            <a:pathLst>
              <a:path w="933" h="285">
                <a:moveTo>
                  <a:pt x="465" y="285"/>
                </a:moveTo>
                <a:lnTo>
                  <a:pt x="0" y="5"/>
                </a:lnTo>
                <a:lnTo>
                  <a:pt x="0" y="0"/>
                </a:lnTo>
                <a:lnTo>
                  <a:pt x="465" y="275"/>
                </a:lnTo>
                <a:lnTo>
                  <a:pt x="933" y="0"/>
                </a:lnTo>
                <a:lnTo>
                  <a:pt x="933" y="5"/>
                </a:lnTo>
                <a:lnTo>
                  <a:pt x="465" y="285"/>
                </a:lnTo>
                <a:close/>
              </a:path>
            </a:pathLst>
          </a:custGeom>
          <a:noFill/>
          <a:ln w="3175" cap="flat" cmpd="dbl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" name="Freeform 93"/>
          <p:cNvSpPr/>
          <p:nvPr/>
        </p:nvSpPr>
        <p:spPr>
          <a:xfrm rot="5400000">
            <a:off x="4384675" y="3981450"/>
            <a:ext cx="1111250" cy="219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265" y="210695"/>
              </a:cxn>
              <a:cxn ang="0">
                <a:pos x="559794" y="210695"/>
              </a:cxn>
              <a:cxn ang="0">
                <a:pos x="1111250" y="0"/>
              </a:cxn>
              <a:cxn ang="0">
                <a:pos x="1111250" y="5986"/>
              </a:cxn>
              <a:cxn ang="0">
                <a:pos x="559794" y="219075"/>
              </a:cxn>
              <a:cxn ang="0">
                <a:pos x="550265" y="219075"/>
              </a:cxn>
              <a:cxn ang="0">
                <a:pos x="0" y="5986"/>
              </a:cxn>
              <a:cxn ang="0">
                <a:pos x="0" y="0"/>
              </a:cxn>
            </a:cxnLst>
            <a:rect l="0" t="0" r="0" b="0"/>
            <a:pathLst>
              <a:path w="933" h="183">
                <a:moveTo>
                  <a:pt x="0" y="0"/>
                </a:moveTo>
                <a:lnTo>
                  <a:pt x="462" y="176"/>
                </a:lnTo>
                <a:lnTo>
                  <a:pt x="470" y="176"/>
                </a:lnTo>
                <a:lnTo>
                  <a:pt x="933" y="0"/>
                </a:lnTo>
                <a:lnTo>
                  <a:pt x="933" y="5"/>
                </a:lnTo>
                <a:lnTo>
                  <a:pt x="470" y="183"/>
                </a:lnTo>
                <a:lnTo>
                  <a:pt x="462" y="183"/>
                </a:lnTo>
                <a:lnTo>
                  <a:pt x="0" y="5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" name="Freeform 94"/>
          <p:cNvSpPr/>
          <p:nvPr/>
        </p:nvSpPr>
        <p:spPr>
          <a:xfrm rot="5400000">
            <a:off x="4276725" y="3951288"/>
            <a:ext cx="1779588" cy="277812"/>
          </a:xfrm>
          <a:custGeom>
            <a:avLst/>
            <a:gdLst/>
            <a:ahLst/>
            <a:cxnLst>
              <a:cxn ang="0">
                <a:pos x="888603" y="277812"/>
              </a:cxn>
              <a:cxn ang="0">
                <a:pos x="0" y="10731"/>
              </a:cxn>
              <a:cxn ang="0">
                <a:pos x="0" y="0"/>
              </a:cxn>
              <a:cxn ang="0">
                <a:pos x="888603" y="264696"/>
              </a:cxn>
              <a:cxn ang="0">
                <a:pos x="1779588" y="0"/>
              </a:cxn>
              <a:cxn ang="0">
                <a:pos x="1779588" y="10731"/>
              </a:cxn>
              <a:cxn ang="0">
                <a:pos x="888603" y="277812"/>
              </a:cxn>
            </a:cxnLst>
            <a:rect l="0" t="0" r="0" b="0"/>
            <a:pathLst>
              <a:path w="1494" h="233">
                <a:moveTo>
                  <a:pt x="746" y="233"/>
                </a:moveTo>
                <a:lnTo>
                  <a:pt x="0" y="9"/>
                </a:lnTo>
                <a:lnTo>
                  <a:pt x="0" y="0"/>
                </a:lnTo>
                <a:lnTo>
                  <a:pt x="746" y="222"/>
                </a:lnTo>
                <a:lnTo>
                  <a:pt x="1494" y="0"/>
                </a:lnTo>
                <a:lnTo>
                  <a:pt x="1494" y="9"/>
                </a:lnTo>
                <a:lnTo>
                  <a:pt x="746" y="233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" name="Freeform 95"/>
          <p:cNvSpPr/>
          <p:nvPr/>
        </p:nvSpPr>
        <p:spPr>
          <a:xfrm rot="5400000">
            <a:off x="4800600" y="4017963"/>
            <a:ext cx="1779588" cy="144462"/>
          </a:xfrm>
          <a:custGeom>
            <a:avLst/>
            <a:gdLst/>
            <a:ahLst/>
            <a:cxnLst>
              <a:cxn ang="0">
                <a:pos x="885029" y="144462"/>
              </a:cxn>
              <a:cxn ang="0">
                <a:pos x="0" y="10657"/>
              </a:cxn>
              <a:cxn ang="0">
                <a:pos x="0" y="0"/>
              </a:cxn>
              <a:cxn ang="0">
                <a:pos x="885029" y="132621"/>
              </a:cxn>
              <a:cxn ang="0">
                <a:pos x="894559" y="132621"/>
              </a:cxn>
              <a:cxn ang="0">
                <a:pos x="1779588" y="0"/>
              </a:cxn>
              <a:cxn ang="0">
                <a:pos x="1779588" y="10657"/>
              </a:cxn>
              <a:cxn ang="0">
                <a:pos x="894559" y="144462"/>
              </a:cxn>
              <a:cxn ang="0">
                <a:pos x="885029" y="144462"/>
              </a:cxn>
            </a:cxnLst>
            <a:rect l="0" t="0" r="0" b="0"/>
            <a:pathLst>
              <a:path w="1494" h="122">
                <a:moveTo>
                  <a:pt x="743" y="122"/>
                </a:moveTo>
                <a:lnTo>
                  <a:pt x="0" y="9"/>
                </a:lnTo>
                <a:lnTo>
                  <a:pt x="0" y="0"/>
                </a:lnTo>
                <a:lnTo>
                  <a:pt x="743" y="112"/>
                </a:lnTo>
                <a:lnTo>
                  <a:pt x="751" y="112"/>
                </a:lnTo>
                <a:lnTo>
                  <a:pt x="1494" y="0"/>
                </a:lnTo>
                <a:lnTo>
                  <a:pt x="1494" y="9"/>
                </a:lnTo>
                <a:lnTo>
                  <a:pt x="751" y="122"/>
                </a:lnTo>
                <a:lnTo>
                  <a:pt x="743" y="122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" name="Freeform 96"/>
          <p:cNvSpPr/>
          <p:nvPr/>
        </p:nvSpPr>
        <p:spPr>
          <a:xfrm rot="5400000">
            <a:off x="5264150" y="4016375"/>
            <a:ext cx="2447925" cy="146050"/>
          </a:xfrm>
          <a:custGeom>
            <a:avLst/>
            <a:gdLst/>
            <a:ahLst/>
            <a:cxnLst>
              <a:cxn ang="0">
                <a:pos x="1222772" y="0"/>
              </a:cxn>
              <a:cxn ang="0">
                <a:pos x="0" y="131801"/>
              </a:cxn>
              <a:cxn ang="0">
                <a:pos x="0" y="146050"/>
              </a:cxn>
              <a:cxn ang="0">
                <a:pos x="1222772" y="16624"/>
              </a:cxn>
              <a:cxn ang="0">
                <a:pos x="2447925" y="146050"/>
              </a:cxn>
              <a:cxn ang="0">
                <a:pos x="2447925" y="131801"/>
              </a:cxn>
              <a:cxn ang="0">
                <a:pos x="1222772" y="0"/>
              </a:cxn>
            </a:cxnLst>
            <a:rect l="0" t="0" r="0" b="0"/>
            <a:pathLst>
              <a:path w="2056" h="123">
                <a:moveTo>
                  <a:pt x="1027" y="0"/>
                </a:moveTo>
                <a:lnTo>
                  <a:pt x="0" y="111"/>
                </a:lnTo>
                <a:lnTo>
                  <a:pt x="0" y="123"/>
                </a:lnTo>
                <a:lnTo>
                  <a:pt x="1027" y="14"/>
                </a:lnTo>
                <a:lnTo>
                  <a:pt x="2056" y="123"/>
                </a:lnTo>
                <a:lnTo>
                  <a:pt x="2056" y="111"/>
                </a:lnTo>
                <a:lnTo>
                  <a:pt x="1027" y="0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7" name="Freeform 97"/>
          <p:cNvSpPr/>
          <p:nvPr/>
        </p:nvSpPr>
        <p:spPr>
          <a:xfrm rot="5400000">
            <a:off x="4640263" y="4014788"/>
            <a:ext cx="2447925" cy="141287"/>
          </a:xfrm>
          <a:custGeom>
            <a:avLst/>
            <a:gdLst/>
            <a:ahLst/>
            <a:cxnLst>
              <a:cxn ang="0">
                <a:pos x="1222772" y="141287"/>
              </a:cxn>
              <a:cxn ang="0">
                <a:pos x="0" y="11873"/>
              </a:cxn>
              <a:cxn ang="0">
                <a:pos x="0" y="0"/>
              </a:cxn>
              <a:cxn ang="0">
                <a:pos x="1222772" y="123478"/>
              </a:cxn>
              <a:cxn ang="0">
                <a:pos x="2447925" y="0"/>
              </a:cxn>
              <a:cxn ang="0">
                <a:pos x="2447925" y="11873"/>
              </a:cxn>
              <a:cxn ang="0">
                <a:pos x="1222772" y="141287"/>
              </a:cxn>
            </a:cxnLst>
            <a:rect l="0" t="0" r="0" b="0"/>
            <a:pathLst>
              <a:path w="2056" h="119">
                <a:moveTo>
                  <a:pt x="1027" y="119"/>
                </a:moveTo>
                <a:lnTo>
                  <a:pt x="0" y="10"/>
                </a:lnTo>
                <a:lnTo>
                  <a:pt x="0" y="0"/>
                </a:lnTo>
                <a:lnTo>
                  <a:pt x="1027" y="104"/>
                </a:lnTo>
                <a:lnTo>
                  <a:pt x="2056" y="0"/>
                </a:lnTo>
                <a:lnTo>
                  <a:pt x="2056" y="10"/>
                </a:lnTo>
                <a:lnTo>
                  <a:pt x="1027" y="119"/>
                </a:lnTo>
                <a:close/>
              </a:path>
            </a:pathLst>
          </a:custGeom>
          <a:noFill/>
          <a:ln w="3175" cap="flat" cmpd="sng">
            <a:solidFill>
              <a:schemeClr val="tx1"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1482090" y="2034540"/>
            <a:ext cx="10285730" cy="1254760"/>
            <a:chOff x="2334" y="3314"/>
            <a:chExt cx="16198" cy="1976"/>
          </a:xfrm>
        </p:grpSpPr>
        <p:grpSp>
          <p:nvGrpSpPr>
            <p:cNvPr id="2" name="组合 1"/>
            <p:cNvGrpSpPr/>
            <p:nvPr/>
          </p:nvGrpSpPr>
          <p:grpSpPr>
            <a:xfrm>
              <a:off x="2334" y="3314"/>
              <a:ext cx="5225" cy="1976"/>
              <a:chOff x="1785" y="8885"/>
              <a:chExt cx="5225" cy="1976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1785" y="9709"/>
                <a:ext cx="5225" cy="1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4" name="TextBox 9"/>
              <p:cNvSpPr txBox="1"/>
              <p:nvPr/>
            </p:nvSpPr>
            <p:spPr>
              <a:xfrm>
                <a:off x="1940" y="8885"/>
                <a:ext cx="44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3308" y="3314"/>
              <a:ext cx="5225" cy="1976"/>
              <a:chOff x="1785" y="8885"/>
              <a:chExt cx="5225" cy="1976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1785" y="9709"/>
                <a:ext cx="5225" cy="1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7" name="TextBox 9"/>
              <p:cNvSpPr txBox="1"/>
              <p:nvPr/>
            </p:nvSpPr>
            <p:spPr>
              <a:xfrm>
                <a:off x="1940" y="8885"/>
                <a:ext cx="44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1482090" y="5239385"/>
            <a:ext cx="10285730" cy="1254760"/>
            <a:chOff x="2334" y="3314"/>
            <a:chExt cx="16198" cy="1976"/>
          </a:xfrm>
        </p:grpSpPr>
        <p:grpSp>
          <p:nvGrpSpPr>
            <p:cNvPr id="18" name="组合 17"/>
            <p:cNvGrpSpPr/>
            <p:nvPr/>
          </p:nvGrpSpPr>
          <p:grpSpPr>
            <a:xfrm>
              <a:off x="2334" y="3314"/>
              <a:ext cx="5225" cy="1976"/>
              <a:chOff x="1785" y="8885"/>
              <a:chExt cx="5225" cy="1976"/>
            </a:xfrm>
          </p:grpSpPr>
          <p:sp>
            <p:nvSpPr>
              <p:cNvPr id="48" name="矩形 47"/>
              <p:cNvSpPr/>
              <p:nvPr/>
            </p:nvSpPr>
            <p:spPr>
              <a:xfrm>
                <a:off x="1785" y="9709"/>
                <a:ext cx="5225" cy="1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49" name="TextBox 9"/>
              <p:cNvSpPr txBox="1"/>
              <p:nvPr/>
            </p:nvSpPr>
            <p:spPr>
              <a:xfrm>
                <a:off x="1940" y="8885"/>
                <a:ext cx="44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13308" y="3314"/>
              <a:ext cx="5225" cy="1976"/>
              <a:chOff x="1785" y="8885"/>
              <a:chExt cx="5225" cy="1976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1785" y="9709"/>
                <a:ext cx="5225" cy="1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52" name="TextBox 9"/>
              <p:cNvSpPr txBox="1"/>
              <p:nvPr/>
            </p:nvSpPr>
            <p:spPr>
              <a:xfrm>
                <a:off x="1940" y="8885"/>
                <a:ext cx="44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54" name="组合 53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56" name="流程图: 决策 55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" name="流程图: 决策 56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5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68400" y="2738438"/>
            <a:ext cx="1739900" cy="2676525"/>
            <a:chOff x="877074" y="1530569"/>
            <a:chExt cx="1303879" cy="2006430"/>
          </a:xfrm>
        </p:grpSpPr>
        <p:sp>
          <p:nvSpPr>
            <p:cNvPr id="3" name="等腰三角形 2"/>
            <p:cNvSpPr/>
            <p:nvPr/>
          </p:nvSpPr>
          <p:spPr>
            <a:xfrm>
              <a:off x="877074" y="1760249"/>
              <a:ext cx="1303879" cy="1776750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30723" name="文本框 5"/>
            <p:cNvSpPr txBox="1"/>
            <p:nvPr/>
          </p:nvSpPr>
          <p:spPr>
            <a:xfrm>
              <a:off x="1316063" y="1530569"/>
              <a:ext cx="435419" cy="2344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en-US" altLang="zh-CN" sz="1300" dirty="0">
                  <a:solidFill>
                    <a:schemeClr val="bg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rPr>
                <a:t>25%</a:t>
              </a:r>
              <a:endParaRPr lang="zh-CN" altLang="en-US" sz="1300" dirty="0">
                <a:solidFill>
                  <a:schemeClr val="bg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884363" y="2049463"/>
            <a:ext cx="1836737" cy="3365500"/>
            <a:chOff x="1412905" y="1012409"/>
            <a:chExt cx="1378510" cy="2524590"/>
          </a:xfrm>
        </p:grpSpPr>
        <p:sp>
          <p:nvSpPr>
            <p:cNvPr id="4" name="等腰三角形 3"/>
            <p:cNvSpPr/>
            <p:nvPr/>
          </p:nvSpPr>
          <p:spPr>
            <a:xfrm>
              <a:off x="1412905" y="1216043"/>
              <a:ext cx="1378510" cy="2320956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30726" name="文本框 6"/>
            <p:cNvSpPr txBox="1"/>
            <p:nvPr/>
          </p:nvSpPr>
          <p:spPr>
            <a:xfrm>
              <a:off x="1894252" y="1012409"/>
              <a:ext cx="434880" cy="23459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en-US" altLang="zh-CN" sz="1300" dirty="0">
                  <a:solidFill>
                    <a:schemeClr val="bg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rPr>
                <a:t>39%</a:t>
              </a:r>
              <a:endParaRPr lang="zh-CN" altLang="en-US" sz="1300" dirty="0">
                <a:solidFill>
                  <a:schemeClr val="bg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786063" y="2979738"/>
            <a:ext cx="1506537" cy="2435225"/>
            <a:chOff x="2089828" y="1711544"/>
            <a:chExt cx="1129622" cy="1825454"/>
          </a:xfrm>
        </p:grpSpPr>
        <p:sp>
          <p:nvSpPr>
            <p:cNvPr id="5" name="等腰三角形 4"/>
            <p:cNvSpPr/>
            <p:nvPr/>
          </p:nvSpPr>
          <p:spPr>
            <a:xfrm>
              <a:off x="2089828" y="1998333"/>
              <a:ext cx="1129622" cy="1538665"/>
            </a:xfrm>
            <a:prstGeom prst="triangle">
              <a:avLst/>
            </a:prstGeom>
            <a:noFill/>
            <a:ln w="3175">
              <a:solidFill>
                <a:schemeClr val="tx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30729" name="文本框 7"/>
            <p:cNvSpPr txBox="1"/>
            <p:nvPr/>
          </p:nvSpPr>
          <p:spPr>
            <a:xfrm>
              <a:off x="2407646" y="1711544"/>
              <a:ext cx="434471" cy="2344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en-US" altLang="zh-CN" sz="1300" dirty="0">
                  <a:solidFill>
                    <a:schemeClr val="bg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rPr>
                <a:t>18%</a:t>
              </a:r>
              <a:endParaRPr lang="zh-CN" altLang="en-US" sz="1300" dirty="0">
                <a:solidFill>
                  <a:schemeClr val="bg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602288" y="1943100"/>
            <a:ext cx="1054100" cy="1054100"/>
            <a:chOff x="4469008" y="1257757"/>
            <a:chExt cx="790629" cy="790118"/>
          </a:xfrm>
        </p:grpSpPr>
        <p:sp>
          <p:nvSpPr>
            <p:cNvPr id="18" name="椭圆 17"/>
            <p:cNvSpPr/>
            <p:nvPr/>
          </p:nvSpPr>
          <p:spPr>
            <a:xfrm>
              <a:off x="4469008" y="1257757"/>
              <a:ext cx="790629" cy="790118"/>
            </a:xfrm>
            <a:prstGeom prst="ellipse">
              <a:avLst/>
            </a:prstGeom>
            <a:noFill/>
            <a:ln w="3175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30732" name="文本框 16"/>
            <p:cNvSpPr txBox="1"/>
            <p:nvPr/>
          </p:nvSpPr>
          <p:spPr>
            <a:xfrm>
              <a:off x="4494012" y="1460046"/>
              <a:ext cx="731094" cy="3998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en-US" altLang="zh-CN" sz="26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rPr>
                <a:t>39%</a:t>
              </a:r>
              <a:endParaRPr lang="en-US" altLang="zh-CN" sz="26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602288" y="3524250"/>
            <a:ext cx="1054100" cy="1054100"/>
            <a:chOff x="4469008" y="1257757"/>
            <a:chExt cx="790629" cy="790118"/>
          </a:xfrm>
        </p:grpSpPr>
        <p:sp>
          <p:nvSpPr>
            <p:cNvPr id="21" name="椭圆 20"/>
            <p:cNvSpPr/>
            <p:nvPr/>
          </p:nvSpPr>
          <p:spPr>
            <a:xfrm>
              <a:off x="4469008" y="1257757"/>
              <a:ext cx="790629" cy="790118"/>
            </a:xfrm>
            <a:prstGeom prst="ellipse">
              <a:avLst/>
            </a:prstGeom>
            <a:noFill/>
            <a:ln w="3175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30735" name="文本框 21"/>
            <p:cNvSpPr txBox="1"/>
            <p:nvPr/>
          </p:nvSpPr>
          <p:spPr>
            <a:xfrm>
              <a:off x="4494012" y="1460046"/>
              <a:ext cx="731094" cy="3998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en-US" altLang="zh-CN" sz="26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rPr>
                <a:t>25%</a:t>
              </a:r>
              <a:endParaRPr lang="en-US" altLang="zh-CN" sz="26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602288" y="5105400"/>
            <a:ext cx="1054100" cy="1054100"/>
            <a:chOff x="4469008" y="1257757"/>
            <a:chExt cx="790629" cy="790118"/>
          </a:xfrm>
        </p:grpSpPr>
        <p:sp>
          <p:nvSpPr>
            <p:cNvPr id="24" name="椭圆 23"/>
            <p:cNvSpPr/>
            <p:nvPr/>
          </p:nvSpPr>
          <p:spPr>
            <a:xfrm>
              <a:off x="4469008" y="1257757"/>
              <a:ext cx="790629" cy="790118"/>
            </a:xfrm>
            <a:prstGeom prst="ellipse">
              <a:avLst/>
            </a:prstGeom>
            <a:noFill/>
            <a:ln w="3175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 Light" panose="020B0502040204020203" pitchFamily="34" charset="-122"/>
                <a:cs typeface="+mn-cs"/>
              </a:endParaRPr>
            </a:p>
          </p:txBody>
        </p:sp>
        <p:sp>
          <p:nvSpPr>
            <p:cNvPr id="30738" name="文本框 24"/>
            <p:cNvSpPr txBox="1"/>
            <p:nvPr/>
          </p:nvSpPr>
          <p:spPr>
            <a:xfrm>
              <a:off x="4494012" y="1460046"/>
              <a:ext cx="731094" cy="3998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 indent="0" eaLnBrk="1" hangingPunct="1"/>
              <a:r>
                <a:rPr lang="en-US" altLang="zh-CN" sz="26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rPr>
                <a:t>17%</a:t>
              </a:r>
              <a:endParaRPr lang="en-US" altLang="zh-CN" sz="26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1169988" y="5626100"/>
            <a:ext cx="3122613" cy="762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24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 Light" panose="020B0502040204020203" pitchFamily="34" charset="-122"/>
              <a:cs typeface="+mn-cs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980238" y="1731636"/>
            <a:ext cx="3243262" cy="1102052"/>
            <a:chOff x="10993" y="3026"/>
            <a:chExt cx="5108" cy="1737"/>
          </a:xfrm>
        </p:grpSpPr>
        <p:sp>
          <p:nvSpPr>
            <p:cNvPr id="30741" name="TextBox 9"/>
            <p:cNvSpPr txBox="1"/>
            <p:nvPr/>
          </p:nvSpPr>
          <p:spPr>
            <a:xfrm>
              <a:off x="10993" y="3026"/>
              <a:ext cx="4283" cy="62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30742" name="TextBox 9"/>
            <p:cNvSpPr txBox="1"/>
            <p:nvPr/>
          </p:nvSpPr>
          <p:spPr>
            <a:xfrm>
              <a:off x="10993" y="3755"/>
              <a:ext cx="5108" cy="10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980238" y="3468361"/>
            <a:ext cx="3646487" cy="1102052"/>
            <a:chOff x="10993" y="3026"/>
            <a:chExt cx="5743" cy="1737"/>
          </a:xfrm>
        </p:grpSpPr>
        <p:sp>
          <p:nvSpPr>
            <p:cNvPr id="30744" name="TextBox 9"/>
            <p:cNvSpPr txBox="1"/>
            <p:nvPr/>
          </p:nvSpPr>
          <p:spPr>
            <a:xfrm>
              <a:off x="10993" y="3026"/>
              <a:ext cx="4283" cy="62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30745" name="TextBox 9"/>
            <p:cNvSpPr txBox="1"/>
            <p:nvPr/>
          </p:nvSpPr>
          <p:spPr>
            <a:xfrm>
              <a:off x="10993" y="3755"/>
              <a:ext cx="5743" cy="10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081838" y="5205086"/>
            <a:ext cx="3544887" cy="1102052"/>
            <a:chOff x="10993" y="3026"/>
            <a:chExt cx="5583" cy="1737"/>
          </a:xfrm>
        </p:grpSpPr>
        <p:sp>
          <p:nvSpPr>
            <p:cNvPr id="30747" name="TextBox 9"/>
            <p:cNvSpPr txBox="1"/>
            <p:nvPr/>
          </p:nvSpPr>
          <p:spPr>
            <a:xfrm>
              <a:off x="10993" y="3026"/>
              <a:ext cx="4283" cy="62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/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30748" name="TextBox 9"/>
            <p:cNvSpPr txBox="1"/>
            <p:nvPr/>
          </p:nvSpPr>
          <p:spPr>
            <a:xfrm>
              <a:off x="10993" y="3755"/>
              <a:ext cx="5583" cy="10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lvl="0" indent="0" eaLnBrk="1" hangingPunct="1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Add text message</a:t>
              </a:r>
              <a:r>
                <a:rPr lang="en-US" altLang="zh-CN" sz="12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宋体" panose="02010600030101010101" pitchFamily="2" charset="-122"/>
                </a:rPr>
                <a:t>Add text message Add text message</a:t>
              </a:r>
              <a:endParaRPr lang="en-US" altLang="zh-CN" sz="12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1" name="组合 30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3" name="流程图: 决策 32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流程图: 决策 33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 advClick="0" advTm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ldLvl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2201545" y="1776730"/>
            <a:ext cx="0" cy="3426460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/>
        </p:nvGrpSpPr>
        <p:grpSpPr>
          <a:xfrm>
            <a:off x="2201545" y="4821555"/>
            <a:ext cx="7070090" cy="74930"/>
            <a:chOff x="3129" y="7749"/>
            <a:chExt cx="11134" cy="118"/>
          </a:xfrm>
        </p:grpSpPr>
        <p:sp>
          <p:nvSpPr>
            <p:cNvPr id="5" name="矩形 4"/>
            <p:cNvSpPr/>
            <p:nvPr/>
          </p:nvSpPr>
          <p:spPr>
            <a:xfrm>
              <a:off x="3129" y="7749"/>
              <a:ext cx="11134" cy="1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129" y="7749"/>
              <a:ext cx="8867" cy="1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201545" y="2592705"/>
            <a:ext cx="7070090" cy="75565"/>
            <a:chOff x="3129" y="7749"/>
            <a:chExt cx="11134" cy="119"/>
          </a:xfrm>
        </p:grpSpPr>
        <p:sp>
          <p:nvSpPr>
            <p:cNvPr id="9" name="矩形 8"/>
            <p:cNvSpPr/>
            <p:nvPr/>
          </p:nvSpPr>
          <p:spPr>
            <a:xfrm>
              <a:off x="3129" y="7749"/>
              <a:ext cx="11134" cy="1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3129" y="7749"/>
              <a:ext cx="4898" cy="1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201545" y="3291840"/>
            <a:ext cx="7070090" cy="75565"/>
            <a:chOff x="3129" y="7749"/>
            <a:chExt cx="11134" cy="119"/>
          </a:xfrm>
        </p:grpSpPr>
        <p:sp>
          <p:nvSpPr>
            <p:cNvPr id="14" name="矩形 13"/>
            <p:cNvSpPr/>
            <p:nvPr/>
          </p:nvSpPr>
          <p:spPr>
            <a:xfrm>
              <a:off x="3129" y="7749"/>
              <a:ext cx="11134" cy="1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3129" y="7749"/>
              <a:ext cx="7733" cy="1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201545" y="4000500"/>
            <a:ext cx="7070090" cy="75565"/>
            <a:chOff x="3129" y="7749"/>
            <a:chExt cx="11134" cy="119"/>
          </a:xfrm>
        </p:grpSpPr>
        <p:sp>
          <p:nvSpPr>
            <p:cNvPr id="17" name="矩形 16"/>
            <p:cNvSpPr/>
            <p:nvPr/>
          </p:nvSpPr>
          <p:spPr>
            <a:xfrm>
              <a:off x="3129" y="7749"/>
              <a:ext cx="11134" cy="1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3129" y="7749"/>
              <a:ext cx="6032" cy="1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Box 9"/>
          <p:cNvSpPr txBox="1"/>
          <p:nvPr/>
        </p:nvSpPr>
        <p:spPr>
          <a:xfrm>
            <a:off x="634365" y="4631055"/>
            <a:ext cx="1490980" cy="3352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indent="0" eaLnBrk="1" hangingPunct="1"/>
            <a:r>
              <a: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rPr>
              <a:t>Tittle Here</a:t>
            </a:r>
            <a:endParaRPr lang="en-US" altLang="zh-CN" sz="1600" dirty="0">
              <a:solidFill>
                <a:schemeClr val="tx1"/>
              </a:solidFill>
              <a:latin typeface="方正兰亭纤黑_GBK" panose="02000000000000000000" pitchFamily="2" charset="-122"/>
              <a:ea typeface="方正兰亭纤黑_GBK" panose="02000000000000000000" pitchFamily="2" charset="-122"/>
            </a:endParaRPr>
          </a:p>
        </p:txBody>
      </p:sp>
      <p:sp>
        <p:nvSpPr>
          <p:cNvPr id="19" name="TextBox 9"/>
          <p:cNvSpPr txBox="1"/>
          <p:nvPr/>
        </p:nvSpPr>
        <p:spPr>
          <a:xfrm>
            <a:off x="634365" y="2417445"/>
            <a:ext cx="1490980" cy="3352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indent="0" eaLnBrk="1" hangingPunct="1"/>
            <a:r>
              <a: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rPr>
              <a:t>Tittle Here</a:t>
            </a:r>
            <a:endParaRPr lang="en-US" altLang="zh-CN" sz="1600" dirty="0">
              <a:solidFill>
                <a:schemeClr val="tx1"/>
              </a:solidFill>
              <a:latin typeface="方正兰亭纤黑_GBK" panose="02000000000000000000" pitchFamily="2" charset="-122"/>
              <a:ea typeface="方正兰亭纤黑_GBK" panose="02000000000000000000" pitchFamily="2" charset="-122"/>
            </a:endParaRPr>
          </a:p>
        </p:txBody>
      </p:sp>
      <p:sp>
        <p:nvSpPr>
          <p:cNvPr id="20" name="TextBox 9"/>
          <p:cNvSpPr txBox="1"/>
          <p:nvPr/>
        </p:nvSpPr>
        <p:spPr>
          <a:xfrm>
            <a:off x="634365" y="3893185"/>
            <a:ext cx="1490980" cy="3352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indent="0" eaLnBrk="1" hangingPunct="1"/>
            <a:r>
              <a: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rPr>
              <a:t>Tittle Here</a:t>
            </a:r>
            <a:endParaRPr lang="en-US" altLang="zh-CN" sz="1600" dirty="0">
              <a:solidFill>
                <a:schemeClr val="tx1"/>
              </a:solidFill>
              <a:latin typeface="方正兰亭纤黑_GBK" panose="02000000000000000000" pitchFamily="2" charset="-122"/>
              <a:ea typeface="方正兰亭纤黑_GBK" panose="02000000000000000000" pitchFamily="2" charset="-122"/>
            </a:endParaRPr>
          </a:p>
        </p:txBody>
      </p:sp>
      <p:sp>
        <p:nvSpPr>
          <p:cNvPr id="21" name="TextBox 9"/>
          <p:cNvSpPr txBox="1"/>
          <p:nvPr/>
        </p:nvSpPr>
        <p:spPr>
          <a:xfrm>
            <a:off x="634365" y="3155315"/>
            <a:ext cx="1490980" cy="3352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indent="0" eaLnBrk="1" hangingPunct="1"/>
            <a:r>
              <a: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rPr>
              <a:t>Tittle Here</a:t>
            </a:r>
            <a:endParaRPr lang="en-US" altLang="zh-CN" sz="1600" dirty="0">
              <a:solidFill>
                <a:schemeClr val="tx1"/>
              </a:solidFill>
              <a:latin typeface="方正兰亭纤黑_GBK" panose="02000000000000000000" pitchFamily="2" charset="-122"/>
              <a:ea typeface="方正兰亭纤黑_GBK" panose="02000000000000000000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567690" y="5476875"/>
            <a:ext cx="10141554" cy="1082040"/>
            <a:chOff x="9032" y="3339"/>
            <a:chExt cx="9120" cy="1704"/>
          </a:xfrm>
        </p:grpSpPr>
        <p:sp>
          <p:nvSpPr>
            <p:cNvPr id="28" name="矩形 27"/>
            <p:cNvSpPr/>
            <p:nvPr/>
          </p:nvSpPr>
          <p:spPr>
            <a:xfrm>
              <a:off x="9032" y="3891"/>
              <a:ext cx="9120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, Not a sound from the pavement Has the moon lost her memory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36" name="TextBox 9"/>
            <p:cNvSpPr txBox="1"/>
            <p:nvPr/>
          </p:nvSpPr>
          <p:spPr>
            <a:xfrm>
              <a:off x="12484" y="3339"/>
              <a:ext cx="2798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3" name="组合 22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26" name="流程图: 决策 25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流程图: 决策 26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5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493510" y="1776730"/>
            <a:ext cx="5779135" cy="4559249"/>
            <a:chOff x="5094" y="2025"/>
            <a:chExt cx="9101" cy="8414"/>
          </a:xfrm>
        </p:grpSpPr>
        <p:cxnSp>
          <p:nvCxnSpPr>
            <p:cNvPr id="2" name="直接连接符 1"/>
            <p:cNvCxnSpPr/>
            <p:nvPr/>
          </p:nvCxnSpPr>
          <p:spPr>
            <a:xfrm rot="16200000">
              <a:off x="9444" y="5713"/>
              <a:ext cx="0" cy="7665"/>
            </a:xfrm>
            <a:prstGeom prst="line">
              <a:avLst/>
            </a:prstGeom>
            <a:ln w="12700" cmpd="sng">
              <a:solidFill>
                <a:schemeClr val="accent1">
                  <a:shade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组合 6"/>
            <p:cNvGrpSpPr/>
            <p:nvPr/>
          </p:nvGrpSpPr>
          <p:grpSpPr>
            <a:xfrm rot="16200000">
              <a:off x="8701" y="5726"/>
              <a:ext cx="7521" cy="118"/>
              <a:chOff x="3129" y="7749"/>
              <a:chExt cx="11134" cy="118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3129" y="7749"/>
                <a:ext cx="11134" cy="11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3129" y="7749"/>
                <a:ext cx="8867" cy="11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 rot="16200000">
              <a:off x="2788" y="5726"/>
              <a:ext cx="7521" cy="119"/>
              <a:chOff x="3129" y="7749"/>
              <a:chExt cx="11134" cy="119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3129" y="7749"/>
                <a:ext cx="11134" cy="11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3129" y="7749"/>
                <a:ext cx="4898" cy="11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 rot="16200000">
              <a:off x="4759" y="5726"/>
              <a:ext cx="7521" cy="119"/>
              <a:chOff x="3129" y="7749"/>
              <a:chExt cx="11134" cy="119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3129" y="7749"/>
                <a:ext cx="11134" cy="11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3129" y="7749"/>
                <a:ext cx="7733" cy="11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 rot="16200000">
              <a:off x="6730" y="5726"/>
              <a:ext cx="7521" cy="119"/>
              <a:chOff x="3129" y="7749"/>
              <a:chExt cx="11134" cy="119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3129" y="7749"/>
                <a:ext cx="11134" cy="11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3129" y="7749"/>
                <a:ext cx="6032" cy="11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4" name="TextBox 9"/>
            <p:cNvSpPr txBox="1"/>
            <p:nvPr/>
          </p:nvSpPr>
          <p:spPr>
            <a:xfrm>
              <a:off x="11847" y="9820"/>
              <a:ext cx="2348" cy="6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eaLnBrk="1" hangingPunct="1"/>
              <a:r>
                <a:rPr lang="en-US" altLang="zh-CN" sz="16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19" name="TextBox 9"/>
            <p:cNvSpPr txBox="1"/>
            <p:nvPr/>
          </p:nvSpPr>
          <p:spPr>
            <a:xfrm>
              <a:off x="5094" y="9820"/>
              <a:ext cx="2348" cy="6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eaLnBrk="1" hangingPunct="1"/>
              <a:r>
                <a:rPr lang="en-US" altLang="zh-CN" sz="16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20" name="TextBox 9"/>
            <p:cNvSpPr txBox="1"/>
            <p:nvPr/>
          </p:nvSpPr>
          <p:spPr>
            <a:xfrm>
              <a:off x="9596" y="9820"/>
              <a:ext cx="2348" cy="6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eaLnBrk="1" hangingPunct="1"/>
              <a:r>
                <a:rPr lang="en-US" altLang="zh-CN" sz="16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  <p:sp>
          <p:nvSpPr>
            <p:cNvPr id="21" name="TextBox 9"/>
            <p:cNvSpPr txBox="1"/>
            <p:nvPr/>
          </p:nvSpPr>
          <p:spPr>
            <a:xfrm>
              <a:off x="7345" y="9820"/>
              <a:ext cx="2348" cy="6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eaLnBrk="1" hangingPunct="1"/>
              <a:r>
                <a:rPr lang="en-US" altLang="zh-CN" sz="16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16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08965" y="1707515"/>
            <a:ext cx="6576695" cy="1188720"/>
            <a:chOff x="389" y="2585"/>
            <a:chExt cx="10357" cy="1872"/>
          </a:xfrm>
        </p:grpSpPr>
        <p:sp>
          <p:nvSpPr>
            <p:cNvPr id="12" name="矩形 11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389" y="3021"/>
              <a:ext cx="1156" cy="1156"/>
              <a:chOff x="3615" y="5975"/>
              <a:chExt cx="1156" cy="1156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560" name="文本框 39"/>
              <p:cNvSpPr txBox="1"/>
              <p:nvPr/>
            </p:nvSpPr>
            <p:spPr>
              <a:xfrm>
                <a:off x="3730" y="6169"/>
                <a:ext cx="927" cy="7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01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608965" y="3293110"/>
            <a:ext cx="6576695" cy="1188720"/>
            <a:chOff x="389" y="2585"/>
            <a:chExt cx="10357" cy="1872"/>
          </a:xfrm>
        </p:grpSpPr>
        <p:sp>
          <p:nvSpPr>
            <p:cNvPr id="25" name="矩形 24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02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608965" y="4878705"/>
            <a:ext cx="6576695" cy="1188720"/>
            <a:chOff x="389" y="2585"/>
            <a:chExt cx="10357" cy="1872"/>
          </a:xfrm>
        </p:grpSpPr>
        <p:sp>
          <p:nvSpPr>
            <p:cNvPr id="30" name="矩形 29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03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6" name="组合 35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8" name="流程图: 决策 37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流程图: 决策 38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7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椭圆 170"/>
          <p:cNvSpPr/>
          <p:nvPr/>
        </p:nvSpPr>
        <p:spPr>
          <a:xfrm>
            <a:off x="5254319" y="3877931"/>
            <a:ext cx="1646050" cy="1646050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4209398" y="2833010"/>
            <a:ext cx="3735895" cy="3735895"/>
          </a:xfrm>
          <a:prstGeom prst="ellipse">
            <a:avLst/>
          </a:prstGeom>
          <a:noFill/>
          <a:ln>
            <a:solidFill>
              <a:schemeClr val="tx1">
                <a:alpha val="51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3" name="椭圆 172"/>
          <p:cNvSpPr/>
          <p:nvPr/>
        </p:nvSpPr>
        <p:spPr>
          <a:xfrm>
            <a:off x="4139957" y="2763569"/>
            <a:ext cx="3874777" cy="387477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4" name="矩形 183"/>
          <p:cNvSpPr/>
          <p:nvPr/>
        </p:nvSpPr>
        <p:spPr>
          <a:xfrm>
            <a:off x="5245888" y="4692184"/>
            <a:ext cx="2031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defRPr/>
            </a:pPr>
            <a:r>
              <a:rPr lang="en-US" altLang="zh-CN" spc="300" noProof="1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cs typeface="微软雅黑 Light" panose="020B0502040204020203" pitchFamily="34" charset="-122"/>
              </a:rPr>
              <a:t>Tittle here</a:t>
            </a:r>
            <a:endParaRPr lang="en-US" altLang="zh-CN" spc="300" noProof="1">
              <a:solidFill>
                <a:schemeClr val="tx1"/>
              </a:solidFill>
              <a:latin typeface="方正兰亭纤黑_GBK" panose="02000000000000000000" pitchFamily="2" charset="-122"/>
              <a:ea typeface="方正兰亭纤黑_GBK" panose="02000000000000000000" pitchFamily="2" charset="-122"/>
              <a:cs typeface="微软雅黑 Light" panose="020B0502040204020203" pitchFamily="34" charset="-122"/>
            </a:endParaRPr>
          </a:p>
        </p:txBody>
      </p:sp>
      <p:sp>
        <p:nvSpPr>
          <p:cNvPr id="185" name="椭圆 184"/>
          <p:cNvSpPr/>
          <p:nvPr/>
        </p:nvSpPr>
        <p:spPr>
          <a:xfrm>
            <a:off x="5781009" y="2466471"/>
            <a:ext cx="592667" cy="592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Noto Sans S Chinese Bold" panose="020B0800000000000000" pitchFamily="34" charset="-122"/>
                <a:ea typeface="Noto Sans S Chinese Bold" panose="020B0800000000000000" pitchFamily="34" charset="-122"/>
              </a:rPr>
              <a:t>1</a:t>
            </a:r>
            <a:endParaRPr lang="en-US" altLang="zh-CN" dirty="0">
              <a:solidFill>
                <a:schemeClr val="tx1"/>
              </a:solidFill>
              <a:latin typeface="Noto Sans S Chinese Bold" panose="020B0800000000000000" pitchFamily="34" charset="-122"/>
              <a:ea typeface="Noto Sans S Chinese Bold" panose="020B0800000000000000" pitchFamily="34" charset="-122"/>
            </a:endParaRPr>
          </a:p>
        </p:txBody>
      </p:sp>
      <p:sp>
        <p:nvSpPr>
          <p:cNvPr id="186" name="椭圆 185"/>
          <p:cNvSpPr/>
          <p:nvPr/>
        </p:nvSpPr>
        <p:spPr>
          <a:xfrm>
            <a:off x="3913063" y="3825621"/>
            <a:ext cx="592667" cy="592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Noto Sans S Chinese Bold" panose="020B0800000000000000" pitchFamily="34" charset="-122"/>
                <a:ea typeface="Noto Sans S Chinese Bold" panose="020B0800000000000000" pitchFamily="34" charset="-122"/>
              </a:rPr>
              <a:t>5</a:t>
            </a:r>
            <a:endParaRPr lang="en-US" altLang="zh-CN" dirty="0">
              <a:solidFill>
                <a:schemeClr val="tx1"/>
              </a:solidFill>
              <a:latin typeface="Noto Sans S Chinese Bold" panose="020B0800000000000000" pitchFamily="34" charset="-122"/>
              <a:ea typeface="Noto Sans S Chinese Bold" panose="020B0800000000000000" pitchFamily="34" charset="-122"/>
            </a:endParaRPr>
          </a:p>
        </p:txBody>
      </p:sp>
      <p:sp>
        <p:nvSpPr>
          <p:cNvPr id="187" name="椭圆 186"/>
          <p:cNvSpPr/>
          <p:nvPr/>
        </p:nvSpPr>
        <p:spPr>
          <a:xfrm>
            <a:off x="4465873" y="5830189"/>
            <a:ext cx="592667" cy="592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Noto Sans S Chinese Bold" panose="020B0800000000000000" pitchFamily="34" charset="-122"/>
                <a:ea typeface="Noto Sans S Chinese Bold" panose="020B0800000000000000" pitchFamily="34" charset="-122"/>
              </a:rPr>
              <a:t>4</a:t>
            </a:r>
            <a:endParaRPr lang="en-US" altLang="zh-CN" dirty="0">
              <a:solidFill>
                <a:schemeClr val="tx1"/>
              </a:solidFill>
              <a:latin typeface="Noto Sans S Chinese Bold" panose="020B0800000000000000" pitchFamily="34" charset="-122"/>
              <a:ea typeface="Noto Sans S Chinese Bold" panose="020B0800000000000000" pitchFamily="34" charset="-122"/>
            </a:endParaRPr>
          </a:p>
        </p:txBody>
      </p:sp>
      <p:sp>
        <p:nvSpPr>
          <p:cNvPr id="188" name="椭圆 187"/>
          <p:cNvSpPr/>
          <p:nvPr/>
        </p:nvSpPr>
        <p:spPr>
          <a:xfrm>
            <a:off x="7712951" y="3877932"/>
            <a:ext cx="592667" cy="592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Noto Sans S Chinese Bold" panose="020B0800000000000000" pitchFamily="34" charset="-122"/>
                <a:ea typeface="Noto Sans S Chinese Bold" panose="020B0800000000000000" pitchFamily="34" charset="-122"/>
              </a:rPr>
              <a:t>2</a:t>
            </a:r>
            <a:endParaRPr lang="en-US" altLang="zh-CN" dirty="0">
              <a:solidFill>
                <a:schemeClr val="tx1"/>
              </a:solidFill>
              <a:latin typeface="Noto Sans S Chinese Bold" panose="020B0800000000000000" pitchFamily="34" charset="-122"/>
              <a:ea typeface="Noto Sans S Chinese Bold" panose="020B0800000000000000" pitchFamily="34" charset="-122"/>
            </a:endParaRPr>
          </a:p>
        </p:txBody>
      </p:sp>
      <p:sp>
        <p:nvSpPr>
          <p:cNvPr id="189" name="椭圆 188"/>
          <p:cNvSpPr/>
          <p:nvPr/>
        </p:nvSpPr>
        <p:spPr>
          <a:xfrm>
            <a:off x="7020344" y="5830188"/>
            <a:ext cx="592667" cy="592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Noto Sans S Chinese Bold" panose="020B0800000000000000" pitchFamily="34" charset="-122"/>
                <a:ea typeface="Noto Sans S Chinese Bold" panose="020B0800000000000000" pitchFamily="34" charset="-122"/>
              </a:rPr>
              <a:t>3</a:t>
            </a:r>
            <a:endParaRPr lang="en-US" altLang="zh-CN" dirty="0">
              <a:solidFill>
                <a:schemeClr val="tx1"/>
              </a:solidFill>
              <a:latin typeface="Noto Sans S Chinese Bold" panose="020B0800000000000000" pitchFamily="34" charset="-122"/>
              <a:ea typeface="Noto Sans S Chinese Bold" panose="020B0800000000000000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438450" y="3294915"/>
            <a:ext cx="3141662" cy="3142999"/>
            <a:chOff x="8438450" y="1958867"/>
            <a:chExt cx="3141662" cy="3142999"/>
          </a:xfrm>
        </p:grpSpPr>
        <p:grpSp>
          <p:nvGrpSpPr>
            <p:cNvPr id="190" name="组合 189"/>
            <p:cNvGrpSpPr/>
            <p:nvPr/>
          </p:nvGrpSpPr>
          <p:grpSpPr>
            <a:xfrm>
              <a:off x="8438450" y="3855945"/>
              <a:ext cx="3141662" cy="1245921"/>
              <a:chOff x="4884266" y="3832043"/>
              <a:chExt cx="3141662" cy="1245921"/>
            </a:xfrm>
          </p:grpSpPr>
          <p:sp>
            <p:nvSpPr>
              <p:cNvPr id="191" name="TextBox 9"/>
              <p:cNvSpPr txBox="1"/>
              <p:nvPr/>
            </p:nvSpPr>
            <p:spPr bwMode="auto">
              <a:xfrm>
                <a:off x="4884266" y="3832043"/>
                <a:ext cx="2719387" cy="400110"/>
              </a:xfrm>
              <a:prstGeom prst="rect">
                <a:avLst/>
              </a:prstGeom>
              <a:noFill/>
            </p:spPr>
            <p:txBody>
              <a:bodyPr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defRPr/>
                </a:pPr>
                <a:r>
                  <a:rPr lang="en-US" altLang="zh-CN" sz="2000" spc="300" noProof="1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cs typeface="微软雅黑 Light" panose="020B0502040204020203" pitchFamily="34" charset="-122"/>
                  </a:rPr>
                  <a:t>Tittle here</a:t>
                </a:r>
                <a:endParaRPr lang="en-US" altLang="zh-CN" sz="2000" spc="300" noProof="1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cs typeface="微软雅黑 Light" panose="020B0502040204020203" pitchFamily="34" charset="-122"/>
                </a:endParaRPr>
              </a:p>
            </p:txBody>
          </p:sp>
          <p:sp>
            <p:nvSpPr>
              <p:cNvPr id="192" name="TextBox 9"/>
              <p:cNvSpPr txBox="1">
                <a:spLocks noChangeArrowheads="1"/>
              </p:cNvSpPr>
              <p:nvPr/>
            </p:nvSpPr>
            <p:spPr bwMode="auto">
              <a:xfrm>
                <a:off x="4884266" y="4154634"/>
                <a:ext cx="3141662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黑_GBK" panose="02000000000000000000" pitchFamily="2" charset="-122"/>
                  </a:rPr>
                  <a:t>leave night , Not a sound from the pavement Has the moon lost her memory She is smiling alone In the lamplight</a:t>
                </a:r>
                <a:endParaRPr lang="en-US" altLang="zh-CN" sz="1200" dirty="0">
                  <a:solidFill>
                    <a:schemeClr val="tx1"/>
                  </a:solidFill>
                  <a:latin typeface="方正兰亭黑_GBK" panose="02000000000000000000" pitchFamily="2" charset="-122"/>
                </a:endParaRPr>
              </a:p>
            </p:txBody>
          </p:sp>
        </p:grpSp>
        <p:grpSp>
          <p:nvGrpSpPr>
            <p:cNvPr id="193" name="组合 192"/>
            <p:cNvGrpSpPr/>
            <p:nvPr/>
          </p:nvGrpSpPr>
          <p:grpSpPr>
            <a:xfrm>
              <a:off x="8438450" y="1958867"/>
              <a:ext cx="3141662" cy="1245921"/>
              <a:chOff x="4884266" y="3832043"/>
              <a:chExt cx="3141662" cy="1245921"/>
            </a:xfrm>
          </p:grpSpPr>
          <p:sp>
            <p:nvSpPr>
              <p:cNvPr id="194" name="TextBox 9"/>
              <p:cNvSpPr txBox="1"/>
              <p:nvPr/>
            </p:nvSpPr>
            <p:spPr bwMode="auto">
              <a:xfrm>
                <a:off x="4884266" y="3832043"/>
                <a:ext cx="2719387" cy="400110"/>
              </a:xfrm>
              <a:prstGeom prst="rect">
                <a:avLst/>
              </a:prstGeom>
              <a:noFill/>
            </p:spPr>
            <p:txBody>
              <a:bodyPr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defRPr/>
                </a:pPr>
                <a:r>
                  <a:rPr lang="en-US" altLang="zh-CN" sz="2000" spc="300" noProof="1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cs typeface="微软雅黑 Light" panose="020B0502040204020203" pitchFamily="34" charset="-122"/>
                  </a:rPr>
                  <a:t>Tittle here</a:t>
                </a:r>
                <a:endParaRPr lang="en-US" altLang="zh-CN" sz="2000" spc="300" noProof="1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cs typeface="微软雅黑 Light" panose="020B0502040204020203" pitchFamily="34" charset="-122"/>
                </a:endParaRPr>
              </a:p>
            </p:txBody>
          </p:sp>
          <p:sp>
            <p:nvSpPr>
              <p:cNvPr id="195" name="TextBox 9"/>
              <p:cNvSpPr txBox="1">
                <a:spLocks noChangeArrowheads="1"/>
              </p:cNvSpPr>
              <p:nvPr/>
            </p:nvSpPr>
            <p:spPr bwMode="auto">
              <a:xfrm>
                <a:off x="4884266" y="4154634"/>
                <a:ext cx="3141662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黑_GBK" panose="02000000000000000000" pitchFamily="2" charset="-122"/>
                  </a:rPr>
                  <a:t>leave night , Not a sound from the pavement Has the moon lost her memory She is smiling alone In the lamplight</a:t>
                </a:r>
                <a:endParaRPr lang="en-US" altLang="zh-CN" sz="1200" dirty="0">
                  <a:solidFill>
                    <a:schemeClr val="tx1"/>
                  </a:solidFill>
                  <a:latin typeface="方正兰亭黑_GBK" panose="02000000000000000000" pitchFamily="2" charset="-122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954903" y="3294916"/>
            <a:ext cx="3141662" cy="2973078"/>
            <a:chOff x="954903" y="2250609"/>
            <a:chExt cx="3141662" cy="2973078"/>
          </a:xfrm>
        </p:grpSpPr>
        <p:grpSp>
          <p:nvGrpSpPr>
            <p:cNvPr id="196" name="组合 195"/>
            <p:cNvGrpSpPr/>
            <p:nvPr/>
          </p:nvGrpSpPr>
          <p:grpSpPr>
            <a:xfrm>
              <a:off x="954903" y="2250609"/>
              <a:ext cx="3141662" cy="1245921"/>
              <a:chOff x="4884266" y="3832043"/>
              <a:chExt cx="3141662" cy="1245921"/>
            </a:xfrm>
          </p:grpSpPr>
          <p:sp>
            <p:nvSpPr>
              <p:cNvPr id="197" name="TextBox 9"/>
              <p:cNvSpPr txBox="1"/>
              <p:nvPr/>
            </p:nvSpPr>
            <p:spPr bwMode="auto">
              <a:xfrm>
                <a:off x="4884266" y="3832043"/>
                <a:ext cx="2719387" cy="400110"/>
              </a:xfrm>
              <a:prstGeom prst="rect">
                <a:avLst/>
              </a:prstGeom>
              <a:noFill/>
            </p:spPr>
            <p:txBody>
              <a:bodyPr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defRPr/>
                </a:pPr>
                <a:r>
                  <a:rPr lang="en-US" altLang="zh-CN" sz="2000" spc="300" noProof="1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cs typeface="微软雅黑 Light" panose="020B0502040204020203" pitchFamily="34" charset="-122"/>
                  </a:rPr>
                  <a:t>Tittle here</a:t>
                </a:r>
                <a:endParaRPr lang="en-US" altLang="zh-CN" sz="2000" spc="300" noProof="1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cs typeface="微软雅黑 Light" panose="020B0502040204020203" pitchFamily="34" charset="-122"/>
                </a:endParaRPr>
              </a:p>
            </p:txBody>
          </p:sp>
          <p:sp>
            <p:nvSpPr>
              <p:cNvPr id="198" name="TextBox 9"/>
              <p:cNvSpPr txBox="1">
                <a:spLocks noChangeArrowheads="1"/>
              </p:cNvSpPr>
              <p:nvPr/>
            </p:nvSpPr>
            <p:spPr bwMode="auto">
              <a:xfrm>
                <a:off x="4884266" y="4154634"/>
                <a:ext cx="3141662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黑_GBK" panose="02000000000000000000" pitchFamily="2" charset="-122"/>
                  </a:rPr>
                  <a:t>leave night , Not a sound from the pavement Has the moon lost her memory She is smiling alone In the lamplight</a:t>
                </a:r>
                <a:endParaRPr lang="en-US" altLang="zh-CN" sz="1200" dirty="0">
                  <a:solidFill>
                    <a:schemeClr val="tx1"/>
                  </a:solidFill>
                  <a:latin typeface="方正兰亭黑_GBK" panose="02000000000000000000" pitchFamily="2" charset="-122"/>
                </a:endParaRPr>
              </a:p>
            </p:txBody>
          </p:sp>
        </p:grpSp>
        <p:grpSp>
          <p:nvGrpSpPr>
            <p:cNvPr id="199" name="组合 198"/>
            <p:cNvGrpSpPr/>
            <p:nvPr/>
          </p:nvGrpSpPr>
          <p:grpSpPr>
            <a:xfrm>
              <a:off x="954903" y="3977766"/>
              <a:ext cx="3141662" cy="1245921"/>
              <a:chOff x="4884266" y="3832043"/>
              <a:chExt cx="3141662" cy="1245921"/>
            </a:xfrm>
          </p:grpSpPr>
          <p:sp>
            <p:nvSpPr>
              <p:cNvPr id="200" name="TextBox 9"/>
              <p:cNvSpPr txBox="1"/>
              <p:nvPr/>
            </p:nvSpPr>
            <p:spPr bwMode="auto">
              <a:xfrm>
                <a:off x="4884266" y="3832043"/>
                <a:ext cx="2719387" cy="400110"/>
              </a:xfrm>
              <a:prstGeom prst="rect">
                <a:avLst/>
              </a:prstGeom>
              <a:noFill/>
            </p:spPr>
            <p:txBody>
              <a:bodyPr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defRPr/>
                </a:pPr>
                <a:r>
                  <a:rPr lang="en-US" altLang="zh-CN" sz="2000" spc="300" noProof="1">
                    <a:solidFill>
                      <a:schemeClr val="tx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  <a:cs typeface="微软雅黑 Light" panose="020B0502040204020203" pitchFamily="34" charset="-122"/>
                  </a:rPr>
                  <a:t>Tittle here</a:t>
                </a:r>
                <a:endParaRPr lang="en-US" altLang="zh-CN" sz="2000" spc="300" noProof="1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cs typeface="微软雅黑 Light" panose="020B0502040204020203" pitchFamily="34" charset="-122"/>
                </a:endParaRPr>
              </a:p>
            </p:txBody>
          </p:sp>
          <p:sp>
            <p:nvSpPr>
              <p:cNvPr id="201" name="TextBox 9"/>
              <p:cNvSpPr txBox="1">
                <a:spLocks noChangeArrowheads="1"/>
              </p:cNvSpPr>
              <p:nvPr/>
            </p:nvSpPr>
            <p:spPr bwMode="auto">
              <a:xfrm>
                <a:off x="4884266" y="4154634"/>
                <a:ext cx="3141662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/>
                    </a:solidFill>
                    <a:latin typeface="方正兰亭黑_GBK" panose="02000000000000000000" pitchFamily="2" charset="-122"/>
                  </a:rPr>
                  <a:t>leave night , Not a sound from the pavement Has the moon lost her memory She is smiling alone In the lamplight</a:t>
                </a:r>
                <a:endParaRPr lang="en-US" altLang="zh-CN" sz="1200" dirty="0">
                  <a:solidFill>
                    <a:schemeClr val="tx1"/>
                  </a:solidFill>
                  <a:latin typeface="方正兰亭黑_GBK" panose="02000000000000000000" pitchFamily="2" charset="-122"/>
                </a:endParaRPr>
              </a:p>
            </p:txBody>
          </p:sp>
        </p:grpSp>
      </p:grpSp>
      <p:grpSp>
        <p:nvGrpSpPr>
          <p:cNvPr id="202" name="组合 201"/>
          <p:cNvGrpSpPr/>
          <p:nvPr/>
        </p:nvGrpSpPr>
        <p:grpSpPr>
          <a:xfrm>
            <a:off x="4867621" y="1237504"/>
            <a:ext cx="3141662" cy="1245921"/>
            <a:chOff x="4884266" y="3832043"/>
            <a:chExt cx="3141662" cy="1245921"/>
          </a:xfrm>
        </p:grpSpPr>
        <p:sp>
          <p:nvSpPr>
            <p:cNvPr id="203" name="TextBox 9"/>
            <p:cNvSpPr txBox="1"/>
            <p:nvPr/>
          </p:nvSpPr>
          <p:spPr bwMode="auto">
            <a:xfrm>
              <a:off x="4884266" y="3832043"/>
              <a:ext cx="2719387" cy="400110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defRPr/>
              </a:pPr>
              <a:r>
                <a:rPr lang="en-US" altLang="zh-CN" sz="2000" spc="300" noProof="1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cs typeface="微软雅黑 Light" panose="020B0502040204020203" pitchFamily="34" charset="-122"/>
                </a:rPr>
                <a:t>Tittle here</a:t>
              </a:r>
              <a:endParaRPr lang="en-US" altLang="zh-CN" sz="2000" spc="300" noProof="1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cs typeface="微软雅黑 Light" panose="020B0502040204020203" pitchFamily="34" charset="-122"/>
              </a:endParaRPr>
            </a:p>
          </p:txBody>
        </p:sp>
        <p:sp>
          <p:nvSpPr>
            <p:cNvPr id="204" name="TextBox 9"/>
            <p:cNvSpPr txBox="1">
              <a:spLocks noChangeArrowheads="1"/>
            </p:cNvSpPr>
            <p:nvPr/>
          </p:nvSpPr>
          <p:spPr bwMode="auto">
            <a:xfrm>
              <a:off x="4884266" y="4154634"/>
              <a:ext cx="314166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/>
                  </a:solidFill>
                  <a:latin typeface="方正兰亭黑_GBK" panose="02000000000000000000" pitchFamily="2" charset="-122"/>
                </a:rPr>
                <a:t>leave night , Not a sound from the pavement Has the moon lost her memory She is smiling alone In the lamplight</a:t>
              </a:r>
              <a:endParaRPr lang="en-US" altLang="zh-CN" sz="1200" dirty="0">
                <a:solidFill>
                  <a:schemeClr val="tx1"/>
                </a:solidFill>
                <a:latin typeface="方正兰亭黑_GBK" panose="02000000000000000000" pitchFamily="2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9" name="组合 28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1" name="流程图: 决策 30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流程图: 决策 31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0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bldLvl="0" animBg="1"/>
      <p:bldP spid="172" grpId="0" bldLvl="0" animBg="1"/>
      <p:bldP spid="173" grpId="0" bldLvl="0" animBg="1"/>
      <p:bldP spid="184" grpId="0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57245" y="2301875"/>
            <a:ext cx="5502910" cy="1819910"/>
            <a:chOff x="4887" y="3065"/>
            <a:chExt cx="8666" cy="2866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4890" y="3087"/>
              <a:ext cx="866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4890" y="3083"/>
              <a:ext cx="0" cy="28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13553" y="3065"/>
              <a:ext cx="0" cy="28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4887" y="5909"/>
              <a:ext cx="27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10781" y="5909"/>
              <a:ext cx="27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本框 7"/>
          <p:cNvSpPr txBox="1"/>
          <p:nvPr/>
        </p:nvSpPr>
        <p:spPr>
          <a:xfrm>
            <a:off x="3908425" y="2834005"/>
            <a:ext cx="3911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 dirty="0">
                <a:latin typeface="方正美黑简体" panose="03000509000000000000" charset="-122"/>
                <a:ea typeface="方正美黑简体" panose="03000509000000000000" charset="-122"/>
              </a:rPr>
              <a:t>感谢聆听</a:t>
            </a:r>
            <a:endParaRPr lang="zh-CN" altLang="en-US" sz="4400" dirty="0">
              <a:latin typeface="方正美黑简体" panose="03000509000000000000" charset="-122"/>
              <a:ea typeface="方正美黑简体" panose="03000509000000000000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058535" y="226504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117465" y="405701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011035" y="4044315"/>
            <a:ext cx="101600" cy="10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rot="10800000" flipH="1">
            <a:off x="793450" y="6231890"/>
            <a:ext cx="1070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10800000" flipH="1">
            <a:off x="797560" y="2279650"/>
            <a:ext cx="0" cy="39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rot="10800000" flipH="1">
            <a:off x="11499850" y="2019740"/>
            <a:ext cx="0" cy="423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rot="10800000" flipH="1">
            <a:off x="790525" y="2279650"/>
            <a:ext cx="376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10800000" flipH="1">
            <a:off x="8082185" y="2023110"/>
            <a:ext cx="340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 rot="10800000" flipH="1">
            <a:off x="4364990" y="2176780"/>
            <a:ext cx="175895" cy="1758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 rot="10800000" flipH="1">
            <a:off x="7924165" y="1950720"/>
            <a:ext cx="175895" cy="1758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4984115" y="2556510"/>
            <a:ext cx="6576695" cy="1188720"/>
            <a:chOff x="389" y="2585"/>
            <a:chExt cx="10357" cy="1872"/>
          </a:xfrm>
        </p:grpSpPr>
        <p:sp>
          <p:nvSpPr>
            <p:cNvPr id="12" name="矩形 11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389" y="3021"/>
              <a:ext cx="1156" cy="1156"/>
              <a:chOff x="3615" y="5975"/>
              <a:chExt cx="1156" cy="1156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560" name="文本框 39"/>
              <p:cNvSpPr txBox="1"/>
              <p:nvPr/>
            </p:nvSpPr>
            <p:spPr>
              <a:xfrm>
                <a:off x="3730" y="6169"/>
                <a:ext cx="927" cy="7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01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4984115" y="3685540"/>
            <a:ext cx="6576695" cy="1188720"/>
            <a:chOff x="389" y="2585"/>
            <a:chExt cx="10357" cy="1872"/>
          </a:xfrm>
        </p:grpSpPr>
        <p:sp>
          <p:nvSpPr>
            <p:cNvPr id="25" name="矩形 24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02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4984115" y="4814570"/>
            <a:ext cx="6576695" cy="1188720"/>
            <a:chOff x="389" y="2585"/>
            <a:chExt cx="10357" cy="1872"/>
          </a:xfrm>
        </p:grpSpPr>
        <p:sp>
          <p:nvSpPr>
            <p:cNvPr id="30" name="矩形 29"/>
            <p:cNvSpPr/>
            <p:nvPr/>
          </p:nvSpPr>
          <p:spPr>
            <a:xfrm>
              <a:off x="1961" y="2585"/>
              <a:ext cx="8785" cy="1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  <a:sym typeface="+mn-ea"/>
                </a:rPr>
                <a:t>Tittle Here</a:t>
              </a:r>
              <a:endParaRPr lang="en-US" altLang="zh-CN" sz="2000" dirty="0">
                <a:solidFill>
                  <a:schemeClr val="tx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389" y="3021"/>
              <a:ext cx="1157" cy="1157"/>
              <a:chOff x="3615" y="5975"/>
              <a:chExt cx="1157" cy="1157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3615" y="5975"/>
                <a:ext cx="1157" cy="115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文本框 39"/>
              <p:cNvSpPr txBox="1"/>
              <p:nvPr/>
            </p:nvSpPr>
            <p:spPr>
              <a:xfrm>
                <a:off x="3730" y="6169"/>
                <a:ext cx="928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 eaLnBrk="1" hangingPunct="1"/>
                <a:r>
                  <a:rPr lang="en-US" altLang="zh-CN" sz="2400" dirty="0">
                    <a:solidFill>
                      <a:schemeClr val="tx1"/>
                    </a:solidFill>
                    <a:latin typeface="Arial Black" panose="020B0A04020102020204" pitchFamily="34" charset="0"/>
                    <a:ea typeface="方正兰亭纤黑_GBK" panose="02000000000000000000" pitchFamily="2" charset="-122"/>
                  </a:rPr>
                  <a:t>03</a:t>
                </a:r>
                <a:endParaRPr lang="en-US" altLang="zh-CN" sz="2400" dirty="0">
                  <a:solidFill>
                    <a:schemeClr val="tx1"/>
                  </a:solidFill>
                  <a:latin typeface="Arial Black" panose="020B0A04020102020204" pitchFamily="34" charset="0"/>
                  <a:ea typeface="方正兰亭纤黑_GBK" panose="02000000000000000000" pitchFamily="2" charset="-122"/>
                </a:endParaRPr>
              </a:p>
            </p:txBody>
          </p:sp>
        </p:grpSp>
      </p:grpSp>
      <p:sp>
        <p:nvSpPr>
          <p:cNvPr id="36" name="TextBox 9"/>
          <p:cNvSpPr txBox="1"/>
          <p:nvPr/>
        </p:nvSpPr>
        <p:spPr>
          <a:xfrm>
            <a:off x="5470070" y="2000885"/>
            <a:ext cx="2081175" cy="39624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 wrap="square" anchor="ctr">
            <a:spAutoFit/>
          </a:bodyPr>
          <a:lstStyle/>
          <a:p>
            <a:pPr lvl="0" indent="0" algn="ctr" eaLnBrk="1" hangingPunct="1"/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rPr>
              <a:t>Tittle Here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 pitchFamily="2" charset="-122"/>
              <a:ea typeface="方正兰亭纤黑_GBK" panose="02000000000000000000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86485" y="2764155"/>
            <a:ext cx="2877185" cy="3239770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直角三角形 18"/>
          <p:cNvSpPr/>
          <p:nvPr/>
        </p:nvSpPr>
        <p:spPr>
          <a:xfrm>
            <a:off x="1086485" y="5631180"/>
            <a:ext cx="347980" cy="379730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H="1" flipV="1">
            <a:off x="3648710" y="2764155"/>
            <a:ext cx="347980" cy="379730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35" name="组合 34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8" name="流程图: 决策 37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流程图: 决策 38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7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36" grpId="0" animBg="1"/>
      <p:bldP spid="18" grpId="0" bldLvl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2463" y="2113280"/>
            <a:ext cx="3218815" cy="215328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539615" y="2113280"/>
            <a:ext cx="3218815" cy="215328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8427085" y="2113280"/>
            <a:ext cx="3218815" cy="215328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603250" y="4633595"/>
            <a:ext cx="3317240" cy="1254760"/>
            <a:chOff x="1785" y="8885"/>
            <a:chExt cx="5224" cy="1976"/>
          </a:xfrm>
        </p:grpSpPr>
        <p:sp>
          <p:nvSpPr>
            <p:cNvPr id="6" name="矩形 5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15" name="TextBox 9"/>
            <p:cNvSpPr txBox="1"/>
            <p:nvPr/>
          </p:nvSpPr>
          <p:spPr>
            <a:xfrm>
              <a:off x="2156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441190" y="4633595"/>
            <a:ext cx="3317240" cy="1254760"/>
            <a:chOff x="1785" y="8885"/>
            <a:chExt cx="5224" cy="1976"/>
          </a:xfrm>
        </p:grpSpPr>
        <p:sp>
          <p:nvSpPr>
            <p:cNvPr id="8" name="矩形 7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2156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8411845" y="4633595"/>
            <a:ext cx="3317240" cy="1254760"/>
            <a:chOff x="1785" y="8885"/>
            <a:chExt cx="5224" cy="1976"/>
          </a:xfrm>
        </p:grpSpPr>
        <p:sp>
          <p:nvSpPr>
            <p:cNvPr id="11" name="矩形 10"/>
            <p:cNvSpPr/>
            <p:nvPr/>
          </p:nvSpPr>
          <p:spPr>
            <a:xfrm>
              <a:off x="1785" y="9709"/>
              <a:ext cx="522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2156" y="8885"/>
              <a:ext cx="4483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652780" y="2113280"/>
            <a:ext cx="269240" cy="269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4539615" y="2113280"/>
            <a:ext cx="269240" cy="269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8427085" y="2113280"/>
            <a:ext cx="269240" cy="269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18" name="组合 17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20" name="流程图: 决策 19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流程图: 决策 20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9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2" grpId="0" animBg="1"/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矩形 148"/>
          <p:cNvSpPr/>
          <p:nvPr/>
        </p:nvSpPr>
        <p:spPr>
          <a:xfrm>
            <a:off x="8801099" y="2002916"/>
            <a:ext cx="2838881" cy="34571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513957" y="2002916"/>
            <a:ext cx="2876943" cy="34571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766820" y="2002790"/>
            <a:ext cx="4799330" cy="1418590"/>
            <a:chOff x="9032" y="3313"/>
            <a:chExt cx="9388" cy="2234"/>
          </a:xfrm>
        </p:grpSpPr>
        <p:sp>
          <p:nvSpPr>
            <p:cNvPr id="3" name="矩形 2"/>
            <p:cNvSpPr/>
            <p:nvPr/>
          </p:nvSpPr>
          <p:spPr>
            <a:xfrm>
              <a:off x="9032" y="3891"/>
              <a:ext cx="9388" cy="1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, Not a sound from the pavement Has the moon lost her memory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36" name="TextBox 9"/>
            <p:cNvSpPr txBox="1"/>
            <p:nvPr/>
          </p:nvSpPr>
          <p:spPr>
            <a:xfrm>
              <a:off x="11652" y="3313"/>
              <a:ext cx="4071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696335" y="4133850"/>
            <a:ext cx="4799330" cy="1418590"/>
            <a:chOff x="9032" y="3313"/>
            <a:chExt cx="9388" cy="2234"/>
          </a:xfrm>
        </p:grpSpPr>
        <p:sp>
          <p:nvSpPr>
            <p:cNvPr id="6" name="矩形 5"/>
            <p:cNvSpPr/>
            <p:nvPr/>
          </p:nvSpPr>
          <p:spPr>
            <a:xfrm>
              <a:off x="9032" y="3891"/>
              <a:ext cx="9388" cy="1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, Not a sound from the pavement Has the moon lost her memory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11652" y="3313"/>
              <a:ext cx="4071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8647429" y="2179446"/>
            <a:ext cx="2838881" cy="3457109"/>
          </a:xfrm>
          <a:prstGeom prst="rect">
            <a:avLst/>
          </a:prstGeom>
          <a:blipFill rotWithShape="1">
            <a:blip r:embed="rId1"/>
            <a:stretch>
              <a:fillRect t="-1000"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3977" y="2179446"/>
            <a:ext cx="2876943" cy="345710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14" name="组合 13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16" name="流程图: 决策 15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流程图: 决策 16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5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bldLvl="0" animBg="1"/>
      <p:bldP spid="150" grpId="0" bldLvl="0" animBg="1"/>
      <p:bldP spid="10" grpId="0" bldLvl="0" animBg="1"/>
      <p:bldP spid="1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863715" y="2056765"/>
            <a:ext cx="5031105" cy="32848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6812915" y="2618740"/>
            <a:ext cx="2799080" cy="2778760"/>
            <a:chOff x="10261" y="3620"/>
            <a:chExt cx="4408" cy="4376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10341" y="3756"/>
              <a:ext cx="0" cy="41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接连接符 2"/>
            <p:cNvCxnSpPr/>
            <p:nvPr/>
          </p:nvCxnSpPr>
          <p:spPr>
            <a:xfrm rot="5400000">
              <a:off x="12437" y="5852"/>
              <a:ext cx="0" cy="41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椭圆 3"/>
            <p:cNvSpPr/>
            <p:nvPr/>
          </p:nvSpPr>
          <p:spPr>
            <a:xfrm>
              <a:off x="10261" y="3620"/>
              <a:ext cx="160" cy="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4509" y="7836"/>
              <a:ext cx="160" cy="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70230" y="2056130"/>
            <a:ext cx="6131454" cy="3333750"/>
            <a:chOff x="8953" y="3339"/>
            <a:chExt cx="9656" cy="5250"/>
          </a:xfrm>
        </p:grpSpPr>
        <p:sp>
          <p:nvSpPr>
            <p:cNvPr id="9" name="矩形 8"/>
            <p:cNvSpPr/>
            <p:nvPr/>
          </p:nvSpPr>
          <p:spPr>
            <a:xfrm>
              <a:off x="9058" y="3339"/>
              <a:ext cx="9343" cy="216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9058" y="5657"/>
              <a:ext cx="5079" cy="293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4252" y="5657"/>
              <a:ext cx="4149" cy="293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9032" y="3891"/>
              <a:ext cx="9120" cy="1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/>
                  </a:solidFill>
                </a:rPr>
                <a:t>leave night , Not a sound from the pavement Has the moon lost her memory She is smiling alone In the lamplight leave night , Not a sound from the pavement Has the moon lost her memory</a:t>
              </a:r>
              <a:endParaRPr lang="en-US" altLang="zh-CN" sz="1400" dirty="0">
                <a:solidFill>
                  <a:schemeClr val="tx1"/>
                </a:solidFill>
                <a:latin typeface="Ebrima" panose="02000000000000000000" pitchFamily="2" charset="0"/>
                <a:cs typeface="Ebrima" panose="02000000000000000000" pitchFamily="2" charset="0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8953" y="6017"/>
              <a:ext cx="5225" cy="1776"/>
              <a:chOff x="10420" y="3259"/>
              <a:chExt cx="5225" cy="1776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10420" y="3883"/>
                <a:ext cx="5225" cy="1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16" name="TextBox 9"/>
              <p:cNvSpPr txBox="1"/>
              <p:nvPr/>
            </p:nvSpPr>
            <p:spPr>
              <a:xfrm>
                <a:off x="10540" y="3259"/>
                <a:ext cx="44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4203" y="6017"/>
              <a:ext cx="4406" cy="2526"/>
              <a:chOff x="10504" y="3259"/>
              <a:chExt cx="5225" cy="2526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10504" y="4129"/>
                <a:ext cx="5225" cy="1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leave night , Not a sound from the pavement Has the moon lost her memory </a:t>
                </a:r>
                <a:endParaRPr lang="en-US" altLang="zh-CN" sz="1400" dirty="0">
                  <a:solidFill>
                    <a:schemeClr val="tx1"/>
                  </a:solidFill>
                  <a:latin typeface="Ebrima" panose="02000000000000000000" pitchFamily="2" charset="0"/>
                  <a:cs typeface="Ebrima" panose="02000000000000000000" pitchFamily="2" charset="0"/>
                </a:endParaRPr>
              </a:p>
            </p:txBody>
          </p:sp>
          <p:sp>
            <p:nvSpPr>
              <p:cNvPr id="19" name="TextBox 9"/>
              <p:cNvSpPr txBox="1"/>
              <p:nvPr/>
            </p:nvSpPr>
            <p:spPr>
              <a:xfrm>
                <a:off x="10540" y="3259"/>
                <a:ext cx="4283" cy="624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anchor="ctr">
                <a:spAutoFit/>
              </a:bodyPr>
              <a:lstStyle/>
              <a:p>
                <a:pPr lvl="0" indent="0" algn="ctr" eaLnBrk="1" hangingPunct="1"/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 pitchFamily="2" charset="-122"/>
                    <a:ea typeface="方正兰亭纤黑_GBK" panose="02000000000000000000" pitchFamily="2" charset="-122"/>
                  </a:rPr>
                  <a:t>Tittle Here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endParaRPr>
              </a:p>
            </p:txBody>
          </p:sp>
        </p:grpSp>
        <p:sp>
          <p:nvSpPr>
            <p:cNvPr id="20" name="TextBox 9"/>
            <p:cNvSpPr txBox="1"/>
            <p:nvPr/>
          </p:nvSpPr>
          <p:spPr>
            <a:xfrm>
              <a:off x="9073" y="3339"/>
              <a:ext cx="8771" cy="624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pPr lvl="0" indent="0" algn="ctr" eaLnBrk="1" hangingPunct="1"/>
              <a:r>
                <a:rPr lang="en-US" altLang="zh-CN" sz="2000" dirty="0">
                  <a:solidFill>
                    <a:schemeClr val="bg1"/>
                  </a:solidFill>
                  <a:latin typeface="方正兰亭纤黑_GBK" panose="02000000000000000000" pitchFamily="2" charset="-122"/>
                  <a:ea typeface="方正兰亭纤黑_GBK" panose="02000000000000000000" pitchFamily="2" charset="-122"/>
                </a:rPr>
                <a:t>Tittle Here</a:t>
              </a:r>
              <a:endParaRPr lang="en-US" altLang="zh-CN" sz="2000" dirty="0">
                <a:solidFill>
                  <a:schemeClr val="bg1"/>
                </a:solidFill>
                <a:latin typeface="方正兰亭纤黑_GBK" panose="02000000000000000000" pitchFamily="2" charset="-122"/>
                <a:ea typeface="方正兰亭纤黑_GBK" panose="02000000000000000000" pitchFamily="2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2" name="组合 21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24" name="流程图: 决策 23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流程图: 决策 24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3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9258300" y="5715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9772650" y="26670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0287000" y="0"/>
            <a:ext cx="1333500" cy="1676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886200" y="1447800"/>
            <a:ext cx="4106047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00"/>
          </a:p>
        </p:txBody>
      </p:sp>
      <p:sp>
        <p:nvSpPr>
          <p:cNvPr id="17" name="文本框 16"/>
          <p:cNvSpPr txBox="1"/>
          <p:nvPr/>
        </p:nvSpPr>
        <p:spPr>
          <a:xfrm>
            <a:off x="4762818" y="4419600"/>
            <a:ext cx="2352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1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leave night , Not a sound from the pavement Has the moon lost her memory She is smiling alone In the lamplight</a:t>
            </a:r>
            <a:endParaRPr lang="en-US" altLang="zh-CN" sz="1000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67935" y="3608750"/>
            <a:ext cx="1742440" cy="450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22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Tittle here</a:t>
            </a:r>
            <a:endParaRPr lang="en-US" altLang="zh-CN" sz="22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  <p:sp>
        <p:nvSpPr>
          <p:cNvPr id="20" name="椭圆 159"/>
          <p:cNvSpPr>
            <a:spLocks noChangeArrowheads="1"/>
          </p:cNvSpPr>
          <p:nvPr/>
        </p:nvSpPr>
        <p:spPr bwMode="auto">
          <a:xfrm>
            <a:off x="5191443" y="1752600"/>
            <a:ext cx="1495425" cy="1495425"/>
          </a:xfrm>
          <a:prstGeom prst="ellipse">
            <a:avLst/>
          </a:prstGeom>
          <a:noFill/>
          <a:ln w="12700">
            <a:solidFill>
              <a:schemeClr val="tx1"/>
            </a:solidFill>
            <a:bevel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400" u="sng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471160" y="2063160"/>
            <a:ext cx="9444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defRPr/>
            </a:pPr>
            <a:r>
              <a:rPr lang="en-US" altLang="zh-CN" sz="4800" spc="15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 Light" panose="020B0502040204020203" pitchFamily="34" charset="-122"/>
              </a:rPr>
              <a:t>02</a:t>
            </a:r>
            <a:endParaRPr lang="en-US" altLang="zh-CN" sz="4800" spc="150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7" grpId="0"/>
      <p:bldP spid="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组合 36"/>
          <p:cNvGrpSpPr/>
          <p:nvPr/>
        </p:nvGrpSpPr>
        <p:grpSpPr>
          <a:xfrm>
            <a:off x="5380038" y="2146300"/>
            <a:ext cx="1408112" cy="1981200"/>
            <a:chOff x="4073129" y="1591073"/>
            <a:chExt cx="1056084" cy="1485502"/>
          </a:xfrm>
        </p:grpSpPr>
        <p:sp>
          <p:nvSpPr>
            <p:cNvPr id="5" name="矩形 2"/>
            <p:cNvSpPr/>
            <p:nvPr/>
          </p:nvSpPr>
          <p:spPr>
            <a:xfrm>
              <a:off x="4073129" y="1591073"/>
              <a:ext cx="1056084" cy="1485502"/>
            </a:xfrm>
            <a:custGeom>
              <a:avLst/>
              <a:gdLst>
                <a:gd name="connsiteX0" fmla="*/ 0 w 1056084"/>
                <a:gd name="connsiteY0" fmla="*/ 0 h 1247378"/>
                <a:gd name="connsiteX1" fmla="*/ 1056084 w 1056084"/>
                <a:gd name="connsiteY1" fmla="*/ 0 h 1247378"/>
                <a:gd name="connsiteX2" fmla="*/ 1056084 w 1056084"/>
                <a:gd name="connsiteY2" fmla="*/ 1247378 h 1247378"/>
                <a:gd name="connsiteX3" fmla="*/ 0 w 1056084"/>
                <a:gd name="connsiteY3" fmla="*/ 1247378 h 1247378"/>
                <a:gd name="connsiteX4" fmla="*/ 0 w 1056084"/>
                <a:gd name="connsiteY4" fmla="*/ 0 h 1247378"/>
                <a:gd name="connsiteX0-1" fmla="*/ 0 w 1056084"/>
                <a:gd name="connsiteY0-2" fmla="*/ 0 h 1247378"/>
                <a:gd name="connsiteX1-3" fmla="*/ 1056084 w 1056084"/>
                <a:gd name="connsiteY1-4" fmla="*/ 0 h 1247378"/>
                <a:gd name="connsiteX2-5" fmla="*/ 1056084 w 1056084"/>
                <a:gd name="connsiteY2-6" fmla="*/ 1247378 h 1247378"/>
                <a:gd name="connsiteX3-7" fmla="*/ 522684 w 1056084"/>
                <a:gd name="connsiteY3-8" fmla="*/ 1247377 h 1247378"/>
                <a:gd name="connsiteX4-9" fmla="*/ 0 w 1056084"/>
                <a:gd name="connsiteY4-10" fmla="*/ 1247378 h 1247378"/>
                <a:gd name="connsiteX5" fmla="*/ 0 w 1056084"/>
                <a:gd name="connsiteY5" fmla="*/ 0 h 1247378"/>
                <a:gd name="connsiteX0-11" fmla="*/ 0 w 1056084"/>
                <a:gd name="connsiteY0-12" fmla="*/ 0 h 1485502"/>
                <a:gd name="connsiteX1-13" fmla="*/ 1056084 w 1056084"/>
                <a:gd name="connsiteY1-14" fmla="*/ 0 h 1485502"/>
                <a:gd name="connsiteX2-15" fmla="*/ 1056084 w 1056084"/>
                <a:gd name="connsiteY2-16" fmla="*/ 1247378 h 1485502"/>
                <a:gd name="connsiteX3-17" fmla="*/ 522684 w 1056084"/>
                <a:gd name="connsiteY3-18" fmla="*/ 1485502 h 1485502"/>
                <a:gd name="connsiteX4-19" fmla="*/ 0 w 1056084"/>
                <a:gd name="connsiteY4-20" fmla="*/ 1247378 h 1485502"/>
                <a:gd name="connsiteX5-21" fmla="*/ 0 w 1056084"/>
                <a:gd name="connsiteY5-22" fmla="*/ 0 h 148550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1056084" h="1485502">
                  <a:moveTo>
                    <a:pt x="0" y="0"/>
                  </a:moveTo>
                  <a:lnTo>
                    <a:pt x="1056084" y="0"/>
                  </a:lnTo>
                  <a:lnTo>
                    <a:pt x="1056084" y="1247378"/>
                  </a:lnTo>
                  <a:lnTo>
                    <a:pt x="522684" y="1485502"/>
                  </a:lnTo>
                  <a:lnTo>
                    <a:pt x="0" y="12473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7651" name="Freeform 5"/>
            <p:cNvSpPr>
              <a:spLocks noEditPoints="1"/>
            </p:cNvSpPr>
            <p:nvPr/>
          </p:nvSpPr>
          <p:spPr>
            <a:xfrm>
              <a:off x="4294188" y="1965325"/>
              <a:ext cx="631825" cy="592138"/>
            </a:xfrm>
            <a:custGeom>
              <a:avLst/>
              <a:gdLst/>
              <a:ahLst/>
              <a:cxnLst>
                <a:cxn ang="0">
                  <a:pos x="626685" y="176678"/>
                </a:cxn>
                <a:cxn ang="0">
                  <a:pos x="514241" y="9637"/>
                </a:cxn>
                <a:cxn ang="0">
                  <a:pos x="496036" y="0"/>
                </a:cxn>
                <a:cxn ang="0">
                  <a:pos x="136003" y="0"/>
                </a:cxn>
                <a:cxn ang="0">
                  <a:pos x="117798" y="9637"/>
                </a:cxn>
                <a:cxn ang="0">
                  <a:pos x="5354" y="176678"/>
                </a:cxn>
                <a:cxn ang="0">
                  <a:pos x="5997" y="202162"/>
                </a:cxn>
                <a:cxn ang="0">
                  <a:pos x="298564" y="583572"/>
                </a:cxn>
                <a:cxn ang="0">
                  <a:pos x="315913" y="592138"/>
                </a:cxn>
                <a:cxn ang="0">
                  <a:pos x="333261" y="583572"/>
                </a:cxn>
                <a:cxn ang="0">
                  <a:pos x="625828" y="202162"/>
                </a:cxn>
                <a:cxn ang="0">
                  <a:pos x="626685" y="176678"/>
                </a:cxn>
                <a:cxn ang="0">
                  <a:pos x="403083" y="201948"/>
                </a:cxn>
                <a:cxn ang="0">
                  <a:pos x="315913" y="520396"/>
                </a:cxn>
                <a:cxn ang="0">
                  <a:pos x="228956" y="201948"/>
                </a:cxn>
                <a:cxn ang="0">
                  <a:pos x="403083" y="201948"/>
                </a:cxn>
                <a:cxn ang="0">
                  <a:pos x="235382" y="175607"/>
                </a:cxn>
                <a:cxn ang="0">
                  <a:pos x="315913" y="46686"/>
                </a:cxn>
                <a:cxn ang="0">
                  <a:pos x="396443" y="175607"/>
                </a:cxn>
                <a:cxn ang="0">
                  <a:pos x="235382" y="175607"/>
                </a:cxn>
                <a:cxn ang="0">
                  <a:pos x="345255" y="43902"/>
                </a:cxn>
                <a:cxn ang="0">
                  <a:pos x="471620" y="43902"/>
                </a:cxn>
                <a:cxn ang="0">
                  <a:pos x="418504" y="161044"/>
                </a:cxn>
                <a:cxn ang="0">
                  <a:pos x="345255" y="43902"/>
                </a:cxn>
                <a:cxn ang="0">
                  <a:pos x="213535" y="161044"/>
                </a:cxn>
                <a:cxn ang="0">
                  <a:pos x="160419" y="43902"/>
                </a:cxn>
                <a:cxn ang="0">
                  <a:pos x="286784" y="43902"/>
                </a:cxn>
                <a:cxn ang="0">
                  <a:pos x="213535" y="161044"/>
                </a:cxn>
                <a:cxn ang="0">
                  <a:pos x="279502" y="486560"/>
                </a:cxn>
                <a:cxn ang="0">
                  <a:pos x="61041" y="201948"/>
                </a:cxn>
                <a:cxn ang="0">
                  <a:pos x="201541" y="201948"/>
                </a:cxn>
                <a:cxn ang="0">
                  <a:pos x="279502" y="486560"/>
                </a:cxn>
                <a:cxn ang="0">
                  <a:pos x="430284" y="201948"/>
                </a:cxn>
                <a:cxn ang="0">
                  <a:pos x="570784" y="201948"/>
                </a:cxn>
                <a:cxn ang="0">
                  <a:pos x="352537" y="486560"/>
                </a:cxn>
                <a:cxn ang="0">
                  <a:pos x="430284" y="201948"/>
                </a:cxn>
                <a:cxn ang="0">
                  <a:pos x="573140" y="175607"/>
                </a:cxn>
                <a:cxn ang="0">
                  <a:pos x="440778" y="175607"/>
                </a:cxn>
                <a:cxn ang="0">
                  <a:pos x="493894" y="58250"/>
                </a:cxn>
                <a:cxn ang="0">
                  <a:pos x="573140" y="175607"/>
                </a:cxn>
                <a:cxn ang="0">
                  <a:pos x="137931" y="58250"/>
                </a:cxn>
                <a:cxn ang="0">
                  <a:pos x="191261" y="175607"/>
                </a:cxn>
                <a:cxn ang="0">
                  <a:pos x="58685" y="175607"/>
                </a:cxn>
                <a:cxn ang="0">
                  <a:pos x="137931" y="58250"/>
                </a:cxn>
                <a:cxn ang="0">
                  <a:pos x="137931" y="58250"/>
                </a:cxn>
                <a:cxn ang="0">
                  <a:pos x="137931" y="58250"/>
                </a:cxn>
              </a:cxnLst>
              <a:rect l="0" t="0" r="0" b="0"/>
              <a:pathLst>
                <a:path w="2950" h="2765">
                  <a:moveTo>
                    <a:pt x="2926" y="825"/>
                  </a:moveTo>
                  <a:cubicBezTo>
                    <a:pt x="2401" y="45"/>
                    <a:pt x="2401" y="45"/>
                    <a:pt x="2401" y="45"/>
                  </a:cubicBezTo>
                  <a:cubicBezTo>
                    <a:pt x="2382" y="17"/>
                    <a:pt x="2350" y="0"/>
                    <a:pt x="2316" y="0"/>
                  </a:cubicBezTo>
                  <a:cubicBezTo>
                    <a:pt x="635" y="0"/>
                    <a:pt x="635" y="0"/>
                    <a:pt x="635" y="0"/>
                  </a:cubicBezTo>
                  <a:cubicBezTo>
                    <a:pt x="601" y="0"/>
                    <a:pt x="569" y="17"/>
                    <a:pt x="550" y="45"/>
                  </a:cubicBezTo>
                  <a:cubicBezTo>
                    <a:pt x="25" y="825"/>
                    <a:pt x="25" y="825"/>
                    <a:pt x="25" y="825"/>
                  </a:cubicBezTo>
                  <a:cubicBezTo>
                    <a:pt x="0" y="861"/>
                    <a:pt x="1" y="909"/>
                    <a:pt x="28" y="944"/>
                  </a:cubicBezTo>
                  <a:cubicBezTo>
                    <a:pt x="1394" y="2725"/>
                    <a:pt x="1394" y="2725"/>
                    <a:pt x="1394" y="2725"/>
                  </a:cubicBezTo>
                  <a:cubicBezTo>
                    <a:pt x="1413" y="2750"/>
                    <a:pt x="1443" y="2765"/>
                    <a:pt x="1475" y="2765"/>
                  </a:cubicBezTo>
                  <a:cubicBezTo>
                    <a:pt x="1507" y="2765"/>
                    <a:pt x="1537" y="2750"/>
                    <a:pt x="1556" y="2725"/>
                  </a:cubicBezTo>
                  <a:cubicBezTo>
                    <a:pt x="2922" y="944"/>
                    <a:pt x="2922" y="944"/>
                    <a:pt x="2922" y="944"/>
                  </a:cubicBezTo>
                  <a:cubicBezTo>
                    <a:pt x="2949" y="909"/>
                    <a:pt x="2950" y="861"/>
                    <a:pt x="2926" y="825"/>
                  </a:cubicBezTo>
                  <a:close/>
                  <a:moveTo>
                    <a:pt x="1882" y="943"/>
                  </a:moveTo>
                  <a:cubicBezTo>
                    <a:pt x="1475" y="2430"/>
                    <a:pt x="1475" y="2430"/>
                    <a:pt x="1475" y="2430"/>
                  </a:cubicBezTo>
                  <a:cubicBezTo>
                    <a:pt x="1069" y="943"/>
                    <a:pt x="1069" y="943"/>
                    <a:pt x="1069" y="943"/>
                  </a:cubicBezTo>
                  <a:cubicBezTo>
                    <a:pt x="1882" y="943"/>
                    <a:pt x="1882" y="943"/>
                    <a:pt x="1882" y="943"/>
                  </a:cubicBezTo>
                  <a:close/>
                  <a:moveTo>
                    <a:pt x="1099" y="820"/>
                  </a:moveTo>
                  <a:cubicBezTo>
                    <a:pt x="1475" y="218"/>
                    <a:pt x="1475" y="218"/>
                    <a:pt x="1475" y="218"/>
                  </a:cubicBezTo>
                  <a:cubicBezTo>
                    <a:pt x="1851" y="820"/>
                    <a:pt x="1851" y="820"/>
                    <a:pt x="1851" y="820"/>
                  </a:cubicBezTo>
                  <a:cubicBezTo>
                    <a:pt x="1099" y="820"/>
                    <a:pt x="1099" y="820"/>
                    <a:pt x="1099" y="820"/>
                  </a:cubicBezTo>
                  <a:close/>
                  <a:moveTo>
                    <a:pt x="1612" y="205"/>
                  </a:moveTo>
                  <a:cubicBezTo>
                    <a:pt x="2202" y="205"/>
                    <a:pt x="2202" y="205"/>
                    <a:pt x="2202" y="205"/>
                  </a:cubicBezTo>
                  <a:cubicBezTo>
                    <a:pt x="1954" y="752"/>
                    <a:pt x="1954" y="752"/>
                    <a:pt x="1954" y="752"/>
                  </a:cubicBezTo>
                  <a:cubicBezTo>
                    <a:pt x="1612" y="205"/>
                    <a:pt x="1612" y="205"/>
                    <a:pt x="1612" y="205"/>
                  </a:cubicBezTo>
                  <a:close/>
                  <a:moveTo>
                    <a:pt x="997" y="752"/>
                  </a:moveTo>
                  <a:cubicBezTo>
                    <a:pt x="749" y="205"/>
                    <a:pt x="749" y="205"/>
                    <a:pt x="749" y="205"/>
                  </a:cubicBezTo>
                  <a:cubicBezTo>
                    <a:pt x="1339" y="205"/>
                    <a:pt x="1339" y="205"/>
                    <a:pt x="1339" y="205"/>
                  </a:cubicBezTo>
                  <a:cubicBezTo>
                    <a:pt x="997" y="752"/>
                    <a:pt x="997" y="752"/>
                    <a:pt x="997" y="752"/>
                  </a:cubicBezTo>
                  <a:close/>
                  <a:moveTo>
                    <a:pt x="1305" y="2272"/>
                  </a:moveTo>
                  <a:cubicBezTo>
                    <a:pt x="285" y="943"/>
                    <a:pt x="285" y="943"/>
                    <a:pt x="285" y="943"/>
                  </a:cubicBezTo>
                  <a:cubicBezTo>
                    <a:pt x="941" y="943"/>
                    <a:pt x="941" y="943"/>
                    <a:pt x="941" y="943"/>
                  </a:cubicBezTo>
                  <a:cubicBezTo>
                    <a:pt x="1305" y="2272"/>
                    <a:pt x="1305" y="2272"/>
                    <a:pt x="1305" y="2272"/>
                  </a:cubicBezTo>
                  <a:close/>
                  <a:moveTo>
                    <a:pt x="2009" y="943"/>
                  </a:moveTo>
                  <a:cubicBezTo>
                    <a:pt x="2665" y="943"/>
                    <a:pt x="2665" y="943"/>
                    <a:pt x="2665" y="943"/>
                  </a:cubicBezTo>
                  <a:cubicBezTo>
                    <a:pt x="1646" y="2272"/>
                    <a:pt x="1646" y="2272"/>
                    <a:pt x="1646" y="2272"/>
                  </a:cubicBezTo>
                  <a:cubicBezTo>
                    <a:pt x="2009" y="943"/>
                    <a:pt x="2009" y="943"/>
                    <a:pt x="2009" y="943"/>
                  </a:cubicBezTo>
                  <a:close/>
                  <a:moveTo>
                    <a:pt x="2676" y="820"/>
                  </a:moveTo>
                  <a:cubicBezTo>
                    <a:pt x="2058" y="820"/>
                    <a:pt x="2058" y="820"/>
                    <a:pt x="2058" y="820"/>
                  </a:cubicBezTo>
                  <a:cubicBezTo>
                    <a:pt x="2306" y="272"/>
                    <a:pt x="2306" y="272"/>
                    <a:pt x="2306" y="272"/>
                  </a:cubicBezTo>
                  <a:cubicBezTo>
                    <a:pt x="2676" y="820"/>
                    <a:pt x="2676" y="820"/>
                    <a:pt x="2676" y="820"/>
                  </a:cubicBezTo>
                  <a:close/>
                  <a:moveTo>
                    <a:pt x="644" y="272"/>
                  </a:moveTo>
                  <a:cubicBezTo>
                    <a:pt x="893" y="820"/>
                    <a:pt x="893" y="820"/>
                    <a:pt x="893" y="820"/>
                  </a:cubicBezTo>
                  <a:cubicBezTo>
                    <a:pt x="274" y="820"/>
                    <a:pt x="274" y="820"/>
                    <a:pt x="274" y="820"/>
                  </a:cubicBezTo>
                  <a:cubicBezTo>
                    <a:pt x="644" y="272"/>
                    <a:pt x="644" y="272"/>
                    <a:pt x="644" y="272"/>
                  </a:cubicBezTo>
                  <a:close/>
                  <a:moveTo>
                    <a:pt x="644" y="272"/>
                  </a:moveTo>
                  <a:cubicBezTo>
                    <a:pt x="644" y="272"/>
                    <a:pt x="644" y="272"/>
                    <a:pt x="644" y="272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525588" y="2146300"/>
            <a:ext cx="1408112" cy="1981200"/>
            <a:chOff x="1182291" y="1591073"/>
            <a:chExt cx="1056084" cy="1485502"/>
          </a:xfrm>
        </p:grpSpPr>
        <p:sp>
          <p:nvSpPr>
            <p:cNvPr id="4" name="矩形 2"/>
            <p:cNvSpPr/>
            <p:nvPr/>
          </p:nvSpPr>
          <p:spPr>
            <a:xfrm>
              <a:off x="1182291" y="1591073"/>
              <a:ext cx="1056084" cy="1485502"/>
            </a:xfrm>
            <a:custGeom>
              <a:avLst/>
              <a:gdLst>
                <a:gd name="connsiteX0" fmla="*/ 0 w 1056084"/>
                <a:gd name="connsiteY0" fmla="*/ 0 h 1247378"/>
                <a:gd name="connsiteX1" fmla="*/ 1056084 w 1056084"/>
                <a:gd name="connsiteY1" fmla="*/ 0 h 1247378"/>
                <a:gd name="connsiteX2" fmla="*/ 1056084 w 1056084"/>
                <a:gd name="connsiteY2" fmla="*/ 1247378 h 1247378"/>
                <a:gd name="connsiteX3" fmla="*/ 0 w 1056084"/>
                <a:gd name="connsiteY3" fmla="*/ 1247378 h 1247378"/>
                <a:gd name="connsiteX4" fmla="*/ 0 w 1056084"/>
                <a:gd name="connsiteY4" fmla="*/ 0 h 1247378"/>
                <a:gd name="connsiteX0-1" fmla="*/ 0 w 1056084"/>
                <a:gd name="connsiteY0-2" fmla="*/ 0 h 1247378"/>
                <a:gd name="connsiteX1-3" fmla="*/ 1056084 w 1056084"/>
                <a:gd name="connsiteY1-4" fmla="*/ 0 h 1247378"/>
                <a:gd name="connsiteX2-5" fmla="*/ 1056084 w 1056084"/>
                <a:gd name="connsiteY2-6" fmla="*/ 1247378 h 1247378"/>
                <a:gd name="connsiteX3-7" fmla="*/ 522684 w 1056084"/>
                <a:gd name="connsiteY3-8" fmla="*/ 1247377 h 1247378"/>
                <a:gd name="connsiteX4-9" fmla="*/ 0 w 1056084"/>
                <a:gd name="connsiteY4-10" fmla="*/ 1247378 h 1247378"/>
                <a:gd name="connsiteX5" fmla="*/ 0 w 1056084"/>
                <a:gd name="connsiteY5" fmla="*/ 0 h 1247378"/>
                <a:gd name="connsiteX0-11" fmla="*/ 0 w 1056084"/>
                <a:gd name="connsiteY0-12" fmla="*/ 0 h 1485502"/>
                <a:gd name="connsiteX1-13" fmla="*/ 1056084 w 1056084"/>
                <a:gd name="connsiteY1-14" fmla="*/ 0 h 1485502"/>
                <a:gd name="connsiteX2-15" fmla="*/ 1056084 w 1056084"/>
                <a:gd name="connsiteY2-16" fmla="*/ 1247378 h 1485502"/>
                <a:gd name="connsiteX3-17" fmla="*/ 522684 w 1056084"/>
                <a:gd name="connsiteY3-18" fmla="*/ 1485502 h 1485502"/>
                <a:gd name="connsiteX4-19" fmla="*/ 0 w 1056084"/>
                <a:gd name="connsiteY4-20" fmla="*/ 1247378 h 1485502"/>
                <a:gd name="connsiteX5-21" fmla="*/ 0 w 1056084"/>
                <a:gd name="connsiteY5-22" fmla="*/ 0 h 148550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1056084" h="1485502">
                  <a:moveTo>
                    <a:pt x="0" y="0"/>
                  </a:moveTo>
                  <a:lnTo>
                    <a:pt x="1056084" y="0"/>
                  </a:lnTo>
                  <a:lnTo>
                    <a:pt x="1056084" y="1247378"/>
                  </a:lnTo>
                  <a:lnTo>
                    <a:pt x="522684" y="1485502"/>
                  </a:lnTo>
                  <a:lnTo>
                    <a:pt x="0" y="12473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7654" name="Freeform 9"/>
            <p:cNvSpPr>
              <a:spLocks noEditPoints="1"/>
            </p:cNvSpPr>
            <p:nvPr/>
          </p:nvSpPr>
          <p:spPr>
            <a:xfrm>
              <a:off x="1381125" y="1885950"/>
              <a:ext cx="658813" cy="722313"/>
            </a:xfrm>
            <a:custGeom>
              <a:avLst/>
              <a:gdLst/>
              <a:ahLst/>
              <a:cxnLst>
                <a:cxn ang="0">
                  <a:pos x="658813" y="411007"/>
                </a:cxn>
                <a:cxn ang="0">
                  <a:pos x="658813" y="408329"/>
                </a:cxn>
                <a:cxn ang="0">
                  <a:pos x="657024" y="388388"/>
                </a:cxn>
                <a:cxn ang="0">
                  <a:pos x="434936" y="79166"/>
                </a:cxn>
                <a:cxn ang="0">
                  <a:pos x="410789" y="93451"/>
                </a:cxn>
                <a:cxn ang="0">
                  <a:pos x="618867" y="333329"/>
                </a:cxn>
                <a:cxn ang="0">
                  <a:pos x="487104" y="359817"/>
                </a:cxn>
                <a:cxn ang="0">
                  <a:pos x="331195" y="359817"/>
                </a:cxn>
                <a:cxn ang="0">
                  <a:pos x="175286" y="359817"/>
                </a:cxn>
                <a:cxn ang="0">
                  <a:pos x="37263" y="338389"/>
                </a:cxn>
                <a:cxn ang="0">
                  <a:pos x="328512" y="94047"/>
                </a:cxn>
                <a:cxn ang="0">
                  <a:pos x="344908" y="15774"/>
                </a:cxn>
                <a:cxn ang="0">
                  <a:pos x="312116" y="15774"/>
                </a:cxn>
                <a:cxn ang="0">
                  <a:pos x="298" y="388388"/>
                </a:cxn>
                <a:cxn ang="0">
                  <a:pos x="0" y="411007"/>
                </a:cxn>
                <a:cxn ang="0">
                  <a:pos x="34282" y="413090"/>
                </a:cxn>
                <a:cxn ang="0">
                  <a:pos x="97182" y="346127"/>
                </a:cxn>
                <a:cxn ang="0">
                  <a:pos x="159486" y="411900"/>
                </a:cxn>
                <a:cxn ang="0">
                  <a:pos x="159486" y="412793"/>
                </a:cxn>
                <a:cxn ang="0">
                  <a:pos x="159486" y="413090"/>
                </a:cxn>
                <a:cxn ang="0">
                  <a:pos x="191086" y="413090"/>
                </a:cxn>
                <a:cxn ang="0">
                  <a:pos x="191086" y="412793"/>
                </a:cxn>
                <a:cxn ang="0">
                  <a:pos x="190787" y="411602"/>
                </a:cxn>
                <a:cxn ang="0">
                  <a:pos x="253390" y="346127"/>
                </a:cxn>
                <a:cxn ang="0">
                  <a:pos x="314203" y="604160"/>
                </a:cxn>
                <a:cxn ang="0">
                  <a:pos x="246533" y="689575"/>
                </a:cxn>
                <a:cxn ang="0">
                  <a:pos x="156207" y="599398"/>
                </a:cxn>
                <a:cxn ang="0">
                  <a:pos x="246533" y="722313"/>
                </a:cxn>
                <a:cxn ang="0">
                  <a:pos x="346995" y="607731"/>
                </a:cxn>
                <a:cxn ang="0">
                  <a:pos x="409299" y="346127"/>
                </a:cxn>
                <a:cxn ang="0">
                  <a:pos x="471603" y="411602"/>
                </a:cxn>
                <a:cxn ang="0">
                  <a:pos x="471603" y="412793"/>
                </a:cxn>
                <a:cxn ang="0">
                  <a:pos x="471603" y="413090"/>
                </a:cxn>
                <a:cxn ang="0">
                  <a:pos x="502904" y="413090"/>
                </a:cxn>
                <a:cxn ang="0">
                  <a:pos x="502904" y="412793"/>
                </a:cxn>
                <a:cxn ang="0">
                  <a:pos x="502904" y="411900"/>
                </a:cxn>
                <a:cxn ang="0">
                  <a:pos x="565208" y="346127"/>
                </a:cxn>
                <a:cxn ang="0">
                  <a:pos x="626021" y="411007"/>
                </a:cxn>
                <a:cxn ang="0">
                  <a:pos x="626021" y="411007"/>
                </a:cxn>
                <a:cxn ang="0">
                  <a:pos x="658813" y="413090"/>
                </a:cxn>
                <a:cxn ang="0">
                  <a:pos x="658813" y="411602"/>
                </a:cxn>
                <a:cxn ang="0">
                  <a:pos x="658813" y="411007"/>
                </a:cxn>
              </a:cxnLst>
              <a:rect l="0" t="0" r="0" b="0"/>
              <a:pathLst>
                <a:path w="2210" h="2427"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79"/>
                    <a:pt x="2210" y="1376"/>
                    <a:pt x="2210" y="1372"/>
                  </a:cubicBezTo>
                  <a:cubicBezTo>
                    <a:pt x="2209" y="1363"/>
                    <a:pt x="2208" y="1354"/>
                    <a:pt x="2207" y="1345"/>
                  </a:cubicBezTo>
                  <a:cubicBezTo>
                    <a:pt x="2205" y="1328"/>
                    <a:pt x="2204" y="1310"/>
                    <a:pt x="2204" y="1305"/>
                  </a:cubicBezTo>
                  <a:cubicBezTo>
                    <a:pt x="2204" y="823"/>
                    <a:pt x="1894" y="413"/>
                    <a:pt x="1462" y="264"/>
                  </a:cubicBezTo>
                  <a:cubicBezTo>
                    <a:pt x="1461" y="265"/>
                    <a:pt x="1460" y="265"/>
                    <a:pt x="1459" y="266"/>
                  </a:cubicBezTo>
                  <a:cubicBezTo>
                    <a:pt x="1451" y="262"/>
                    <a:pt x="1442" y="259"/>
                    <a:pt x="1433" y="259"/>
                  </a:cubicBezTo>
                  <a:cubicBezTo>
                    <a:pt x="1402" y="259"/>
                    <a:pt x="1378" y="284"/>
                    <a:pt x="1378" y="314"/>
                  </a:cubicBezTo>
                  <a:cubicBezTo>
                    <a:pt x="1378" y="343"/>
                    <a:pt x="1400" y="367"/>
                    <a:pt x="1428" y="369"/>
                  </a:cubicBezTo>
                  <a:cubicBezTo>
                    <a:pt x="1758" y="484"/>
                    <a:pt x="2009" y="769"/>
                    <a:pt x="2076" y="1120"/>
                  </a:cubicBezTo>
                  <a:cubicBezTo>
                    <a:pt x="2025" y="1081"/>
                    <a:pt x="1963" y="1058"/>
                    <a:pt x="1896" y="1058"/>
                  </a:cubicBezTo>
                  <a:cubicBezTo>
                    <a:pt x="1787" y="1058"/>
                    <a:pt x="1691" y="1119"/>
                    <a:pt x="1634" y="1209"/>
                  </a:cubicBezTo>
                  <a:cubicBezTo>
                    <a:pt x="1578" y="1119"/>
                    <a:pt x="1482" y="1058"/>
                    <a:pt x="1373" y="1058"/>
                  </a:cubicBezTo>
                  <a:cubicBezTo>
                    <a:pt x="1264" y="1058"/>
                    <a:pt x="1167" y="1119"/>
                    <a:pt x="1111" y="1209"/>
                  </a:cubicBezTo>
                  <a:cubicBezTo>
                    <a:pt x="1055" y="1119"/>
                    <a:pt x="959" y="1058"/>
                    <a:pt x="850" y="1058"/>
                  </a:cubicBezTo>
                  <a:cubicBezTo>
                    <a:pt x="740" y="1058"/>
                    <a:pt x="644" y="1119"/>
                    <a:pt x="588" y="1209"/>
                  </a:cubicBezTo>
                  <a:cubicBezTo>
                    <a:pt x="532" y="1119"/>
                    <a:pt x="436" y="1058"/>
                    <a:pt x="326" y="1058"/>
                  </a:cubicBezTo>
                  <a:cubicBezTo>
                    <a:pt x="250" y="1058"/>
                    <a:pt x="180" y="1088"/>
                    <a:pt x="125" y="1137"/>
                  </a:cubicBezTo>
                  <a:cubicBezTo>
                    <a:pt x="205" y="675"/>
                    <a:pt x="604" y="322"/>
                    <a:pt x="1087" y="314"/>
                  </a:cubicBezTo>
                  <a:cubicBezTo>
                    <a:pt x="1091" y="316"/>
                    <a:pt x="1096" y="316"/>
                    <a:pt x="1102" y="316"/>
                  </a:cubicBezTo>
                  <a:cubicBezTo>
                    <a:pt x="1141" y="316"/>
                    <a:pt x="1157" y="284"/>
                    <a:pt x="1157" y="245"/>
                  </a:cubicBezTo>
                  <a:cubicBezTo>
                    <a:pt x="1157" y="53"/>
                    <a:pt x="1157" y="53"/>
                    <a:pt x="1157" y="53"/>
                  </a:cubicBezTo>
                  <a:cubicBezTo>
                    <a:pt x="1157" y="22"/>
                    <a:pt x="1134" y="0"/>
                    <a:pt x="1102" y="0"/>
                  </a:cubicBezTo>
                  <a:cubicBezTo>
                    <a:pt x="1078" y="0"/>
                    <a:pt x="1047" y="20"/>
                    <a:pt x="1047" y="53"/>
                  </a:cubicBezTo>
                  <a:cubicBezTo>
                    <a:pt x="1047" y="205"/>
                    <a:pt x="1047" y="205"/>
                    <a:pt x="1047" y="205"/>
                  </a:cubicBezTo>
                  <a:cubicBezTo>
                    <a:pt x="464" y="234"/>
                    <a:pt x="1" y="716"/>
                    <a:pt x="1" y="1305"/>
                  </a:cubicBezTo>
                  <a:cubicBezTo>
                    <a:pt x="1" y="1312"/>
                    <a:pt x="1" y="1345"/>
                    <a:pt x="1" y="1368"/>
                  </a:cubicBezTo>
                  <a:cubicBezTo>
                    <a:pt x="0" y="1372"/>
                    <a:pt x="0" y="1376"/>
                    <a:pt x="0" y="1381"/>
                  </a:cubicBezTo>
                  <a:cubicBezTo>
                    <a:pt x="0" y="1413"/>
                    <a:pt x="26" y="1440"/>
                    <a:pt x="58" y="1440"/>
                  </a:cubicBezTo>
                  <a:cubicBezTo>
                    <a:pt x="87" y="1440"/>
                    <a:pt x="112" y="1417"/>
                    <a:pt x="115" y="1388"/>
                  </a:cubicBezTo>
                  <a:cubicBezTo>
                    <a:pt x="117" y="1388"/>
                    <a:pt x="117" y="1388"/>
                    <a:pt x="117" y="1388"/>
                  </a:cubicBezTo>
                  <a:cubicBezTo>
                    <a:pt x="118" y="1271"/>
                    <a:pt x="211" y="1163"/>
                    <a:pt x="326" y="1163"/>
                  </a:cubicBezTo>
                  <a:cubicBezTo>
                    <a:pt x="438" y="1163"/>
                    <a:pt x="530" y="1265"/>
                    <a:pt x="536" y="1378"/>
                  </a:cubicBezTo>
                  <a:cubicBezTo>
                    <a:pt x="535" y="1380"/>
                    <a:pt x="535" y="1382"/>
                    <a:pt x="535" y="1384"/>
                  </a:cubicBezTo>
                  <a:cubicBezTo>
                    <a:pt x="535" y="1385"/>
                    <a:pt x="535" y="1385"/>
                    <a:pt x="535" y="1386"/>
                  </a:cubicBezTo>
                  <a:cubicBezTo>
                    <a:pt x="535" y="1386"/>
                    <a:pt x="535" y="1386"/>
                    <a:pt x="535" y="1387"/>
                  </a:cubicBezTo>
                  <a:cubicBezTo>
                    <a:pt x="535" y="1387"/>
                    <a:pt x="535" y="1388"/>
                    <a:pt x="535" y="1388"/>
                  </a:cubicBezTo>
                  <a:cubicBezTo>
                    <a:pt x="535" y="1388"/>
                    <a:pt x="535" y="1388"/>
                    <a:pt x="535" y="1388"/>
                  </a:cubicBezTo>
                  <a:cubicBezTo>
                    <a:pt x="536" y="1417"/>
                    <a:pt x="560" y="1440"/>
                    <a:pt x="588" y="1440"/>
                  </a:cubicBezTo>
                  <a:cubicBezTo>
                    <a:pt x="616" y="1440"/>
                    <a:pt x="639" y="1417"/>
                    <a:pt x="641" y="1388"/>
                  </a:cubicBezTo>
                  <a:cubicBezTo>
                    <a:pt x="641" y="1388"/>
                    <a:pt x="641" y="1388"/>
                    <a:pt x="641" y="1388"/>
                  </a:cubicBezTo>
                  <a:cubicBezTo>
                    <a:pt x="641" y="1388"/>
                    <a:pt x="641" y="1387"/>
                    <a:pt x="641" y="1387"/>
                  </a:cubicBezTo>
                  <a:cubicBezTo>
                    <a:pt x="641" y="1387"/>
                    <a:pt x="641" y="1386"/>
                    <a:pt x="641" y="1386"/>
                  </a:cubicBezTo>
                  <a:cubicBezTo>
                    <a:pt x="641" y="1385"/>
                    <a:pt x="641" y="1384"/>
                    <a:pt x="640" y="1383"/>
                  </a:cubicBezTo>
                  <a:cubicBezTo>
                    <a:pt x="640" y="1381"/>
                    <a:pt x="640" y="1379"/>
                    <a:pt x="640" y="1378"/>
                  </a:cubicBezTo>
                  <a:cubicBezTo>
                    <a:pt x="646" y="1265"/>
                    <a:pt x="738" y="1163"/>
                    <a:pt x="850" y="1163"/>
                  </a:cubicBezTo>
                  <a:cubicBezTo>
                    <a:pt x="949" y="1163"/>
                    <a:pt x="1032" y="1244"/>
                    <a:pt x="1054" y="1341"/>
                  </a:cubicBezTo>
                  <a:cubicBezTo>
                    <a:pt x="1054" y="2030"/>
                    <a:pt x="1054" y="2030"/>
                    <a:pt x="1054" y="2030"/>
                  </a:cubicBezTo>
                  <a:cubicBezTo>
                    <a:pt x="1049" y="2041"/>
                    <a:pt x="1047" y="2055"/>
                    <a:pt x="1047" y="2069"/>
                  </a:cubicBezTo>
                  <a:cubicBezTo>
                    <a:pt x="1047" y="2190"/>
                    <a:pt x="1000" y="2317"/>
                    <a:pt x="827" y="2317"/>
                  </a:cubicBezTo>
                  <a:cubicBezTo>
                    <a:pt x="676" y="2317"/>
                    <a:pt x="579" y="2190"/>
                    <a:pt x="579" y="2069"/>
                  </a:cubicBezTo>
                  <a:cubicBezTo>
                    <a:pt x="579" y="2030"/>
                    <a:pt x="552" y="2014"/>
                    <a:pt x="524" y="2014"/>
                  </a:cubicBezTo>
                  <a:cubicBezTo>
                    <a:pt x="496" y="2014"/>
                    <a:pt x="469" y="2030"/>
                    <a:pt x="469" y="2069"/>
                  </a:cubicBezTo>
                  <a:cubicBezTo>
                    <a:pt x="469" y="2268"/>
                    <a:pt x="578" y="2427"/>
                    <a:pt x="827" y="2427"/>
                  </a:cubicBezTo>
                  <a:cubicBezTo>
                    <a:pt x="1112" y="2427"/>
                    <a:pt x="1156" y="2274"/>
                    <a:pt x="1157" y="2080"/>
                  </a:cubicBezTo>
                  <a:cubicBezTo>
                    <a:pt x="1162" y="2069"/>
                    <a:pt x="1164" y="2056"/>
                    <a:pt x="1164" y="2042"/>
                  </a:cubicBezTo>
                  <a:cubicBezTo>
                    <a:pt x="1164" y="1375"/>
                    <a:pt x="1164" y="1375"/>
                    <a:pt x="1164" y="1375"/>
                  </a:cubicBezTo>
                  <a:cubicBezTo>
                    <a:pt x="1171" y="1263"/>
                    <a:pt x="1262" y="1163"/>
                    <a:pt x="1373" y="1163"/>
                  </a:cubicBezTo>
                  <a:cubicBezTo>
                    <a:pt x="1485" y="1163"/>
                    <a:pt x="1576" y="1265"/>
                    <a:pt x="1582" y="1378"/>
                  </a:cubicBezTo>
                  <a:cubicBezTo>
                    <a:pt x="1582" y="1379"/>
                    <a:pt x="1582" y="1381"/>
                    <a:pt x="1582" y="1383"/>
                  </a:cubicBezTo>
                  <a:cubicBezTo>
                    <a:pt x="1582" y="1384"/>
                    <a:pt x="1582" y="1385"/>
                    <a:pt x="1582" y="1386"/>
                  </a:cubicBezTo>
                  <a:cubicBezTo>
                    <a:pt x="1582" y="1386"/>
                    <a:pt x="1582" y="1387"/>
                    <a:pt x="1582" y="1387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3" y="1417"/>
                    <a:pt x="1606" y="1440"/>
                    <a:pt x="1634" y="1440"/>
                  </a:cubicBezTo>
                  <a:cubicBezTo>
                    <a:pt x="1663" y="1440"/>
                    <a:pt x="1686" y="1417"/>
                    <a:pt x="1687" y="1388"/>
                  </a:cubicBezTo>
                  <a:cubicBezTo>
                    <a:pt x="1687" y="1388"/>
                    <a:pt x="1687" y="1388"/>
                    <a:pt x="1687" y="1388"/>
                  </a:cubicBezTo>
                  <a:cubicBezTo>
                    <a:pt x="1687" y="1388"/>
                    <a:pt x="1687" y="1387"/>
                    <a:pt x="1687" y="1387"/>
                  </a:cubicBezTo>
                  <a:cubicBezTo>
                    <a:pt x="1687" y="1386"/>
                    <a:pt x="1687" y="1386"/>
                    <a:pt x="1687" y="1386"/>
                  </a:cubicBezTo>
                  <a:cubicBezTo>
                    <a:pt x="1687" y="1385"/>
                    <a:pt x="1687" y="1385"/>
                    <a:pt x="1687" y="1384"/>
                  </a:cubicBezTo>
                  <a:cubicBezTo>
                    <a:pt x="1687" y="1382"/>
                    <a:pt x="1687" y="1380"/>
                    <a:pt x="1687" y="1378"/>
                  </a:cubicBezTo>
                  <a:cubicBezTo>
                    <a:pt x="1692" y="1265"/>
                    <a:pt x="1784" y="1163"/>
                    <a:pt x="1896" y="1163"/>
                  </a:cubicBezTo>
                  <a:cubicBezTo>
                    <a:pt x="1988" y="1163"/>
                    <a:pt x="2067" y="1233"/>
                    <a:pt x="2095" y="1321"/>
                  </a:cubicBezTo>
                  <a:cubicBezTo>
                    <a:pt x="2096" y="1341"/>
                    <a:pt x="2100" y="1374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412"/>
                    <a:pt x="2125" y="1436"/>
                    <a:pt x="2155" y="1436"/>
                  </a:cubicBezTo>
                  <a:cubicBezTo>
                    <a:pt x="2183" y="1436"/>
                    <a:pt x="2206" y="1415"/>
                    <a:pt x="2210" y="1388"/>
                  </a:cubicBezTo>
                  <a:cubicBezTo>
                    <a:pt x="2210" y="1388"/>
                    <a:pt x="2210" y="1388"/>
                    <a:pt x="2210" y="1388"/>
                  </a:cubicBezTo>
                  <a:cubicBezTo>
                    <a:pt x="2210" y="1386"/>
                    <a:pt x="2210" y="1385"/>
                    <a:pt x="2210" y="1383"/>
                  </a:cubicBezTo>
                  <a:cubicBezTo>
                    <a:pt x="2210" y="1382"/>
                    <a:pt x="2210" y="1382"/>
                    <a:pt x="2210" y="1381"/>
                  </a:cubicBezTo>
                  <a:close/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7307263" y="2146300"/>
            <a:ext cx="1409700" cy="1981200"/>
            <a:chOff x="5518548" y="1591073"/>
            <a:chExt cx="1056084" cy="1485502"/>
          </a:xfrm>
        </p:grpSpPr>
        <p:sp>
          <p:nvSpPr>
            <p:cNvPr id="6" name="矩形 2"/>
            <p:cNvSpPr/>
            <p:nvPr/>
          </p:nvSpPr>
          <p:spPr>
            <a:xfrm>
              <a:off x="5518548" y="1591073"/>
              <a:ext cx="1056084" cy="1485502"/>
            </a:xfrm>
            <a:custGeom>
              <a:avLst/>
              <a:gdLst>
                <a:gd name="connsiteX0" fmla="*/ 0 w 1056084"/>
                <a:gd name="connsiteY0" fmla="*/ 0 h 1247378"/>
                <a:gd name="connsiteX1" fmla="*/ 1056084 w 1056084"/>
                <a:gd name="connsiteY1" fmla="*/ 0 h 1247378"/>
                <a:gd name="connsiteX2" fmla="*/ 1056084 w 1056084"/>
                <a:gd name="connsiteY2" fmla="*/ 1247378 h 1247378"/>
                <a:gd name="connsiteX3" fmla="*/ 0 w 1056084"/>
                <a:gd name="connsiteY3" fmla="*/ 1247378 h 1247378"/>
                <a:gd name="connsiteX4" fmla="*/ 0 w 1056084"/>
                <a:gd name="connsiteY4" fmla="*/ 0 h 1247378"/>
                <a:gd name="connsiteX0-1" fmla="*/ 0 w 1056084"/>
                <a:gd name="connsiteY0-2" fmla="*/ 0 h 1247378"/>
                <a:gd name="connsiteX1-3" fmla="*/ 1056084 w 1056084"/>
                <a:gd name="connsiteY1-4" fmla="*/ 0 h 1247378"/>
                <a:gd name="connsiteX2-5" fmla="*/ 1056084 w 1056084"/>
                <a:gd name="connsiteY2-6" fmla="*/ 1247378 h 1247378"/>
                <a:gd name="connsiteX3-7" fmla="*/ 522684 w 1056084"/>
                <a:gd name="connsiteY3-8" fmla="*/ 1247377 h 1247378"/>
                <a:gd name="connsiteX4-9" fmla="*/ 0 w 1056084"/>
                <a:gd name="connsiteY4-10" fmla="*/ 1247378 h 1247378"/>
                <a:gd name="connsiteX5" fmla="*/ 0 w 1056084"/>
                <a:gd name="connsiteY5" fmla="*/ 0 h 1247378"/>
                <a:gd name="connsiteX0-11" fmla="*/ 0 w 1056084"/>
                <a:gd name="connsiteY0-12" fmla="*/ 0 h 1485502"/>
                <a:gd name="connsiteX1-13" fmla="*/ 1056084 w 1056084"/>
                <a:gd name="connsiteY1-14" fmla="*/ 0 h 1485502"/>
                <a:gd name="connsiteX2-15" fmla="*/ 1056084 w 1056084"/>
                <a:gd name="connsiteY2-16" fmla="*/ 1247378 h 1485502"/>
                <a:gd name="connsiteX3-17" fmla="*/ 522684 w 1056084"/>
                <a:gd name="connsiteY3-18" fmla="*/ 1485502 h 1485502"/>
                <a:gd name="connsiteX4-19" fmla="*/ 0 w 1056084"/>
                <a:gd name="connsiteY4-20" fmla="*/ 1247378 h 1485502"/>
                <a:gd name="connsiteX5-21" fmla="*/ 0 w 1056084"/>
                <a:gd name="connsiteY5-22" fmla="*/ 0 h 148550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1056084" h="1485502">
                  <a:moveTo>
                    <a:pt x="0" y="0"/>
                  </a:moveTo>
                  <a:lnTo>
                    <a:pt x="1056084" y="0"/>
                  </a:lnTo>
                  <a:lnTo>
                    <a:pt x="1056084" y="1247378"/>
                  </a:lnTo>
                  <a:lnTo>
                    <a:pt x="522684" y="1485502"/>
                  </a:lnTo>
                  <a:lnTo>
                    <a:pt x="0" y="12473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7657" name="Freeform 17"/>
            <p:cNvSpPr>
              <a:spLocks noEditPoints="1"/>
            </p:cNvSpPr>
            <p:nvPr/>
          </p:nvSpPr>
          <p:spPr>
            <a:xfrm>
              <a:off x="5716588" y="1924050"/>
              <a:ext cx="663575" cy="609600"/>
            </a:xfrm>
            <a:custGeom>
              <a:avLst/>
              <a:gdLst/>
              <a:ahLst/>
              <a:cxnLst>
                <a:cxn ang="0">
                  <a:pos x="359209" y="0"/>
                </a:cxn>
                <a:cxn ang="0">
                  <a:pos x="60617" y="249426"/>
                </a:cxn>
                <a:cxn ang="0">
                  <a:pos x="0" y="249426"/>
                </a:cxn>
                <a:cxn ang="0">
                  <a:pos x="83067" y="360174"/>
                </a:cxn>
                <a:cxn ang="0">
                  <a:pos x="165814" y="249426"/>
                </a:cxn>
                <a:cxn ang="0">
                  <a:pos x="116102" y="249426"/>
                </a:cxn>
                <a:cxn ang="0">
                  <a:pos x="359209" y="55535"/>
                </a:cxn>
                <a:cxn ang="0">
                  <a:pos x="608090" y="304961"/>
                </a:cxn>
                <a:cxn ang="0">
                  <a:pos x="359209" y="554386"/>
                </a:cxn>
                <a:cxn ang="0">
                  <a:pos x="152985" y="443316"/>
                </a:cxn>
                <a:cxn ang="0">
                  <a:pos x="88519" y="443316"/>
                </a:cxn>
                <a:cxn ang="0">
                  <a:pos x="359209" y="609600"/>
                </a:cxn>
                <a:cxn ang="0">
                  <a:pos x="663575" y="304961"/>
                </a:cxn>
                <a:cxn ang="0">
                  <a:pos x="359209" y="0"/>
                </a:cxn>
                <a:cxn ang="0">
                  <a:pos x="346380" y="110749"/>
                </a:cxn>
                <a:cxn ang="0">
                  <a:pos x="346380" y="313949"/>
                </a:cxn>
                <a:cxn ang="0">
                  <a:pos x="490064" y="399017"/>
                </a:cxn>
                <a:cxn ang="0">
                  <a:pos x="503214" y="374941"/>
                </a:cxn>
                <a:cxn ang="0">
                  <a:pos x="373963" y="297256"/>
                </a:cxn>
                <a:cxn ang="0">
                  <a:pos x="373963" y="110749"/>
                </a:cxn>
                <a:cxn ang="0">
                  <a:pos x="346380" y="110749"/>
                </a:cxn>
                <a:cxn ang="0">
                  <a:pos x="346380" y="110749"/>
                </a:cxn>
                <a:cxn ang="0">
                  <a:pos x="346380" y="110749"/>
                </a:cxn>
              </a:cxnLst>
              <a:rect l="0" t="0" r="0" b="0"/>
              <a:pathLst>
                <a:path w="2069" h="1899">
                  <a:moveTo>
                    <a:pt x="1120" y="0"/>
                  </a:moveTo>
                  <a:cubicBezTo>
                    <a:pt x="655" y="0"/>
                    <a:pt x="270" y="334"/>
                    <a:pt x="189" y="777"/>
                  </a:cubicBezTo>
                  <a:cubicBezTo>
                    <a:pt x="0" y="777"/>
                    <a:pt x="0" y="777"/>
                    <a:pt x="0" y="777"/>
                  </a:cubicBezTo>
                  <a:cubicBezTo>
                    <a:pt x="259" y="1122"/>
                    <a:pt x="259" y="1122"/>
                    <a:pt x="259" y="1122"/>
                  </a:cubicBezTo>
                  <a:cubicBezTo>
                    <a:pt x="517" y="777"/>
                    <a:pt x="517" y="777"/>
                    <a:pt x="517" y="777"/>
                  </a:cubicBezTo>
                  <a:cubicBezTo>
                    <a:pt x="362" y="777"/>
                    <a:pt x="362" y="777"/>
                    <a:pt x="362" y="777"/>
                  </a:cubicBezTo>
                  <a:cubicBezTo>
                    <a:pt x="442" y="432"/>
                    <a:pt x="747" y="173"/>
                    <a:pt x="1120" y="173"/>
                  </a:cubicBezTo>
                  <a:cubicBezTo>
                    <a:pt x="1552" y="173"/>
                    <a:pt x="1896" y="518"/>
                    <a:pt x="1896" y="950"/>
                  </a:cubicBezTo>
                  <a:cubicBezTo>
                    <a:pt x="1896" y="1381"/>
                    <a:pt x="1552" y="1727"/>
                    <a:pt x="1120" y="1727"/>
                  </a:cubicBezTo>
                  <a:cubicBezTo>
                    <a:pt x="850" y="1727"/>
                    <a:pt x="615" y="1588"/>
                    <a:pt x="477" y="1381"/>
                  </a:cubicBezTo>
                  <a:cubicBezTo>
                    <a:pt x="276" y="1381"/>
                    <a:pt x="276" y="1381"/>
                    <a:pt x="276" y="1381"/>
                  </a:cubicBezTo>
                  <a:cubicBezTo>
                    <a:pt x="431" y="1686"/>
                    <a:pt x="753" y="1899"/>
                    <a:pt x="1120" y="1899"/>
                  </a:cubicBezTo>
                  <a:cubicBezTo>
                    <a:pt x="1643" y="1899"/>
                    <a:pt x="2069" y="1473"/>
                    <a:pt x="2069" y="950"/>
                  </a:cubicBezTo>
                  <a:cubicBezTo>
                    <a:pt x="2069" y="426"/>
                    <a:pt x="1643" y="0"/>
                    <a:pt x="1120" y="0"/>
                  </a:cubicBezTo>
                  <a:close/>
                  <a:moveTo>
                    <a:pt x="1080" y="345"/>
                  </a:moveTo>
                  <a:cubicBezTo>
                    <a:pt x="1080" y="978"/>
                    <a:pt x="1080" y="978"/>
                    <a:pt x="1080" y="978"/>
                  </a:cubicBezTo>
                  <a:cubicBezTo>
                    <a:pt x="1528" y="1243"/>
                    <a:pt x="1528" y="1243"/>
                    <a:pt x="1528" y="1243"/>
                  </a:cubicBezTo>
                  <a:cubicBezTo>
                    <a:pt x="1569" y="1168"/>
                    <a:pt x="1569" y="1168"/>
                    <a:pt x="1569" y="1168"/>
                  </a:cubicBezTo>
                  <a:cubicBezTo>
                    <a:pt x="1166" y="926"/>
                    <a:pt x="1166" y="926"/>
                    <a:pt x="1166" y="926"/>
                  </a:cubicBezTo>
                  <a:cubicBezTo>
                    <a:pt x="1166" y="345"/>
                    <a:pt x="1166" y="345"/>
                    <a:pt x="1166" y="345"/>
                  </a:cubicBezTo>
                  <a:lnTo>
                    <a:pt x="1080" y="345"/>
                  </a:lnTo>
                  <a:close/>
                  <a:moveTo>
                    <a:pt x="1080" y="345"/>
                  </a:moveTo>
                  <a:cubicBezTo>
                    <a:pt x="1080" y="345"/>
                    <a:pt x="1080" y="345"/>
                    <a:pt x="1080" y="345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9234488" y="2146300"/>
            <a:ext cx="1408112" cy="1981200"/>
            <a:chOff x="6963966" y="1591073"/>
            <a:chExt cx="1056084" cy="1485502"/>
          </a:xfrm>
        </p:grpSpPr>
        <p:sp>
          <p:nvSpPr>
            <p:cNvPr id="7" name="矩形 2"/>
            <p:cNvSpPr/>
            <p:nvPr/>
          </p:nvSpPr>
          <p:spPr>
            <a:xfrm>
              <a:off x="6963966" y="1591073"/>
              <a:ext cx="1056084" cy="1485502"/>
            </a:xfrm>
            <a:custGeom>
              <a:avLst/>
              <a:gdLst>
                <a:gd name="connsiteX0" fmla="*/ 0 w 1056084"/>
                <a:gd name="connsiteY0" fmla="*/ 0 h 1247378"/>
                <a:gd name="connsiteX1" fmla="*/ 1056084 w 1056084"/>
                <a:gd name="connsiteY1" fmla="*/ 0 h 1247378"/>
                <a:gd name="connsiteX2" fmla="*/ 1056084 w 1056084"/>
                <a:gd name="connsiteY2" fmla="*/ 1247378 h 1247378"/>
                <a:gd name="connsiteX3" fmla="*/ 0 w 1056084"/>
                <a:gd name="connsiteY3" fmla="*/ 1247378 h 1247378"/>
                <a:gd name="connsiteX4" fmla="*/ 0 w 1056084"/>
                <a:gd name="connsiteY4" fmla="*/ 0 h 1247378"/>
                <a:gd name="connsiteX0-1" fmla="*/ 0 w 1056084"/>
                <a:gd name="connsiteY0-2" fmla="*/ 0 h 1247378"/>
                <a:gd name="connsiteX1-3" fmla="*/ 1056084 w 1056084"/>
                <a:gd name="connsiteY1-4" fmla="*/ 0 h 1247378"/>
                <a:gd name="connsiteX2-5" fmla="*/ 1056084 w 1056084"/>
                <a:gd name="connsiteY2-6" fmla="*/ 1247378 h 1247378"/>
                <a:gd name="connsiteX3-7" fmla="*/ 522684 w 1056084"/>
                <a:gd name="connsiteY3-8" fmla="*/ 1247377 h 1247378"/>
                <a:gd name="connsiteX4-9" fmla="*/ 0 w 1056084"/>
                <a:gd name="connsiteY4-10" fmla="*/ 1247378 h 1247378"/>
                <a:gd name="connsiteX5" fmla="*/ 0 w 1056084"/>
                <a:gd name="connsiteY5" fmla="*/ 0 h 1247378"/>
                <a:gd name="connsiteX0-11" fmla="*/ 0 w 1056084"/>
                <a:gd name="connsiteY0-12" fmla="*/ 0 h 1485502"/>
                <a:gd name="connsiteX1-13" fmla="*/ 1056084 w 1056084"/>
                <a:gd name="connsiteY1-14" fmla="*/ 0 h 1485502"/>
                <a:gd name="connsiteX2-15" fmla="*/ 1056084 w 1056084"/>
                <a:gd name="connsiteY2-16" fmla="*/ 1247378 h 1485502"/>
                <a:gd name="connsiteX3-17" fmla="*/ 522684 w 1056084"/>
                <a:gd name="connsiteY3-18" fmla="*/ 1485502 h 1485502"/>
                <a:gd name="connsiteX4-19" fmla="*/ 0 w 1056084"/>
                <a:gd name="connsiteY4-20" fmla="*/ 1247378 h 1485502"/>
                <a:gd name="connsiteX5-21" fmla="*/ 0 w 1056084"/>
                <a:gd name="connsiteY5-22" fmla="*/ 0 h 148550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1056084" h="1485502">
                  <a:moveTo>
                    <a:pt x="0" y="0"/>
                  </a:moveTo>
                  <a:lnTo>
                    <a:pt x="1056084" y="0"/>
                  </a:lnTo>
                  <a:lnTo>
                    <a:pt x="1056084" y="1247378"/>
                  </a:lnTo>
                  <a:lnTo>
                    <a:pt x="522684" y="1485502"/>
                  </a:lnTo>
                  <a:lnTo>
                    <a:pt x="0" y="12473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7660" name="Freeform 21"/>
            <p:cNvSpPr>
              <a:spLocks noEditPoints="1"/>
            </p:cNvSpPr>
            <p:nvPr/>
          </p:nvSpPr>
          <p:spPr>
            <a:xfrm>
              <a:off x="7177088" y="1931988"/>
              <a:ext cx="630237" cy="630237"/>
            </a:xfrm>
            <a:custGeom>
              <a:avLst/>
              <a:gdLst/>
              <a:ahLst/>
              <a:cxnLst>
                <a:cxn ang="0">
                  <a:pos x="314698" y="0"/>
                </a:cxn>
                <a:cxn ang="0">
                  <a:pos x="437466" y="24806"/>
                </a:cxn>
                <a:cxn ang="0">
                  <a:pos x="537741" y="92496"/>
                </a:cxn>
                <a:cxn ang="0">
                  <a:pos x="605431" y="192771"/>
                </a:cxn>
                <a:cxn ang="0">
                  <a:pos x="630237" y="315539"/>
                </a:cxn>
                <a:cxn ang="0">
                  <a:pos x="605431" y="438307"/>
                </a:cxn>
                <a:cxn ang="0">
                  <a:pos x="537741" y="538581"/>
                </a:cxn>
                <a:cxn ang="0">
                  <a:pos x="437466" y="605852"/>
                </a:cxn>
                <a:cxn ang="0">
                  <a:pos x="314698" y="630237"/>
                </a:cxn>
                <a:cxn ang="0">
                  <a:pos x="205384" y="610897"/>
                </a:cxn>
                <a:cxn ang="0">
                  <a:pos x="112257" y="557081"/>
                </a:cxn>
                <a:cxn ang="0">
                  <a:pos x="188987" y="393530"/>
                </a:cxn>
                <a:cxn ang="0">
                  <a:pos x="215264" y="435995"/>
                </a:cxn>
                <a:cxn ang="0">
                  <a:pos x="235445" y="467948"/>
                </a:cxn>
                <a:cxn ang="0">
                  <a:pos x="249530" y="488339"/>
                </a:cxn>
                <a:cxn ang="0">
                  <a:pos x="263405" y="505787"/>
                </a:cxn>
                <a:cxn ang="0">
                  <a:pos x="281063" y="515247"/>
                </a:cxn>
                <a:cxn ang="0">
                  <a:pos x="301454" y="510202"/>
                </a:cxn>
                <a:cxn ang="0">
                  <a:pos x="314908" y="491703"/>
                </a:cxn>
                <a:cxn ang="0">
                  <a:pos x="322476" y="477618"/>
                </a:cxn>
                <a:cxn ang="0">
                  <a:pos x="336351" y="449449"/>
                </a:cxn>
                <a:cxn ang="0">
                  <a:pos x="354429" y="412030"/>
                </a:cxn>
                <a:cxn ang="0">
                  <a:pos x="374611" y="369986"/>
                </a:cxn>
                <a:cxn ang="0">
                  <a:pos x="427165" y="258990"/>
                </a:cxn>
                <a:cxn ang="0">
                  <a:pos x="498430" y="297460"/>
                </a:cxn>
                <a:cxn ang="0">
                  <a:pos x="469630" y="89553"/>
                </a:cxn>
                <a:cxn ang="0">
                  <a:pos x="286529" y="201810"/>
                </a:cxn>
                <a:cxn ang="0">
                  <a:pos x="366622" y="229349"/>
                </a:cxn>
                <a:cxn ang="0">
                  <a:pos x="281904" y="403621"/>
                </a:cxn>
                <a:cxn ang="0">
                  <a:pos x="248269" y="348543"/>
                </a:cxn>
                <a:cxn ang="0">
                  <a:pos x="236497" y="329413"/>
                </a:cxn>
                <a:cxn ang="0">
                  <a:pos x="226616" y="313437"/>
                </a:cxn>
                <a:cxn ang="0">
                  <a:pos x="220730" y="303346"/>
                </a:cxn>
                <a:cxn ang="0">
                  <a:pos x="220940" y="305028"/>
                </a:cxn>
                <a:cxn ang="0">
                  <a:pos x="213162" y="294727"/>
                </a:cxn>
                <a:cxn ang="0">
                  <a:pos x="201180" y="281273"/>
                </a:cxn>
                <a:cxn ang="0">
                  <a:pos x="188356" y="274546"/>
                </a:cxn>
                <a:cxn ang="0">
                  <a:pos x="166073" y="282114"/>
                </a:cxn>
                <a:cxn ang="0">
                  <a:pos x="155352" y="299983"/>
                </a:cxn>
                <a:cxn ang="0">
                  <a:pos x="148625" y="314488"/>
                </a:cxn>
                <a:cxn ang="0">
                  <a:pos x="134540" y="343708"/>
                </a:cxn>
                <a:cxn ang="0">
                  <a:pos x="115621" y="382809"/>
                </a:cxn>
                <a:cxn ang="0">
                  <a:pos x="94178" y="424432"/>
                </a:cxn>
                <a:cxn ang="0">
                  <a:pos x="74628" y="465425"/>
                </a:cxn>
                <a:cxn ang="0">
                  <a:pos x="58441" y="498430"/>
                </a:cxn>
                <a:cxn ang="0">
                  <a:pos x="15136" y="413081"/>
                </a:cxn>
                <a:cxn ang="0">
                  <a:pos x="0" y="315539"/>
                </a:cxn>
                <a:cxn ang="0">
                  <a:pos x="24596" y="192771"/>
                </a:cxn>
                <a:cxn ang="0">
                  <a:pos x="91866" y="92496"/>
                </a:cxn>
                <a:cxn ang="0">
                  <a:pos x="192140" y="24806"/>
                </a:cxn>
                <a:cxn ang="0">
                  <a:pos x="314908" y="0"/>
                </a:cxn>
                <a:cxn ang="0">
                  <a:pos x="314698" y="0"/>
                </a:cxn>
                <a:cxn ang="0">
                  <a:pos x="314698" y="0"/>
                </a:cxn>
                <a:cxn ang="0">
                  <a:pos x="314698" y="0"/>
                </a:cxn>
              </a:cxnLst>
              <a:rect l="0" t="0" r="0" b="0"/>
              <a:pathLst>
                <a:path w="2998" h="2998">
                  <a:moveTo>
                    <a:pt x="1497" y="0"/>
                  </a:moveTo>
                  <a:cubicBezTo>
                    <a:pt x="1704" y="0"/>
                    <a:pt x="1899" y="39"/>
                    <a:pt x="2081" y="118"/>
                  </a:cubicBezTo>
                  <a:cubicBezTo>
                    <a:pt x="2264" y="197"/>
                    <a:pt x="2423" y="304"/>
                    <a:pt x="2558" y="440"/>
                  </a:cubicBezTo>
                  <a:cubicBezTo>
                    <a:pt x="2694" y="576"/>
                    <a:pt x="2801" y="734"/>
                    <a:pt x="2880" y="917"/>
                  </a:cubicBezTo>
                  <a:cubicBezTo>
                    <a:pt x="2959" y="1099"/>
                    <a:pt x="2998" y="1294"/>
                    <a:pt x="2998" y="1501"/>
                  </a:cubicBezTo>
                  <a:cubicBezTo>
                    <a:pt x="2998" y="1708"/>
                    <a:pt x="2959" y="1902"/>
                    <a:pt x="2880" y="2085"/>
                  </a:cubicBezTo>
                  <a:cubicBezTo>
                    <a:pt x="2801" y="2267"/>
                    <a:pt x="2694" y="2426"/>
                    <a:pt x="2558" y="2562"/>
                  </a:cubicBezTo>
                  <a:cubicBezTo>
                    <a:pt x="2422" y="2697"/>
                    <a:pt x="2264" y="2804"/>
                    <a:pt x="2081" y="2882"/>
                  </a:cubicBezTo>
                  <a:cubicBezTo>
                    <a:pt x="1899" y="2959"/>
                    <a:pt x="1704" y="2998"/>
                    <a:pt x="1497" y="2998"/>
                  </a:cubicBezTo>
                  <a:cubicBezTo>
                    <a:pt x="1314" y="2998"/>
                    <a:pt x="1140" y="2967"/>
                    <a:pt x="977" y="2906"/>
                  </a:cubicBezTo>
                  <a:cubicBezTo>
                    <a:pt x="814" y="2844"/>
                    <a:pt x="666" y="2758"/>
                    <a:pt x="534" y="2650"/>
                  </a:cubicBezTo>
                  <a:cubicBezTo>
                    <a:pt x="899" y="1872"/>
                    <a:pt x="899" y="1872"/>
                    <a:pt x="899" y="1872"/>
                  </a:cubicBezTo>
                  <a:cubicBezTo>
                    <a:pt x="944" y="1945"/>
                    <a:pt x="985" y="2012"/>
                    <a:pt x="1024" y="2074"/>
                  </a:cubicBezTo>
                  <a:cubicBezTo>
                    <a:pt x="1056" y="2127"/>
                    <a:pt x="1088" y="2178"/>
                    <a:pt x="1120" y="2226"/>
                  </a:cubicBezTo>
                  <a:cubicBezTo>
                    <a:pt x="1152" y="2274"/>
                    <a:pt x="1174" y="2306"/>
                    <a:pt x="1187" y="2323"/>
                  </a:cubicBezTo>
                  <a:cubicBezTo>
                    <a:pt x="1211" y="2353"/>
                    <a:pt x="1232" y="2381"/>
                    <a:pt x="1253" y="2406"/>
                  </a:cubicBezTo>
                  <a:cubicBezTo>
                    <a:pt x="1273" y="2432"/>
                    <a:pt x="1301" y="2447"/>
                    <a:pt x="1337" y="2451"/>
                  </a:cubicBezTo>
                  <a:cubicBezTo>
                    <a:pt x="1382" y="2458"/>
                    <a:pt x="1414" y="2450"/>
                    <a:pt x="1434" y="2427"/>
                  </a:cubicBezTo>
                  <a:cubicBezTo>
                    <a:pt x="1453" y="2405"/>
                    <a:pt x="1474" y="2376"/>
                    <a:pt x="1498" y="2339"/>
                  </a:cubicBezTo>
                  <a:cubicBezTo>
                    <a:pt x="1504" y="2331"/>
                    <a:pt x="1516" y="2308"/>
                    <a:pt x="1534" y="2272"/>
                  </a:cubicBezTo>
                  <a:cubicBezTo>
                    <a:pt x="1552" y="2236"/>
                    <a:pt x="1574" y="2191"/>
                    <a:pt x="1600" y="2138"/>
                  </a:cubicBezTo>
                  <a:cubicBezTo>
                    <a:pt x="1626" y="2084"/>
                    <a:pt x="1654" y="2025"/>
                    <a:pt x="1686" y="1960"/>
                  </a:cubicBezTo>
                  <a:cubicBezTo>
                    <a:pt x="1718" y="1895"/>
                    <a:pt x="1750" y="1828"/>
                    <a:pt x="1782" y="1760"/>
                  </a:cubicBezTo>
                  <a:cubicBezTo>
                    <a:pt x="1857" y="1602"/>
                    <a:pt x="1940" y="1426"/>
                    <a:pt x="2032" y="1232"/>
                  </a:cubicBezTo>
                  <a:cubicBezTo>
                    <a:pt x="2371" y="1415"/>
                    <a:pt x="2371" y="1415"/>
                    <a:pt x="2371" y="1415"/>
                  </a:cubicBezTo>
                  <a:cubicBezTo>
                    <a:pt x="2234" y="426"/>
                    <a:pt x="2234" y="426"/>
                    <a:pt x="2234" y="426"/>
                  </a:cubicBezTo>
                  <a:cubicBezTo>
                    <a:pt x="1363" y="960"/>
                    <a:pt x="1363" y="960"/>
                    <a:pt x="1363" y="960"/>
                  </a:cubicBezTo>
                  <a:cubicBezTo>
                    <a:pt x="1744" y="1091"/>
                    <a:pt x="1744" y="1091"/>
                    <a:pt x="1744" y="1091"/>
                  </a:cubicBezTo>
                  <a:cubicBezTo>
                    <a:pt x="1341" y="1920"/>
                    <a:pt x="1341" y="1920"/>
                    <a:pt x="1341" y="1920"/>
                  </a:cubicBezTo>
                  <a:cubicBezTo>
                    <a:pt x="1279" y="1820"/>
                    <a:pt x="1226" y="1732"/>
                    <a:pt x="1181" y="1658"/>
                  </a:cubicBezTo>
                  <a:cubicBezTo>
                    <a:pt x="1162" y="1626"/>
                    <a:pt x="1143" y="1595"/>
                    <a:pt x="1125" y="1567"/>
                  </a:cubicBezTo>
                  <a:cubicBezTo>
                    <a:pt x="1107" y="1538"/>
                    <a:pt x="1091" y="1513"/>
                    <a:pt x="1078" y="1491"/>
                  </a:cubicBezTo>
                  <a:cubicBezTo>
                    <a:pt x="1050" y="1443"/>
                    <a:pt x="1050" y="1443"/>
                    <a:pt x="1050" y="1443"/>
                  </a:cubicBezTo>
                  <a:cubicBezTo>
                    <a:pt x="1058" y="1460"/>
                    <a:pt x="1059" y="1463"/>
                    <a:pt x="1051" y="1451"/>
                  </a:cubicBezTo>
                  <a:cubicBezTo>
                    <a:pt x="1044" y="1440"/>
                    <a:pt x="1032" y="1423"/>
                    <a:pt x="1014" y="1402"/>
                  </a:cubicBezTo>
                  <a:cubicBezTo>
                    <a:pt x="997" y="1380"/>
                    <a:pt x="978" y="1359"/>
                    <a:pt x="957" y="1338"/>
                  </a:cubicBezTo>
                  <a:cubicBezTo>
                    <a:pt x="935" y="1316"/>
                    <a:pt x="915" y="1306"/>
                    <a:pt x="896" y="1306"/>
                  </a:cubicBezTo>
                  <a:cubicBezTo>
                    <a:pt x="847" y="1306"/>
                    <a:pt x="812" y="1318"/>
                    <a:pt x="790" y="1342"/>
                  </a:cubicBezTo>
                  <a:cubicBezTo>
                    <a:pt x="769" y="1367"/>
                    <a:pt x="752" y="1395"/>
                    <a:pt x="739" y="1427"/>
                  </a:cubicBezTo>
                  <a:cubicBezTo>
                    <a:pt x="735" y="1436"/>
                    <a:pt x="724" y="1459"/>
                    <a:pt x="707" y="1496"/>
                  </a:cubicBezTo>
                  <a:cubicBezTo>
                    <a:pt x="690" y="1533"/>
                    <a:pt x="668" y="1580"/>
                    <a:pt x="640" y="1635"/>
                  </a:cubicBezTo>
                  <a:cubicBezTo>
                    <a:pt x="612" y="1691"/>
                    <a:pt x="582" y="1753"/>
                    <a:pt x="550" y="1821"/>
                  </a:cubicBezTo>
                  <a:cubicBezTo>
                    <a:pt x="448" y="2019"/>
                    <a:pt x="448" y="2019"/>
                    <a:pt x="448" y="2019"/>
                  </a:cubicBezTo>
                  <a:cubicBezTo>
                    <a:pt x="416" y="2088"/>
                    <a:pt x="385" y="2153"/>
                    <a:pt x="355" y="2214"/>
                  </a:cubicBezTo>
                  <a:cubicBezTo>
                    <a:pt x="325" y="2276"/>
                    <a:pt x="300" y="2329"/>
                    <a:pt x="278" y="2371"/>
                  </a:cubicBezTo>
                  <a:cubicBezTo>
                    <a:pt x="189" y="2248"/>
                    <a:pt x="120" y="2112"/>
                    <a:pt x="72" y="1965"/>
                  </a:cubicBezTo>
                  <a:cubicBezTo>
                    <a:pt x="24" y="1818"/>
                    <a:pt x="0" y="1663"/>
                    <a:pt x="0" y="1501"/>
                  </a:cubicBezTo>
                  <a:cubicBezTo>
                    <a:pt x="0" y="1294"/>
                    <a:pt x="39" y="1099"/>
                    <a:pt x="117" y="917"/>
                  </a:cubicBezTo>
                  <a:cubicBezTo>
                    <a:pt x="195" y="734"/>
                    <a:pt x="301" y="576"/>
                    <a:pt x="437" y="440"/>
                  </a:cubicBezTo>
                  <a:cubicBezTo>
                    <a:pt x="572" y="305"/>
                    <a:pt x="731" y="197"/>
                    <a:pt x="914" y="118"/>
                  </a:cubicBezTo>
                  <a:cubicBezTo>
                    <a:pt x="1096" y="39"/>
                    <a:pt x="1291" y="0"/>
                    <a:pt x="1498" y="0"/>
                  </a:cubicBezTo>
                  <a:lnTo>
                    <a:pt x="1497" y="0"/>
                  </a:lnTo>
                  <a:close/>
                  <a:moveTo>
                    <a:pt x="1497" y="0"/>
                  </a:moveTo>
                  <a:cubicBezTo>
                    <a:pt x="1497" y="0"/>
                    <a:pt x="1497" y="0"/>
                    <a:pt x="1497" y="0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452813" y="2146300"/>
            <a:ext cx="1409700" cy="1981200"/>
            <a:chOff x="2627710" y="1591073"/>
            <a:chExt cx="1056084" cy="1485502"/>
          </a:xfrm>
        </p:grpSpPr>
        <p:sp>
          <p:nvSpPr>
            <p:cNvPr id="8" name="矩形 2"/>
            <p:cNvSpPr/>
            <p:nvPr/>
          </p:nvSpPr>
          <p:spPr>
            <a:xfrm>
              <a:off x="2627710" y="1591073"/>
              <a:ext cx="1056084" cy="1485502"/>
            </a:xfrm>
            <a:custGeom>
              <a:avLst/>
              <a:gdLst>
                <a:gd name="connsiteX0" fmla="*/ 0 w 1056084"/>
                <a:gd name="connsiteY0" fmla="*/ 0 h 1247378"/>
                <a:gd name="connsiteX1" fmla="*/ 1056084 w 1056084"/>
                <a:gd name="connsiteY1" fmla="*/ 0 h 1247378"/>
                <a:gd name="connsiteX2" fmla="*/ 1056084 w 1056084"/>
                <a:gd name="connsiteY2" fmla="*/ 1247378 h 1247378"/>
                <a:gd name="connsiteX3" fmla="*/ 0 w 1056084"/>
                <a:gd name="connsiteY3" fmla="*/ 1247378 h 1247378"/>
                <a:gd name="connsiteX4" fmla="*/ 0 w 1056084"/>
                <a:gd name="connsiteY4" fmla="*/ 0 h 1247378"/>
                <a:gd name="connsiteX0-1" fmla="*/ 0 w 1056084"/>
                <a:gd name="connsiteY0-2" fmla="*/ 0 h 1247378"/>
                <a:gd name="connsiteX1-3" fmla="*/ 1056084 w 1056084"/>
                <a:gd name="connsiteY1-4" fmla="*/ 0 h 1247378"/>
                <a:gd name="connsiteX2-5" fmla="*/ 1056084 w 1056084"/>
                <a:gd name="connsiteY2-6" fmla="*/ 1247378 h 1247378"/>
                <a:gd name="connsiteX3-7" fmla="*/ 522684 w 1056084"/>
                <a:gd name="connsiteY3-8" fmla="*/ 1247377 h 1247378"/>
                <a:gd name="connsiteX4-9" fmla="*/ 0 w 1056084"/>
                <a:gd name="connsiteY4-10" fmla="*/ 1247378 h 1247378"/>
                <a:gd name="connsiteX5" fmla="*/ 0 w 1056084"/>
                <a:gd name="connsiteY5" fmla="*/ 0 h 1247378"/>
                <a:gd name="connsiteX0-11" fmla="*/ 0 w 1056084"/>
                <a:gd name="connsiteY0-12" fmla="*/ 0 h 1485502"/>
                <a:gd name="connsiteX1-13" fmla="*/ 1056084 w 1056084"/>
                <a:gd name="connsiteY1-14" fmla="*/ 0 h 1485502"/>
                <a:gd name="connsiteX2-15" fmla="*/ 1056084 w 1056084"/>
                <a:gd name="connsiteY2-16" fmla="*/ 1247378 h 1485502"/>
                <a:gd name="connsiteX3-17" fmla="*/ 522684 w 1056084"/>
                <a:gd name="connsiteY3-18" fmla="*/ 1485502 h 1485502"/>
                <a:gd name="connsiteX4-19" fmla="*/ 0 w 1056084"/>
                <a:gd name="connsiteY4-20" fmla="*/ 1247378 h 1485502"/>
                <a:gd name="connsiteX5-21" fmla="*/ 0 w 1056084"/>
                <a:gd name="connsiteY5-22" fmla="*/ 0 h 148550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1056084" h="1485502">
                  <a:moveTo>
                    <a:pt x="0" y="0"/>
                  </a:moveTo>
                  <a:lnTo>
                    <a:pt x="1056084" y="0"/>
                  </a:lnTo>
                  <a:lnTo>
                    <a:pt x="1056084" y="1247378"/>
                  </a:lnTo>
                  <a:lnTo>
                    <a:pt x="522684" y="1485502"/>
                  </a:lnTo>
                  <a:lnTo>
                    <a:pt x="0" y="12473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微软雅黑 Light" panose="020B0502040204020203" pitchFamily="34" charset="-122"/>
              </a:endParaRPr>
            </a:p>
          </p:txBody>
        </p:sp>
        <p:sp>
          <p:nvSpPr>
            <p:cNvPr id="27663" name="Freeform 25"/>
            <p:cNvSpPr>
              <a:spLocks noEditPoints="1"/>
            </p:cNvSpPr>
            <p:nvPr/>
          </p:nvSpPr>
          <p:spPr>
            <a:xfrm>
              <a:off x="2876550" y="1911350"/>
              <a:ext cx="558800" cy="671513"/>
            </a:xfrm>
            <a:custGeom>
              <a:avLst/>
              <a:gdLst/>
              <a:ahLst/>
              <a:cxnLst>
                <a:cxn ang="0">
                  <a:pos x="279400" y="671513"/>
                </a:cxn>
                <a:cxn ang="0">
                  <a:pos x="271576" y="668488"/>
                </a:cxn>
                <a:cxn ang="0">
                  <a:pos x="137050" y="587826"/>
                </a:cxn>
                <a:cxn ang="0">
                  <a:pos x="43664" y="485990"/>
                </a:cxn>
                <a:cxn ang="0">
                  <a:pos x="0" y="339285"/>
                </a:cxn>
                <a:cxn ang="0">
                  <a:pos x="0" y="60245"/>
                </a:cxn>
                <a:cxn ang="0">
                  <a:pos x="21201" y="60245"/>
                </a:cxn>
                <a:cxn ang="0">
                  <a:pos x="128973" y="53943"/>
                </a:cxn>
                <a:cxn ang="0">
                  <a:pos x="264509" y="14872"/>
                </a:cxn>
                <a:cxn ang="0">
                  <a:pos x="279400" y="0"/>
                </a:cxn>
                <a:cxn ang="0">
                  <a:pos x="294291" y="14872"/>
                </a:cxn>
                <a:cxn ang="0">
                  <a:pos x="430332" y="53943"/>
                </a:cxn>
                <a:cxn ang="0">
                  <a:pos x="537599" y="60245"/>
                </a:cxn>
                <a:cxn ang="0">
                  <a:pos x="558800" y="60245"/>
                </a:cxn>
                <a:cxn ang="0">
                  <a:pos x="558800" y="339285"/>
                </a:cxn>
                <a:cxn ang="0">
                  <a:pos x="515136" y="485990"/>
                </a:cxn>
                <a:cxn ang="0">
                  <a:pos x="421750" y="587826"/>
                </a:cxn>
                <a:cxn ang="0">
                  <a:pos x="287224" y="668488"/>
                </a:cxn>
                <a:cxn ang="0">
                  <a:pos x="279400" y="671513"/>
                </a:cxn>
                <a:cxn ang="0">
                  <a:pos x="42150" y="102088"/>
                </a:cxn>
                <a:cxn ang="0">
                  <a:pos x="42150" y="339285"/>
                </a:cxn>
                <a:cxn ang="0">
                  <a:pos x="163299" y="555057"/>
                </a:cxn>
                <a:cxn ang="0">
                  <a:pos x="279400" y="625888"/>
                </a:cxn>
                <a:cxn ang="0">
                  <a:pos x="396258" y="554301"/>
                </a:cxn>
                <a:cxn ang="0">
                  <a:pos x="516650" y="339285"/>
                </a:cxn>
                <a:cxn ang="0">
                  <a:pos x="516650" y="102088"/>
                </a:cxn>
                <a:cxn ang="0">
                  <a:pos x="425536" y="95786"/>
                </a:cxn>
                <a:cxn ang="0">
                  <a:pos x="279400" y="56464"/>
                </a:cxn>
                <a:cxn ang="0">
                  <a:pos x="133264" y="95786"/>
                </a:cxn>
                <a:cxn ang="0">
                  <a:pos x="42150" y="102088"/>
                </a:cxn>
                <a:cxn ang="0">
                  <a:pos x="317764" y="109650"/>
                </a:cxn>
                <a:cxn ang="0">
                  <a:pos x="159008" y="379617"/>
                </a:cxn>
                <a:cxn ang="0">
                  <a:pos x="300096" y="315087"/>
                </a:cxn>
                <a:cxn ang="0">
                  <a:pos x="264761" y="544218"/>
                </a:cxn>
                <a:cxn ang="0">
                  <a:pos x="441184" y="215267"/>
                </a:cxn>
                <a:cxn ang="0">
                  <a:pos x="311706" y="244759"/>
                </a:cxn>
                <a:cxn ang="0">
                  <a:pos x="317764" y="109650"/>
                </a:cxn>
                <a:cxn ang="0">
                  <a:pos x="317764" y="109650"/>
                </a:cxn>
                <a:cxn ang="0">
                  <a:pos x="317764" y="109650"/>
                </a:cxn>
              </a:cxnLst>
              <a:rect l="0" t="0" r="0" b="0"/>
              <a:pathLst>
                <a:path w="2214" h="2664">
                  <a:moveTo>
                    <a:pt x="1107" y="2664"/>
                  </a:moveTo>
                  <a:cubicBezTo>
                    <a:pt x="1076" y="2652"/>
                    <a:pt x="1076" y="2652"/>
                    <a:pt x="1076" y="2652"/>
                  </a:cubicBezTo>
                  <a:cubicBezTo>
                    <a:pt x="1065" y="2647"/>
                    <a:pt x="806" y="2542"/>
                    <a:pt x="543" y="2332"/>
                  </a:cubicBezTo>
                  <a:cubicBezTo>
                    <a:pt x="387" y="2208"/>
                    <a:pt x="262" y="2072"/>
                    <a:pt x="173" y="1928"/>
                  </a:cubicBezTo>
                  <a:cubicBezTo>
                    <a:pt x="58" y="1744"/>
                    <a:pt x="0" y="1549"/>
                    <a:pt x="0" y="1346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4" y="239"/>
                    <a:pt x="84" y="239"/>
                    <a:pt x="84" y="239"/>
                  </a:cubicBezTo>
                  <a:cubicBezTo>
                    <a:pt x="86" y="239"/>
                    <a:pt x="288" y="239"/>
                    <a:pt x="511" y="214"/>
                  </a:cubicBezTo>
                  <a:cubicBezTo>
                    <a:pt x="885" y="172"/>
                    <a:pt x="1008" y="99"/>
                    <a:pt x="1048" y="59"/>
                  </a:cubicBezTo>
                  <a:cubicBezTo>
                    <a:pt x="1107" y="0"/>
                    <a:pt x="1107" y="0"/>
                    <a:pt x="1107" y="0"/>
                  </a:cubicBezTo>
                  <a:cubicBezTo>
                    <a:pt x="1166" y="59"/>
                    <a:pt x="1166" y="59"/>
                    <a:pt x="1166" y="59"/>
                  </a:cubicBezTo>
                  <a:cubicBezTo>
                    <a:pt x="1206" y="99"/>
                    <a:pt x="1329" y="172"/>
                    <a:pt x="1705" y="214"/>
                  </a:cubicBezTo>
                  <a:cubicBezTo>
                    <a:pt x="1928" y="239"/>
                    <a:pt x="2128" y="239"/>
                    <a:pt x="2130" y="239"/>
                  </a:cubicBezTo>
                  <a:cubicBezTo>
                    <a:pt x="2214" y="239"/>
                    <a:pt x="2214" y="239"/>
                    <a:pt x="2214" y="239"/>
                  </a:cubicBezTo>
                  <a:cubicBezTo>
                    <a:pt x="2214" y="1346"/>
                    <a:pt x="2214" y="1346"/>
                    <a:pt x="2214" y="1346"/>
                  </a:cubicBezTo>
                  <a:cubicBezTo>
                    <a:pt x="2214" y="1549"/>
                    <a:pt x="2156" y="1744"/>
                    <a:pt x="2041" y="1928"/>
                  </a:cubicBezTo>
                  <a:cubicBezTo>
                    <a:pt x="1951" y="2072"/>
                    <a:pt x="1827" y="2208"/>
                    <a:pt x="1671" y="2332"/>
                  </a:cubicBezTo>
                  <a:cubicBezTo>
                    <a:pt x="1408" y="2542"/>
                    <a:pt x="1149" y="2647"/>
                    <a:pt x="1138" y="2652"/>
                  </a:cubicBezTo>
                  <a:cubicBezTo>
                    <a:pt x="1107" y="2664"/>
                    <a:pt x="1107" y="2664"/>
                    <a:pt x="1107" y="2664"/>
                  </a:cubicBezTo>
                  <a:close/>
                  <a:moveTo>
                    <a:pt x="167" y="405"/>
                  </a:moveTo>
                  <a:cubicBezTo>
                    <a:pt x="167" y="1346"/>
                    <a:pt x="167" y="1346"/>
                    <a:pt x="167" y="1346"/>
                  </a:cubicBezTo>
                  <a:cubicBezTo>
                    <a:pt x="167" y="1659"/>
                    <a:pt x="329" y="1947"/>
                    <a:pt x="647" y="2202"/>
                  </a:cubicBezTo>
                  <a:cubicBezTo>
                    <a:pt x="840" y="2356"/>
                    <a:pt x="1033" y="2450"/>
                    <a:pt x="1107" y="2483"/>
                  </a:cubicBezTo>
                  <a:cubicBezTo>
                    <a:pt x="1181" y="2450"/>
                    <a:pt x="1377" y="2354"/>
                    <a:pt x="1570" y="2199"/>
                  </a:cubicBezTo>
                  <a:cubicBezTo>
                    <a:pt x="1886" y="1945"/>
                    <a:pt x="2047" y="1658"/>
                    <a:pt x="2047" y="1346"/>
                  </a:cubicBezTo>
                  <a:cubicBezTo>
                    <a:pt x="2047" y="405"/>
                    <a:pt x="2047" y="405"/>
                    <a:pt x="2047" y="405"/>
                  </a:cubicBezTo>
                  <a:cubicBezTo>
                    <a:pt x="1965" y="403"/>
                    <a:pt x="1831" y="396"/>
                    <a:pt x="1686" y="380"/>
                  </a:cubicBezTo>
                  <a:cubicBezTo>
                    <a:pt x="1412" y="350"/>
                    <a:pt x="1221" y="299"/>
                    <a:pt x="1107" y="224"/>
                  </a:cubicBezTo>
                  <a:cubicBezTo>
                    <a:pt x="993" y="299"/>
                    <a:pt x="802" y="350"/>
                    <a:pt x="528" y="380"/>
                  </a:cubicBezTo>
                  <a:cubicBezTo>
                    <a:pt x="383" y="396"/>
                    <a:pt x="249" y="403"/>
                    <a:pt x="167" y="405"/>
                  </a:cubicBezTo>
                  <a:close/>
                  <a:moveTo>
                    <a:pt x="1259" y="435"/>
                  </a:moveTo>
                  <a:cubicBezTo>
                    <a:pt x="630" y="1506"/>
                    <a:pt x="630" y="1506"/>
                    <a:pt x="630" y="1506"/>
                  </a:cubicBezTo>
                  <a:cubicBezTo>
                    <a:pt x="1189" y="1250"/>
                    <a:pt x="1189" y="1250"/>
                    <a:pt x="1189" y="1250"/>
                  </a:cubicBezTo>
                  <a:cubicBezTo>
                    <a:pt x="1049" y="2159"/>
                    <a:pt x="1049" y="2159"/>
                    <a:pt x="1049" y="2159"/>
                  </a:cubicBezTo>
                  <a:cubicBezTo>
                    <a:pt x="1748" y="854"/>
                    <a:pt x="1748" y="854"/>
                    <a:pt x="1748" y="854"/>
                  </a:cubicBezTo>
                  <a:cubicBezTo>
                    <a:pt x="1235" y="971"/>
                    <a:pt x="1235" y="971"/>
                    <a:pt x="1235" y="971"/>
                  </a:cubicBezTo>
                  <a:cubicBezTo>
                    <a:pt x="1259" y="435"/>
                    <a:pt x="1259" y="435"/>
                    <a:pt x="1259" y="435"/>
                  </a:cubicBezTo>
                  <a:close/>
                  <a:moveTo>
                    <a:pt x="1259" y="435"/>
                  </a:moveTo>
                  <a:cubicBezTo>
                    <a:pt x="1259" y="435"/>
                    <a:pt x="1259" y="435"/>
                    <a:pt x="1259" y="435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2560" name="文本框 39"/>
          <p:cNvSpPr txBox="1"/>
          <p:nvPr/>
        </p:nvSpPr>
        <p:spPr>
          <a:xfrm>
            <a:off x="1878013" y="4144963"/>
            <a:ext cx="588962" cy="4889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01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22561" name="矩形 40"/>
          <p:cNvSpPr/>
          <p:nvPr/>
        </p:nvSpPr>
        <p:spPr>
          <a:xfrm>
            <a:off x="1428750" y="4640263"/>
            <a:ext cx="1724025" cy="3159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1400" dirty="0">
                <a:solidFill>
                  <a:schemeClr val="tx1"/>
                </a:solidFill>
                <a:latin typeface="微软雅黑 Light" panose="020B0502040204020203" pitchFamily="34" charset="-122"/>
                <a:ea typeface="Arial Unicode MS" panose="020B0604020202020204" charset="-122"/>
              </a:rPr>
              <a:t>Add text message  </a:t>
            </a:r>
            <a:endParaRPr lang="en-US" altLang="zh-CN" sz="1400" dirty="0">
              <a:solidFill>
                <a:schemeClr val="tx1"/>
              </a:solidFill>
              <a:latin typeface="微软雅黑 Light" panose="020B0502040204020203" pitchFamily="34" charset="-122"/>
              <a:ea typeface="Arial Unicode MS" panose="020B0604020202020204" charset="-122"/>
            </a:endParaRPr>
          </a:p>
        </p:txBody>
      </p:sp>
      <p:sp>
        <p:nvSpPr>
          <p:cNvPr id="22556" name="文本框 43"/>
          <p:cNvSpPr txBox="1"/>
          <p:nvPr/>
        </p:nvSpPr>
        <p:spPr>
          <a:xfrm>
            <a:off x="3859213" y="4144963"/>
            <a:ext cx="588962" cy="4889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02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22557" name="矩形 44"/>
          <p:cNvSpPr/>
          <p:nvPr/>
        </p:nvSpPr>
        <p:spPr>
          <a:xfrm>
            <a:off x="3409950" y="4627563"/>
            <a:ext cx="1724025" cy="3159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1400" dirty="0">
                <a:solidFill>
                  <a:schemeClr val="tx1"/>
                </a:solidFill>
                <a:latin typeface="微软雅黑 Light" panose="020B0502040204020203" pitchFamily="34" charset="-122"/>
                <a:ea typeface="Arial Unicode MS" panose="020B0604020202020204" charset="-122"/>
              </a:rPr>
              <a:t>Add text message  </a:t>
            </a:r>
            <a:endParaRPr lang="en-US" altLang="zh-CN" sz="1400" dirty="0">
              <a:solidFill>
                <a:schemeClr val="tx1"/>
              </a:solidFill>
              <a:latin typeface="微软雅黑 Light" panose="020B0502040204020203" pitchFamily="34" charset="-122"/>
              <a:ea typeface="Arial Unicode MS" panose="020B0604020202020204" charset="-122"/>
            </a:endParaRPr>
          </a:p>
        </p:txBody>
      </p:sp>
      <p:sp>
        <p:nvSpPr>
          <p:cNvPr id="22552" name="文本框 46"/>
          <p:cNvSpPr txBox="1"/>
          <p:nvPr/>
        </p:nvSpPr>
        <p:spPr>
          <a:xfrm>
            <a:off x="5764213" y="4144963"/>
            <a:ext cx="588962" cy="4889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03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22553" name="矩形 47"/>
          <p:cNvSpPr/>
          <p:nvPr/>
        </p:nvSpPr>
        <p:spPr>
          <a:xfrm>
            <a:off x="5314950" y="4640263"/>
            <a:ext cx="1724025" cy="3159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1400" dirty="0">
                <a:solidFill>
                  <a:schemeClr val="tx1"/>
                </a:solidFill>
                <a:latin typeface="微软雅黑 Light" panose="020B0502040204020203" pitchFamily="34" charset="-122"/>
                <a:ea typeface="Arial Unicode MS" panose="020B0604020202020204" charset="-122"/>
              </a:rPr>
              <a:t>Add text message  </a:t>
            </a:r>
            <a:endParaRPr lang="en-US" altLang="zh-CN" sz="1400" dirty="0">
              <a:solidFill>
                <a:schemeClr val="tx1"/>
              </a:solidFill>
              <a:latin typeface="微软雅黑 Light" panose="020B0502040204020203" pitchFamily="34" charset="-122"/>
              <a:ea typeface="Arial Unicode MS" panose="020B0604020202020204" charset="-122"/>
            </a:endParaRPr>
          </a:p>
        </p:txBody>
      </p:sp>
      <p:sp>
        <p:nvSpPr>
          <p:cNvPr id="22548" name="文本框 49"/>
          <p:cNvSpPr txBox="1"/>
          <p:nvPr/>
        </p:nvSpPr>
        <p:spPr>
          <a:xfrm>
            <a:off x="7720013" y="4144963"/>
            <a:ext cx="588962" cy="4889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04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22549" name="矩形 50"/>
          <p:cNvSpPr/>
          <p:nvPr/>
        </p:nvSpPr>
        <p:spPr>
          <a:xfrm>
            <a:off x="7270750" y="4640263"/>
            <a:ext cx="1724025" cy="3159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1400" dirty="0">
                <a:solidFill>
                  <a:schemeClr val="tx1"/>
                </a:solidFill>
                <a:latin typeface="微软雅黑 Light" panose="020B0502040204020203" pitchFamily="34" charset="-122"/>
                <a:ea typeface="Arial Unicode MS" panose="020B0604020202020204" charset="-122"/>
              </a:rPr>
              <a:t>Add text message  </a:t>
            </a:r>
            <a:endParaRPr lang="en-US" altLang="zh-CN" sz="1400" dirty="0">
              <a:solidFill>
                <a:schemeClr val="tx1"/>
              </a:solidFill>
              <a:latin typeface="微软雅黑 Light" panose="020B0502040204020203" pitchFamily="34" charset="-122"/>
              <a:ea typeface="Arial Unicode MS" panose="020B0604020202020204" charset="-122"/>
            </a:endParaRPr>
          </a:p>
        </p:txBody>
      </p:sp>
      <p:sp>
        <p:nvSpPr>
          <p:cNvPr id="22544" name="文本框 52"/>
          <p:cNvSpPr txBox="1"/>
          <p:nvPr/>
        </p:nvSpPr>
        <p:spPr>
          <a:xfrm>
            <a:off x="9637713" y="4144963"/>
            <a:ext cx="588962" cy="4889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2400" dirty="0">
                <a:solidFill>
                  <a:schemeClr val="tx1"/>
                </a:solidFill>
                <a:latin typeface="Arial Black" panose="020B0A04020102020204" pitchFamily="34" charset="0"/>
                <a:ea typeface="方正兰亭纤黑_GBK" panose="02000000000000000000" pitchFamily="2" charset="-122"/>
              </a:rPr>
              <a:t>05</a:t>
            </a:r>
            <a:endParaRPr lang="en-US" altLang="zh-CN" sz="2400" dirty="0">
              <a:solidFill>
                <a:schemeClr val="tx1"/>
              </a:solidFill>
              <a:latin typeface="Arial Black" panose="020B0A04020102020204" pitchFamily="34" charset="0"/>
              <a:ea typeface="方正兰亭纤黑_GBK" panose="02000000000000000000" pitchFamily="2" charset="-122"/>
            </a:endParaRPr>
          </a:p>
        </p:txBody>
      </p:sp>
      <p:sp>
        <p:nvSpPr>
          <p:cNvPr id="22545" name="矩形 53"/>
          <p:cNvSpPr/>
          <p:nvPr/>
        </p:nvSpPr>
        <p:spPr>
          <a:xfrm>
            <a:off x="9188450" y="4627563"/>
            <a:ext cx="1724025" cy="3159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 eaLnBrk="1" hangingPunct="1"/>
            <a:r>
              <a:rPr lang="en-US" altLang="zh-CN" sz="1400" dirty="0">
                <a:solidFill>
                  <a:schemeClr val="tx1"/>
                </a:solidFill>
                <a:latin typeface="微软雅黑 Light" panose="020B0502040204020203" pitchFamily="34" charset="-122"/>
                <a:ea typeface="Arial Unicode MS" panose="020B0604020202020204" charset="-122"/>
              </a:rPr>
              <a:t>Add text message  </a:t>
            </a:r>
            <a:endParaRPr lang="en-US" altLang="zh-CN" sz="1400" dirty="0">
              <a:solidFill>
                <a:schemeClr val="tx1"/>
              </a:solidFill>
              <a:latin typeface="微软雅黑 Light" panose="020B0502040204020203" pitchFamily="34" charset="-122"/>
              <a:ea typeface="Arial Unicode MS" panose="020B060402020202020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1406525" y="1058863"/>
            <a:ext cx="2992438" cy="0"/>
          </a:xfrm>
          <a:prstGeom prst="line">
            <a:avLst/>
          </a:prstGeom>
          <a:ln w="3175">
            <a:solidFill>
              <a:srgbClr val="FFFFFF">
                <a:alpha val="40000"/>
              </a:srgb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488808" y="356148"/>
            <a:ext cx="1936833" cy="487856"/>
            <a:chOff x="1277711" y="380951"/>
            <a:chExt cx="1936833" cy="487856"/>
          </a:xfrm>
        </p:grpSpPr>
        <p:grpSp>
          <p:nvGrpSpPr>
            <p:cNvPr id="29" name="组合 28"/>
            <p:cNvGrpSpPr/>
            <p:nvPr/>
          </p:nvGrpSpPr>
          <p:grpSpPr>
            <a:xfrm>
              <a:off x="1277711" y="380951"/>
              <a:ext cx="305430" cy="487856"/>
              <a:chOff x="1277711" y="380952"/>
              <a:chExt cx="305430" cy="487856"/>
            </a:xfrm>
          </p:grpSpPr>
          <p:sp>
            <p:nvSpPr>
              <p:cNvPr id="31" name="流程图: 决策 30"/>
              <p:cNvSpPr/>
              <p:nvPr/>
            </p:nvSpPr>
            <p:spPr>
              <a:xfrm rot="16200000" flipH="1">
                <a:off x="1244528" y="41413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流程图: 决策 31"/>
              <p:cNvSpPr/>
              <p:nvPr/>
            </p:nvSpPr>
            <p:spPr>
              <a:xfrm rot="16200000" flipH="1">
                <a:off x="1244528" y="530195"/>
                <a:ext cx="371796" cy="30543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0" name="文本框 113"/>
            <p:cNvSpPr txBox="1"/>
            <p:nvPr/>
          </p:nvSpPr>
          <p:spPr>
            <a:xfrm>
              <a:off x="1636737" y="424824"/>
              <a:ext cx="1577807" cy="400110"/>
            </a:xfrm>
            <a:prstGeom prst="rect">
              <a:avLst/>
            </a:prstGeom>
            <a:noFill/>
            <a:ln w="9525">
              <a:solidFill>
                <a:srgbClr val="000000">
                  <a:alpha val="0"/>
                </a:srgbClr>
              </a:solidFill>
            </a:ln>
          </p:spPr>
          <p:txBody>
            <a:bodyPr wrap="square" anchor="t">
              <a:spAutoFit/>
            </a:bodyPr>
            <a:lstStyle/>
            <a:p>
              <a:pPr lvl="0" indent="0" algn="r" eaLnBrk="1" hangingPunct="1"/>
              <a:r>
                <a:rPr lang="zh-CN" altLang="en-US" sz="2000" dirty="0">
                  <a:solidFill>
                    <a:schemeClr val="tx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Tittle Here </a:t>
              </a:r>
              <a:endParaRPr lang="zh-CN" altLang="en-US" sz="2000" dirty="0">
                <a:solidFill>
                  <a:schemeClr val="tx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0" grpId="0" bldLvl="0" animBg="1"/>
      <p:bldP spid="22561" grpId="0" bldLvl="0" animBg="1"/>
      <p:bldP spid="22556" grpId="0" bldLvl="0" animBg="1"/>
      <p:bldP spid="22557" grpId="0" bldLvl="0" animBg="1"/>
      <p:bldP spid="22552" grpId="0" bldLvl="0" animBg="1"/>
      <p:bldP spid="22553" grpId="0" bldLvl="0" animBg="1"/>
      <p:bldP spid="22548" grpId="0" bldLvl="0" animBg="1"/>
      <p:bldP spid="22549" grpId="0" bldLvl="0" animBg="1"/>
      <p:bldP spid="22544" grpId="0" bldLvl="0" animBg="1"/>
      <p:bldP spid="22545" grpId="0" bldLvl="0" animBg="1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8327</Words>
  <Application>WPS 演示</Application>
  <PresentationFormat>宽屏</PresentationFormat>
  <Paragraphs>551</Paragraphs>
  <Slides>36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55" baseType="lpstr">
      <vt:lpstr>Arial</vt:lpstr>
      <vt:lpstr>宋体</vt:lpstr>
      <vt:lpstr>Wingdings</vt:lpstr>
      <vt:lpstr>方正美黑简体</vt:lpstr>
      <vt:lpstr>黑体</vt:lpstr>
      <vt:lpstr>方正兰亭纤黑_GBK</vt:lpstr>
      <vt:lpstr>微软雅黑</vt:lpstr>
      <vt:lpstr>微软雅黑 Light</vt:lpstr>
      <vt:lpstr>方正兰亭黑_GBK</vt:lpstr>
      <vt:lpstr>Calibri</vt:lpstr>
      <vt:lpstr>Ebrima</vt:lpstr>
      <vt:lpstr>Arial Black</vt:lpstr>
      <vt:lpstr>方正兰亭超细黑简体</vt:lpstr>
      <vt:lpstr>Arial Unicode MS</vt:lpstr>
      <vt:lpstr>Arial Unicode MS</vt:lpstr>
      <vt:lpstr>Calibri Light</vt:lpstr>
      <vt:lpstr>Malgun Gothic</vt:lpstr>
      <vt:lpstr>Noto Sans S Chinese Bold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61</cp:revision>
  <dcterms:created xsi:type="dcterms:W3CDTF">2015-05-05T08:02:00Z</dcterms:created>
  <dcterms:modified xsi:type="dcterms:W3CDTF">2024-04-05T00:55:29Z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4361CAC91A0F4AC1B57EFD246E5775F0_13</vt:lpwstr>
  </property>
</Properties>
</file>