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drawing6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6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4.xml" ContentType="application/vnd.openxmlformats-officedocument.drawingml.diagramStyle+xml"/>
  <Override PartName="/ppt/diagrams/quickStyle5.xml" ContentType="application/vnd.openxmlformats-officedocument.drawingml.diagramStyle+xml"/>
  <Override PartName="/ppt/diagrams/quickStyle6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3"/>
  </p:sldMasterIdLst>
  <p:notesMasterIdLst>
    <p:notesMasterId r:id="rId5"/>
  </p:notesMasterIdLst>
  <p:sldIdLst>
    <p:sldId id="284" r:id="rId4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80" r:id="rId27"/>
    <p:sldId id="285" r:id="rId28"/>
    <p:sldId id="309" r:id="rId29"/>
  </p:sldIdLst>
  <p:sldSz cx="12192000" cy="6858000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794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8" autoAdjust="0"/>
    <p:restoredTop sz="95906" autoAdjust="0"/>
  </p:normalViewPr>
  <p:slideViewPr>
    <p:cSldViewPr snapToGrid="0" showGuides="1">
      <p:cViewPr varScale="1">
        <p:scale>
          <a:sx n="108" d="100"/>
          <a:sy n="108" d="100"/>
        </p:scale>
        <p:origin x="666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3" Type="http://schemas.openxmlformats.org/officeDocument/2006/relationships/tags" Target="tags/tag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5E16D5-61B6-4945-83C6-A49D27E6EA2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75E486B7-8A2A-4BE1-99A1-2564D4660F05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供给毫无弹性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1A7E47EB-B72C-4C8B-826C-BB2AB3F70901}" cxnId="{B755FA90-7F17-41A0-9182-6F40703FC44E}" type="parTrans">
      <dgm:prSet/>
      <dgm:spPr/>
      <dgm:t>
        <a:bodyPr/>
        <a:lstStyle/>
        <a:p>
          <a:endParaRPr lang="zh-CN" altLang="en-US"/>
        </a:p>
      </dgm:t>
    </dgm:pt>
    <dgm:pt modelId="{65CC62A9-B19D-4040-9103-FDB075AC8F4C}" cxnId="{B755FA90-7F17-41A0-9182-6F40703FC44E}" type="sibTrans">
      <dgm:prSet/>
      <dgm:spPr/>
      <dgm:t>
        <a:bodyPr/>
        <a:lstStyle/>
        <a:p>
          <a:endParaRPr lang="zh-CN" altLang="en-US"/>
        </a:p>
      </dgm:t>
    </dgm:pt>
    <dgm:pt modelId="{0CF407BB-9E05-4109-8D9A-5729A6A3120E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无法积蓄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D42B29C7-4B01-4330-BB72-E6735241BADF}" cxnId="{F03ADE21-22BA-4D22-9565-DBC0EE3FA9F7}" type="parTrans">
      <dgm:prSet/>
      <dgm:spPr/>
      <dgm:t>
        <a:bodyPr/>
        <a:lstStyle/>
        <a:p>
          <a:endParaRPr lang="zh-CN" altLang="en-US"/>
        </a:p>
      </dgm:t>
    </dgm:pt>
    <dgm:pt modelId="{D7CB2781-33B3-47FC-A2C8-EEEC2B37AB73}" cxnId="{F03ADE21-22BA-4D22-9565-DBC0EE3FA9F7}" type="sibTrans">
      <dgm:prSet/>
      <dgm:spPr/>
      <dgm:t>
        <a:bodyPr/>
        <a:lstStyle/>
        <a:p>
          <a:endParaRPr lang="zh-CN" altLang="en-US"/>
        </a:p>
      </dgm:t>
    </dgm:pt>
    <dgm:pt modelId="{016714D4-9B5B-47AC-86AD-7066214BBF3C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无法取代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2A928F55-C585-48CB-855F-352E06B0A4DD}" cxnId="{DBF8829C-BB04-44CE-83DF-DE42BE278DBA}" type="parTrans">
      <dgm:prSet/>
      <dgm:spPr/>
      <dgm:t>
        <a:bodyPr/>
        <a:lstStyle/>
        <a:p>
          <a:endParaRPr lang="zh-CN" altLang="en-US"/>
        </a:p>
      </dgm:t>
    </dgm:pt>
    <dgm:pt modelId="{3BAA08F6-095A-4AA1-BE8F-0CCC0C616B1C}" cxnId="{DBF8829C-BB04-44CE-83DF-DE42BE278DBA}" type="sibTrans">
      <dgm:prSet/>
      <dgm:spPr/>
      <dgm:t>
        <a:bodyPr/>
        <a:lstStyle/>
        <a:p>
          <a:endParaRPr lang="zh-CN" altLang="en-US"/>
        </a:p>
      </dgm:t>
    </dgm:pt>
    <dgm:pt modelId="{433FDFD7-CEB6-4AA8-9188-88FF8DC2DE34}" type="pres">
      <dgm:prSet presAssocID="{665E16D5-61B6-4945-83C6-A49D27E6EA2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2B9B0458-A72A-45CB-8B85-3DA8501087C4}" type="pres">
      <dgm:prSet presAssocID="{75E486B7-8A2A-4BE1-99A1-2564D4660F05}" presName="composite" presStyleCnt="0"/>
      <dgm:spPr/>
    </dgm:pt>
    <dgm:pt modelId="{7D678195-3910-475A-891C-1AE6D3869DA7}" type="pres">
      <dgm:prSet presAssocID="{75E486B7-8A2A-4BE1-99A1-2564D4660F05}" presName="LShape" presStyleLbl="alignNode1" presStyleIdx="0" presStyleCnt="5"/>
      <dgm:spPr/>
      <dgm:t>
        <a:bodyPr/>
        <a:lstStyle/>
        <a:p>
          <a:endParaRPr lang="zh-CN" altLang="en-US"/>
        </a:p>
      </dgm:t>
    </dgm:pt>
    <dgm:pt modelId="{189CE6DC-3CA2-4602-BB78-E8EE4E44FD22}" type="pres">
      <dgm:prSet presAssocID="{75E486B7-8A2A-4BE1-99A1-2564D4660F05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4F09A403-E286-455F-BBA9-F7C32378EB40}" type="pres">
      <dgm:prSet presAssocID="{75E486B7-8A2A-4BE1-99A1-2564D4660F05}" presName="Triangle" presStyleLbl="alignNode1" presStyleIdx="1" presStyleCnt="5"/>
      <dgm:spPr/>
      <dgm:t>
        <a:bodyPr/>
        <a:lstStyle/>
        <a:p>
          <a:endParaRPr lang="zh-CN" altLang="en-US"/>
        </a:p>
      </dgm:t>
    </dgm:pt>
    <dgm:pt modelId="{0F7F2577-CE90-4842-AC64-0080631B145A}" type="pres">
      <dgm:prSet presAssocID="{65CC62A9-B19D-4040-9103-FDB075AC8F4C}" presName="sibTrans" presStyleCnt="0"/>
      <dgm:spPr/>
    </dgm:pt>
    <dgm:pt modelId="{1E73EB93-45BD-4C9B-8868-BD4C445F40C4}" type="pres">
      <dgm:prSet presAssocID="{65CC62A9-B19D-4040-9103-FDB075AC8F4C}" presName="space" presStyleCnt="0"/>
      <dgm:spPr/>
    </dgm:pt>
    <dgm:pt modelId="{B90F12C7-A9F9-4F79-9AB0-7308AC8B9C9B}" type="pres">
      <dgm:prSet presAssocID="{0CF407BB-9E05-4109-8D9A-5729A6A3120E}" presName="composite" presStyleCnt="0"/>
      <dgm:spPr/>
    </dgm:pt>
    <dgm:pt modelId="{FC9CCA13-2317-464B-84E2-A5222427DCED}" type="pres">
      <dgm:prSet presAssocID="{0CF407BB-9E05-4109-8D9A-5729A6A3120E}" presName="LShape" presStyleLbl="alignNode1" presStyleIdx="2" presStyleCnt="5"/>
      <dgm:spPr/>
    </dgm:pt>
    <dgm:pt modelId="{6CB77C70-5D51-47DA-9190-46D92C8C0EB9}" type="pres">
      <dgm:prSet presAssocID="{0CF407BB-9E05-4109-8D9A-5729A6A3120E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042AFAC-DBEA-4111-B095-CE8EFD931CB6}" type="pres">
      <dgm:prSet presAssocID="{0CF407BB-9E05-4109-8D9A-5729A6A3120E}" presName="Triangle" presStyleLbl="alignNode1" presStyleIdx="3" presStyleCnt="5"/>
      <dgm:spPr/>
    </dgm:pt>
    <dgm:pt modelId="{BB6B54D6-F64A-43A8-9D6F-8F49F398F268}" type="pres">
      <dgm:prSet presAssocID="{D7CB2781-33B3-47FC-A2C8-EEEC2B37AB73}" presName="sibTrans" presStyleCnt="0"/>
      <dgm:spPr/>
    </dgm:pt>
    <dgm:pt modelId="{384C1A38-F469-400A-A648-50BB5B2EFF03}" type="pres">
      <dgm:prSet presAssocID="{D7CB2781-33B3-47FC-A2C8-EEEC2B37AB73}" presName="space" presStyleCnt="0"/>
      <dgm:spPr/>
    </dgm:pt>
    <dgm:pt modelId="{1873463A-628E-4FF7-9AB3-44B33918B373}" type="pres">
      <dgm:prSet presAssocID="{016714D4-9B5B-47AC-86AD-7066214BBF3C}" presName="composite" presStyleCnt="0"/>
      <dgm:spPr/>
    </dgm:pt>
    <dgm:pt modelId="{098B5D12-E653-4942-B174-9C7530A2F214}" type="pres">
      <dgm:prSet presAssocID="{016714D4-9B5B-47AC-86AD-7066214BBF3C}" presName="LShape" presStyleLbl="alignNode1" presStyleIdx="4" presStyleCnt="5"/>
      <dgm:spPr/>
    </dgm:pt>
    <dgm:pt modelId="{14FCEE43-294F-4F7C-AC4C-9EB3124E41F5}" type="pres">
      <dgm:prSet presAssocID="{016714D4-9B5B-47AC-86AD-7066214BBF3C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AAF4DAE1-EDF6-4CFF-B6D7-311BCACE73A2}" type="presOf" srcId="{0CF407BB-9E05-4109-8D9A-5729A6A3120E}" destId="{6CB77C70-5D51-47DA-9190-46D92C8C0EB9}" srcOrd="0" destOrd="0" presId="urn:microsoft.com/office/officeart/2009/3/layout/StepUpProcess"/>
    <dgm:cxn modelId="{F03ADE21-22BA-4D22-9565-DBC0EE3FA9F7}" srcId="{665E16D5-61B6-4945-83C6-A49D27E6EA2D}" destId="{0CF407BB-9E05-4109-8D9A-5729A6A3120E}" srcOrd="1" destOrd="0" parTransId="{D42B29C7-4B01-4330-BB72-E6735241BADF}" sibTransId="{D7CB2781-33B3-47FC-A2C8-EEEC2B37AB73}"/>
    <dgm:cxn modelId="{FA6B144B-3AE3-46CF-A2CF-BEB24E540260}" type="presOf" srcId="{75E486B7-8A2A-4BE1-99A1-2564D4660F05}" destId="{189CE6DC-3CA2-4602-BB78-E8EE4E44FD22}" srcOrd="0" destOrd="0" presId="urn:microsoft.com/office/officeart/2009/3/layout/StepUpProcess"/>
    <dgm:cxn modelId="{EA156416-9A65-4EDA-8888-632B69943254}" type="presOf" srcId="{016714D4-9B5B-47AC-86AD-7066214BBF3C}" destId="{14FCEE43-294F-4F7C-AC4C-9EB3124E41F5}" srcOrd="0" destOrd="0" presId="urn:microsoft.com/office/officeart/2009/3/layout/StepUpProcess"/>
    <dgm:cxn modelId="{5BDD396D-D46F-459E-B36A-D5F7A25A8429}" type="presOf" srcId="{665E16D5-61B6-4945-83C6-A49D27E6EA2D}" destId="{433FDFD7-CEB6-4AA8-9188-88FF8DC2DE34}" srcOrd="0" destOrd="0" presId="urn:microsoft.com/office/officeart/2009/3/layout/StepUpProcess"/>
    <dgm:cxn modelId="{B755FA90-7F17-41A0-9182-6F40703FC44E}" srcId="{665E16D5-61B6-4945-83C6-A49D27E6EA2D}" destId="{75E486B7-8A2A-4BE1-99A1-2564D4660F05}" srcOrd="0" destOrd="0" parTransId="{1A7E47EB-B72C-4C8B-826C-BB2AB3F70901}" sibTransId="{65CC62A9-B19D-4040-9103-FDB075AC8F4C}"/>
    <dgm:cxn modelId="{DBF8829C-BB04-44CE-83DF-DE42BE278DBA}" srcId="{665E16D5-61B6-4945-83C6-A49D27E6EA2D}" destId="{016714D4-9B5B-47AC-86AD-7066214BBF3C}" srcOrd="2" destOrd="0" parTransId="{2A928F55-C585-48CB-855F-352E06B0A4DD}" sibTransId="{3BAA08F6-095A-4AA1-BE8F-0CCC0C616B1C}"/>
    <dgm:cxn modelId="{24818E93-EAAE-494A-A09C-D57AE09CD248}" type="presParOf" srcId="{433FDFD7-CEB6-4AA8-9188-88FF8DC2DE34}" destId="{2B9B0458-A72A-45CB-8B85-3DA8501087C4}" srcOrd="0" destOrd="0" presId="urn:microsoft.com/office/officeart/2009/3/layout/StepUpProcess"/>
    <dgm:cxn modelId="{89AAA46B-0277-4BC1-99B9-6E0FDB9FC8D9}" type="presParOf" srcId="{2B9B0458-A72A-45CB-8B85-3DA8501087C4}" destId="{7D678195-3910-475A-891C-1AE6D3869DA7}" srcOrd="0" destOrd="0" presId="urn:microsoft.com/office/officeart/2009/3/layout/StepUpProcess"/>
    <dgm:cxn modelId="{766DEB11-7094-4AE4-B8E2-7AC47D1C212A}" type="presParOf" srcId="{2B9B0458-A72A-45CB-8B85-3DA8501087C4}" destId="{189CE6DC-3CA2-4602-BB78-E8EE4E44FD22}" srcOrd="1" destOrd="0" presId="urn:microsoft.com/office/officeart/2009/3/layout/StepUpProcess"/>
    <dgm:cxn modelId="{3E94D979-0442-4C71-BCE4-E8F77B8A823A}" type="presParOf" srcId="{2B9B0458-A72A-45CB-8B85-3DA8501087C4}" destId="{4F09A403-E286-455F-BBA9-F7C32378EB40}" srcOrd="2" destOrd="0" presId="urn:microsoft.com/office/officeart/2009/3/layout/StepUpProcess"/>
    <dgm:cxn modelId="{14DD5328-1BFD-48B8-84B7-07FE97F6DAF4}" type="presParOf" srcId="{433FDFD7-CEB6-4AA8-9188-88FF8DC2DE34}" destId="{0F7F2577-CE90-4842-AC64-0080631B145A}" srcOrd="1" destOrd="0" presId="urn:microsoft.com/office/officeart/2009/3/layout/StepUpProcess"/>
    <dgm:cxn modelId="{657A0112-316A-4AB6-A865-03C17FEA9126}" type="presParOf" srcId="{0F7F2577-CE90-4842-AC64-0080631B145A}" destId="{1E73EB93-45BD-4C9B-8868-BD4C445F40C4}" srcOrd="0" destOrd="0" presId="urn:microsoft.com/office/officeart/2009/3/layout/StepUpProcess"/>
    <dgm:cxn modelId="{3501CC27-A86D-4434-A677-6848ECE7F1EC}" type="presParOf" srcId="{433FDFD7-CEB6-4AA8-9188-88FF8DC2DE34}" destId="{B90F12C7-A9F9-4F79-9AB0-7308AC8B9C9B}" srcOrd="2" destOrd="0" presId="urn:microsoft.com/office/officeart/2009/3/layout/StepUpProcess"/>
    <dgm:cxn modelId="{0C4688AB-4239-4A9B-97EB-2F8C9F2FC135}" type="presParOf" srcId="{B90F12C7-A9F9-4F79-9AB0-7308AC8B9C9B}" destId="{FC9CCA13-2317-464B-84E2-A5222427DCED}" srcOrd="0" destOrd="0" presId="urn:microsoft.com/office/officeart/2009/3/layout/StepUpProcess"/>
    <dgm:cxn modelId="{9FDAD25E-E693-4A0A-9CB1-94D950EBCA6D}" type="presParOf" srcId="{B90F12C7-A9F9-4F79-9AB0-7308AC8B9C9B}" destId="{6CB77C70-5D51-47DA-9190-46D92C8C0EB9}" srcOrd="1" destOrd="0" presId="urn:microsoft.com/office/officeart/2009/3/layout/StepUpProcess"/>
    <dgm:cxn modelId="{1E9945A0-51DA-448D-8C5F-64E23EB7AAE9}" type="presParOf" srcId="{B90F12C7-A9F9-4F79-9AB0-7308AC8B9C9B}" destId="{F042AFAC-DBEA-4111-B095-CE8EFD931CB6}" srcOrd="2" destOrd="0" presId="urn:microsoft.com/office/officeart/2009/3/layout/StepUpProcess"/>
    <dgm:cxn modelId="{3432D67B-2013-4311-B3E1-0F0919D1F7BD}" type="presParOf" srcId="{433FDFD7-CEB6-4AA8-9188-88FF8DC2DE34}" destId="{BB6B54D6-F64A-43A8-9D6F-8F49F398F268}" srcOrd="3" destOrd="0" presId="urn:microsoft.com/office/officeart/2009/3/layout/StepUpProcess"/>
    <dgm:cxn modelId="{D4F81943-9BA5-4610-9E2E-803A951D167C}" type="presParOf" srcId="{BB6B54D6-F64A-43A8-9D6F-8F49F398F268}" destId="{384C1A38-F469-400A-A648-50BB5B2EFF03}" srcOrd="0" destOrd="0" presId="urn:microsoft.com/office/officeart/2009/3/layout/StepUpProcess"/>
    <dgm:cxn modelId="{ECDD60B6-A4F3-4E38-9280-D71E6F396AA6}" type="presParOf" srcId="{433FDFD7-CEB6-4AA8-9188-88FF8DC2DE34}" destId="{1873463A-628E-4FF7-9AB3-44B33918B373}" srcOrd="4" destOrd="0" presId="urn:microsoft.com/office/officeart/2009/3/layout/StepUpProcess"/>
    <dgm:cxn modelId="{87169C38-036B-420A-9188-290D8FA5622C}" type="presParOf" srcId="{1873463A-628E-4FF7-9AB3-44B33918B373}" destId="{098B5D12-E653-4942-B174-9C7530A2F214}" srcOrd="0" destOrd="0" presId="urn:microsoft.com/office/officeart/2009/3/layout/StepUpProcess"/>
    <dgm:cxn modelId="{B65C7538-119E-421E-A6D2-D2BDBC2AC85F}" type="presParOf" srcId="{1873463A-628E-4FF7-9AB3-44B33918B373}" destId="{14FCEE43-294F-4F7C-AC4C-9EB3124E41F5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762ED9-CAAD-422C-ACC7-E82428B1FD29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867826B-FA13-44AB-8759-E7CD34B2FDD1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明确目标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52EDD48C-6770-4E56-8938-03AB860EBE0D}" cxnId="{CBC60389-FC21-495A-8D4D-50C890FA9DBB}" type="parTrans">
      <dgm:prSet/>
      <dgm:spPr/>
      <dgm:t>
        <a:bodyPr/>
        <a:lstStyle/>
        <a:p>
          <a:endParaRPr lang="zh-CN" altLang="en-US"/>
        </a:p>
      </dgm:t>
    </dgm:pt>
    <dgm:pt modelId="{2760B8DA-C1BA-45BE-82A8-4903BAFA9F78}" cxnId="{CBC60389-FC21-495A-8D4D-50C890FA9DBB}" type="sibTrans">
      <dgm:prSet/>
      <dgm:spPr/>
      <dgm:t>
        <a:bodyPr/>
        <a:lstStyle/>
        <a:p>
          <a:endParaRPr lang="zh-CN" altLang="en-US"/>
        </a:p>
      </dgm:t>
    </dgm:pt>
    <dgm:pt modelId="{0173E1BE-7CD9-4E57-9C66-2E3C74AAD55C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分清工作的轻重缓急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C7B36AF3-BB87-4F93-96CD-8406432044F8}" cxnId="{3BCCE42F-A270-4274-9075-0F2E22292F59}" type="parTrans">
      <dgm:prSet/>
      <dgm:spPr/>
      <dgm:t>
        <a:bodyPr/>
        <a:lstStyle/>
        <a:p>
          <a:endParaRPr lang="zh-CN" altLang="en-US"/>
        </a:p>
      </dgm:t>
    </dgm:pt>
    <dgm:pt modelId="{130E4072-5BC2-41CC-A28B-B4CE41E5EF4C}" cxnId="{3BCCE42F-A270-4274-9075-0F2E22292F59}" type="sibTrans">
      <dgm:prSet/>
      <dgm:spPr/>
      <dgm:t>
        <a:bodyPr/>
        <a:lstStyle/>
        <a:p>
          <a:endParaRPr lang="zh-CN" altLang="en-US"/>
        </a:p>
      </dgm:t>
    </dgm:pt>
    <dgm:pt modelId="{626991AA-D16E-49DE-B60E-C2C226206135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合理的分配时间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70C8F5E1-83F1-467E-ABD2-D23085A53F1E}" cxnId="{B7E9C585-6261-4D35-AF7C-8E631835E845}" type="parTrans">
      <dgm:prSet/>
      <dgm:spPr/>
      <dgm:t>
        <a:bodyPr/>
        <a:lstStyle/>
        <a:p>
          <a:endParaRPr lang="zh-CN" altLang="en-US"/>
        </a:p>
      </dgm:t>
    </dgm:pt>
    <dgm:pt modelId="{0EAB218A-AFD1-4A47-8884-C04BDB403CB7}" cxnId="{B7E9C585-6261-4D35-AF7C-8E631835E845}" type="sibTrans">
      <dgm:prSet/>
      <dgm:spPr/>
      <dgm:t>
        <a:bodyPr/>
        <a:lstStyle/>
        <a:p>
          <a:endParaRPr lang="zh-CN" altLang="en-US"/>
        </a:p>
      </dgm:t>
    </dgm:pt>
    <dgm:pt modelId="{393C4BA5-7BA1-4145-8657-B257B9FE7C8E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有计划有组织地进行工作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7243FAE4-EF7D-4592-9DD8-7496BFC91277}" cxnId="{4CAF6FAB-9660-485C-B051-5F6C3A50F995}" type="parTrans">
      <dgm:prSet/>
      <dgm:spPr/>
      <dgm:t>
        <a:bodyPr/>
        <a:lstStyle/>
        <a:p>
          <a:endParaRPr lang="zh-CN" altLang="en-US"/>
        </a:p>
      </dgm:t>
    </dgm:pt>
    <dgm:pt modelId="{DD65BB18-D054-45EA-B529-B29D60767BAD}" cxnId="{4CAF6FAB-9660-485C-B051-5F6C3A50F995}" type="sibTrans">
      <dgm:prSet/>
      <dgm:spPr/>
      <dgm:t>
        <a:bodyPr/>
        <a:lstStyle/>
        <a:p>
          <a:endParaRPr lang="zh-CN" altLang="en-US"/>
        </a:p>
      </dgm:t>
    </dgm:pt>
    <dgm:pt modelId="{A597F8BB-DC29-4D1B-BE89-AB83DD0A02F4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制定规则，准守纪律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BA6D6353-D5D3-471C-A1BC-E6C0A1082BD9}" cxnId="{F18D5F57-C5E6-4FCE-B7F7-C07D153158F1}" type="parTrans">
      <dgm:prSet/>
      <dgm:spPr/>
      <dgm:t>
        <a:bodyPr/>
        <a:lstStyle/>
        <a:p>
          <a:endParaRPr lang="zh-CN" altLang="en-US"/>
        </a:p>
      </dgm:t>
    </dgm:pt>
    <dgm:pt modelId="{5BC9BF94-9DAA-4726-A7F1-71F3C9781830}" cxnId="{F18D5F57-C5E6-4FCE-B7F7-C07D153158F1}" type="sibTrans">
      <dgm:prSet/>
      <dgm:spPr/>
      <dgm:t>
        <a:bodyPr/>
        <a:lstStyle/>
        <a:p>
          <a:endParaRPr lang="zh-CN" altLang="en-US"/>
        </a:p>
      </dgm:t>
    </dgm:pt>
    <dgm:pt modelId="{65E638E1-CC26-4062-A7E7-582162109DE2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与别人的时间取得协作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EEC9EE76-7452-4AC5-BC17-99CA2D94CF60}" cxnId="{ED176AD0-8CA4-4850-9884-F27B21F801F6}" type="parTrans">
      <dgm:prSet/>
      <dgm:spPr/>
      <dgm:t>
        <a:bodyPr/>
        <a:lstStyle/>
        <a:p>
          <a:endParaRPr lang="zh-CN" altLang="en-US"/>
        </a:p>
      </dgm:t>
    </dgm:pt>
    <dgm:pt modelId="{28D082CE-0381-44D6-8ACE-F1E944652575}" cxnId="{ED176AD0-8CA4-4850-9884-F27B21F801F6}" type="sibTrans">
      <dgm:prSet/>
      <dgm:spPr/>
      <dgm:t>
        <a:bodyPr/>
        <a:lstStyle/>
        <a:p>
          <a:endParaRPr lang="zh-CN" altLang="en-US"/>
        </a:p>
      </dgm:t>
    </dgm:pt>
    <dgm:pt modelId="{EFE5037C-B9D1-47B8-820B-63F9C399942B}" type="pres">
      <dgm:prSet presAssocID="{14762ED9-CAAD-422C-ACC7-E82428B1FD2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1826120-B671-4825-A226-BD20AD44EF5F}" type="pres">
      <dgm:prSet presAssocID="{3867826B-FA13-44AB-8759-E7CD34B2FDD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6A8926A-EC5A-44B8-B005-1F5345F404AA}" type="pres">
      <dgm:prSet presAssocID="{3867826B-FA13-44AB-8759-E7CD34B2FDD1}" presName="spNode" presStyleCnt="0"/>
      <dgm:spPr/>
    </dgm:pt>
    <dgm:pt modelId="{1CAD9892-ADC3-432F-BAC4-1AAF5004524E}" type="pres">
      <dgm:prSet presAssocID="{2760B8DA-C1BA-45BE-82A8-4903BAFA9F78}" presName="sibTrans" presStyleLbl="sibTrans1D1" presStyleIdx="0" presStyleCnt="6"/>
      <dgm:spPr/>
      <dgm:t>
        <a:bodyPr/>
        <a:lstStyle/>
        <a:p>
          <a:endParaRPr lang="zh-CN" altLang="en-US"/>
        </a:p>
      </dgm:t>
    </dgm:pt>
    <dgm:pt modelId="{29B21C1F-180D-4656-89F9-092DF6C5CAA8}" type="pres">
      <dgm:prSet presAssocID="{0173E1BE-7CD9-4E57-9C66-2E3C74AAD55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C92C1AD-52CC-4B5A-B998-CB08C12B0605}" type="pres">
      <dgm:prSet presAssocID="{0173E1BE-7CD9-4E57-9C66-2E3C74AAD55C}" presName="spNode" presStyleCnt="0"/>
      <dgm:spPr/>
    </dgm:pt>
    <dgm:pt modelId="{C7B64AC0-503A-44F3-9EC3-695EC6151828}" type="pres">
      <dgm:prSet presAssocID="{130E4072-5BC2-41CC-A28B-B4CE41E5EF4C}" presName="sibTrans" presStyleLbl="sibTrans1D1" presStyleIdx="1" presStyleCnt="6"/>
      <dgm:spPr/>
      <dgm:t>
        <a:bodyPr/>
        <a:lstStyle/>
        <a:p>
          <a:endParaRPr lang="zh-CN" altLang="en-US"/>
        </a:p>
      </dgm:t>
    </dgm:pt>
    <dgm:pt modelId="{6330A83D-AFB8-44A4-8908-97DED355243E}" type="pres">
      <dgm:prSet presAssocID="{626991AA-D16E-49DE-B60E-C2C2262061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2CD1520-6E71-4946-A613-542BCADA78BF}" type="pres">
      <dgm:prSet presAssocID="{626991AA-D16E-49DE-B60E-C2C226206135}" presName="spNode" presStyleCnt="0"/>
      <dgm:spPr/>
    </dgm:pt>
    <dgm:pt modelId="{75DEB52A-9268-4580-A42D-7B38765015F4}" type="pres">
      <dgm:prSet presAssocID="{0EAB218A-AFD1-4A47-8884-C04BDB403CB7}" presName="sibTrans" presStyleLbl="sibTrans1D1" presStyleIdx="2" presStyleCnt="6"/>
      <dgm:spPr/>
      <dgm:t>
        <a:bodyPr/>
        <a:lstStyle/>
        <a:p>
          <a:endParaRPr lang="zh-CN" altLang="en-US"/>
        </a:p>
      </dgm:t>
    </dgm:pt>
    <dgm:pt modelId="{7C74DA20-5793-4AC8-96A6-08E6AF496B06}" type="pres">
      <dgm:prSet presAssocID="{65E638E1-CC26-4062-A7E7-582162109DE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3DEC0AE5-5166-4CEC-B556-5219DEF2C80C}" type="pres">
      <dgm:prSet presAssocID="{65E638E1-CC26-4062-A7E7-582162109DE2}" presName="spNode" presStyleCnt="0"/>
      <dgm:spPr/>
    </dgm:pt>
    <dgm:pt modelId="{6FC86335-81B8-4A5F-A4E5-1E61D78CCF43}" type="pres">
      <dgm:prSet presAssocID="{28D082CE-0381-44D6-8ACE-F1E944652575}" presName="sibTrans" presStyleLbl="sibTrans1D1" presStyleIdx="3" presStyleCnt="6"/>
      <dgm:spPr/>
      <dgm:t>
        <a:bodyPr/>
        <a:lstStyle/>
        <a:p>
          <a:endParaRPr lang="zh-CN" altLang="en-US"/>
        </a:p>
      </dgm:t>
    </dgm:pt>
    <dgm:pt modelId="{16B51136-874B-47D9-A6D0-281D3A992B5F}" type="pres">
      <dgm:prSet presAssocID="{393C4BA5-7BA1-4145-8657-B257B9FE7C8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7A7AF658-048E-4664-A510-37B8B01BB53B}" type="pres">
      <dgm:prSet presAssocID="{393C4BA5-7BA1-4145-8657-B257B9FE7C8E}" presName="spNode" presStyleCnt="0"/>
      <dgm:spPr/>
    </dgm:pt>
    <dgm:pt modelId="{30934187-6FD3-4389-AAE6-B05EA9F2973C}" type="pres">
      <dgm:prSet presAssocID="{DD65BB18-D054-45EA-B529-B29D60767BAD}" presName="sibTrans" presStyleLbl="sibTrans1D1" presStyleIdx="4" presStyleCnt="6"/>
      <dgm:spPr/>
      <dgm:t>
        <a:bodyPr/>
        <a:lstStyle/>
        <a:p>
          <a:endParaRPr lang="zh-CN" altLang="en-US"/>
        </a:p>
      </dgm:t>
    </dgm:pt>
    <dgm:pt modelId="{E3902E72-4AAE-46E7-9B47-FE9FA0EA6D03}" type="pres">
      <dgm:prSet presAssocID="{A597F8BB-DC29-4D1B-BE89-AB83DD0A02F4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4091B0D-9E51-4CCC-B3B1-44A19E912814}" type="pres">
      <dgm:prSet presAssocID="{A597F8BB-DC29-4D1B-BE89-AB83DD0A02F4}" presName="spNode" presStyleCnt="0"/>
      <dgm:spPr/>
    </dgm:pt>
    <dgm:pt modelId="{0B732F2D-9539-434B-9453-60B9D0393D91}" type="pres">
      <dgm:prSet presAssocID="{5BC9BF94-9DAA-4726-A7F1-71F3C9781830}" presName="sibTrans" presStyleLbl="sibTrans1D1" presStyleIdx="5" presStyleCnt="6"/>
      <dgm:spPr/>
      <dgm:t>
        <a:bodyPr/>
        <a:lstStyle/>
        <a:p>
          <a:endParaRPr lang="zh-CN" altLang="en-US"/>
        </a:p>
      </dgm:t>
    </dgm:pt>
  </dgm:ptLst>
  <dgm:cxnLst>
    <dgm:cxn modelId="{F7C0BBFB-5076-45B0-A196-B15583515A3F}" type="presOf" srcId="{0173E1BE-7CD9-4E57-9C66-2E3C74AAD55C}" destId="{29B21C1F-180D-4656-89F9-092DF6C5CAA8}" srcOrd="0" destOrd="0" presId="urn:microsoft.com/office/officeart/2005/8/layout/cycle5"/>
    <dgm:cxn modelId="{04EF2B9F-A1F6-480C-AED0-0F5F9A7C82C1}" type="presOf" srcId="{0EAB218A-AFD1-4A47-8884-C04BDB403CB7}" destId="{75DEB52A-9268-4580-A42D-7B38765015F4}" srcOrd="0" destOrd="0" presId="urn:microsoft.com/office/officeart/2005/8/layout/cycle5"/>
    <dgm:cxn modelId="{D2B4BC0B-98C3-4C74-9578-9BB22F68C873}" type="presOf" srcId="{14762ED9-CAAD-422C-ACC7-E82428B1FD29}" destId="{EFE5037C-B9D1-47B8-820B-63F9C399942B}" srcOrd="0" destOrd="0" presId="urn:microsoft.com/office/officeart/2005/8/layout/cycle5"/>
    <dgm:cxn modelId="{79791D7A-6CA0-4410-AC49-7B3A72D31E9A}" type="presOf" srcId="{DD65BB18-D054-45EA-B529-B29D60767BAD}" destId="{30934187-6FD3-4389-AAE6-B05EA9F2973C}" srcOrd="0" destOrd="0" presId="urn:microsoft.com/office/officeart/2005/8/layout/cycle5"/>
    <dgm:cxn modelId="{63747849-4493-432D-BE3A-582FB0725C51}" type="presOf" srcId="{28D082CE-0381-44D6-8ACE-F1E944652575}" destId="{6FC86335-81B8-4A5F-A4E5-1E61D78CCF43}" srcOrd="0" destOrd="0" presId="urn:microsoft.com/office/officeart/2005/8/layout/cycle5"/>
    <dgm:cxn modelId="{3BCCE42F-A270-4274-9075-0F2E22292F59}" srcId="{14762ED9-CAAD-422C-ACC7-E82428B1FD29}" destId="{0173E1BE-7CD9-4E57-9C66-2E3C74AAD55C}" srcOrd="1" destOrd="0" parTransId="{C7B36AF3-BB87-4F93-96CD-8406432044F8}" sibTransId="{130E4072-5BC2-41CC-A28B-B4CE41E5EF4C}"/>
    <dgm:cxn modelId="{94C3E090-9705-44D6-970F-368BF45ED8F9}" type="presOf" srcId="{2760B8DA-C1BA-45BE-82A8-4903BAFA9F78}" destId="{1CAD9892-ADC3-432F-BAC4-1AAF5004524E}" srcOrd="0" destOrd="0" presId="urn:microsoft.com/office/officeart/2005/8/layout/cycle5"/>
    <dgm:cxn modelId="{B7E9C585-6261-4D35-AF7C-8E631835E845}" srcId="{14762ED9-CAAD-422C-ACC7-E82428B1FD29}" destId="{626991AA-D16E-49DE-B60E-C2C226206135}" srcOrd="2" destOrd="0" parTransId="{70C8F5E1-83F1-467E-ABD2-D23085A53F1E}" sibTransId="{0EAB218A-AFD1-4A47-8884-C04BDB403CB7}"/>
    <dgm:cxn modelId="{32095150-EAE6-4247-9849-6737AC2C8744}" type="presOf" srcId="{65E638E1-CC26-4062-A7E7-582162109DE2}" destId="{7C74DA20-5793-4AC8-96A6-08E6AF496B06}" srcOrd="0" destOrd="0" presId="urn:microsoft.com/office/officeart/2005/8/layout/cycle5"/>
    <dgm:cxn modelId="{73FF6352-41AF-40D2-97F2-A985012AD78A}" type="presOf" srcId="{3867826B-FA13-44AB-8759-E7CD34B2FDD1}" destId="{21826120-B671-4825-A226-BD20AD44EF5F}" srcOrd="0" destOrd="0" presId="urn:microsoft.com/office/officeart/2005/8/layout/cycle5"/>
    <dgm:cxn modelId="{630E32AF-9143-4F01-9EA8-F76FEADC10D7}" type="presOf" srcId="{626991AA-D16E-49DE-B60E-C2C226206135}" destId="{6330A83D-AFB8-44A4-8908-97DED355243E}" srcOrd="0" destOrd="0" presId="urn:microsoft.com/office/officeart/2005/8/layout/cycle5"/>
    <dgm:cxn modelId="{CBC60389-FC21-495A-8D4D-50C890FA9DBB}" srcId="{14762ED9-CAAD-422C-ACC7-E82428B1FD29}" destId="{3867826B-FA13-44AB-8759-E7CD34B2FDD1}" srcOrd="0" destOrd="0" parTransId="{52EDD48C-6770-4E56-8938-03AB860EBE0D}" sibTransId="{2760B8DA-C1BA-45BE-82A8-4903BAFA9F78}"/>
    <dgm:cxn modelId="{97B815CC-B6E2-451F-A9FE-FA539CFE4BF7}" type="presOf" srcId="{5BC9BF94-9DAA-4726-A7F1-71F3C9781830}" destId="{0B732F2D-9539-434B-9453-60B9D0393D91}" srcOrd="0" destOrd="0" presId="urn:microsoft.com/office/officeart/2005/8/layout/cycle5"/>
    <dgm:cxn modelId="{F18D5F57-C5E6-4FCE-B7F7-C07D153158F1}" srcId="{14762ED9-CAAD-422C-ACC7-E82428B1FD29}" destId="{A597F8BB-DC29-4D1B-BE89-AB83DD0A02F4}" srcOrd="5" destOrd="0" parTransId="{BA6D6353-D5D3-471C-A1BC-E6C0A1082BD9}" sibTransId="{5BC9BF94-9DAA-4726-A7F1-71F3C9781830}"/>
    <dgm:cxn modelId="{ED5D3E8A-1267-4D4E-91D1-CFD922BF1A44}" type="presOf" srcId="{393C4BA5-7BA1-4145-8657-B257B9FE7C8E}" destId="{16B51136-874B-47D9-A6D0-281D3A992B5F}" srcOrd="0" destOrd="0" presId="urn:microsoft.com/office/officeart/2005/8/layout/cycle5"/>
    <dgm:cxn modelId="{3C46D28E-6AB4-4F39-B4A3-AF37AB8873B7}" type="presOf" srcId="{A597F8BB-DC29-4D1B-BE89-AB83DD0A02F4}" destId="{E3902E72-4AAE-46E7-9B47-FE9FA0EA6D03}" srcOrd="0" destOrd="0" presId="urn:microsoft.com/office/officeart/2005/8/layout/cycle5"/>
    <dgm:cxn modelId="{72131438-176E-49AE-8647-E37D9F4D1403}" type="presOf" srcId="{130E4072-5BC2-41CC-A28B-B4CE41E5EF4C}" destId="{C7B64AC0-503A-44F3-9EC3-695EC6151828}" srcOrd="0" destOrd="0" presId="urn:microsoft.com/office/officeart/2005/8/layout/cycle5"/>
    <dgm:cxn modelId="{4CAF6FAB-9660-485C-B051-5F6C3A50F995}" srcId="{14762ED9-CAAD-422C-ACC7-E82428B1FD29}" destId="{393C4BA5-7BA1-4145-8657-B257B9FE7C8E}" srcOrd="4" destOrd="0" parTransId="{7243FAE4-EF7D-4592-9DD8-7496BFC91277}" sibTransId="{DD65BB18-D054-45EA-B529-B29D60767BAD}"/>
    <dgm:cxn modelId="{ED176AD0-8CA4-4850-9884-F27B21F801F6}" srcId="{14762ED9-CAAD-422C-ACC7-E82428B1FD29}" destId="{65E638E1-CC26-4062-A7E7-582162109DE2}" srcOrd="3" destOrd="0" parTransId="{EEC9EE76-7452-4AC5-BC17-99CA2D94CF60}" sibTransId="{28D082CE-0381-44D6-8ACE-F1E944652575}"/>
    <dgm:cxn modelId="{279ADA53-8082-4E95-8E9A-296C77026E1D}" type="presParOf" srcId="{EFE5037C-B9D1-47B8-820B-63F9C399942B}" destId="{21826120-B671-4825-A226-BD20AD44EF5F}" srcOrd="0" destOrd="0" presId="urn:microsoft.com/office/officeart/2005/8/layout/cycle5"/>
    <dgm:cxn modelId="{E769C94F-57D7-4B2F-A2AD-681723E54CC2}" type="presParOf" srcId="{EFE5037C-B9D1-47B8-820B-63F9C399942B}" destId="{E6A8926A-EC5A-44B8-B005-1F5345F404AA}" srcOrd="1" destOrd="0" presId="urn:microsoft.com/office/officeart/2005/8/layout/cycle5"/>
    <dgm:cxn modelId="{22F1DB3C-1771-46C0-88BE-25A787622C1E}" type="presParOf" srcId="{EFE5037C-B9D1-47B8-820B-63F9C399942B}" destId="{1CAD9892-ADC3-432F-BAC4-1AAF5004524E}" srcOrd="2" destOrd="0" presId="urn:microsoft.com/office/officeart/2005/8/layout/cycle5"/>
    <dgm:cxn modelId="{6C32BE33-780A-4433-AA89-3286BC213B5D}" type="presParOf" srcId="{EFE5037C-B9D1-47B8-820B-63F9C399942B}" destId="{29B21C1F-180D-4656-89F9-092DF6C5CAA8}" srcOrd="3" destOrd="0" presId="urn:microsoft.com/office/officeart/2005/8/layout/cycle5"/>
    <dgm:cxn modelId="{D306450A-7100-44F2-8F71-F7C5132DC803}" type="presParOf" srcId="{EFE5037C-B9D1-47B8-820B-63F9C399942B}" destId="{0C92C1AD-52CC-4B5A-B998-CB08C12B0605}" srcOrd="4" destOrd="0" presId="urn:microsoft.com/office/officeart/2005/8/layout/cycle5"/>
    <dgm:cxn modelId="{66E3E90D-7274-4DF8-8502-F4D499A12076}" type="presParOf" srcId="{EFE5037C-B9D1-47B8-820B-63F9C399942B}" destId="{C7B64AC0-503A-44F3-9EC3-695EC6151828}" srcOrd="5" destOrd="0" presId="urn:microsoft.com/office/officeart/2005/8/layout/cycle5"/>
    <dgm:cxn modelId="{DEDFBC08-E74B-4375-AD56-E191C890B6BA}" type="presParOf" srcId="{EFE5037C-B9D1-47B8-820B-63F9C399942B}" destId="{6330A83D-AFB8-44A4-8908-97DED355243E}" srcOrd="6" destOrd="0" presId="urn:microsoft.com/office/officeart/2005/8/layout/cycle5"/>
    <dgm:cxn modelId="{2CF223B5-DA46-4E44-8D9A-5780759CCC9E}" type="presParOf" srcId="{EFE5037C-B9D1-47B8-820B-63F9C399942B}" destId="{E2CD1520-6E71-4946-A613-542BCADA78BF}" srcOrd="7" destOrd="0" presId="urn:microsoft.com/office/officeart/2005/8/layout/cycle5"/>
    <dgm:cxn modelId="{7FAA2D08-86C5-4991-8AF2-CD04D710D93F}" type="presParOf" srcId="{EFE5037C-B9D1-47B8-820B-63F9C399942B}" destId="{75DEB52A-9268-4580-A42D-7B38765015F4}" srcOrd="8" destOrd="0" presId="urn:microsoft.com/office/officeart/2005/8/layout/cycle5"/>
    <dgm:cxn modelId="{ACB9EB47-EE7D-4240-9C08-5B08880BB688}" type="presParOf" srcId="{EFE5037C-B9D1-47B8-820B-63F9C399942B}" destId="{7C74DA20-5793-4AC8-96A6-08E6AF496B06}" srcOrd="9" destOrd="0" presId="urn:microsoft.com/office/officeart/2005/8/layout/cycle5"/>
    <dgm:cxn modelId="{49A6ACA5-4DCC-4AE9-AC4D-171249365162}" type="presParOf" srcId="{EFE5037C-B9D1-47B8-820B-63F9C399942B}" destId="{3DEC0AE5-5166-4CEC-B556-5219DEF2C80C}" srcOrd="10" destOrd="0" presId="urn:microsoft.com/office/officeart/2005/8/layout/cycle5"/>
    <dgm:cxn modelId="{E28D4EFA-141D-47FB-84EE-4831A93673DF}" type="presParOf" srcId="{EFE5037C-B9D1-47B8-820B-63F9C399942B}" destId="{6FC86335-81B8-4A5F-A4E5-1E61D78CCF43}" srcOrd="11" destOrd="0" presId="urn:microsoft.com/office/officeart/2005/8/layout/cycle5"/>
    <dgm:cxn modelId="{313749D9-DB2A-413E-B65E-4E6434942881}" type="presParOf" srcId="{EFE5037C-B9D1-47B8-820B-63F9C399942B}" destId="{16B51136-874B-47D9-A6D0-281D3A992B5F}" srcOrd="12" destOrd="0" presId="urn:microsoft.com/office/officeart/2005/8/layout/cycle5"/>
    <dgm:cxn modelId="{149547D5-BB15-454C-96A9-6EB505B04C03}" type="presParOf" srcId="{EFE5037C-B9D1-47B8-820B-63F9C399942B}" destId="{7A7AF658-048E-4664-A510-37B8B01BB53B}" srcOrd="13" destOrd="0" presId="urn:microsoft.com/office/officeart/2005/8/layout/cycle5"/>
    <dgm:cxn modelId="{AD27F478-155F-4A18-909B-717AE537BEB9}" type="presParOf" srcId="{EFE5037C-B9D1-47B8-820B-63F9C399942B}" destId="{30934187-6FD3-4389-AAE6-B05EA9F2973C}" srcOrd="14" destOrd="0" presId="urn:microsoft.com/office/officeart/2005/8/layout/cycle5"/>
    <dgm:cxn modelId="{08F1CF4E-7FDF-484D-971C-54DB66ABE85A}" type="presParOf" srcId="{EFE5037C-B9D1-47B8-820B-63F9C399942B}" destId="{E3902E72-4AAE-46E7-9B47-FE9FA0EA6D03}" srcOrd="15" destOrd="0" presId="urn:microsoft.com/office/officeart/2005/8/layout/cycle5"/>
    <dgm:cxn modelId="{FFC1FE73-EF7E-4EBB-BA68-BBE91E4EC58E}" type="presParOf" srcId="{EFE5037C-B9D1-47B8-820B-63F9C399942B}" destId="{F4091B0D-9E51-4CCC-B3B1-44A19E912814}" srcOrd="16" destOrd="0" presId="urn:microsoft.com/office/officeart/2005/8/layout/cycle5"/>
    <dgm:cxn modelId="{2C509097-B35A-4448-A3BF-D69A1C6D1C4D}" type="presParOf" srcId="{EFE5037C-B9D1-47B8-820B-63F9C399942B}" destId="{0B732F2D-9539-434B-9453-60B9D0393D91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5DF993-A06E-41E7-95AB-5AC3BE269F6F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8D27E9C2-CCED-4251-8A3A-8FC5FCABB5EC}">
      <dgm:prSet phldrT="[文本]" custT="1"/>
      <dgm:spPr/>
      <dgm:t>
        <a:bodyPr/>
        <a:lstStyle/>
        <a:p>
          <a:r>
            <a:rPr lang="zh-CN" altLang="en-US" sz="9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可达到的</a:t>
          </a:r>
          <a:r>
            <a:rPr lang="en-US" altLang="zh-CN" sz="9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Attainable</a:t>
          </a:r>
          <a:endParaRPr lang="zh-CN" altLang="en-US" sz="9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7E22E5EB-A074-4B1C-8C3B-4FF09435518F}" cxnId="{A05650E4-2FB6-4483-9E3B-5160B3CB7EDB}" type="parTrans">
      <dgm:prSet/>
      <dgm:spPr/>
      <dgm:t>
        <a:bodyPr/>
        <a:lstStyle/>
        <a:p>
          <a:endParaRPr lang="zh-CN" altLang="en-US"/>
        </a:p>
      </dgm:t>
    </dgm:pt>
    <dgm:pt modelId="{C06070E5-27DF-4719-843E-36306C159CBC}" cxnId="{A05650E4-2FB6-4483-9E3B-5160B3CB7EDB}" type="sibTrans">
      <dgm:prSet/>
      <dgm:spPr/>
      <dgm:t>
        <a:bodyPr/>
        <a:lstStyle/>
        <a:p>
          <a:endParaRPr lang="zh-CN" altLang="en-US"/>
        </a:p>
      </dgm:t>
    </dgm:pt>
    <dgm:pt modelId="{45A40DC6-7340-4DAA-8497-86BB3D0E38E5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具体的</a:t>
          </a:r>
          <a:r>
            <a:rPr lang="en-US" altLang="zh-CN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Specific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C941CA00-DDED-4E05-BF7C-D10B96C12664}" cxnId="{838D2684-A721-4323-81B2-ED2BB2FE6428}" type="parTrans">
      <dgm:prSet/>
      <dgm:spPr/>
      <dgm:t>
        <a:bodyPr/>
        <a:lstStyle/>
        <a:p>
          <a:endParaRPr lang="zh-CN" altLang="en-US"/>
        </a:p>
      </dgm:t>
    </dgm:pt>
    <dgm:pt modelId="{33BE1B4B-8C18-40D7-9022-266845E75528}" cxnId="{838D2684-A721-4323-81B2-ED2BB2FE6428}" type="sibTrans">
      <dgm:prSet/>
      <dgm:spPr/>
      <dgm:t>
        <a:bodyPr/>
        <a:lstStyle/>
        <a:p>
          <a:endParaRPr lang="zh-CN" altLang="en-US"/>
        </a:p>
      </dgm:t>
    </dgm:pt>
    <dgm:pt modelId="{AB213D6F-4158-4DB2-BD59-497DA7A53A7B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可衡量的</a:t>
          </a:r>
          <a:r>
            <a:rPr lang="en-US" altLang="zh-CN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Measurable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FED9995B-597F-41E1-B1C5-BE6D97008218}" cxnId="{34697F11-6E95-4BBE-A77D-E681CC0BD821}" type="parTrans">
      <dgm:prSet/>
      <dgm:spPr/>
      <dgm:t>
        <a:bodyPr/>
        <a:lstStyle/>
        <a:p>
          <a:endParaRPr lang="zh-CN" altLang="en-US"/>
        </a:p>
      </dgm:t>
    </dgm:pt>
    <dgm:pt modelId="{EAAB2A4D-EB53-4E64-B261-8DF76E338B00}" cxnId="{34697F11-6E95-4BBE-A77D-E681CC0BD821}" type="sibTrans">
      <dgm:prSet/>
      <dgm:spPr/>
      <dgm:t>
        <a:bodyPr/>
        <a:lstStyle/>
        <a:p>
          <a:endParaRPr lang="zh-CN" altLang="en-US"/>
        </a:p>
      </dgm:t>
    </dgm:pt>
    <dgm:pt modelId="{BCE87D9D-72C5-4C32-88B1-5533928CCA96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相关的</a:t>
          </a:r>
          <a:r>
            <a:rPr lang="en-US" altLang="zh-CN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Relevant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8467C9AD-EC0C-4205-BE99-88D3C1864BFC}" cxnId="{C8B1E468-90DA-4886-8118-E849350515B1}" type="parTrans">
      <dgm:prSet/>
      <dgm:spPr/>
      <dgm:t>
        <a:bodyPr/>
        <a:lstStyle/>
        <a:p>
          <a:endParaRPr lang="zh-CN" altLang="en-US"/>
        </a:p>
      </dgm:t>
    </dgm:pt>
    <dgm:pt modelId="{8096C0B8-4DF0-40E1-91AC-C10600C7987E}" cxnId="{C8B1E468-90DA-4886-8118-E849350515B1}" type="sibTrans">
      <dgm:prSet/>
      <dgm:spPr/>
      <dgm:t>
        <a:bodyPr/>
        <a:lstStyle/>
        <a:p>
          <a:endParaRPr lang="zh-CN" altLang="en-US"/>
        </a:p>
      </dgm:t>
    </dgm:pt>
    <dgm:pt modelId="{F11E39FF-BC91-4944-BCE0-4657FF0CE0C1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基于时间的</a:t>
          </a:r>
          <a:r>
            <a:rPr lang="en-US" altLang="zh-CN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Time-based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222FAFD9-F710-4752-B90C-7393BF4327CC}" cxnId="{6849DEE2-03EA-40FE-B2E0-F4057455D6A5}" type="parTrans">
      <dgm:prSet/>
      <dgm:spPr/>
      <dgm:t>
        <a:bodyPr/>
        <a:lstStyle/>
        <a:p>
          <a:endParaRPr lang="zh-CN" altLang="en-US"/>
        </a:p>
      </dgm:t>
    </dgm:pt>
    <dgm:pt modelId="{96A345AF-5E8E-4D98-BE51-B4EF783C131D}" cxnId="{6849DEE2-03EA-40FE-B2E0-F4057455D6A5}" type="sibTrans">
      <dgm:prSet/>
      <dgm:spPr/>
      <dgm:t>
        <a:bodyPr/>
        <a:lstStyle/>
        <a:p>
          <a:endParaRPr lang="zh-CN" altLang="en-US"/>
        </a:p>
      </dgm:t>
    </dgm:pt>
    <dgm:pt modelId="{1B0C9261-6B91-4E15-A7B5-030283127C8E}" type="pres">
      <dgm:prSet presAssocID="{855DF993-A06E-41E7-95AB-5AC3BE269F6F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F9ECC574-4EE4-490B-95E2-B410B64B0A52}" type="pres">
      <dgm:prSet presAssocID="{855DF993-A06E-41E7-95AB-5AC3BE269F6F}" presName="cycle" presStyleCnt="0"/>
      <dgm:spPr/>
    </dgm:pt>
    <dgm:pt modelId="{2C4D9C0D-B85E-4DCC-98A2-A192A4585D41}" type="pres">
      <dgm:prSet presAssocID="{855DF993-A06E-41E7-95AB-5AC3BE269F6F}" presName="centerShape" presStyleCnt="0"/>
      <dgm:spPr/>
    </dgm:pt>
    <dgm:pt modelId="{5DF2B865-DC10-4D28-976B-9C0F2A309A3D}" type="pres">
      <dgm:prSet presAssocID="{855DF993-A06E-41E7-95AB-5AC3BE269F6F}" presName="connSite" presStyleLbl="node1" presStyleIdx="0" presStyleCnt="6"/>
      <dgm:spPr/>
    </dgm:pt>
    <dgm:pt modelId="{C7290453-B533-4A58-A047-8E1918D0323D}" type="pres">
      <dgm:prSet presAssocID="{855DF993-A06E-41E7-95AB-5AC3BE269F6F}" presName="visible" presStyleLbl="node1" presStyleIdx="0" presStyleCnt="6"/>
      <dgm:spPr/>
    </dgm:pt>
    <dgm:pt modelId="{0880BE78-83B0-40DD-9E5D-598ED9D55D18}" type="pres">
      <dgm:prSet presAssocID="{7E22E5EB-A074-4B1C-8C3B-4FF09435518F}" presName="Name25" presStyleLbl="parChTrans1D1" presStyleIdx="0" presStyleCnt="5"/>
      <dgm:spPr/>
      <dgm:t>
        <a:bodyPr/>
        <a:lstStyle/>
        <a:p>
          <a:endParaRPr lang="zh-CN" altLang="en-US"/>
        </a:p>
      </dgm:t>
    </dgm:pt>
    <dgm:pt modelId="{466AF2AE-E9C1-40B7-9853-42824681D770}" type="pres">
      <dgm:prSet presAssocID="{8D27E9C2-CCED-4251-8A3A-8FC5FCABB5EC}" presName="node" presStyleCnt="0"/>
      <dgm:spPr/>
    </dgm:pt>
    <dgm:pt modelId="{2A022973-53D0-49EB-A6B3-A63B2ECBDAEA}" type="pres">
      <dgm:prSet presAssocID="{8D27E9C2-CCED-4251-8A3A-8FC5FCABB5EC}" presName="parentNode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F539812-0F5E-48CB-A774-C171A97BA452}" type="pres">
      <dgm:prSet presAssocID="{8D27E9C2-CCED-4251-8A3A-8FC5FCABB5EC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DFEA3F5-780F-427D-99F6-11C486A557D5}" type="pres">
      <dgm:prSet presAssocID="{8467C9AD-EC0C-4205-BE99-88D3C1864BFC}" presName="Name25" presStyleLbl="parChTrans1D1" presStyleIdx="1" presStyleCnt="5"/>
      <dgm:spPr/>
      <dgm:t>
        <a:bodyPr/>
        <a:lstStyle/>
        <a:p>
          <a:endParaRPr lang="zh-CN" altLang="en-US"/>
        </a:p>
      </dgm:t>
    </dgm:pt>
    <dgm:pt modelId="{456CC007-A21B-42AB-BA45-67BDB6973185}" type="pres">
      <dgm:prSet presAssocID="{BCE87D9D-72C5-4C32-88B1-5533928CCA96}" presName="node" presStyleCnt="0"/>
      <dgm:spPr/>
    </dgm:pt>
    <dgm:pt modelId="{4FB1F41A-8804-4A1A-9D34-EE5E296144D2}" type="pres">
      <dgm:prSet presAssocID="{BCE87D9D-72C5-4C32-88B1-5533928CCA96}" presName="parentNode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06BD8F15-D8E6-4E39-86EB-1989F6E62A2A}" type="pres">
      <dgm:prSet presAssocID="{BCE87D9D-72C5-4C32-88B1-5533928CCA96}" presName="childNode" presStyleLbl="revTx" presStyleIdx="0" presStyleCnt="0">
        <dgm:presLayoutVars>
          <dgm:bulletEnabled val="1"/>
        </dgm:presLayoutVars>
      </dgm:prSet>
      <dgm:spPr/>
    </dgm:pt>
    <dgm:pt modelId="{87AF27C1-A11C-40EB-8D9A-6E31A9CCF6C2}" type="pres">
      <dgm:prSet presAssocID="{222FAFD9-F710-4752-B90C-7393BF4327CC}" presName="Name25" presStyleLbl="parChTrans1D1" presStyleIdx="2" presStyleCnt="5"/>
      <dgm:spPr/>
      <dgm:t>
        <a:bodyPr/>
        <a:lstStyle/>
        <a:p>
          <a:endParaRPr lang="zh-CN" altLang="en-US"/>
        </a:p>
      </dgm:t>
    </dgm:pt>
    <dgm:pt modelId="{BAEDAC78-C38B-48A8-81F5-B21BBB24DF95}" type="pres">
      <dgm:prSet presAssocID="{F11E39FF-BC91-4944-BCE0-4657FF0CE0C1}" presName="node" presStyleCnt="0"/>
      <dgm:spPr/>
    </dgm:pt>
    <dgm:pt modelId="{029FE481-6277-4C75-A862-EF80DC0B773B}" type="pres">
      <dgm:prSet presAssocID="{F11E39FF-BC91-4944-BCE0-4657FF0CE0C1}" presName="parentNode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2F449627-6DE7-40B6-AE27-42FAB2F9F1A8}" type="pres">
      <dgm:prSet presAssocID="{F11E39FF-BC91-4944-BCE0-4657FF0CE0C1}" presName="childNode" presStyleLbl="revTx" presStyleIdx="0" presStyleCnt="0">
        <dgm:presLayoutVars>
          <dgm:bulletEnabled val="1"/>
        </dgm:presLayoutVars>
      </dgm:prSet>
      <dgm:spPr/>
    </dgm:pt>
    <dgm:pt modelId="{ECECE80F-4FB4-4F9B-AC0D-5EE4EC8190B2}" type="pres">
      <dgm:prSet presAssocID="{C941CA00-DDED-4E05-BF7C-D10B96C12664}" presName="Name25" presStyleLbl="parChTrans1D1" presStyleIdx="3" presStyleCnt="5"/>
      <dgm:spPr/>
      <dgm:t>
        <a:bodyPr/>
        <a:lstStyle/>
        <a:p>
          <a:endParaRPr lang="zh-CN" altLang="en-US"/>
        </a:p>
      </dgm:t>
    </dgm:pt>
    <dgm:pt modelId="{6FA12E65-CF75-44E9-B639-B718555BF89D}" type="pres">
      <dgm:prSet presAssocID="{45A40DC6-7340-4DAA-8497-86BB3D0E38E5}" presName="node" presStyleCnt="0"/>
      <dgm:spPr/>
    </dgm:pt>
    <dgm:pt modelId="{D998D9EF-25D5-4157-872D-9EBDCE80A757}" type="pres">
      <dgm:prSet presAssocID="{45A40DC6-7340-4DAA-8497-86BB3D0E38E5}" presName="parentNode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B2F2B60-68F8-4B03-AA2D-08049F1DBD95}" type="pres">
      <dgm:prSet presAssocID="{45A40DC6-7340-4DAA-8497-86BB3D0E38E5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21FBBAE-44C8-49E2-B77F-E7731D49B923}" type="pres">
      <dgm:prSet presAssocID="{FED9995B-597F-41E1-B1C5-BE6D97008218}" presName="Name25" presStyleLbl="parChTrans1D1" presStyleIdx="4" presStyleCnt="5"/>
      <dgm:spPr/>
      <dgm:t>
        <a:bodyPr/>
        <a:lstStyle/>
        <a:p>
          <a:endParaRPr lang="zh-CN" altLang="en-US"/>
        </a:p>
      </dgm:t>
    </dgm:pt>
    <dgm:pt modelId="{B9A3EBD4-83D3-45B3-84DB-A25A10C5FBDC}" type="pres">
      <dgm:prSet presAssocID="{AB213D6F-4158-4DB2-BD59-497DA7A53A7B}" presName="node" presStyleCnt="0"/>
      <dgm:spPr/>
    </dgm:pt>
    <dgm:pt modelId="{E643563A-15CD-49A6-A55B-6F08C05B1020}" type="pres">
      <dgm:prSet presAssocID="{AB213D6F-4158-4DB2-BD59-497DA7A53A7B}" presName="parentNode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8685AFC-2408-45CF-94CA-B75815190D06}" type="pres">
      <dgm:prSet presAssocID="{AB213D6F-4158-4DB2-BD59-497DA7A53A7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0CBA1C9-701D-411A-819C-0843DDB2DBF8}" type="presOf" srcId="{8467C9AD-EC0C-4205-BE99-88D3C1864BFC}" destId="{ADFEA3F5-780F-427D-99F6-11C486A557D5}" srcOrd="0" destOrd="0" presId="urn:microsoft.com/office/officeart/2005/8/layout/radial2"/>
    <dgm:cxn modelId="{B16A837B-B48E-4AE6-B8D4-3E631F0250AA}" type="presOf" srcId="{BCE87D9D-72C5-4C32-88B1-5533928CCA96}" destId="{4FB1F41A-8804-4A1A-9D34-EE5E296144D2}" srcOrd="0" destOrd="0" presId="urn:microsoft.com/office/officeart/2005/8/layout/radial2"/>
    <dgm:cxn modelId="{DB0D459D-D79E-4A9F-B4CB-3279888C8DDB}" type="presOf" srcId="{222FAFD9-F710-4752-B90C-7393BF4327CC}" destId="{87AF27C1-A11C-40EB-8D9A-6E31A9CCF6C2}" srcOrd="0" destOrd="0" presId="urn:microsoft.com/office/officeart/2005/8/layout/radial2"/>
    <dgm:cxn modelId="{C2124360-D0A5-4856-A89A-5F6BEDAAF637}" type="presOf" srcId="{AB213D6F-4158-4DB2-BD59-497DA7A53A7B}" destId="{E643563A-15CD-49A6-A55B-6F08C05B1020}" srcOrd="0" destOrd="0" presId="urn:microsoft.com/office/officeart/2005/8/layout/radial2"/>
    <dgm:cxn modelId="{34697F11-6E95-4BBE-A77D-E681CC0BD821}" srcId="{855DF993-A06E-41E7-95AB-5AC3BE269F6F}" destId="{AB213D6F-4158-4DB2-BD59-497DA7A53A7B}" srcOrd="4" destOrd="0" parTransId="{FED9995B-597F-41E1-B1C5-BE6D97008218}" sibTransId="{EAAB2A4D-EB53-4E64-B261-8DF76E338B00}"/>
    <dgm:cxn modelId="{6849DEE2-03EA-40FE-B2E0-F4057455D6A5}" srcId="{855DF993-A06E-41E7-95AB-5AC3BE269F6F}" destId="{F11E39FF-BC91-4944-BCE0-4657FF0CE0C1}" srcOrd="2" destOrd="0" parTransId="{222FAFD9-F710-4752-B90C-7393BF4327CC}" sibTransId="{96A345AF-5E8E-4D98-BE51-B4EF783C131D}"/>
    <dgm:cxn modelId="{C8B1E468-90DA-4886-8118-E849350515B1}" srcId="{855DF993-A06E-41E7-95AB-5AC3BE269F6F}" destId="{BCE87D9D-72C5-4C32-88B1-5533928CCA96}" srcOrd="1" destOrd="0" parTransId="{8467C9AD-EC0C-4205-BE99-88D3C1864BFC}" sibTransId="{8096C0B8-4DF0-40E1-91AC-C10600C7987E}"/>
    <dgm:cxn modelId="{99C8B338-9F1F-4BD0-AEA8-821C3DFEE3C1}" type="presOf" srcId="{C941CA00-DDED-4E05-BF7C-D10B96C12664}" destId="{ECECE80F-4FB4-4F9B-AC0D-5EE4EC8190B2}" srcOrd="0" destOrd="0" presId="urn:microsoft.com/office/officeart/2005/8/layout/radial2"/>
    <dgm:cxn modelId="{A9EDEFF2-B910-43A0-8915-6034F56BD327}" type="presOf" srcId="{855DF993-A06E-41E7-95AB-5AC3BE269F6F}" destId="{1B0C9261-6B91-4E15-A7B5-030283127C8E}" srcOrd="0" destOrd="0" presId="urn:microsoft.com/office/officeart/2005/8/layout/radial2"/>
    <dgm:cxn modelId="{F0988709-3B23-43C2-AFCD-4D463114D21B}" type="presOf" srcId="{F11E39FF-BC91-4944-BCE0-4657FF0CE0C1}" destId="{029FE481-6277-4C75-A862-EF80DC0B773B}" srcOrd="0" destOrd="0" presId="urn:microsoft.com/office/officeart/2005/8/layout/radial2"/>
    <dgm:cxn modelId="{C18E8101-304B-479D-BB17-DD2E1C5641C4}" type="presOf" srcId="{7E22E5EB-A074-4B1C-8C3B-4FF09435518F}" destId="{0880BE78-83B0-40DD-9E5D-598ED9D55D18}" srcOrd="0" destOrd="0" presId="urn:microsoft.com/office/officeart/2005/8/layout/radial2"/>
    <dgm:cxn modelId="{A05650E4-2FB6-4483-9E3B-5160B3CB7EDB}" srcId="{855DF993-A06E-41E7-95AB-5AC3BE269F6F}" destId="{8D27E9C2-CCED-4251-8A3A-8FC5FCABB5EC}" srcOrd="0" destOrd="0" parTransId="{7E22E5EB-A074-4B1C-8C3B-4FF09435518F}" sibTransId="{C06070E5-27DF-4719-843E-36306C159CBC}"/>
    <dgm:cxn modelId="{D7FCCE8E-4E41-4609-B071-7F7F10A08E35}" type="presOf" srcId="{8D27E9C2-CCED-4251-8A3A-8FC5FCABB5EC}" destId="{2A022973-53D0-49EB-A6B3-A63B2ECBDAEA}" srcOrd="0" destOrd="0" presId="urn:microsoft.com/office/officeart/2005/8/layout/radial2"/>
    <dgm:cxn modelId="{143878CD-BCEF-499A-903A-2350E6B0644F}" type="presOf" srcId="{45A40DC6-7340-4DAA-8497-86BB3D0E38E5}" destId="{D998D9EF-25D5-4157-872D-9EBDCE80A757}" srcOrd="0" destOrd="0" presId="urn:microsoft.com/office/officeart/2005/8/layout/radial2"/>
    <dgm:cxn modelId="{838D2684-A721-4323-81B2-ED2BB2FE6428}" srcId="{855DF993-A06E-41E7-95AB-5AC3BE269F6F}" destId="{45A40DC6-7340-4DAA-8497-86BB3D0E38E5}" srcOrd="3" destOrd="0" parTransId="{C941CA00-DDED-4E05-BF7C-D10B96C12664}" sibTransId="{33BE1B4B-8C18-40D7-9022-266845E75528}"/>
    <dgm:cxn modelId="{EAE71806-7F34-461F-A50F-FA3A3683003E}" type="presOf" srcId="{FED9995B-597F-41E1-B1C5-BE6D97008218}" destId="{521FBBAE-44C8-49E2-B77F-E7731D49B923}" srcOrd="0" destOrd="0" presId="urn:microsoft.com/office/officeart/2005/8/layout/radial2"/>
    <dgm:cxn modelId="{6221B098-F496-4EB8-B947-552DCBB890FE}" type="presParOf" srcId="{1B0C9261-6B91-4E15-A7B5-030283127C8E}" destId="{F9ECC574-4EE4-490B-95E2-B410B64B0A52}" srcOrd="0" destOrd="0" presId="urn:microsoft.com/office/officeart/2005/8/layout/radial2"/>
    <dgm:cxn modelId="{C46CF0BA-BCBA-4B21-A2CE-7939FB8BEBB5}" type="presParOf" srcId="{F9ECC574-4EE4-490B-95E2-B410B64B0A52}" destId="{2C4D9C0D-B85E-4DCC-98A2-A192A4585D41}" srcOrd="0" destOrd="0" presId="urn:microsoft.com/office/officeart/2005/8/layout/radial2"/>
    <dgm:cxn modelId="{BB5BDFF9-56AC-4958-A7C1-BD0CA5514022}" type="presParOf" srcId="{2C4D9C0D-B85E-4DCC-98A2-A192A4585D41}" destId="{5DF2B865-DC10-4D28-976B-9C0F2A309A3D}" srcOrd="0" destOrd="0" presId="urn:microsoft.com/office/officeart/2005/8/layout/radial2"/>
    <dgm:cxn modelId="{B76C48D7-FB18-4689-B075-CBBF8F866C74}" type="presParOf" srcId="{2C4D9C0D-B85E-4DCC-98A2-A192A4585D41}" destId="{C7290453-B533-4A58-A047-8E1918D0323D}" srcOrd="1" destOrd="0" presId="urn:microsoft.com/office/officeart/2005/8/layout/radial2"/>
    <dgm:cxn modelId="{11EED37B-3ECB-4111-B38F-30CAE2A10BCF}" type="presParOf" srcId="{F9ECC574-4EE4-490B-95E2-B410B64B0A52}" destId="{0880BE78-83B0-40DD-9E5D-598ED9D55D18}" srcOrd="1" destOrd="0" presId="urn:microsoft.com/office/officeart/2005/8/layout/radial2"/>
    <dgm:cxn modelId="{53FE1E6A-A272-42B0-AB43-E8B21FBE85F0}" type="presParOf" srcId="{F9ECC574-4EE4-490B-95E2-B410B64B0A52}" destId="{466AF2AE-E9C1-40B7-9853-42824681D770}" srcOrd="2" destOrd="0" presId="urn:microsoft.com/office/officeart/2005/8/layout/radial2"/>
    <dgm:cxn modelId="{C3A7EE22-4695-447F-B53C-4A8D0CF2F2CE}" type="presParOf" srcId="{466AF2AE-E9C1-40B7-9853-42824681D770}" destId="{2A022973-53D0-49EB-A6B3-A63B2ECBDAEA}" srcOrd="0" destOrd="0" presId="urn:microsoft.com/office/officeart/2005/8/layout/radial2"/>
    <dgm:cxn modelId="{6FB0D3C7-A7E3-46E9-B109-CF81A8C09FEE}" type="presParOf" srcId="{466AF2AE-E9C1-40B7-9853-42824681D770}" destId="{0F539812-0F5E-48CB-A774-C171A97BA452}" srcOrd="1" destOrd="0" presId="urn:microsoft.com/office/officeart/2005/8/layout/radial2"/>
    <dgm:cxn modelId="{D3A3DD61-0B93-4344-ABE8-9B3D7F3EA28F}" type="presParOf" srcId="{F9ECC574-4EE4-490B-95E2-B410B64B0A52}" destId="{ADFEA3F5-780F-427D-99F6-11C486A557D5}" srcOrd="3" destOrd="0" presId="urn:microsoft.com/office/officeart/2005/8/layout/radial2"/>
    <dgm:cxn modelId="{C2F9BD19-09B3-4723-8EC4-CF114EA83075}" type="presParOf" srcId="{F9ECC574-4EE4-490B-95E2-B410B64B0A52}" destId="{456CC007-A21B-42AB-BA45-67BDB6973185}" srcOrd="4" destOrd="0" presId="urn:microsoft.com/office/officeart/2005/8/layout/radial2"/>
    <dgm:cxn modelId="{D71D514A-2017-4F00-815E-B094704DEE31}" type="presParOf" srcId="{456CC007-A21B-42AB-BA45-67BDB6973185}" destId="{4FB1F41A-8804-4A1A-9D34-EE5E296144D2}" srcOrd="0" destOrd="0" presId="urn:microsoft.com/office/officeart/2005/8/layout/radial2"/>
    <dgm:cxn modelId="{C9397E6B-D254-4934-811C-50843541781E}" type="presParOf" srcId="{456CC007-A21B-42AB-BA45-67BDB6973185}" destId="{06BD8F15-D8E6-4E39-86EB-1989F6E62A2A}" srcOrd="1" destOrd="0" presId="urn:microsoft.com/office/officeart/2005/8/layout/radial2"/>
    <dgm:cxn modelId="{753D4BAD-B318-47D4-8538-1A906C31FC2C}" type="presParOf" srcId="{F9ECC574-4EE4-490B-95E2-B410B64B0A52}" destId="{87AF27C1-A11C-40EB-8D9A-6E31A9CCF6C2}" srcOrd="5" destOrd="0" presId="urn:microsoft.com/office/officeart/2005/8/layout/radial2"/>
    <dgm:cxn modelId="{3B5DF75C-63AF-444D-BE80-DDDD6027864F}" type="presParOf" srcId="{F9ECC574-4EE4-490B-95E2-B410B64B0A52}" destId="{BAEDAC78-C38B-48A8-81F5-B21BBB24DF95}" srcOrd="6" destOrd="0" presId="urn:microsoft.com/office/officeart/2005/8/layout/radial2"/>
    <dgm:cxn modelId="{50D0015A-ECF3-44C8-B639-4BBE313D896F}" type="presParOf" srcId="{BAEDAC78-C38B-48A8-81F5-B21BBB24DF95}" destId="{029FE481-6277-4C75-A862-EF80DC0B773B}" srcOrd="0" destOrd="0" presId="urn:microsoft.com/office/officeart/2005/8/layout/radial2"/>
    <dgm:cxn modelId="{94A0D34D-31C1-48A3-A697-B1B972689C8C}" type="presParOf" srcId="{BAEDAC78-C38B-48A8-81F5-B21BBB24DF95}" destId="{2F449627-6DE7-40B6-AE27-42FAB2F9F1A8}" srcOrd="1" destOrd="0" presId="urn:microsoft.com/office/officeart/2005/8/layout/radial2"/>
    <dgm:cxn modelId="{A3C9E33B-9438-4976-BAC7-668A7E898D69}" type="presParOf" srcId="{F9ECC574-4EE4-490B-95E2-B410B64B0A52}" destId="{ECECE80F-4FB4-4F9B-AC0D-5EE4EC8190B2}" srcOrd="7" destOrd="0" presId="urn:microsoft.com/office/officeart/2005/8/layout/radial2"/>
    <dgm:cxn modelId="{F5E29902-1515-4EF1-9EC8-D4EBBA4922E0}" type="presParOf" srcId="{F9ECC574-4EE4-490B-95E2-B410B64B0A52}" destId="{6FA12E65-CF75-44E9-B639-B718555BF89D}" srcOrd="8" destOrd="0" presId="urn:microsoft.com/office/officeart/2005/8/layout/radial2"/>
    <dgm:cxn modelId="{3C754E2D-7269-4B0B-BAF0-FAA5D2833DEC}" type="presParOf" srcId="{6FA12E65-CF75-44E9-B639-B718555BF89D}" destId="{D998D9EF-25D5-4157-872D-9EBDCE80A757}" srcOrd="0" destOrd="0" presId="urn:microsoft.com/office/officeart/2005/8/layout/radial2"/>
    <dgm:cxn modelId="{AC1CD71B-F9E8-4B43-82AE-A1F2D4BB0B55}" type="presParOf" srcId="{6FA12E65-CF75-44E9-B639-B718555BF89D}" destId="{EB2F2B60-68F8-4B03-AA2D-08049F1DBD95}" srcOrd="1" destOrd="0" presId="urn:microsoft.com/office/officeart/2005/8/layout/radial2"/>
    <dgm:cxn modelId="{FB1BB534-300C-4506-9CC2-95AB1014AADF}" type="presParOf" srcId="{F9ECC574-4EE4-490B-95E2-B410B64B0A52}" destId="{521FBBAE-44C8-49E2-B77F-E7731D49B923}" srcOrd="9" destOrd="0" presId="urn:microsoft.com/office/officeart/2005/8/layout/radial2"/>
    <dgm:cxn modelId="{CB84DD98-6282-4D93-B00C-75E3E0FC264A}" type="presParOf" srcId="{F9ECC574-4EE4-490B-95E2-B410B64B0A52}" destId="{B9A3EBD4-83D3-45B3-84DB-A25A10C5FBDC}" srcOrd="10" destOrd="0" presId="urn:microsoft.com/office/officeart/2005/8/layout/radial2"/>
    <dgm:cxn modelId="{DC31D750-4D29-4CCE-BF73-51B58F7363F9}" type="presParOf" srcId="{B9A3EBD4-83D3-45B3-84DB-A25A10C5FBDC}" destId="{E643563A-15CD-49A6-A55B-6F08C05B1020}" srcOrd="0" destOrd="0" presId="urn:microsoft.com/office/officeart/2005/8/layout/radial2"/>
    <dgm:cxn modelId="{5639E274-E1A1-4256-BCEE-A8DE7FE52D30}" type="presParOf" srcId="{B9A3EBD4-83D3-45B3-84DB-A25A10C5FBDC}" destId="{98685AFC-2408-45CF-94CA-B75815190D06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9432AC-3757-47D3-87B4-CFBC741D085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D7FF0871-3040-4E25-B642-2A5DAC6E0481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确立目标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66726395-79E0-40BC-9063-20EB41BD81E6}" cxnId="{277EC222-E819-4B70-BBC5-FBB475231E46}" type="parTrans">
      <dgm:prSet/>
      <dgm:spPr/>
      <dgm:t>
        <a:bodyPr/>
        <a:lstStyle/>
        <a:p>
          <a:endParaRPr lang="zh-CN" altLang="en-US"/>
        </a:p>
      </dgm:t>
    </dgm:pt>
    <dgm:pt modelId="{2117EB7A-0928-45A4-ACF0-055DDA5C9EF9}" cxnId="{277EC222-E819-4B70-BBC5-FBB475231E46}" type="sibTrans">
      <dgm:prSet/>
      <dgm:spPr/>
      <dgm:t>
        <a:bodyPr/>
        <a:lstStyle/>
        <a:p>
          <a:endParaRPr lang="zh-CN" altLang="en-US"/>
        </a:p>
      </dgm:t>
    </dgm:pt>
    <dgm:pt modelId="{158D655B-A766-4A25-94D2-DEF36CFF6B30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编排月</a:t>
          </a:r>
          <a:r>
            <a:rPr lang="en-US" altLang="zh-CN" dirty="0" smtClean="0">
              <a:latin typeface="+mn-lt"/>
              <a:ea typeface="+mn-ea"/>
              <a:cs typeface="+mn-ea"/>
              <a:sym typeface="+mn-lt"/>
            </a:rPr>
            <a:t>/</a:t>
          </a:r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周</a:t>
          </a:r>
          <a:r>
            <a:rPr lang="en-US" altLang="zh-CN" dirty="0" smtClean="0">
              <a:latin typeface="+mn-lt"/>
              <a:ea typeface="+mn-ea"/>
              <a:cs typeface="+mn-ea"/>
              <a:sym typeface="+mn-lt"/>
            </a:rPr>
            <a:t>/</a:t>
          </a:r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日的工作次序并加以执行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2DBDAC82-A2E5-4EE0-8B14-8034FBFEBD30}" cxnId="{928687B8-3505-4EB3-80BE-5D8049B33143}" type="parTrans">
      <dgm:prSet/>
      <dgm:spPr/>
      <dgm:t>
        <a:bodyPr/>
        <a:lstStyle/>
        <a:p>
          <a:endParaRPr lang="zh-CN" altLang="en-US"/>
        </a:p>
      </dgm:t>
    </dgm:pt>
    <dgm:pt modelId="{CC750F23-BCCC-4B41-B8DA-07A16423A7D0}" cxnId="{928687B8-3505-4EB3-80BE-5D8049B33143}" type="sibTrans">
      <dgm:prSet/>
      <dgm:spPr/>
      <dgm:t>
        <a:bodyPr/>
        <a:lstStyle/>
        <a:p>
          <a:endParaRPr lang="zh-CN" altLang="en-US"/>
        </a:p>
      </dgm:t>
    </dgm:pt>
    <dgm:pt modelId="{E6B02ACD-BF57-4FF9-93AB-1CF89A29C269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探寻完成目标的各种途径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82DCF977-133C-474E-A4BF-D0160AEBD01F}" cxnId="{08A93D2A-01A8-48D7-BB4C-EA91B5AC01C7}" type="parTrans">
      <dgm:prSet/>
      <dgm:spPr/>
      <dgm:t>
        <a:bodyPr/>
        <a:lstStyle/>
        <a:p>
          <a:endParaRPr lang="zh-CN" altLang="en-US"/>
        </a:p>
      </dgm:t>
    </dgm:pt>
    <dgm:pt modelId="{F374C5A1-1B08-4DD1-8A6F-1CB4919C6581}" cxnId="{08A93D2A-01A8-48D7-BB4C-EA91B5AC01C7}" type="sibTrans">
      <dgm:prSet/>
      <dgm:spPr/>
      <dgm:t>
        <a:bodyPr/>
        <a:lstStyle/>
        <a:p>
          <a:endParaRPr lang="zh-CN" altLang="en-US"/>
        </a:p>
      </dgm:t>
    </dgm:pt>
    <dgm:pt modelId="{2A09D49F-B11D-4392-AB70-8F9798C61BBD}" type="pres">
      <dgm:prSet presAssocID="{829432AC-3757-47D3-87B4-CFBC741D085A}" presName="Name0" presStyleCnt="0">
        <dgm:presLayoutVars>
          <dgm:dir/>
          <dgm:resizeHandles val="exact"/>
        </dgm:presLayoutVars>
      </dgm:prSet>
      <dgm:spPr/>
    </dgm:pt>
    <dgm:pt modelId="{0CDC5599-7B23-46CB-8AE4-5810F600D25A}" type="pres">
      <dgm:prSet presAssocID="{829432AC-3757-47D3-87B4-CFBC741D085A}" presName="arrow" presStyleLbl="bgShp" presStyleIdx="0" presStyleCnt="1"/>
      <dgm:spPr/>
    </dgm:pt>
    <dgm:pt modelId="{D95EE71B-01B4-4710-9719-2739928116DC}" type="pres">
      <dgm:prSet presAssocID="{829432AC-3757-47D3-87B4-CFBC741D085A}" presName="points" presStyleCnt="0"/>
      <dgm:spPr/>
    </dgm:pt>
    <dgm:pt modelId="{1689A284-0E15-4BF8-885A-CBF3A2BC0DF9}" type="pres">
      <dgm:prSet presAssocID="{D7FF0871-3040-4E25-B642-2A5DAC6E0481}" presName="compositeA" presStyleCnt="0"/>
      <dgm:spPr/>
    </dgm:pt>
    <dgm:pt modelId="{B0FE34BF-1CD5-42A1-B7FE-2B0B5F06DE7C}" type="pres">
      <dgm:prSet presAssocID="{D7FF0871-3040-4E25-B642-2A5DAC6E0481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D589E13-0892-45C1-BEC0-B98D777258A7}" type="pres">
      <dgm:prSet presAssocID="{D7FF0871-3040-4E25-B642-2A5DAC6E0481}" presName="circleA" presStyleLbl="node1" presStyleIdx="0" presStyleCnt="3"/>
      <dgm:spPr/>
    </dgm:pt>
    <dgm:pt modelId="{9B255A6D-61DB-499B-B96D-0FB69B768C49}" type="pres">
      <dgm:prSet presAssocID="{D7FF0871-3040-4E25-B642-2A5DAC6E0481}" presName="spaceA" presStyleCnt="0"/>
      <dgm:spPr/>
    </dgm:pt>
    <dgm:pt modelId="{55B3E3EC-0532-4B8A-A453-CAB66ED4E01D}" type="pres">
      <dgm:prSet presAssocID="{2117EB7A-0928-45A4-ACF0-055DDA5C9EF9}" presName="space" presStyleCnt="0"/>
      <dgm:spPr/>
    </dgm:pt>
    <dgm:pt modelId="{1DD2372D-3F28-4365-B559-8C829528C33D}" type="pres">
      <dgm:prSet presAssocID="{158D655B-A766-4A25-94D2-DEF36CFF6B30}" presName="compositeB" presStyleCnt="0"/>
      <dgm:spPr/>
    </dgm:pt>
    <dgm:pt modelId="{887FF85B-F7AE-4D66-A4B1-39028C14ECA3}" type="pres">
      <dgm:prSet presAssocID="{158D655B-A766-4A25-94D2-DEF36CFF6B30}" presName="textB" presStyleLbl="revTx" presStyleIdx="1" presStyleCnt="3" custLinFactNeighborX="-33779" custLinFactNeighborY="-552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BD523217-A199-407B-9409-0716C22BE0F0}" type="pres">
      <dgm:prSet presAssocID="{158D655B-A766-4A25-94D2-DEF36CFF6B30}" presName="circleB" presStyleLbl="node1" presStyleIdx="1" presStyleCnt="3" custLinFactX="100000" custLinFactNeighborX="131566" custLinFactNeighborY="0"/>
      <dgm:spPr/>
      <dgm:t>
        <a:bodyPr/>
        <a:lstStyle/>
        <a:p>
          <a:endParaRPr lang="zh-CN" altLang="en-US"/>
        </a:p>
      </dgm:t>
    </dgm:pt>
    <dgm:pt modelId="{C62897E9-7264-4C71-B9DA-9F9ADC28D744}" type="pres">
      <dgm:prSet presAssocID="{158D655B-A766-4A25-94D2-DEF36CFF6B30}" presName="spaceB" presStyleCnt="0"/>
      <dgm:spPr/>
    </dgm:pt>
    <dgm:pt modelId="{063F1850-A870-4FB4-A505-45A9EA7E249C}" type="pres">
      <dgm:prSet presAssocID="{CC750F23-BCCC-4B41-B8DA-07A16423A7D0}" presName="space" presStyleCnt="0"/>
      <dgm:spPr/>
    </dgm:pt>
    <dgm:pt modelId="{0940E1C3-845B-426B-B5E2-EF3167AC66A6}" type="pres">
      <dgm:prSet presAssocID="{E6B02ACD-BF57-4FF9-93AB-1CF89A29C269}" presName="compositeA" presStyleCnt="0"/>
      <dgm:spPr/>
    </dgm:pt>
    <dgm:pt modelId="{21FFBBEB-45CC-46CC-AEE6-68685721C822}" type="pres">
      <dgm:prSet presAssocID="{E6B02ACD-BF57-4FF9-93AB-1CF89A29C269}" presName="textA" presStyleLbl="revTx" presStyleIdx="2" presStyleCnt="3" custLinFactY="35584" custLinFactNeighborX="-11326" custLinFactNeighborY="100000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877178F5-2F94-4249-9053-BB3977686ECC}" type="pres">
      <dgm:prSet presAssocID="{E6B02ACD-BF57-4FF9-93AB-1CF89A29C269}" presName="circleA" presStyleLbl="node1" presStyleIdx="2" presStyleCnt="3" custLinFactX="-18158" custLinFactNeighborX="-100000" custLinFactNeighborY="1857"/>
      <dgm:spPr/>
      <dgm:t>
        <a:bodyPr/>
        <a:lstStyle/>
        <a:p>
          <a:endParaRPr lang="zh-CN" altLang="en-US"/>
        </a:p>
      </dgm:t>
    </dgm:pt>
    <dgm:pt modelId="{77856D4D-ABE5-481A-ADC8-F0B7B1128920}" type="pres">
      <dgm:prSet presAssocID="{E6B02ACD-BF57-4FF9-93AB-1CF89A29C269}" presName="spaceA" presStyleCnt="0"/>
      <dgm:spPr/>
    </dgm:pt>
  </dgm:ptLst>
  <dgm:cxnLst>
    <dgm:cxn modelId="{E486BACB-C085-4739-8DA8-AA2C39DEF45E}" type="presOf" srcId="{158D655B-A766-4A25-94D2-DEF36CFF6B30}" destId="{887FF85B-F7AE-4D66-A4B1-39028C14ECA3}" srcOrd="0" destOrd="0" presId="urn:microsoft.com/office/officeart/2005/8/layout/hProcess11"/>
    <dgm:cxn modelId="{277EC222-E819-4B70-BBC5-FBB475231E46}" srcId="{829432AC-3757-47D3-87B4-CFBC741D085A}" destId="{D7FF0871-3040-4E25-B642-2A5DAC6E0481}" srcOrd="0" destOrd="0" parTransId="{66726395-79E0-40BC-9063-20EB41BD81E6}" sibTransId="{2117EB7A-0928-45A4-ACF0-055DDA5C9EF9}"/>
    <dgm:cxn modelId="{928687B8-3505-4EB3-80BE-5D8049B33143}" srcId="{829432AC-3757-47D3-87B4-CFBC741D085A}" destId="{158D655B-A766-4A25-94D2-DEF36CFF6B30}" srcOrd="1" destOrd="0" parTransId="{2DBDAC82-A2E5-4EE0-8B14-8034FBFEBD30}" sibTransId="{CC750F23-BCCC-4B41-B8DA-07A16423A7D0}"/>
    <dgm:cxn modelId="{08A93D2A-01A8-48D7-BB4C-EA91B5AC01C7}" srcId="{829432AC-3757-47D3-87B4-CFBC741D085A}" destId="{E6B02ACD-BF57-4FF9-93AB-1CF89A29C269}" srcOrd="2" destOrd="0" parTransId="{82DCF977-133C-474E-A4BF-D0160AEBD01F}" sibTransId="{F374C5A1-1B08-4DD1-8A6F-1CB4919C6581}"/>
    <dgm:cxn modelId="{CD34CCB4-9DE2-4C06-8EBB-C782F5EF20B7}" type="presOf" srcId="{829432AC-3757-47D3-87B4-CFBC741D085A}" destId="{2A09D49F-B11D-4392-AB70-8F9798C61BBD}" srcOrd="0" destOrd="0" presId="urn:microsoft.com/office/officeart/2005/8/layout/hProcess11"/>
    <dgm:cxn modelId="{FF8F7F98-E1A9-4561-ACC9-D939B5ED3C12}" type="presOf" srcId="{D7FF0871-3040-4E25-B642-2A5DAC6E0481}" destId="{B0FE34BF-1CD5-42A1-B7FE-2B0B5F06DE7C}" srcOrd="0" destOrd="0" presId="urn:microsoft.com/office/officeart/2005/8/layout/hProcess11"/>
    <dgm:cxn modelId="{DE55A16C-3B38-4694-A59D-646EAFCB618F}" type="presOf" srcId="{E6B02ACD-BF57-4FF9-93AB-1CF89A29C269}" destId="{21FFBBEB-45CC-46CC-AEE6-68685721C822}" srcOrd="0" destOrd="0" presId="urn:microsoft.com/office/officeart/2005/8/layout/hProcess11"/>
    <dgm:cxn modelId="{9EAB4197-E8F4-40E7-8B6E-1C2460E32286}" type="presParOf" srcId="{2A09D49F-B11D-4392-AB70-8F9798C61BBD}" destId="{0CDC5599-7B23-46CB-8AE4-5810F600D25A}" srcOrd="0" destOrd="0" presId="urn:microsoft.com/office/officeart/2005/8/layout/hProcess11"/>
    <dgm:cxn modelId="{A9412BDA-A5BE-4BC4-9F29-C44CC1D87E22}" type="presParOf" srcId="{2A09D49F-B11D-4392-AB70-8F9798C61BBD}" destId="{D95EE71B-01B4-4710-9719-2739928116DC}" srcOrd="1" destOrd="0" presId="urn:microsoft.com/office/officeart/2005/8/layout/hProcess11"/>
    <dgm:cxn modelId="{932BF796-24E5-4CBA-9B4B-274BD67610A9}" type="presParOf" srcId="{D95EE71B-01B4-4710-9719-2739928116DC}" destId="{1689A284-0E15-4BF8-885A-CBF3A2BC0DF9}" srcOrd="0" destOrd="0" presId="urn:microsoft.com/office/officeart/2005/8/layout/hProcess11"/>
    <dgm:cxn modelId="{51565448-4A38-455E-8340-060994E5ADA1}" type="presParOf" srcId="{1689A284-0E15-4BF8-885A-CBF3A2BC0DF9}" destId="{B0FE34BF-1CD5-42A1-B7FE-2B0B5F06DE7C}" srcOrd="0" destOrd="0" presId="urn:microsoft.com/office/officeart/2005/8/layout/hProcess11"/>
    <dgm:cxn modelId="{2C73F732-A184-4D04-8EEA-0FB77EFC84E9}" type="presParOf" srcId="{1689A284-0E15-4BF8-885A-CBF3A2BC0DF9}" destId="{CD589E13-0892-45C1-BEC0-B98D777258A7}" srcOrd="1" destOrd="0" presId="urn:microsoft.com/office/officeart/2005/8/layout/hProcess11"/>
    <dgm:cxn modelId="{793CC72A-82CF-4FBB-8388-E1AA64968232}" type="presParOf" srcId="{1689A284-0E15-4BF8-885A-CBF3A2BC0DF9}" destId="{9B255A6D-61DB-499B-B96D-0FB69B768C49}" srcOrd="2" destOrd="0" presId="urn:microsoft.com/office/officeart/2005/8/layout/hProcess11"/>
    <dgm:cxn modelId="{427C842A-0EFC-4229-B673-D252427D6CCF}" type="presParOf" srcId="{D95EE71B-01B4-4710-9719-2739928116DC}" destId="{55B3E3EC-0532-4B8A-A453-CAB66ED4E01D}" srcOrd="1" destOrd="0" presId="urn:microsoft.com/office/officeart/2005/8/layout/hProcess11"/>
    <dgm:cxn modelId="{2FA5F289-2839-45EF-93C4-060540719041}" type="presParOf" srcId="{D95EE71B-01B4-4710-9719-2739928116DC}" destId="{1DD2372D-3F28-4365-B559-8C829528C33D}" srcOrd="2" destOrd="0" presId="urn:microsoft.com/office/officeart/2005/8/layout/hProcess11"/>
    <dgm:cxn modelId="{42B9452B-3608-4045-8A2E-84B31ACEA74D}" type="presParOf" srcId="{1DD2372D-3F28-4365-B559-8C829528C33D}" destId="{887FF85B-F7AE-4D66-A4B1-39028C14ECA3}" srcOrd="0" destOrd="0" presId="urn:microsoft.com/office/officeart/2005/8/layout/hProcess11"/>
    <dgm:cxn modelId="{36C092C9-B1CA-472A-8C4C-201257D3168D}" type="presParOf" srcId="{1DD2372D-3F28-4365-B559-8C829528C33D}" destId="{BD523217-A199-407B-9409-0716C22BE0F0}" srcOrd="1" destOrd="0" presId="urn:microsoft.com/office/officeart/2005/8/layout/hProcess11"/>
    <dgm:cxn modelId="{B01A5C0D-473A-486C-8621-AA8C136A58F9}" type="presParOf" srcId="{1DD2372D-3F28-4365-B559-8C829528C33D}" destId="{C62897E9-7264-4C71-B9DA-9F9ADC28D744}" srcOrd="2" destOrd="0" presId="urn:microsoft.com/office/officeart/2005/8/layout/hProcess11"/>
    <dgm:cxn modelId="{C19F5BEF-B2DA-41EB-BE0B-DD123EA6229B}" type="presParOf" srcId="{D95EE71B-01B4-4710-9719-2739928116DC}" destId="{063F1850-A870-4FB4-A505-45A9EA7E249C}" srcOrd="3" destOrd="0" presId="urn:microsoft.com/office/officeart/2005/8/layout/hProcess11"/>
    <dgm:cxn modelId="{1E2EEACD-8AE0-4848-B712-C4A2D5FD88CE}" type="presParOf" srcId="{D95EE71B-01B4-4710-9719-2739928116DC}" destId="{0940E1C3-845B-426B-B5E2-EF3167AC66A6}" srcOrd="4" destOrd="0" presId="urn:microsoft.com/office/officeart/2005/8/layout/hProcess11"/>
    <dgm:cxn modelId="{53478224-9022-4304-9E4B-1A8182A66394}" type="presParOf" srcId="{0940E1C3-845B-426B-B5E2-EF3167AC66A6}" destId="{21FFBBEB-45CC-46CC-AEE6-68685721C822}" srcOrd="0" destOrd="0" presId="urn:microsoft.com/office/officeart/2005/8/layout/hProcess11"/>
    <dgm:cxn modelId="{CC333C4A-16BC-4CC4-AEA5-7AF96BB46879}" type="presParOf" srcId="{0940E1C3-845B-426B-B5E2-EF3167AC66A6}" destId="{877178F5-2F94-4249-9053-BB3977686ECC}" srcOrd="1" destOrd="0" presId="urn:microsoft.com/office/officeart/2005/8/layout/hProcess11"/>
    <dgm:cxn modelId="{D938DD5D-3C2E-4A83-9557-C75468D8F893}" type="presParOf" srcId="{0940E1C3-845B-426B-B5E2-EF3167AC66A6}" destId="{77856D4D-ABE5-481A-ADC8-F0B7B112892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E7630B5-3AA9-4975-B321-3B22998A222B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B155D7CB-30E5-436B-9998-0856DE9396CA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重要启示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63ED9A71-48E8-4C39-ADFD-5C30F39F9FFA}" cxnId="{7D74578A-E551-4EE7-9A1A-1D3F675B5445}" type="parTrans">
      <dgm:prSet/>
      <dgm:spPr/>
      <dgm:t>
        <a:bodyPr/>
        <a:lstStyle/>
        <a:p>
          <a:endParaRPr lang="zh-CN" altLang="en-US"/>
        </a:p>
      </dgm:t>
    </dgm:pt>
    <dgm:pt modelId="{7D4607F9-6704-447F-AF1A-11F1D2988A79}" cxnId="{7D74578A-E551-4EE7-9A1A-1D3F675B5445}" type="sibTrans">
      <dgm:prSet/>
      <dgm:spPr/>
      <dgm:t>
        <a:bodyPr/>
        <a:lstStyle/>
        <a:p>
          <a:endParaRPr lang="zh-CN" altLang="en-US"/>
        </a:p>
      </dgm:t>
    </dgm:pt>
    <dgm:pt modelId="{792CA6DA-CC70-4A2F-A3FE-BAA2DCE3FF6F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避免把时间花在琐碎的多数问题上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A3BB3089-1488-4E19-B15C-944AF95B1B77}" cxnId="{34F0C7B8-096C-4089-B77F-A1AA36ACE205}" type="parTrans">
      <dgm:prSet/>
      <dgm:spPr/>
      <dgm:t>
        <a:bodyPr/>
        <a:lstStyle/>
        <a:p>
          <a:endParaRPr lang="zh-CN" altLang="en-US"/>
        </a:p>
      </dgm:t>
    </dgm:pt>
    <dgm:pt modelId="{9D95F4C7-B439-4812-B875-C6EE591E947A}" cxnId="{34F0C7B8-096C-4089-B77F-A1AA36ACE205}" type="sibTrans">
      <dgm:prSet/>
      <dgm:spPr/>
      <dgm:t>
        <a:bodyPr/>
        <a:lstStyle/>
        <a:p>
          <a:endParaRPr lang="zh-CN" altLang="en-US"/>
        </a:p>
      </dgm:t>
    </dgm:pt>
    <dgm:pt modelId="{21AE9FE9-82AE-4D07-9DEC-C277B1DCE142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把最有效率的时间段用来做最重要的事情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A7F5D17A-C2FC-44AF-84E9-10211011823B}" cxnId="{FFE81AE0-DD8A-4F31-B0B9-A5DB7B8F0581}" type="parTrans">
      <dgm:prSet/>
      <dgm:spPr/>
      <dgm:t>
        <a:bodyPr/>
        <a:lstStyle/>
        <a:p>
          <a:endParaRPr lang="zh-CN" altLang="en-US"/>
        </a:p>
      </dgm:t>
    </dgm:pt>
    <dgm:pt modelId="{53B6C3C4-0A23-4160-A003-2E69846FAB7E}" cxnId="{FFE81AE0-DD8A-4F31-B0B9-A5DB7B8F0581}" type="sibTrans">
      <dgm:prSet/>
      <dgm:spPr/>
      <dgm:t>
        <a:bodyPr/>
        <a:lstStyle/>
        <a:p>
          <a:endParaRPr lang="zh-CN" altLang="en-US"/>
        </a:p>
      </dgm:t>
    </dgm:pt>
    <dgm:pt modelId="{25038C0B-F7E4-4C29-9C13-3FB671F2A70F}">
      <dgm:prSet phldrT="[文本]"/>
      <dgm:spPr/>
      <dgm:t>
        <a:bodyPr/>
        <a:lstStyle/>
        <a:p>
          <a:r>
            <a:rPr lang="zh-CN" altLang="en-US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应该将时间花在重要的少数问题上</a:t>
          </a:r>
          <a:endParaRPr lang="zh-CN" altLang="en-US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gm:t>
    </dgm:pt>
    <dgm:pt modelId="{F7A40DF7-E1B0-448A-9755-6D11F1831707}" cxnId="{2892690F-7617-4068-ABA0-F0E110A30F27}" type="parTrans">
      <dgm:prSet/>
      <dgm:spPr/>
      <dgm:t>
        <a:bodyPr/>
        <a:lstStyle/>
        <a:p>
          <a:endParaRPr lang="zh-CN" altLang="en-US"/>
        </a:p>
      </dgm:t>
    </dgm:pt>
    <dgm:pt modelId="{834F0FB3-A626-47B2-831F-DA7C54B15F77}" cxnId="{2892690F-7617-4068-ABA0-F0E110A30F27}" type="sibTrans">
      <dgm:prSet/>
      <dgm:spPr/>
      <dgm:t>
        <a:bodyPr/>
        <a:lstStyle/>
        <a:p>
          <a:endParaRPr lang="zh-CN" altLang="en-US"/>
        </a:p>
      </dgm:t>
    </dgm:pt>
    <dgm:pt modelId="{9C633B89-0F5F-4B04-92A5-64D52103EF82}" type="pres">
      <dgm:prSet presAssocID="{CE7630B5-3AA9-4975-B321-3B22998A222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zh-CN" altLang="en-US"/>
        </a:p>
      </dgm:t>
    </dgm:pt>
    <dgm:pt modelId="{6EBDE2B7-E8EC-49E5-A57D-D8CDD00F09A3}" type="pres">
      <dgm:prSet presAssocID="{B155D7CB-30E5-436B-9998-0856DE9396CA}" presName="singleCycle" presStyleCnt="0"/>
      <dgm:spPr/>
    </dgm:pt>
    <dgm:pt modelId="{29E51E38-1A96-45F4-A6A9-02D78914F741}" type="pres">
      <dgm:prSet presAssocID="{B155D7CB-30E5-436B-9998-0856DE9396CA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zh-CN" altLang="en-US"/>
        </a:p>
      </dgm:t>
    </dgm:pt>
    <dgm:pt modelId="{29B212B2-F5AC-4C94-A096-6B510A185279}" type="pres">
      <dgm:prSet presAssocID="{A3BB3089-1488-4E19-B15C-944AF95B1B77}" presName="Name56" presStyleLbl="parChTrans1D2" presStyleIdx="0" presStyleCnt="3"/>
      <dgm:spPr/>
      <dgm:t>
        <a:bodyPr/>
        <a:lstStyle/>
        <a:p>
          <a:endParaRPr lang="zh-CN" altLang="en-US"/>
        </a:p>
      </dgm:t>
    </dgm:pt>
    <dgm:pt modelId="{0A1611C0-212B-407E-BB9C-6EF8D6D62D10}" type="pres">
      <dgm:prSet presAssocID="{792CA6DA-CC70-4A2F-A3FE-BAA2DCE3FF6F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D31CC2BC-571D-4E51-BDEF-5B71DCE2DAC2}" type="pres">
      <dgm:prSet presAssocID="{A7F5D17A-C2FC-44AF-84E9-10211011823B}" presName="Name56" presStyleLbl="parChTrans1D2" presStyleIdx="1" presStyleCnt="3"/>
      <dgm:spPr/>
      <dgm:t>
        <a:bodyPr/>
        <a:lstStyle/>
        <a:p>
          <a:endParaRPr lang="zh-CN" altLang="en-US"/>
        </a:p>
      </dgm:t>
    </dgm:pt>
    <dgm:pt modelId="{18290838-823F-48EC-A353-FFF638755419}" type="pres">
      <dgm:prSet presAssocID="{21AE9FE9-82AE-4D07-9DEC-C277B1DCE142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C163A1C0-B4B1-49C2-AA62-6A3485F67ABA}" type="pres">
      <dgm:prSet presAssocID="{F7A40DF7-E1B0-448A-9755-6D11F1831707}" presName="Name56" presStyleLbl="parChTrans1D2" presStyleIdx="2" presStyleCnt="3"/>
      <dgm:spPr/>
      <dgm:t>
        <a:bodyPr/>
        <a:lstStyle/>
        <a:p>
          <a:endParaRPr lang="zh-CN" altLang="en-US"/>
        </a:p>
      </dgm:t>
    </dgm:pt>
    <dgm:pt modelId="{6CBD9F60-A22E-4418-AB27-49049E12CACA}" type="pres">
      <dgm:prSet presAssocID="{25038C0B-F7E4-4C29-9C13-3FB671F2A70F}" presName="text0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CF6BF4D7-7E37-4D4F-BC6D-BC8B4EB04DF4}" type="presOf" srcId="{B155D7CB-30E5-436B-9998-0856DE9396CA}" destId="{29E51E38-1A96-45F4-A6A9-02D78914F741}" srcOrd="0" destOrd="0" presId="urn:microsoft.com/office/officeart/2008/layout/RadialCluster"/>
    <dgm:cxn modelId="{FFE81AE0-DD8A-4F31-B0B9-A5DB7B8F0581}" srcId="{B155D7CB-30E5-436B-9998-0856DE9396CA}" destId="{21AE9FE9-82AE-4D07-9DEC-C277B1DCE142}" srcOrd="1" destOrd="0" parTransId="{A7F5D17A-C2FC-44AF-84E9-10211011823B}" sibTransId="{53B6C3C4-0A23-4160-A003-2E69846FAB7E}"/>
    <dgm:cxn modelId="{27B9C8C3-541F-40AA-957E-40F9A0178E59}" type="presOf" srcId="{A3BB3089-1488-4E19-B15C-944AF95B1B77}" destId="{29B212B2-F5AC-4C94-A096-6B510A185279}" srcOrd="0" destOrd="0" presId="urn:microsoft.com/office/officeart/2008/layout/RadialCluster"/>
    <dgm:cxn modelId="{8431A156-DCA4-41D5-B3D4-FB6C746D81C4}" type="presOf" srcId="{792CA6DA-CC70-4A2F-A3FE-BAA2DCE3FF6F}" destId="{0A1611C0-212B-407E-BB9C-6EF8D6D62D10}" srcOrd="0" destOrd="0" presId="urn:microsoft.com/office/officeart/2008/layout/RadialCluster"/>
    <dgm:cxn modelId="{F7843879-8E5A-4231-8C03-75D9F11A61DE}" type="presOf" srcId="{25038C0B-F7E4-4C29-9C13-3FB671F2A70F}" destId="{6CBD9F60-A22E-4418-AB27-49049E12CACA}" srcOrd="0" destOrd="0" presId="urn:microsoft.com/office/officeart/2008/layout/RadialCluster"/>
    <dgm:cxn modelId="{2892690F-7617-4068-ABA0-F0E110A30F27}" srcId="{B155D7CB-30E5-436B-9998-0856DE9396CA}" destId="{25038C0B-F7E4-4C29-9C13-3FB671F2A70F}" srcOrd="2" destOrd="0" parTransId="{F7A40DF7-E1B0-448A-9755-6D11F1831707}" sibTransId="{834F0FB3-A626-47B2-831F-DA7C54B15F77}"/>
    <dgm:cxn modelId="{220A1F96-C2DB-42BB-9553-2FBAB9AB6503}" type="presOf" srcId="{F7A40DF7-E1B0-448A-9755-6D11F1831707}" destId="{C163A1C0-B4B1-49C2-AA62-6A3485F67ABA}" srcOrd="0" destOrd="0" presId="urn:microsoft.com/office/officeart/2008/layout/RadialCluster"/>
    <dgm:cxn modelId="{34F0C7B8-096C-4089-B77F-A1AA36ACE205}" srcId="{B155D7CB-30E5-436B-9998-0856DE9396CA}" destId="{792CA6DA-CC70-4A2F-A3FE-BAA2DCE3FF6F}" srcOrd="0" destOrd="0" parTransId="{A3BB3089-1488-4E19-B15C-944AF95B1B77}" sibTransId="{9D95F4C7-B439-4812-B875-C6EE591E947A}"/>
    <dgm:cxn modelId="{7D74578A-E551-4EE7-9A1A-1D3F675B5445}" srcId="{CE7630B5-3AA9-4975-B321-3B22998A222B}" destId="{B155D7CB-30E5-436B-9998-0856DE9396CA}" srcOrd="0" destOrd="0" parTransId="{63ED9A71-48E8-4C39-ADFD-5C30F39F9FFA}" sibTransId="{7D4607F9-6704-447F-AF1A-11F1D2988A79}"/>
    <dgm:cxn modelId="{35CC61B8-A232-46EA-8E8C-51EE0A5B9204}" type="presOf" srcId="{A7F5D17A-C2FC-44AF-84E9-10211011823B}" destId="{D31CC2BC-571D-4E51-BDEF-5B71DCE2DAC2}" srcOrd="0" destOrd="0" presId="urn:microsoft.com/office/officeart/2008/layout/RadialCluster"/>
    <dgm:cxn modelId="{3F22385A-BC28-4DFA-89D4-40CE872F5585}" type="presOf" srcId="{21AE9FE9-82AE-4D07-9DEC-C277B1DCE142}" destId="{18290838-823F-48EC-A353-FFF638755419}" srcOrd="0" destOrd="0" presId="urn:microsoft.com/office/officeart/2008/layout/RadialCluster"/>
    <dgm:cxn modelId="{4E9A6FB9-CFF9-440E-9870-11F777CDFED7}" type="presOf" srcId="{CE7630B5-3AA9-4975-B321-3B22998A222B}" destId="{9C633B89-0F5F-4B04-92A5-64D52103EF82}" srcOrd="0" destOrd="0" presId="urn:microsoft.com/office/officeart/2008/layout/RadialCluster"/>
    <dgm:cxn modelId="{89A146D9-21C1-4E04-8E62-E9BA5D4320B7}" type="presParOf" srcId="{9C633B89-0F5F-4B04-92A5-64D52103EF82}" destId="{6EBDE2B7-E8EC-49E5-A57D-D8CDD00F09A3}" srcOrd="0" destOrd="0" presId="urn:microsoft.com/office/officeart/2008/layout/RadialCluster"/>
    <dgm:cxn modelId="{FE046361-84E1-4CCC-9313-B950FE003EB6}" type="presParOf" srcId="{6EBDE2B7-E8EC-49E5-A57D-D8CDD00F09A3}" destId="{29E51E38-1A96-45F4-A6A9-02D78914F741}" srcOrd="0" destOrd="0" presId="urn:microsoft.com/office/officeart/2008/layout/RadialCluster"/>
    <dgm:cxn modelId="{DE51FA33-2F81-4BE5-9DE4-0CEE896EB0A8}" type="presParOf" srcId="{6EBDE2B7-E8EC-49E5-A57D-D8CDD00F09A3}" destId="{29B212B2-F5AC-4C94-A096-6B510A185279}" srcOrd="1" destOrd="0" presId="urn:microsoft.com/office/officeart/2008/layout/RadialCluster"/>
    <dgm:cxn modelId="{08A29562-4E05-4051-B6FB-737C47B70AE4}" type="presParOf" srcId="{6EBDE2B7-E8EC-49E5-A57D-D8CDD00F09A3}" destId="{0A1611C0-212B-407E-BB9C-6EF8D6D62D10}" srcOrd="2" destOrd="0" presId="urn:microsoft.com/office/officeart/2008/layout/RadialCluster"/>
    <dgm:cxn modelId="{5B2F3C92-C458-4859-9413-61DBA3838E64}" type="presParOf" srcId="{6EBDE2B7-E8EC-49E5-A57D-D8CDD00F09A3}" destId="{D31CC2BC-571D-4E51-BDEF-5B71DCE2DAC2}" srcOrd="3" destOrd="0" presId="urn:microsoft.com/office/officeart/2008/layout/RadialCluster"/>
    <dgm:cxn modelId="{B7A3FA7E-A944-4DAD-A4CD-A2F6B10932FD}" type="presParOf" srcId="{6EBDE2B7-E8EC-49E5-A57D-D8CDD00F09A3}" destId="{18290838-823F-48EC-A353-FFF638755419}" srcOrd="4" destOrd="0" presId="urn:microsoft.com/office/officeart/2008/layout/RadialCluster"/>
    <dgm:cxn modelId="{86D4C86B-F44A-4199-8C76-77172AFC24F5}" type="presParOf" srcId="{6EBDE2B7-E8EC-49E5-A57D-D8CDD00F09A3}" destId="{C163A1C0-B4B1-49C2-AA62-6A3485F67ABA}" srcOrd="5" destOrd="0" presId="urn:microsoft.com/office/officeart/2008/layout/RadialCluster"/>
    <dgm:cxn modelId="{5628FF6A-F1A6-42A7-9933-78B81769C32F}" type="presParOf" srcId="{6EBDE2B7-E8EC-49E5-A57D-D8CDD00F09A3}" destId="{6CBD9F60-A22E-4418-AB27-49049E12CACA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6F50B65-FC83-444E-ABEF-EFEF887A452F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3E6EB37A-49C5-4416-BD6A-3318FEFD96D6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提前做好计划与安排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3523DC0A-DBBC-4456-A6D5-5A7AA9C77C4C}" cxnId="{498474C9-842C-4271-96E4-E01683BC12C5}" type="parTrans">
      <dgm:prSet/>
      <dgm:spPr/>
      <dgm:t>
        <a:bodyPr/>
        <a:lstStyle/>
        <a:p>
          <a:endParaRPr lang="zh-CN" altLang="en-US"/>
        </a:p>
      </dgm:t>
    </dgm:pt>
    <dgm:pt modelId="{074A0F80-7351-45E2-A20C-B80EE388DA17}" cxnId="{498474C9-842C-4271-96E4-E01683BC12C5}" type="sibTrans">
      <dgm:prSet/>
      <dgm:spPr/>
      <dgm:t>
        <a:bodyPr/>
        <a:lstStyle/>
        <a:p>
          <a:endParaRPr lang="zh-CN" altLang="en-US"/>
        </a:p>
      </dgm:t>
    </dgm:pt>
    <dgm:pt modelId="{3C7B60C5-83DC-4D92-BFF0-C52F3A589A03}">
      <dgm:prSet phldrT="[文本]"/>
      <dgm:spPr/>
      <dgm:t>
        <a:bodyPr/>
        <a:lstStyle/>
        <a:p>
          <a:r>
            <a:rPr lang="zh-CN" altLang="en-US" dirty="0" smtClean="0">
              <a:latin typeface="+mn-lt"/>
              <a:ea typeface="+mn-ea"/>
              <a:cs typeface="+mn-ea"/>
              <a:sym typeface="+mn-lt"/>
            </a:rPr>
            <a:t>互相尊重对方的时间安排</a:t>
          </a:r>
          <a:endParaRPr lang="zh-CN" altLang="en-US" dirty="0">
            <a:latin typeface="+mn-lt"/>
            <a:ea typeface="+mn-ea"/>
            <a:cs typeface="+mn-ea"/>
            <a:sym typeface="+mn-lt"/>
          </a:endParaRPr>
        </a:p>
      </dgm:t>
    </dgm:pt>
    <dgm:pt modelId="{6917C867-CBB1-4502-A749-01EC07957FC7}" cxnId="{36057597-A483-49BA-926F-713A67FFDECF}" type="parTrans">
      <dgm:prSet/>
      <dgm:spPr/>
      <dgm:t>
        <a:bodyPr/>
        <a:lstStyle/>
        <a:p>
          <a:endParaRPr lang="zh-CN" altLang="en-US"/>
        </a:p>
      </dgm:t>
    </dgm:pt>
    <dgm:pt modelId="{1CC1319F-0C96-49C3-8BC9-CAB6E28407C9}" cxnId="{36057597-A483-49BA-926F-713A67FFDECF}" type="sibTrans">
      <dgm:prSet/>
      <dgm:spPr/>
      <dgm:t>
        <a:bodyPr/>
        <a:lstStyle/>
        <a:p>
          <a:endParaRPr lang="zh-CN" altLang="en-US"/>
        </a:p>
      </dgm:t>
    </dgm:pt>
    <dgm:pt modelId="{D9222815-31FA-4CD3-9961-5066A8E74E93}" type="pres">
      <dgm:prSet presAssocID="{56F50B65-FC83-444E-ABEF-EFEF887A452F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726A6535-6C0A-4BFB-95E9-0D8AF9FE1C32}" type="pres">
      <dgm:prSet presAssocID="{56F50B65-FC83-444E-ABEF-EFEF887A452F}" presName="divider" presStyleLbl="fgShp" presStyleIdx="0" presStyleCnt="1"/>
      <dgm:spPr/>
    </dgm:pt>
    <dgm:pt modelId="{5B1CCFC7-DE82-4700-A119-263B00388E13}" type="pres">
      <dgm:prSet presAssocID="{3E6EB37A-49C5-4416-BD6A-3318FEFD96D6}" presName="downArrow" presStyleLbl="node1" presStyleIdx="0" presStyleCnt="2"/>
      <dgm:spPr/>
    </dgm:pt>
    <dgm:pt modelId="{0B930C7B-B44A-470A-8392-1F4FCABAA535}" type="pres">
      <dgm:prSet presAssocID="{3E6EB37A-49C5-4416-BD6A-3318FEFD96D6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E8CECD34-F8F0-43EF-A42B-22D39B4AB26A}" type="pres">
      <dgm:prSet presAssocID="{3C7B60C5-83DC-4D92-BFF0-C52F3A589A03}" presName="upArrow" presStyleLbl="node1" presStyleIdx="1" presStyleCnt="2" custLinFactNeighborX="820" custLinFactNeighborY="2221"/>
      <dgm:spPr/>
    </dgm:pt>
    <dgm:pt modelId="{0039A182-BDCB-4CFC-992C-7CA46A5FB4D8}" type="pres">
      <dgm:prSet presAssocID="{3C7B60C5-83DC-4D92-BFF0-C52F3A589A03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498474C9-842C-4271-96E4-E01683BC12C5}" srcId="{56F50B65-FC83-444E-ABEF-EFEF887A452F}" destId="{3E6EB37A-49C5-4416-BD6A-3318FEFD96D6}" srcOrd="0" destOrd="0" parTransId="{3523DC0A-DBBC-4456-A6D5-5A7AA9C77C4C}" sibTransId="{074A0F80-7351-45E2-A20C-B80EE388DA17}"/>
    <dgm:cxn modelId="{CF91DFD8-5306-4544-B0BB-5E7311D79203}" type="presOf" srcId="{3E6EB37A-49C5-4416-BD6A-3318FEFD96D6}" destId="{0B930C7B-B44A-470A-8392-1F4FCABAA535}" srcOrd="0" destOrd="0" presId="urn:microsoft.com/office/officeart/2005/8/layout/arrow3"/>
    <dgm:cxn modelId="{36057597-A483-49BA-926F-713A67FFDECF}" srcId="{56F50B65-FC83-444E-ABEF-EFEF887A452F}" destId="{3C7B60C5-83DC-4D92-BFF0-C52F3A589A03}" srcOrd="1" destOrd="0" parTransId="{6917C867-CBB1-4502-A749-01EC07957FC7}" sibTransId="{1CC1319F-0C96-49C3-8BC9-CAB6E28407C9}"/>
    <dgm:cxn modelId="{22CDEE63-D746-43D6-A858-58E64EDE38CA}" type="presOf" srcId="{3C7B60C5-83DC-4D92-BFF0-C52F3A589A03}" destId="{0039A182-BDCB-4CFC-992C-7CA46A5FB4D8}" srcOrd="0" destOrd="0" presId="urn:microsoft.com/office/officeart/2005/8/layout/arrow3"/>
    <dgm:cxn modelId="{AB0DA396-A4A4-4357-A234-652C5E53CD0E}" type="presOf" srcId="{56F50B65-FC83-444E-ABEF-EFEF887A452F}" destId="{D9222815-31FA-4CD3-9961-5066A8E74E93}" srcOrd="0" destOrd="0" presId="urn:microsoft.com/office/officeart/2005/8/layout/arrow3"/>
    <dgm:cxn modelId="{80EA487F-F38D-460B-8721-3B4B7F41E88D}" type="presParOf" srcId="{D9222815-31FA-4CD3-9961-5066A8E74E93}" destId="{726A6535-6C0A-4BFB-95E9-0D8AF9FE1C32}" srcOrd="0" destOrd="0" presId="urn:microsoft.com/office/officeart/2005/8/layout/arrow3"/>
    <dgm:cxn modelId="{466408E9-29E7-49DF-B91D-B0BC39D6D168}" type="presParOf" srcId="{D9222815-31FA-4CD3-9961-5066A8E74E93}" destId="{5B1CCFC7-DE82-4700-A119-263B00388E13}" srcOrd="1" destOrd="0" presId="urn:microsoft.com/office/officeart/2005/8/layout/arrow3"/>
    <dgm:cxn modelId="{441BE82D-28D8-4D0E-A563-CC828053B1B3}" type="presParOf" srcId="{D9222815-31FA-4CD3-9961-5066A8E74E93}" destId="{0B930C7B-B44A-470A-8392-1F4FCABAA535}" srcOrd="2" destOrd="0" presId="urn:microsoft.com/office/officeart/2005/8/layout/arrow3"/>
    <dgm:cxn modelId="{9DD2FEAB-4CD2-47B5-A4BB-4B7F7B0F1D46}" type="presParOf" srcId="{D9222815-31FA-4CD3-9961-5066A8E74E93}" destId="{E8CECD34-F8F0-43EF-A42B-22D39B4AB26A}" srcOrd="3" destOrd="0" presId="urn:microsoft.com/office/officeart/2005/8/layout/arrow3"/>
    <dgm:cxn modelId="{88042574-6AAE-4BB1-892B-444468F713D1}" type="presParOf" srcId="{D9222815-31FA-4CD3-9961-5066A8E74E93}" destId="{0039A182-BDCB-4CFC-992C-7CA46A5FB4D8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78195-3910-475A-891C-1AE6D3869DA7}">
      <dsp:nvSpPr>
        <dsp:cNvPr id="0" name=""/>
        <dsp:cNvSpPr/>
      </dsp:nvSpPr>
      <dsp:spPr>
        <a:xfrm rot="5400000">
          <a:off x="408601" y="1516893"/>
          <a:ext cx="1221059" cy="20318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CE6DC-3CA2-4602-BB78-E8EE4E44FD22}">
      <dsp:nvSpPr>
        <dsp:cNvPr id="0" name=""/>
        <dsp:cNvSpPr/>
      </dsp:nvSpPr>
      <dsp:spPr>
        <a:xfrm>
          <a:off x="204776" y="2123968"/>
          <a:ext cx="1834334" cy="1607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latin typeface="+mn-lt"/>
              <a:ea typeface="+mn-ea"/>
              <a:cs typeface="+mn-ea"/>
              <a:sym typeface="+mn-lt"/>
            </a:rPr>
            <a:t>供给毫无弹性</a:t>
          </a:r>
          <a:endParaRPr lang="zh-CN" altLang="en-US" sz="3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204776" y="2123968"/>
        <a:ext cx="1834334" cy="1607902"/>
      </dsp:txXfrm>
    </dsp:sp>
    <dsp:sp modelId="{4F09A403-E286-455F-BBA9-F7C32378EB40}">
      <dsp:nvSpPr>
        <dsp:cNvPr id="0" name=""/>
        <dsp:cNvSpPr/>
      </dsp:nvSpPr>
      <dsp:spPr>
        <a:xfrm>
          <a:off x="1693010" y="1367308"/>
          <a:ext cx="346100" cy="34610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CCA13-2317-464B-84E2-A5222427DCED}">
      <dsp:nvSpPr>
        <dsp:cNvPr id="0" name=""/>
        <dsp:cNvSpPr/>
      </dsp:nvSpPr>
      <dsp:spPr>
        <a:xfrm rot="5400000">
          <a:off x="2654185" y="961221"/>
          <a:ext cx="1221059" cy="20318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B77C70-5D51-47DA-9190-46D92C8C0EB9}">
      <dsp:nvSpPr>
        <dsp:cNvPr id="0" name=""/>
        <dsp:cNvSpPr/>
      </dsp:nvSpPr>
      <dsp:spPr>
        <a:xfrm>
          <a:off x="2450360" y="1568296"/>
          <a:ext cx="1834334" cy="1607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latin typeface="+mn-lt"/>
              <a:ea typeface="+mn-ea"/>
              <a:cs typeface="+mn-ea"/>
              <a:sym typeface="+mn-lt"/>
            </a:rPr>
            <a:t>无法积蓄</a:t>
          </a:r>
          <a:endParaRPr lang="zh-CN" altLang="en-US" sz="3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2450360" y="1568296"/>
        <a:ext cx="1834334" cy="1607902"/>
      </dsp:txXfrm>
    </dsp:sp>
    <dsp:sp modelId="{F042AFAC-DBEA-4111-B095-CE8EFD931CB6}">
      <dsp:nvSpPr>
        <dsp:cNvPr id="0" name=""/>
        <dsp:cNvSpPr/>
      </dsp:nvSpPr>
      <dsp:spPr>
        <a:xfrm>
          <a:off x="3938594" y="811636"/>
          <a:ext cx="346100" cy="346100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B5D12-E653-4942-B174-9C7530A2F214}">
      <dsp:nvSpPr>
        <dsp:cNvPr id="0" name=""/>
        <dsp:cNvSpPr/>
      </dsp:nvSpPr>
      <dsp:spPr>
        <a:xfrm rot="5400000">
          <a:off x="4899769" y="405549"/>
          <a:ext cx="1221059" cy="2031815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FCEE43-294F-4F7C-AC4C-9EB3124E41F5}">
      <dsp:nvSpPr>
        <dsp:cNvPr id="0" name=""/>
        <dsp:cNvSpPr/>
      </dsp:nvSpPr>
      <dsp:spPr>
        <a:xfrm>
          <a:off x="4695944" y="1012624"/>
          <a:ext cx="1834334" cy="16079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300" kern="1200" dirty="0" smtClean="0">
              <a:latin typeface="+mn-lt"/>
              <a:ea typeface="+mn-ea"/>
              <a:cs typeface="+mn-ea"/>
              <a:sym typeface="+mn-lt"/>
            </a:rPr>
            <a:t>无法取代</a:t>
          </a:r>
          <a:endParaRPr lang="zh-CN" altLang="en-US" sz="3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4695944" y="1012624"/>
        <a:ext cx="1834334" cy="16079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26120-B671-4825-A226-BD20AD44EF5F}">
      <dsp:nvSpPr>
        <dsp:cNvPr id="0" name=""/>
        <dsp:cNvSpPr/>
      </dsp:nvSpPr>
      <dsp:spPr>
        <a:xfrm>
          <a:off x="3334742" y="2620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明确目标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3381021" y="48899"/>
        <a:ext cx="1365957" cy="855477"/>
      </dsp:txXfrm>
    </dsp:sp>
    <dsp:sp modelId="{1CAD9892-ADC3-432F-BAC4-1AAF5004524E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3145250" y="195007"/>
              </a:moveTo>
              <a:arcTo wR="2232695" hR="2232695" stAng="17647481" swAng="9235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B21C1F-180D-4656-89F9-092DF6C5CAA8}">
      <dsp:nvSpPr>
        <dsp:cNvPr id="0" name=""/>
        <dsp:cNvSpPr/>
      </dsp:nvSpPr>
      <dsp:spPr>
        <a:xfrm>
          <a:off x="5268312" y="1118968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分清工作的轻重缓急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5314591" y="1165247"/>
        <a:ext cx="1365957" cy="855477"/>
      </dsp:txXfrm>
    </dsp:sp>
    <dsp:sp modelId="{C7B64AC0-503A-44F3-9EC3-695EC6151828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4430609" y="1840140"/>
              </a:moveTo>
              <a:arcTo wR="2232695" hR="2232695" stAng="20992414" swAng="12151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30A83D-AFB8-44A4-8908-97DED355243E}">
      <dsp:nvSpPr>
        <dsp:cNvPr id="0" name=""/>
        <dsp:cNvSpPr/>
      </dsp:nvSpPr>
      <dsp:spPr>
        <a:xfrm>
          <a:off x="5268312" y="3351663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合理的分配时间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5314591" y="3397942"/>
        <a:ext cx="1365957" cy="855477"/>
      </dsp:txXfrm>
    </dsp:sp>
    <dsp:sp modelId="{75DEB52A-9268-4580-A42D-7B38765015F4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3653360" y="3955088"/>
              </a:moveTo>
              <a:arcTo wR="2232695" hR="2232695" stAng="3029009" swAng="9235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4DA20-5793-4AC8-96A6-08E6AF496B06}">
      <dsp:nvSpPr>
        <dsp:cNvPr id="0" name=""/>
        <dsp:cNvSpPr/>
      </dsp:nvSpPr>
      <dsp:spPr>
        <a:xfrm>
          <a:off x="3334742" y="4468010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与别人的时间取得协作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3381021" y="4514289"/>
        <a:ext cx="1365957" cy="855477"/>
      </dsp:txXfrm>
    </dsp:sp>
    <dsp:sp modelId="{6FC86335-81B8-4A5F-A4E5-1E61D78CCF43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1320139" y="4270382"/>
              </a:moveTo>
              <a:arcTo wR="2232695" hR="2232695" stAng="6847481" swAng="9235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B51136-874B-47D9-A6D0-281D3A992B5F}">
      <dsp:nvSpPr>
        <dsp:cNvPr id="0" name=""/>
        <dsp:cNvSpPr/>
      </dsp:nvSpPr>
      <dsp:spPr>
        <a:xfrm>
          <a:off x="1401171" y="3351663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有计划有组织地进行工作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1447450" y="3397942"/>
        <a:ext cx="1365957" cy="855477"/>
      </dsp:txXfrm>
    </dsp:sp>
    <dsp:sp modelId="{30934187-6FD3-4389-AAE6-B05EA9F2973C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34780" y="2625249"/>
              </a:moveTo>
              <a:arcTo wR="2232695" hR="2232695" stAng="10192414" swAng="1215173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02E72-4AAE-46E7-9B47-FE9FA0EA6D03}">
      <dsp:nvSpPr>
        <dsp:cNvPr id="0" name=""/>
        <dsp:cNvSpPr/>
      </dsp:nvSpPr>
      <dsp:spPr>
        <a:xfrm>
          <a:off x="1401171" y="1118968"/>
          <a:ext cx="1458515" cy="9480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6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制定规则，准守纪律</a:t>
          </a:r>
          <a:endParaRPr lang="zh-CN" altLang="en-US" sz="16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1447450" y="1165247"/>
        <a:ext cx="1365957" cy="855477"/>
      </dsp:txXfrm>
    </dsp:sp>
    <dsp:sp modelId="{0B732F2D-9539-434B-9453-60B9D0393D91}">
      <dsp:nvSpPr>
        <dsp:cNvPr id="0" name=""/>
        <dsp:cNvSpPr/>
      </dsp:nvSpPr>
      <dsp:spPr>
        <a:xfrm>
          <a:off x="1831304" y="476638"/>
          <a:ext cx="4465390" cy="4465390"/>
        </a:xfrm>
        <a:custGeom>
          <a:avLst/>
          <a:gdLst/>
          <a:ahLst/>
          <a:cxnLst/>
          <a:rect l="0" t="0" r="0" b="0"/>
          <a:pathLst>
            <a:path>
              <a:moveTo>
                <a:pt x="812029" y="510302"/>
              </a:moveTo>
              <a:arcTo wR="2232695" hR="2232695" stAng="13829009" swAng="92351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FBBAE-44C8-49E2-B77F-E7731D49B923}">
      <dsp:nvSpPr>
        <dsp:cNvPr id="0" name=""/>
        <dsp:cNvSpPr/>
      </dsp:nvSpPr>
      <dsp:spPr>
        <a:xfrm rot="3396145">
          <a:off x="2486652" y="4092532"/>
          <a:ext cx="1613890" cy="34760"/>
        </a:xfrm>
        <a:custGeom>
          <a:avLst/>
          <a:gdLst/>
          <a:ahLst/>
          <a:cxnLst/>
          <a:rect l="0" t="0" r="0" b="0"/>
          <a:pathLst>
            <a:path>
              <a:moveTo>
                <a:pt x="0" y="17380"/>
              </a:moveTo>
              <a:lnTo>
                <a:pt x="1613890" y="17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ECE80F-4FB4-4F9B-AC0D-5EE4EC8190B2}">
      <dsp:nvSpPr>
        <dsp:cNvPr id="0" name=""/>
        <dsp:cNvSpPr/>
      </dsp:nvSpPr>
      <dsp:spPr>
        <a:xfrm rot="1721725">
          <a:off x="2955094" y="3518580"/>
          <a:ext cx="1515172" cy="34760"/>
        </a:xfrm>
        <a:custGeom>
          <a:avLst/>
          <a:gdLst/>
          <a:ahLst/>
          <a:cxnLst/>
          <a:rect l="0" t="0" r="0" b="0"/>
          <a:pathLst>
            <a:path>
              <a:moveTo>
                <a:pt x="0" y="17380"/>
              </a:moveTo>
              <a:lnTo>
                <a:pt x="1515172" y="17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F27C1-A11C-40EB-8D9A-6E31A9CCF6C2}">
      <dsp:nvSpPr>
        <dsp:cNvPr id="0" name=""/>
        <dsp:cNvSpPr/>
      </dsp:nvSpPr>
      <dsp:spPr>
        <a:xfrm>
          <a:off x="3048138" y="2835535"/>
          <a:ext cx="1524569" cy="34760"/>
        </a:xfrm>
        <a:custGeom>
          <a:avLst/>
          <a:gdLst/>
          <a:ahLst/>
          <a:cxnLst/>
          <a:rect l="0" t="0" r="0" b="0"/>
          <a:pathLst>
            <a:path>
              <a:moveTo>
                <a:pt x="0" y="17380"/>
              </a:moveTo>
              <a:lnTo>
                <a:pt x="1524569" y="17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EA3F5-780F-427D-99F6-11C486A557D5}">
      <dsp:nvSpPr>
        <dsp:cNvPr id="0" name=""/>
        <dsp:cNvSpPr/>
      </dsp:nvSpPr>
      <dsp:spPr>
        <a:xfrm rot="19878275">
          <a:off x="2955094" y="2152490"/>
          <a:ext cx="1515172" cy="34760"/>
        </a:xfrm>
        <a:custGeom>
          <a:avLst/>
          <a:gdLst/>
          <a:ahLst/>
          <a:cxnLst/>
          <a:rect l="0" t="0" r="0" b="0"/>
          <a:pathLst>
            <a:path>
              <a:moveTo>
                <a:pt x="0" y="17380"/>
              </a:moveTo>
              <a:lnTo>
                <a:pt x="1515172" y="17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80BE78-83B0-40DD-9E5D-598ED9D55D18}">
      <dsp:nvSpPr>
        <dsp:cNvPr id="0" name=""/>
        <dsp:cNvSpPr/>
      </dsp:nvSpPr>
      <dsp:spPr>
        <a:xfrm rot="18203855">
          <a:off x="2486652" y="1578538"/>
          <a:ext cx="1613890" cy="34760"/>
        </a:xfrm>
        <a:custGeom>
          <a:avLst/>
          <a:gdLst/>
          <a:ahLst/>
          <a:cxnLst/>
          <a:rect l="0" t="0" r="0" b="0"/>
          <a:pathLst>
            <a:path>
              <a:moveTo>
                <a:pt x="0" y="17380"/>
              </a:moveTo>
              <a:lnTo>
                <a:pt x="1613890" y="173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90453-B533-4A58-A047-8E1918D0323D}">
      <dsp:nvSpPr>
        <dsp:cNvPr id="0" name=""/>
        <dsp:cNvSpPr/>
      </dsp:nvSpPr>
      <dsp:spPr>
        <a:xfrm>
          <a:off x="1631548" y="2019627"/>
          <a:ext cx="1666576" cy="16665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22973-53D0-49EB-A6B3-A63B2ECBDAEA}">
      <dsp:nvSpPr>
        <dsp:cNvPr id="0" name=""/>
        <dsp:cNvSpPr/>
      </dsp:nvSpPr>
      <dsp:spPr>
        <a:xfrm>
          <a:off x="3513011" y="4838"/>
          <a:ext cx="999945" cy="999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可达到的</a:t>
          </a:r>
          <a:r>
            <a:rPr lang="en-US" altLang="zh-CN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Attainable</a:t>
          </a:r>
          <a:endParaRPr lang="zh-CN" altLang="en-US" sz="9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3659450" y="151277"/>
        <a:ext cx="707067" cy="707067"/>
      </dsp:txXfrm>
    </dsp:sp>
    <dsp:sp modelId="{4FB1F41A-8804-4A1A-9D34-EE5E296144D2}">
      <dsp:nvSpPr>
        <dsp:cNvPr id="0" name=""/>
        <dsp:cNvSpPr/>
      </dsp:nvSpPr>
      <dsp:spPr>
        <a:xfrm>
          <a:off x="4319932" y="1115649"/>
          <a:ext cx="932961" cy="9329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相关的</a:t>
          </a:r>
          <a:r>
            <a:rPr lang="en-US" altLang="zh-CN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Relevant</a:t>
          </a:r>
          <a:endParaRPr lang="zh-CN" altLang="en-US" sz="9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4456561" y="1252278"/>
        <a:ext cx="659703" cy="659703"/>
      </dsp:txXfrm>
    </dsp:sp>
    <dsp:sp modelId="{029FE481-6277-4C75-A862-EF80DC0B773B}">
      <dsp:nvSpPr>
        <dsp:cNvPr id="0" name=""/>
        <dsp:cNvSpPr/>
      </dsp:nvSpPr>
      <dsp:spPr>
        <a:xfrm>
          <a:off x="4572707" y="2386435"/>
          <a:ext cx="932961" cy="9329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基于时间的</a:t>
          </a:r>
          <a:r>
            <a:rPr lang="en-US" altLang="zh-CN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Time-based</a:t>
          </a:r>
          <a:endParaRPr lang="zh-CN" altLang="en-US" sz="9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4709336" y="2523064"/>
        <a:ext cx="659703" cy="659703"/>
      </dsp:txXfrm>
    </dsp:sp>
    <dsp:sp modelId="{D998D9EF-25D5-4157-872D-9EBDCE80A757}">
      <dsp:nvSpPr>
        <dsp:cNvPr id="0" name=""/>
        <dsp:cNvSpPr/>
      </dsp:nvSpPr>
      <dsp:spPr>
        <a:xfrm>
          <a:off x="4319932" y="3657220"/>
          <a:ext cx="932961" cy="93296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具体的</a:t>
          </a:r>
          <a:r>
            <a:rPr lang="en-US" altLang="zh-CN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Specific</a:t>
          </a:r>
          <a:endParaRPr lang="zh-CN" altLang="en-US" sz="9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4456561" y="3793849"/>
        <a:ext cx="659703" cy="659703"/>
      </dsp:txXfrm>
    </dsp:sp>
    <dsp:sp modelId="{E643563A-15CD-49A6-A55B-6F08C05B1020}">
      <dsp:nvSpPr>
        <dsp:cNvPr id="0" name=""/>
        <dsp:cNvSpPr/>
      </dsp:nvSpPr>
      <dsp:spPr>
        <a:xfrm>
          <a:off x="3513011" y="4701047"/>
          <a:ext cx="999945" cy="9999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可衡量的</a:t>
          </a:r>
          <a:r>
            <a:rPr lang="en-US" altLang="zh-CN" sz="9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Measurable</a:t>
          </a:r>
          <a:endParaRPr lang="zh-CN" altLang="en-US" sz="9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3659450" y="4847486"/>
        <a:ext cx="707067" cy="7070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C5599-7B23-46CB-8AE4-5810F600D25A}">
      <dsp:nvSpPr>
        <dsp:cNvPr id="0" name=""/>
        <dsp:cNvSpPr/>
      </dsp:nvSpPr>
      <dsp:spPr>
        <a:xfrm>
          <a:off x="0" y="965355"/>
          <a:ext cx="9771224" cy="128714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FE34BF-1CD5-42A1-B7FE-2B0B5F06DE7C}">
      <dsp:nvSpPr>
        <dsp:cNvPr id="0" name=""/>
        <dsp:cNvSpPr/>
      </dsp:nvSpPr>
      <dsp:spPr>
        <a:xfrm>
          <a:off x="4293" y="0"/>
          <a:ext cx="2834036" cy="128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>
              <a:latin typeface="+mn-lt"/>
              <a:ea typeface="+mn-ea"/>
              <a:cs typeface="+mn-ea"/>
              <a:sym typeface="+mn-lt"/>
            </a:rPr>
            <a:t>确立目标</a:t>
          </a:r>
          <a:endParaRPr lang="zh-CN" altLang="en-US" sz="2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4293" y="0"/>
        <a:ext cx="2834036" cy="1287140"/>
      </dsp:txXfrm>
    </dsp:sp>
    <dsp:sp modelId="{CD589E13-0892-45C1-BEC0-B98D777258A7}">
      <dsp:nvSpPr>
        <dsp:cNvPr id="0" name=""/>
        <dsp:cNvSpPr/>
      </dsp:nvSpPr>
      <dsp:spPr>
        <a:xfrm>
          <a:off x="1260419" y="1448032"/>
          <a:ext cx="321785" cy="321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7FF85B-F7AE-4D66-A4B1-39028C14ECA3}">
      <dsp:nvSpPr>
        <dsp:cNvPr id="0" name=""/>
        <dsp:cNvSpPr/>
      </dsp:nvSpPr>
      <dsp:spPr>
        <a:xfrm>
          <a:off x="2022723" y="1859660"/>
          <a:ext cx="2834036" cy="128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t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>
              <a:latin typeface="+mn-lt"/>
              <a:ea typeface="+mn-ea"/>
              <a:cs typeface="+mn-ea"/>
              <a:sym typeface="+mn-lt"/>
            </a:rPr>
            <a:t>编排月</a:t>
          </a:r>
          <a:r>
            <a:rPr lang="en-US" altLang="zh-CN" sz="2300" kern="1200" dirty="0" smtClean="0">
              <a:latin typeface="+mn-lt"/>
              <a:ea typeface="+mn-ea"/>
              <a:cs typeface="+mn-ea"/>
              <a:sym typeface="+mn-lt"/>
            </a:rPr>
            <a:t>/</a:t>
          </a:r>
          <a:r>
            <a:rPr lang="zh-CN" altLang="en-US" sz="2300" kern="1200" dirty="0" smtClean="0">
              <a:latin typeface="+mn-lt"/>
              <a:ea typeface="+mn-ea"/>
              <a:cs typeface="+mn-ea"/>
              <a:sym typeface="+mn-lt"/>
            </a:rPr>
            <a:t>周</a:t>
          </a:r>
          <a:r>
            <a:rPr lang="en-US" altLang="zh-CN" sz="2300" kern="1200" dirty="0" smtClean="0">
              <a:latin typeface="+mn-lt"/>
              <a:ea typeface="+mn-ea"/>
              <a:cs typeface="+mn-ea"/>
              <a:sym typeface="+mn-lt"/>
            </a:rPr>
            <a:t>/</a:t>
          </a:r>
          <a:r>
            <a:rPr lang="zh-CN" altLang="en-US" sz="2300" kern="1200" dirty="0" smtClean="0">
              <a:latin typeface="+mn-lt"/>
              <a:ea typeface="+mn-ea"/>
              <a:cs typeface="+mn-ea"/>
              <a:sym typeface="+mn-lt"/>
            </a:rPr>
            <a:t>日的工作次序并加以执行</a:t>
          </a:r>
          <a:endParaRPr lang="zh-CN" altLang="en-US" sz="2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2022723" y="1859660"/>
        <a:ext cx="2834036" cy="1287140"/>
      </dsp:txXfrm>
    </dsp:sp>
    <dsp:sp modelId="{BD523217-A199-407B-9409-0716C22BE0F0}">
      <dsp:nvSpPr>
        <dsp:cNvPr id="0" name=""/>
        <dsp:cNvSpPr/>
      </dsp:nvSpPr>
      <dsp:spPr>
        <a:xfrm>
          <a:off x="4981303" y="1448032"/>
          <a:ext cx="321785" cy="321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FBBEB-45CC-46CC-AEE6-68685721C822}">
      <dsp:nvSpPr>
        <dsp:cNvPr id="0" name=""/>
        <dsp:cNvSpPr/>
      </dsp:nvSpPr>
      <dsp:spPr>
        <a:xfrm>
          <a:off x="5634787" y="1745156"/>
          <a:ext cx="2834036" cy="1287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b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300" kern="1200" dirty="0" smtClean="0">
              <a:latin typeface="+mn-lt"/>
              <a:ea typeface="+mn-ea"/>
              <a:cs typeface="+mn-ea"/>
              <a:sym typeface="+mn-lt"/>
            </a:rPr>
            <a:t>探寻完成目标的各种途径</a:t>
          </a:r>
          <a:endParaRPr lang="zh-CN" altLang="en-US" sz="23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5634787" y="1745156"/>
        <a:ext cx="2834036" cy="1287140"/>
      </dsp:txXfrm>
    </dsp:sp>
    <dsp:sp modelId="{877178F5-2F94-4249-9053-BB3977686ECC}">
      <dsp:nvSpPr>
        <dsp:cNvPr id="0" name=""/>
        <dsp:cNvSpPr/>
      </dsp:nvSpPr>
      <dsp:spPr>
        <a:xfrm>
          <a:off x="6831681" y="1454008"/>
          <a:ext cx="321785" cy="3217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51E38-1A96-45F4-A6A9-02D78914F741}">
      <dsp:nvSpPr>
        <dsp:cNvPr id="0" name=""/>
        <dsp:cNvSpPr/>
      </dsp:nvSpPr>
      <dsp:spPr>
        <a:xfrm>
          <a:off x="3251199" y="2520950"/>
          <a:ext cx="1625600" cy="162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2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重要启示</a:t>
          </a:r>
          <a:endParaRPr lang="zh-CN" altLang="en-US" sz="32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3330554" y="2600305"/>
        <a:ext cx="1466890" cy="1466890"/>
      </dsp:txXfrm>
    </dsp:sp>
    <dsp:sp modelId="{29B212B2-F5AC-4C94-A096-6B510A185279}">
      <dsp:nvSpPr>
        <dsp:cNvPr id="0" name=""/>
        <dsp:cNvSpPr/>
      </dsp:nvSpPr>
      <dsp:spPr>
        <a:xfrm rot="16200000">
          <a:off x="3493854" y="1950804"/>
          <a:ext cx="114029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40290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1611C0-212B-407E-BB9C-6EF8D6D62D10}">
      <dsp:nvSpPr>
        <dsp:cNvPr id="0" name=""/>
        <dsp:cNvSpPr/>
      </dsp:nvSpPr>
      <dsp:spPr>
        <a:xfrm>
          <a:off x="3519423" y="2915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避免把时间花在琐碎的多数问题上</a:t>
          </a:r>
          <a:endParaRPr lang="zh-CN" altLang="en-US" sz="14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3572591" y="344675"/>
        <a:ext cx="982816" cy="982816"/>
      </dsp:txXfrm>
    </dsp:sp>
    <dsp:sp modelId="{D31CC2BC-571D-4E51-BDEF-5B71DCE2DAC2}">
      <dsp:nvSpPr>
        <dsp:cNvPr id="0" name=""/>
        <dsp:cNvSpPr/>
      </dsp:nvSpPr>
      <dsp:spPr>
        <a:xfrm rot="1800000">
          <a:off x="4814481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290838-823F-48EC-A353-FFF638755419}">
      <dsp:nvSpPr>
        <dsp:cNvPr id="0" name=""/>
        <dsp:cNvSpPr/>
      </dsp:nvSpPr>
      <dsp:spPr>
        <a:xfrm>
          <a:off x="5682466" y="40380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2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把最有效率的时间段用来做最重要的事情</a:t>
          </a:r>
          <a:endParaRPr lang="zh-CN" altLang="en-US" sz="12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5735634" y="4091175"/>
        <a:ext cx="982816" cy="982816"/>
      </dsp:txXfrm>
    </dsp:sp>
    <dsp:sp modelId="{C163A1C0-B4B1-49C2-AA62-6A3485F67ABA}">
      <dsp:nvSpPr>
        <dsp:cNvPr id="0" name=""/>
        <dsp:cNvSpPr/>
      </dsp:nvSpPr>
      <dsp:spPr>
        <a:xfrm rot="9000000">
          <a:off x="2383214" y="4035596"/>
          <a:ext cx="9303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30303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BD9F60-A22E-4418-AB27-49049E12CACA}">
      <dsp:nvSpPr>
        <dsp:cNvPr id="0" name=""/>
        <dsp:cNvSpPr/>
      </dsp:nvSpPr>
      <dsp:spPr>
        <a:xfrm>
          <a:off x="1356381" y="4038007"/>
          <a:ext cx="1089152" cy="1089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400" kern="1200" dirty="0" smtClean="0">
              <a:solidFill>
                <a:schemeClr val="tx1"/>
              </a:solidFill>
              <a:latin typeface="+mn-lt"/>
              <a:ea typeface="+mn-ea"/>
              <a:cs typeface="+mn-ea"/>
              <a:sym typeface="+mn-lt"/>
            </a:rPr>
            <a:t>应该将时间花在重要的少数问题上</a:t>
          </a:r>
          <a:endParaRPr lang="zh-CN" altLang="en-US" sz="1400" kern="1200" dirty="0">
            <a:solidFill>
              <a:schemeClr val="tx1"/>
            </a:solidFill>
            <a:latin typeface="+mn-lt"/>
            <a:ea typeface="+mn-ea"/>
            <a:cs typeface="+mn-ea"/>
            <a:sym typeface="+mn-lt"/>
          </a:endParaRPr>
        </a:p>
      </dsp:txBody>
      <dsp:txXfrm>
        <a:off x="1409549" y="4091175"/>
        <a:ext cx="982816" cy="98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A6535-6C0A-4BFB-95E9-0D8AF9FE1C32}">
      <dsp:nvSpPr>
        <dsp:cNvPr id="0" name=""/>
        <dsp:cNvSpPr/>
      </dsp:nvSpPr>
      <dsp:spPr>
        <a:xfrm rot="21300000">
          <a:off x="23979" y="1578498"/>
          <a:ext cx="8258358" cy="910836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1CCFC7-DE82-4700-A119-263B00388E13}">
      <dsp:nvSpPr>
        <dsp:cNvPr id="0" name=""/>
        <dsp:cNvSpPr/>
      </dsp:nvSpPr>
      <dsp:spPr>
        <a:xfrm>
          <a:off x="996758" y="203391"/>
          <a:ext cx="2491895" cy="1627133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930C7B-B44A-470A-8392-1F4FCABAA535}">
      <dsp:nvSpPr>
        <dsp:cNvPr id="0" name=""/>
        <dsp:cNvSpPr/>
      </dsp:nvSpPr>
      <dsp:spPr>
        <a:xfrm>
          <a:off x="4402348" y="0"/>
          <a:ext cx="2658021" cy="170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>
              <a:latin typeface="+mn-lt"/>
              <a:ea typeface="+mn-ea"/>
              <a:cs typeface="+mn-ea"/>
              <a:sym typeface="+mn-lt"/>
            </a:rPr>
            <a:t>提前做好计划与安排</a:t>
          </a:r>
          <a:endParaRPr lang="zh-CN" altLang="en-US" sz="29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4402348" y="0"/>
        <a:ext cx="2658021" cy="1708490"/>
      </dsp:txXfrm>
    </dsp:sp>
    <dsp:sp modelId="{E8CECD34-F8F0-43EF-A42B-22D39B4AB26A}">
      <dsp:nvSpPr>
        <dsp:cNvPr id="0" name=""/>
        <dsp:cNvSpPr/>
      </dsp:nvSpPr>
      <dsp:spPr>
        <a:xfrm>
          <a:off x="4838097" y="2273447"/>
          <a:ext cx="2491895" cy="1627133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39A182-BDCB-4CFC-992C-7CA46A5FB4D8}">
      <dsp:nvSpPr>
        <dsp:cNvPr id="0" name=""/>
        <dsp:cNvSpPr/>
      </dsp:nvSpPr>
      <dsp:spPr>
        <a:xfrm>
          <a:off x="1245947" y="2359343"/>
          <a:ext cx="2658021" cy="1708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900" kern="1200" dirty="0" smtClean="0">
              <a:latin typeface="+mn-lt"/>
              <a:ea typeface="+mn-ea"/>
              <a:cs typeface="+mn-ea"/>
              <a:sym typeface="+mn-lt"/>
            </a:rPr>
            <a:t>互相尊重对方的时间安排</a:t>
          </a:r>
          <a:endParaRPr lang="zh-CN" altLang="en-US" sz="2900" kern="1200" dirty="0">
            <a:latin typeface="+mn-lt"/>
            <a:ea typeface="+mn-ea"/>
            <a:cs typeface="+mn-ea"/>
            <a:sym typeface="+mn-lt"/>
          </a:endParaRPr>
        </a:p>
      </dsp:txBody>
      <dsp:txXfrm>
        <a:off x="1245947" y="2359343"/>
        <a:ext cx="2658021" cy="17084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bkpt" val="fixed"/>
          <dgm:param type="bkPtFixedVal" val="1"/>
          <dgm:param type="off" val="off"/>
          <dgm:param type="grDir" val="bL"/>
          <dgm:param type="flowDir" val="row"/>
        </dgm:alg>
      </dgm:if>
      <dgm:else name="Name2">
        <dgm:alg type="snake">
          <dgm:param type="bkpt" val="fixed"/>
          <dgm:param type="bkPtFixedVal" val="1"/>
          <dgm:param type="off" val="off"/>
          <dgm:param type="grDir" val="bR"/>
          <dgm:param type="flowDir" val="row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type="corner" r:blip="" rot="90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type="corner" r:blip="" rot="180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type="triangle" r:blip="" rot="90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srcNode" val="connSite"/>
              <dgm:param type="dstNode" val="parentNode"/>
              <dgm:param type="dim" val="1D"/>
              <dgm:param type="endSty" val="noArr"/>
              <dgm:param type="begPts" val="auto"/>
              <dgm:param type="endPts" val="auto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type="notchedRightArrow" r:blip="" rot="180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b"/>
                  <dgm:param type="txAnchorVert" val="b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HorzCh" val="ctr"/>
                  <dgm:param type="txAnchorVertCh" val="t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Sty" val="noArr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stAng" val="45"/>
                              <dgm:param type="spanAng" val="90"/>
                              <dgm:param type="ctrShpMap" val="fNode"/>
                            </dgm:alg>
                          </dgm:if>
                          <dgm:else name="Name68">
                            <dgm:alg type="cycle">
                              <dgm:param type="stAng" val="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73">
                            <dgm:alg type="cycle">
                              <dgm:param type="stAng" val="27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78">
                            <dgm:alg type="cycle">
                              <dgm:param type="stAng" val="27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83">
                            <dgm:alg type="cycle">
                              <dgm:param type="stAng" val="29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8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93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stAng" val="315"/>
                              <dgm:param type="spanAng" val="90"/>
                              <dgm:param type="ctrShpMap" val="fNode"/>
                            </dgm:alg>
                          </dgm:if>
                          <dgm:else name="Name9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stAng" val="315"/>
                              <dgm:param type="spanAng" val="-90"/>
                              <dgm:param type="ctrShpMap" val="fNode"/>
                            </dgm:alg>
                          </dgm:if>
                          <dgm:else name="Name106">
                            <dgm:alg type="cycle">
                              <dgm:param type="stAng" val="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11">
                            <dgm:alg type="cycle">
                              <dgm:param type="stAng" val="9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16">
                            <dgm:alg type="cycle">
                              <dgm:param type="stAng" val="9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21">
                            <dgm:alg type="cycle">
                              <dgm:param type="stAng" val="6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2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31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stAng" val="0"/>
                              <dgm:param type="ctrShpMap" val="fNode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stAng" val="45"/>
                              <dgm:param type="spanAng" val="-90"/>
                              <dgm:param type="ctrShpMap" val="fNode"/>
                            </dgm:alg>
                          </dgm:if>
                          <dgm:else name="Name13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srcNode" val="textCenter"/>
                    <dgm:param type="dstNode" val="childCenter1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155">
                            <dgm:alg type="cycle">
                              <dgm:param type="stAng" val="9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stAng" val="12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stAng" val="75"/>
                              <dgm:param type="spanAng" val="9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stAng" val="3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stAng" val="45"/>
                              <dgm:param type="spanAng" val="90"/>
                              <dgm:param type="ctrShpMap" val="fNode"/>
                            </dgm:alg>
                          </dgm:if>
                          <dgm:else name="Name165">
                            <dgm:alg type="cycle">
                              <dgm:param type="stAng" val="2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stAng" val="72"/>
                              <dgm:param type="ctrShpMap" val="fNode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stAng" val="27"/>
                              <dgm:param type="spanAng" val="90"/>
                              <dgm:param type="ctrShpMap" val="fNode"/>
                            </dgm:alg>
                          </dgm:if>
                          <dgm:else name="Name17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stAng" val="60"/>
                              <dgm:param type="ctrShpMap" val="fNode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stAng" val="15"/>
                              <dgm:param type="spanAng" val="90"/>
                              <dgm:param type="ctrShpMap" val="fNode"/>
                            </dgm:alg>
                          </dgm:if>
                          <dgm:else name="Name175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stAng" val="51"/>
                              <dgm:param type="ctrShpMap" val="fNode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stAng" val="6"/>
                              <dgm:param type="spanAng" val="90"/>
                              <dgm:param type="ctrShpMap" val="fNode"/>
                            </dgm:alg>
                          </dgm:if>
                          <dgm:else name="Name18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188">
                            <dgm:alg type="cycle">
                              <dgm:param type="stAng" val="27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stAng" val="24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stAng" val="285"/>
                              <dgm:param type="spanAng" val="-9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stAng" val="33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stAng" val="315"/>
                              <dgm:param type="spanAng" val="-90"/>
                              <dgm:param type="ctrShpMap" val="fNode"/>
                            </dgm:alg>
                          </dgm:if>
                          <dgm:else name="Name198">
                            <dgm:alg type="cycle">
                              <dgm:param type="stAng" val="33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stAng" val="288"/>
                              <dgm:param type="ctrShpMap" val="fNode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stAng" val="333"/>
                              <dgm:param type="spanAng" val="-90"/>
                              <dgm:param type="ctrShpMap" val="fNode"/>
                            </dgm:alg>
                          </dgm:if>
                          <dgm:else name="Name203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stAng" val="300"/>
                              <dgm:param type="ctrShpMap" val="fNode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stAng" val="345"/>
                              <dgm:param type="spanAng" val="-90"/>
                              <dgm:param type="ctrShpMap" val="fNode"/>
                            </dgm:alg>
                          </dgm:if>
                          <dgm:else name="Name208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stAng" val="308"/>
                              <dgm:param type="ctrShpMap" val="fNode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stAng" val="353"/>
                              <dgm:param type="spanAng" val="-90"/>
                              <dgm:param type="ctrShpMap" val="fNode"/>
                            </dgm:alg>
                          </dgm:if>
                          <dgm:else name="Name213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srcNode" val="textCenter"/>
                    <dgm:param type="dstNode" val="childCenter2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stAng" val="24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stAng" val="195"/>
                              <dgm:param type="spanAng" val="90"/>
                              <dgm:param type="ctrShpMap" val="fNode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stAng" val="150"/>
                              <dgm:param type="spanAng" val="180"/>
                              <dgm:param type="ctrShpMap" val="fNode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237">
                            <dgm:alg type="cycle">
                              <dgm:param type="stAng" val="11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stAng" val="144"/>
                              <dgm:param type="ctrShpMap" val="fNode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stAng" val="99"/>
                              <dgm:param type="spanAng" val="90"/>
                              <dgm:param type="ctrShpMap" val="fNode"/>
                            </dgm:alg>
                          </dgm:if>
                          <dgm:else name="Name242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stAng" val="120"/>
                              <dgm:param type="ctrShpMap" val="fNode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stAng" val="75"/>
                              <dgm:param type="spanAng" val="90"/>
                              <dgm:param type="ctrShpMap" val="fNode"/>
                            </dgm:alg>
                          </dgm:if>
                          <dgm:else name="Name247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stAng" val="102"/>
                              <dgm:param type="ctrShpMap" val="fNode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stAng" val="57"/>
                              <dgm:param type="spanAng" val="90"/>
                              <dgm:param type="ctrShpMap" val="fNode"/>
                            </dgm:alg>
                          </dgm:if>
                          <dgm:else name="Name252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stAng" val="12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stAng" val="165"/>
                              <dgm:param type="spanAng" val="-90"/>
                              <dgm:param type="ctrShpMap" val="fNode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stAng" val="210"/>
                              <dgm:param type="spanAng" val="-180"/>
                              <dgm:param type="ctrShpMap" val="fNode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265">
                            <dgm:alg type="cycle">
                              <dgm:param type="stAng" val="24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stAng" val="216"/>
                              <dgm:param type="ctrShpMap" val="fNode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stAng" val="261"/>
                              <dgm:param type="spanAng" val="-90"/>
                              <dgm:param type="ctrShpMap" val="fNode"/>
                            </dgm:alg>
                          </dgm:if>
                          <dgm:else name="Name270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stAng" val="240"/>
                              <dgm:param type="ctrShpMap" val="fNode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stAng" val="285"/>
                              <dgm:param type="spanAng" val="-90"/>
                              <dgm:param type="ctrShpMap" val="fNode"/>
                            </dgm:alg>
                          </dgm:if>
                          <dgm:else name="Name275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stAng" val="257"/>
                              <dgm:param type="ctrShpMap" val="fNode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stAng" val="302"/>
                              <dgm:param type="spanAng" val="-90"/>
                              <dgm:param type="ctrShpMap" val="fNode"/>
                            </dgm:alg>
                          </dgm:if>
                          <dgm:else name="Name280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srcNode" val="textCenter"/>
                    <dgm:param type="dstNode" val="childCenter3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stAng" val="270"/>
                              <dgm:param type="ctrShpMap" val="fNode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stAng" val="225"/>
                              <dgm:param type="spanAng" val="90"/>
                              <dgm:param type="ctrShpMap" val="fNode"/>
                            </dgm:alg>
                          </dgm:if>
                          <dgm:else name="Name299">
                            <dgm:alg type="cycle">
                              <dgm:param type="stAng" val="202.5"/>
                              <dgm:param type="spanAng" val="135"/>
                              <dgm:param type="ctrShpMap" val="fNode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stAng" val="216"/>
                              <dgm:param type="ctrShpMap" val="fNode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stAng" val="171"/>
                              <dgm:param type="spanAng" val="90"/>
                              <dgm:param type="ctrShpMap" val="fNode"/>
                            </dgm:alg>
                          </dgm:if>
                          <dgm:else name="Name304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stAng" val="135"/>
                              <dgm:param type="spanAng" val="90"/>
                              <dgm:param type="ctrShpMap" val="fNode"/>
                            </dgm:alg>
                          </dgm:if>
                          <dgm:else name="Name309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stAng" val="154"/>
                              <dgm:param type="ctrShpMap" val="fNode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stAng" val="109"/>
                              <dgm:param type="spanAng" val="90"/>
                              <dgm:param type="ctrShpMap" val="fNode"/>
                            </dgm:alg>
                          </dgm:if>
                          <dgm:else name="Name314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stAng" val="90"/>
                              <dgm:param type="ctrShpMap" val="fNode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stAng" val="135"/>
                              <dgm:param type="spanAng" val="-90"/>
                              <dgm:param type="ctrShpMap" val="fNode"/>
                            </dgm:alg>
                          </dgm:if>
                          <dgm:else name="Name322">
                            <dgm:alg type="cycle">
                              <dgm:param type="stAng" val="157.5"/>
                              <dgm:param type="spanAng" val="-135"/>
                              <dgm:param type="ctrShpMap" val="fNode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stAng" val="144"/>
                              <dgm:param type="ctrShpMap" val="fNode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stAng" val="189"/>
                              <dgm:param type="spanAng" val="-90"/>
                              <dgm:param type="ctrShpMap" val="fNode"/>
                            </dgm:alg>
                          </dgm:if>
                          <dgm:else name="Name327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stAng" val="180"/>
                              <dgm:param type="ctrShpMap" val="fNode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stAng" val="225"/>
                              <dgm:param type="spanAng" val="-90"/>
                              <dgm:param type="ctrShpMap" val="fNode"/>
                            </dgm:alg>
                          </dgm:if>
                          <dgm:else name="Name332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stAng" val="205"/>
                              <dgm:param type="ctrShpMap" val="fNode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stAng" val="250"/>
                              <dgm:param type="spanAng" val="-90"/>
                              <dgm:param type="ctrShpMap" val="fNode"/>
                            </dgm:alg>
                          </dgm:if>
                          <dgm:else name="Name337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srcNode" val="textCenter"/>
                    <dgm:param type="dstNode" val="childCenter4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stAng" val="288"/>
                              <dgm:param type="ctrShpMap" val="fNode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stAng" val="243"/>
                              <dgm:param type="spanAng" val="90"/>
                              <dgm:param type="ctrShpMap" val="fNode"/>
                            </dgm:alg>
                          </dgm:if>
                          <dgm:else name="Name356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stAng" val="240"/>
                              <dgm:param type="ctrShpMap" val="fNode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stAng" val="195"/>
                              <dgm:param type="spanAng" val="90"/>
                              <dgm:param type="ctrShpMap" val="fNode"/>
                            </dgm:alg>
                          </dgm:if>
                          <dgm:else name="Name361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stAng" val="205"/>
                              <dgm:param type="ctrShpMap" val="fNode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stAng" val="160"/>
                              <dgm:param type="spanAng" val="90"/>
                              <dgm:param type="ctrShpMap" val="fNode"/>
                            </dgm:alg>
                          </dgm:if>
                          <dgm:else name="Name366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stAng" val="72"/>
                              <dgm:param type="ctrShpMap" val="fNode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stAng" val="117"/>
                              <dgm:param type="spanAng" val="-90"/>
                              <dgm:param type="ctrShpMap" val="fNode"/>
                            </dgm:alg>
                          </dgm:if>
                          <dgm:else name="Name374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stAng" val="120"/>
                              <dgm:param type="ctrShpMap" val="fNode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stAng" val="165"/>
                              <dgm:param type="spanAng" val="-90"/>
                              <dgm:param type="ctrShpMap" val="fNode"/>
                            </dgm:alg>
                          </dgm:if>
                          <dgm:else name="Name379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stAng" val="154"/>
                              <dgm:param type="ctrShpMap" val="fNode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stAng" val="199"/>
                              <dgm:param type="spanAng" val="-90"/>
                              <dgm:param type="ctrShpMap" val="fNode"/>
                            </dgm:alg>
                          </dgm:if>
                          <dgm:else name="Name384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srcNode" val="textCenter"/>
                    <dgm:param type="dstNode" val="childCenter5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stAng" val="300"/>
                              <dgm:param type="ctrShpMap" val="fNode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stAng" val="255"/>
                              <dgm:param type="spanAng" val="90"/>
                              <dgm:param type="ctrShpMap" val="fNode"/>
                            </dgm:alg>
                          </dgm:if>
                          <dgm:else name="Name403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stAng" val="257"/>
                              <dgm:param type="ctrShpMap" val="fNode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stAng" val="212"/>
                              <dgm:param type="spanAng" val="90"/>
                              <dgm:param type="ctrShpMap" val="fNode"/>
                            </dgm:alg>
                          </dgm:if>
                          <dgm:else name="Name408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stAng" val="60"/>
                              <dgm:param type="ctrShpMap" val="fNode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stAng" val="105"/>
                              <dgm:param type="spanAng" val="-90"/>
                              <dgm:param type="ctrShpMap" val="fNode"/>
                            </dgm:alg>
                          </dgm:if>
                          <dgm:else name="Name416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stAng" val="102"/>
                              <dgm:param type="ctrShpMap" val="fNode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stAng" val="147"/>
                              <dgm:param type="spanAng" val="-90"/>
                              <dgm:param type="ctrShpMap" val="fNode"/>
                            </dgm:alg>
                          </dgm:if>
                          <dgm:else name="Name421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srcNode" val="textCenter"/>
                    <dgm:param type="dstNode" val="childCenter6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stAng" val="308"/>
                              <dgm:param type="ctrShpMap" val="fNode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stAng" val="263"/>
                              <dgm:param type="spanAng" val="90"/>
                              <dgm:param type="ctrShpMap" val="fNode"/>
                            </dgm:alg>
                          </dgm:if>
                          <dgm:else name="Name440">
                            <dgm:alg type="cycle">
                              <dgm:param type="stAng" val="0"/>
                              <dgm:param type="spanAng" val="360"/>
                              <dgm:param type="ctrShpMap" val="fNode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stAng" val="51"/>
                              <dgm:param type="ctrShpMap" val="fNode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stAng" val="96"/>
                              <dgm:param type="spanAng" val="-90"/>
                              <dgm:param type="ctrShpMap" val="fNode"/>
                            </dgm:alg>
                          </dgm:if>
                          <dgm:else name="Name448">
                            <dgm:alg type="cycle">
                              <dgm:param type="stAng" val="0"/>
                              <dgm:param type="spanAng" val="-360"/>
                              <dgm:param type="ctrShpMap" val="fNode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Sty" val="noArr"/>
                          <dgm:param type="endSty" val="noArr"/>
                          <dgm:param type="begPts" val="auto"/>
                          <dgm:param type="endPts" val="auto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srcNode" val="textCenter"/>
                    <dgm:param type="dstNode" val="childCenter7"/>
                    <dgm:param type="dim" val="1D"/>
                    <dgm:param type="endSty" val="noArr"/>
                    <dgm:param type="begPts" val="auto"/>
                    <dgm:param type="endPts" val="auto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vertAlign" val="none"/>
      <dgm:param type="horz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type="mathMinus" r:blip="" rot="-5">
                <dgm:adjLst/>
              </dgm:shape>
            </dgm:if>
            <dgm:else name="Name13">
              <dgm:shape xmlns:r="http://schemas.openxmlformats.org/officeDocument/2006/relationships" type="mathMinus" r:blip="" rot="5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C47E1-CAC4-4807-85C7-3D4E15525FF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98636-1963-41AB-9E5C-47AB49FE68A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22333" y="6727281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下载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Oval 5"/>
          <p:cNvSpPr>
            <a:spLocks noChangeArrowheads="1"/>
          </p:cNvSpPr>
          <p:nvPr userDrawn="1"/>
        </p:nvSpPr>
        <p:spPr bwMode="auto">
          <a:xfrm>
            <a:off x="413536" y="250407"/>
            <a:ext cx="1220055" cy="12206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Oval 6"/>
          <p:cNvSpPr>
            <a:spLocks noChangeArrowheads="1"/>
          </p:cNvSpPr>
          <p:nvPr userDrawn="1"/>
        </p:nvSpPr>
        <p:spPr bwMode="auto">
          <a:xfrm>
            <a:off x="530488" y="367359"/>
            <a:ext cx="985565" cy="986152"/>
          </a:xfrm>
          <a:prstGeom prst="ellipse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417650" y="251582"/>
            <a:ext cx="1211239" cy="1212415"/>
            <a:chOff x="417650" y="251582"/>
            <a:chExt cx="1211239" cy="121241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" name="Freeform 7"/>
            <p:cNvSpPr/>
            <p:nvPr/>
          </p:nvSpPr>
          <p:spPr bwMode="auto">
            <a:xfrm>
              <a:off x="1013573" y="251582"/>
              <a:ext cx="22332" cy="175721"/>
            </a:xfrm>
            <a:custGeom>
              <a:avLst/>
              <a:gdLst>
                <a:gd name="T0" fmla="*/ 8 w 16"/>
                <a:gd name="T1" fmla="*/ 126 h 126"/>
                <a:gd name="T2" fmla="*/ 0 w 16"/>
                <a:gd name="T3" fmla="*/ 119 h 126"/>
                <a:gd name="T4" fmla="*/ 0 w 16"/>
                <a:gd name="T5" fmla="*/ 7 h 126"/>
                <a:gd name="T6" fmla="*/ 8 w 16"/>
                <a:gd name="T7" fmla="*/ 0 h 126"/>
                <a:gd name="T8" fmla="*/ 16 w 16"/>
                <a:gd name="T9" fmla="*/ 7 h 126"/>
                <a:gd name="T10" fmla="*/ 16 w 16"/>
                <a:gd name="T11" fmla="*/ 119 h 126"/>
                <a:gd name="T12" fmla="*/ 8 w 16"/>
                <a:gd name="T1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6">
                  <a:moveTo>
                    <a:pt x="8" y="126"/>
                  </a:moveTo>
                  <a:cubicBezTo>
                    <a:pt x="4" y="126"/>
                    <a:pt x="0" y="123"/>
                    <a:pt x="0" y="1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23"/>
                    <a:pt x="12" y="126"/>
                    <a:pt x="8" y="1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1013573" y="1287101"/>
              <a:ext cx="22332" cy="176896"/>
            </a:xfrm>
            <a:custGeom>
              <a:avLst/>
              <a:gdLst>
                <a:gd name="T0" fmla="*/ 8 w 16"/>
                <a:gd name="T1" fmla="*/ 127 h 127"/>
                <a:gd name="T2" fmla="*/ 0 w 16"/>
                <a:gd name="T3" fmla="*/ 120 h 127"/>
                <a:gd name="T4" fmla="*/ 0 w 16"/>
                <a:gd name="T5" fmla="*/ 7 h 127"/>
                <a:gd name="T6" fmla="*/ 8 w 16"/>
                <a:gd name="T7" fmla="*/ 0 h 127"/>
                <a:gd name="T8" fmla="*/ 16 w 16"/>
                <a:gd name="T9" fmla="*/ 7 h 127"/>
                <a:gd name="T10" fmla="*/ 16 w 16"/>
                <a:gd name="T11" fmla="*/ 120 h 127"/>
                <a:gd name="T12" fmla="*/ 8 w 16"/>
                <a:gd name="T1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7">
                  <a:moveTo>
                    <a:pt x="8" y="127"/>
                  </a:moveTo>
                  <a:cubicBezTo>
                    <a:pt x="4" y="127"/>
                    <a:pt x="0" y="124"/>
                    <a:pt x="0" y="12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7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24"/>
                    <a:pt x="12" y="127"/>
                    <a:pt x="8" y="1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1451993" y="841041"/>
              <a:ext cx="176896" cy="27622"/>
            </a:xfrm>
            <a:custGeom>
              <a:avLst/>
              <a:gdLst>
                <a:gd name="T0" fmla="*/ 120 w 127"/>
                <a:gd name="T1" fmla="*/ 20 h 20"/>
                <a:gd name="T2" fmla="*/ 7 w 127"/>
                <a:gd name="T3" fmla="*/ 20 h 20"/>
                <a:gd name="T4" fmla="*/ 0 w 127"/>
                <a:gd name="T5" fmla="*/ 10 h 20"/>
                <a:gd name="T6" fmla="*/ 7 w 127"/>
                <a:gd name="T7" fmla="*/ 0 h 20"/>
                <a:gd name="T8" fmla="*/ 120 w 127"/>
                <a:gd name="T9" fmla="*/ 0 h 20"/>
                <a:gd name="T10" fmla="*/ 127 w 127"/>
                <a:gd name="T11" fmla="*/ 10 h 20"/>
                <a:gd name="T12" fmla="*/ 120 w 12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20">
                  <a:moveTo>
                    <a:pt x="120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3" y="0"/>
                    <a:pt x="127" y="6"/>
                    <a:pt x="127" y="10"/>
                  </a:cubicBezTo>
                  <a:cubicBezTo>
                    <a:pt x="127" y="14"/>
                    <a:pt x="123" y="20"/>
                    <a:pt x="120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/>
            <p:nvPr/>
          </p:nvSpPr>
          <p:spPr bwMode="auto">
            <a:xfrm>
              <a:off x="417650" y="841041"/>
              <a:ext cx="175133" cy="27622"/>
            </a:xfrm>
            <a:custGeom>
              <a:avLst/>
              <a:gdLst>
                <a:gd name="T0" fmla="*/ 119 w 126"/>
                <a:gd name="T1" fmla="*/ 20 h 20"/>
                <a:gd name="T2" fmla="*/ 7 w 126"/>
                <a:gd name="T3" fmla="*/ 20 h 20"/>
                <a:gd name="T4" fmla="*/ 0 w 126"/>
                <a:gd name="T5" fmla="*/ 10 h 20"/>
                <a:gd name="T6" fmla="*/ 7 w 126"/>
                <a:gd name="T7" fmla="*/ 0 h 20"/>
                <a:gd name="T8" fmla="*/ 119 w 126"/>
                <a:gd name="T9" fmla="*/ 0 h 20"/>
                <a:gd name="T10" fmla="*/ 126 w 126"/>
                <a:gd name="T11" fmla="*/ 10 h 20"/>
                <a:gd name="T12" fmla="*/ 119 w 126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0">
                  <a:moveTo>
                    <a:pt x="119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3" y="0"/>
                    <a:pt x="126" y="6"/>
                    <a:pt x="126" y="10"/>
                  </a:cubicBezTo>
                  <a:cubicBezTo>
                    <a:pt x="126" y="14"/>
                    <a:pt x="123" y="20"/>
                    <a:pt x="119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700331" y="340912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5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7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1" y="88"/>
                    <a:pt x="49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8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1"/>
                    <a:pt x="60" y="85"/>
                    <a:pt x="57" y="87"/>
                  </a:cubicBezTo>
                  <a:cubicBezTo>
                    <a:pt x="56" y="88"/>
                    <a:pt x="55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1265694" y="1253603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4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6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0" y="88"/>
                    <a:pt x="48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4" y="2"/>
                  </a:cubicBezTo>
                  <a:cubicBezTo>
                    <a:pt x="7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0"/>
                    <a:pt x="60" y="85"/>
                    <a:pt x="56" y="87"/>
                  </a:cubicBezTo>
                  <a:cubicBezTo>
                    <a:pt x="55" y="87"/>
                    <a:pt x="54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1419082" y="534264"/>
              <a:ext cx="123416" cy="84041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5 w 89"/>
                <a:gd name="T5" fmla="*/ 47 h 60"/>
                <a:gd name="T6" fmla="*/ 78 w 89"/>
                <a:gd name="T7" fmla="*/ 2 h 60"/>
                <a:gd name="T8" fmla="*/ 87 w 89"/>
                <a:gd name="T9" fmla="*/ 4 h 60"/>
                <a:gd name="T10" fmla="*/ 85 w 89"/>
                <a:gd name="T11" fmla="*/ 14 h 60"/>
                <a:gd name="T12" fmla="*/ 12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6" y="60"/>
                    <a:pt x="4" y="59"/>
                    <a:pt x="2" y="57"/>
                  </a:cubicBezTo>
                  <a:cubicBezTo>
                    <a:pt x="0" y="53"/>
                    <a:pt x="1" y="49"/>
                    <a:pt x="5" y="4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81" y="0"/>
                    <a:pt x="85" y="1"/>
                    <a:pt x="87" y="4"/>
                  </a:cubicBezTo>
                  <a:cubicBezTo>
                    <a:pt x="89" y="7"/>
                    <a:pt x="88" y="12"/>
                    <a:pt x="85" y="1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0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508155" y="1099039"/>
              <a:ext cx="124004" cy="83453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4 w 89"/>
                <a:gd name="T5" fmla="*/ 47 h 60"/>
                <a:gd name="T6" fmla="*/ 77 w 89"/>
                <a:gd name="T7" fmla="*/ 2 h 60"/>
                <a:gd name="T8" fmla="*/ 87 w 89"/>
                <a:gd name="T9" fmla="*/ 4 h 60"/>
                <a:gd name="T10" fmla="*/ 84 w 89"/>
                <a:gd name="T11" fmla="*/ 14 h 60"/>
                <a:gd name="T12" fmla="*/ 11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5" y="60"/>
                    <a:pt x="3" y="59"/>
                    <a:pt x="2" y="57"/>
                  </a:cubicBezTo>
                  <a:cubicBezTo>
                    <a:pt x="0" y="54"/>
                    <a:pt x="1" y="49"/>
                    <a:pt x="4" y="47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80" y="0"/>
                    <a:pt x="85" y="1"/>
                    <a:pt x="87" y="4"/>
                  </a:cubicBezTo>
                  <a:cubicBezTo>
                    <a:pt x="89" y="8"/>
                    <a:pt x="88" y="12"/>
                    <a:pt x="84" y="14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60"/>
                    <a:pt x="9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494050" y="556596"/>
              <a:ext cx="126942" cy="79339"/>
            </a:xfrm>
            <a:custGeom>
              <a:avLst/>
              <a:gdLst>
                <a:gd name="T0" fmla="*/ 83 w 91"/>
                <a:gd name="T1" fmla="*/ 57 h 57"/>
                <a:gd name="T2" fmla="*/ 79 w 91"/>
                <a:gd name="T3" fmla="*/ 56 h 57"/>
                <a:gd name="T4" fmla="*/ 4 w 91"/>
                <a:gd name="T5" fmla="*/ 14 h 57"/>
                <a:gd name="T6" fmla="*/ 2 w 91"/>
                <a:gd name="T7" fmla="*/ 5 h 57"/>
                <a:gd name="T8" fmla="*/ 11 w 91"/>
                <a:gd name="T9" fmla="*/ 2 h 57"/>
                <a:gd name="T10" fmla="*/ 86 w 91"/>
                <a:gd name="T11" fmla="*/ 44 h 57"/>
                <a:gd name="T12" fmla="*/ 89 w 91"/>
                <a:gd name="T13" fmla="*/ 54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0" y="57"/>
                    <a:pt x="79" y="5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4" y="2"/>
                    <a:pt x="8" y="0"/>
                    <a:pt x="11" y="2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46"/>
                    <a:pt x="91" y="50"/>
                    <a:pt x="89" y="54"/>
                  </a:cubicBezTo>
                  <a:cubicBezTo>
                    <a:pt x="88" y="56"/>
                    <a:pt x="85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1430249" y="1080820"/>
              <a:ext cx="126355" cy="79339"/>
            </a:xfrm>
            <a:custGeom>
              <a:avLst/>
              <a:gdLst>
                <a:gd name="T0" fmla="*/ 83 w 91"/>
                <a:gd name="T1" fmla="*/ 57 h 57"/>
                <a:gd name="T2" fmla="*/ 80 w 91"/>
                <a:gd name="T3" fmla="*/ 56 h 57"/>
                <a:gd name="T4" fmla="*/ 5 w 91"/>
                <a:gd name="T5" fmla="*/ 14 h 57"/>
                <a:gd name="T6" fmla="*/ 2 w 91"/>
                <a:gd name="T7" fmla="*/ 4 h 57"/>
                <a:gd name="T8" fmla="*/ 12 w 91"/>
                <a:gd name="T9" fmla="*/ 2 h 57"/>
                <a:gd name="T10" fmla="*/ 87 w 91"/>
                <a:gd name="T11" fmla="*/ 43 h 57"/>
                <a:gd name="T12" fmla="*/ 89 w 91"/>
                <a:gd name="T13" fmla="*/ 53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1" y="56"/>
                    <a:pt x="80" y="56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" y="12"/>
                    <a:pt x="0" y="8"/>
                    <a:pt x="2" y="4"/>
                  </a:cubicBezTo>
                  <a:cubicBezTo>
                    <a:pt x="4" y="1"/>
                    <a:pt x="8" y="0"/>
                    <a:pt x="12" y="2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90" y="45"/>
                    <a:pt x="91" y="50"/>
                    <a:pt x="89" y="53"/>
                  </a:cubicBezTo>
                  <a:cubicBezTo>
                    <a:pt x="88" y="55"/>
                    <a:pt x="86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1246300" y="326807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5 w 58"/>
                <a:gd name="T3" fmla="*/ 89 h 90"/>
                <a:gd name="T4" fmla="*/ 2 w 58"/>
                <a:gd name="T5" fmla="*/ 80 h 90"/>
                <a:gd name="T6" fmla="*/ 44 w 58"/>
                <a:gd name="T7" fmla="*/ 5 h 90"/>
                <a:gd name="T8" fmla="*/ 54 w 58"/>
                <a:gd name="T9" fmla="*/ 2 h 90"/>
                <a:gd name="T10" fmla="*/ 56 w 58"/>
                <a:gd name="T11" fmla="*/ 12 h 90"/>
                <a:gd name="T12" fmla="*/ 14 w 58"/>
                <a:gd name="T13" fmla="*/ 87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90"/>
                    <a:pt x="5" y="89"/>
                  </a:cubicBezTo>
                  <a:cubicBezTo>
                    <a:pt x="2" y="87"/>
                    <a:pt x="0" y="83"/>
                    <a:pt x="2" y="8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6" y="1"/>
                    <a:pt x="50" y="0"/>
                    <a:pt x="54" y="2"/>
                  </a:cubicBezTo>
                  <a:cubicBezTo>
                    <a:pt x="57" y="4"/>
                    <a:pt x="58" y="8"/>
                    <a:pt x="56" y="12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9"/>
                    <a:pt x="11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723839" y="1264769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4 w 58"/>
                <a:gd name="T3" fmla="*/ 89 h 90"/>
                <a:gd name="T4" fmla="*/ 2 w 58"/>
                <a:gd name="T5" fmla="*/ 79 h 90"/>
                <a:gd name="T6" fmla="*/ 44 w 58"/>
                <a:gd name="T7" fmla="*/ 4 h 90"/>
                <a:gd name="T8" fmla="*/ 53 w 58"/>
                <a:gd name="T9" fmla="*/ 2 h 90"/>
                <a:gd name="T10" fmla="*/ 56 w 58"/>
                <a:gd name="T11" fmla="*/ 11 h 90"/>
                <a:gd name="T12" fmla="*/ 14 w 58"/>
                <a:gd name="T13" fmla="*/ 86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89"/>
                    <a:pt x="4" y="89"/>
                  </a:cubicBezTo>
                  <a:cubicBezTo>
                    <a:pt x="1" y="87"/>
                    <a:pt x="0" y="83"/>
                    <a:pt x="2" y="79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1"/>
                    <a:pt x="50" y="0"/>
                    <a:pt x="53" y="2"/>
                  </a:cubicBezTo>
                  <a:cubicBezTo>
                    <a:pt x="57" y="3"/>
                    <a:pt x="58" y="8"/>
                    <a:pt x="56" y="11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8"/>
                    <a:pt x="10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904849" y="270977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8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1115244" y="1322951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9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1489606" y="739369"/>
              <a:ext cx="124004" cy="29385"/>
            </a:xfrm>
            <a:custGeom>
              <a:avLst/>
              <a:gdLst>
                <a:gd name="T0" fmla="*/ 2 w 89"/>
                <a:gd name="T1" fmla="*/ 21 h 21"/>
                <a:gd name="T2" fmla="*/ 0 w 89"/>
                <a:gd name="T3" fmla="*/ 19 h 21"/>
                <a:gd name="T4" fmla="*/ 2 w 89"/>
                <a:gd name="T5" fmla="*/ 17 h 21"/>
                <a:gd name="T6" fmla="*/ 86 w 89"/>
                <a:gd name="T7" fmla="*/ 0 h 21"/>
                <a:gd name="T8" fmla="*/ 88 w 89"/>
                <a:gd name="T9" fmla="*/ 2 h 21"/>
                <a:gd name="T10" fmla="*/ 87 w 89"/>
                <a:gd name="T11" fmla="*/ 4 h 21"/>
                <a:gd name="T12" fmla="*/ 3 w 89"/>
                <a:gd name="T13" fmla="*/ 21 h 21"/>
                <a:gd name="T14" fmla="*/ 2 w 89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1">
                  <a:moveTo>
                    <a:pt x="2" y="21"/>
                  </a:moveTo>
                  <a:cubicBezTo>
                    <a:pt x="1" y="21"/>
                    <a:pt x="0" y="20"/>
                    <a:pt x="0" y="19"/>
                  </a:cubicBezTo>
                  <a:cubicBezTo>
                    <a:pt x="0" y="18"/>
                    <a:pt x="0" y="17"/>
                    <a:pt x="2" y="17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9" y="3"/>
                    <a:pt x="88" y="4"/>
                    <a:pt x="87" y="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437044" y="948001"/>
              <a:ext cx="125179" cy="31148"/>
            </a:xfrm>
            <a:custGeom>
              <a:avLst/>
              <a:gdLst>
                <a:gd name="T0" fmla="*/ 3 w 90"/>
                <a:gd name="T1" fmla="*/ 22 h 22"/>
                <a:gd name="T2" fmla="*/ 1 w 90"/>
                <a:gd name="T3" fmla="*/ 20 h 22"/>
                <a:gd name="T4" fmla="*/ 2 w 90"/>
                <a:gd name="T5" fmla="*/ 18 h 22"/>
                <a:gd name="T6" fmla="*/ 87 w 90"/>
                <a:gd name="T7" fmla="*/ 1 h 22"/>
                <a:gd name="T8" fmla="*/ 89 w 90"/>
                <a:gd name="T9" fmla="*/ 3 h 22"/>
                <a:gd name="T10" fmla="*/ 87 w 90"/>
                <a:gd name="T11" fmla="*/ 5 h 22"/>
                <a:gd name="T12" fmla="*/ 3 w 90"/>
                <a:gd name="T13" fmla="*/ 22 h 22"/>
                <a:gd name="T14" fmla="*/ 3 w 9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2">
                  <a:moveTo>
                    <a:pt x="3" y="22"/>
                  </a:moveTo>
                  <a:cubicBezTo>
                    <a:pt x="2" y="22"/>
                    <a:pt x="1" y="21"/>
                    <a:pt x="1" y="20"/>
                  </a:cubicBezTo>
                  <a:cubicBezTo>
                    <a:pt x="0" y="19"/>
                    <a:pt x="1" y="18"/>
                    <a:pt x="2" y="18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89" y="1"/>
                    <a:pt x="89" y="3"/>
                  </a:cubicBezTo>
                  <a:cubicBezTo>
                    <a:pt x="90" y="4"/>
                    <a:pt x="89" y="5"/>
                    <a:pt x="87" y="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3"/>
            <p:cNvSpPr/>
            <p:nvPr/>
          </p:nvSpPr>
          <p:spPr bwMode="auto">
            <a:xfrm>
              <a:off x="849018" y="285081"/>
              <a:ext cx="41727" cy="121065"/>
            </a:xfrm>
            <a:custGeom>
              <a:avLst/>
              <a:gdLst>
                <a:gd name="T0" fmla="*/ 27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7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7" y="87"/>
                  </a:moveTo>
                  <a:cubicBezTo>
                    <a:pt x="26" y="87"/>
                    <a:pt x="25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29" y="86"/>
                    <a:pt x="28" y="87"/>
                  </a:cubicBezTo>
                  <a:cubicBezTo>
                    <a:pt x="28" y="87"/>
                    <a:pt x="28" y="87"/>
                    <a:pt x="27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"/>
            <p:cNvSpPr/>
            <p:nvPr/>
          </p:nvSpPr>
          <p:spPr bwMode="auto">
            <a:xfrm>
              <a:off x="1159909" y="1311784"/>
              <a:ext cx="41727" cy="121653"/>
            </a:xfrm>
            <a:custGeom>
              <a:avLst/>
              <a:gdLst>
                <a:gd name="T0" fmla="*/ 28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8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8" y="87"/>
                  </a:moveTo>
                  <a:cubicBezTo>
                    <a:pt x="27" y="87"/>
                    <a:pt x="26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30" y="86"/>
                    <a:pt x="28" y="87"/>
                  </a:cubicBezTo>
                  <a:cubicBezTo>
                    <a:pt x="28" y="87"/>
                    <a:pt x="28" y="87"/>
                    <a:pt x="28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1477264" y="682363"/>
              <a:ext cx="122828" cy="41727"/>
            </a:xfrm>
            <a:custGeom>
              <a:avLst/>
              <a:gdLst>
                <a:gd name="T0" fmla="*/ 3 w 88"/>
                <a:gd name="T1" fmla="*/ 30 h 30"/>
                <a:gd name="T2" fmla="*/ 1 w 88"/>
                <a:gd name="T3" fmla="*/ 28 h 30"/>
                <a:gd name="T4" fmla="*/ 2 w 88"/>
                <a:gd name="T5" fmla="*/ 26 h 30"/>
                <a:gd name="T6" fmla="*/ 84 w 88"/>
                <a:gd name="T7" fmla="*/ 1 h 30"/>
                <a:gd name="T8" fmla="*/ 87 w 88"/>
                <a:gd name="T9" fmla="*/ 2 h 30"/>
                <a:gd name="T10" fmla="*/ 86 w 88"/>
                <a:gd name="T11" fmla="*/ 5 h 30"/>
                <a:gd name="T12" fmla="*/ 4 w 88"/>
                <a:gd name="T13" fmla="*/ 30 h 30"/>
                <a:gd name="T14" fmla="*/ 3 w 88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0">
                  <a:moveTo>
                    <a:pt x="3" y="30"/>
                  </a:moveTo>
                  <a:cubicBezTo>
                    <a:pt x="2" y="30"/>
                    <a:pt x="1" y="29"/>
                    <a:pt x="1" y="28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3"/>
                    <a:pt x="87" y="5"/>
                    <a:pt x="86" y="5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3" y="30"/>
                    <a:pt x="3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451148" y="994429"/>
              <a:ext cx="122241" cy="39963"/>
            </a:xfrm>
            <a:custGeom>
              <a:avLst/>
              <a:gdLst>
                <a:gd name="T0" fmla="*/ 3 w 88"/>
                <a:gd name="T1" fmla="*/ 29 h 29"/>
                <a:gd name="T2" fmla="*/ 1 w 88"/>
                <a:gd name="T3" fmla="*/ 28 h 29"/>
                <a:gd name="T4" fmla="*/ 2 w 88"/>
                <a:gd name="T5" fmla="*/ 25 h 29"/>
                <a:gd name="T6" fmla="*/ 84 w 88"/>
                <a:gd name="T7" fmla="*/ 0 h 29"/>
                <a:gd name="T8" fmla="*/ 87 w 88"/>
                <a:gd name="T9" fmla="*/ 1 h 29"/>
                <a:gd name="T10" fmla="*/ 86 w 88"/>
                <a:gd name="T11" fmla="*/ 4 h 29"/>
                <a:gd name="T12" fmla="*/ 4 w 88"/>
                <a:gd name="T13" fmla="*/ 29 h 29"/>
                <a:gd name="T14" fmla="*/ 3 w 8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9">
                  <a:moveTo>
                    <a:pt x="3" y="29"/>
                  </a:moveTo>
                  <a:cubicBezTo>
                    <a:pt x="2" y="29"/>
                    <a:pt x="1" y="29"/>
                    <a:pt x="1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7" y="0"/>
                    <a:pt x="87" y="1"/>
                  </a:cubicBezTo>
                  <a:cubicBezTo>
                    <a:pt x="88" y="3"/>
                    <a:pt x="87" y="4"/>
                    <a:pt x="86" y="4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7"/>
            <p:cNvSpPr/>
            <p:nvPr/>
          </p:nvSpPr>
          <p:spPr bwMode="auto">
            <a:xfrm>
              <a:off x="963619" y="262749"/>
              <a:ext cx="17631" cy="125179"/>
            </a:xfrm>
            <a:custGeom>
              <a:avLst/>
              <a:gdLst>
                <a:gd name="T0" fmla="*/ 11 w 13"/>
                <a:gd name="T1" fmla="*/ 90 h 90"/>
                <a:gd name="T2" fmla="*/ 9 w 13"/>
                <a:gd name="T3" fmla="*/ 88 h 90"/>
                <a:gd name="T4" fmla="*/ 0 w 13"/>
                <a:gd name="T5" fmla="*/ 2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7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10" y="90"/>
                    <a:pt x="9" y="89"/>
                    <a:pt x="9" y="8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8"/>
            <p:cNvSpPr/>
            <p:nvPr/>
          </p:nvSpPr>
          <p:spPr bwMode="auto">
            <a:xfrm>
              <a:off x="1069404" y="1330003"/>
              <a:ext cx="18219" cy="125179"/>
            </a:xfrm>
            <a:custGeom>
              <a:avLst/>
              <a:gdLst>
                <a:gd name="T0" fmla="*/ 11 w 13"/>
                <a:gd name="T1" fmla="*/ 90 h 90"/>
                <a:gd name="T2" fmla="*/ 8 w 13"/>
                <a:gd name="T3" fmla="*/ 88 h 90"/>
                <a:gd name="T4" fmla="*/ 0 w 13"/>
                <a:gd name="T5" fmla="*/ 3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8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9" y="90"/>
                    <a:pt x="8" y="89"/>
                    <a:pt x="8" y="8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9"/>
            <p:cNvSpPr/>
            <p:nvPr/>
          </p:nvSpPr>
          <p:spPr bwMode="auto">
            <a:xfrm>
              <a:off x="1496658" y="796376"/>
              <a:ext cx="125767" cy="19394"/>
            </a:xfrm>
            <a:custGeom>
              <a:avLst/>
              <a:gdLst>
                <a:gd name="T0" fmla="*/ 2 w 90"/>
                <a:gd name="T1" fmla="*/ 14 h 14"/>
                <a:gd name="T2" fmla="*/ 0 w 90"/>
                <a:gd name="T3" fmla="*/ 12 h 14"/>
                <a:gd name="T4" fmla="*/ 2 w 90"/>
                <a:gd name="T5" fmla="*/ 9 h 14"/>
                <a:gd name="T6" fmla="*/ 87 w 90"/>
                <a:gd name="T7" fmla="*/ 1 h 14"/>
                <a:gd name="T8" fmla="*/ 90 w 90"/>
                <a:gd name="T9" fmla="*/ 3 h 14"/>
                <a:gd name="T10" fmla="*/ 88 w 90"/>
                <a:gd name="T11" fmla="*/ 5 h 14"/>
                <a:gd name="T12" fmla="*/ 2 w 90"/>
                <a:gd name="T13" fmla="*/ 14 h 14"/>
                <a:gd name="T14" fmla="*/ 2 w 90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4">
                  <a:moveTo>
                    <a:pt x="2" y="14"/>
                  </a:moveTo>
                  <a:cubicBezTo>
                    <a:pt x="1" y="14"/>
                    <a:pt x="0" y="13"/>
                    <a:pt x="0" y="12"/>
                  </a:cubicBezTo>
                  <a:cubicBezTo>
                    <a:pt x="0" y="10"/>
                    <a:pt x="0" y="9"/>
                    <a:pt x="2" y="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90" y="1"/>
                    <a:pt x="90" y="3"/>
                  </a:cubicBezTo>
                  <a:cubicBezTo>
                    <a:pt x="90" y="4"/>
                    <a:pt x="89" y="5"/>
                    <a:pt x="88" y="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0"/>
            <p:cNvSpPr/>
            <p:nvPr/>
          </p:nvSpPr>
          <p:spPr bwMode="auto">
            <a:xfrm>
              <a:off x="428816" y="902161"/>
              <a:ext cx="125179" cy="17043"/>
            </a:xfrm>
            <a:custGeom>
              <a:avLst/>
              <a:gdLst>
                <a:gd name="T0" fmla="*/ 3 w 90"/>
                <a:gd name="T1" fmla="*/ 12 h 12"/>
                <a:gd name="T2" fmla="*/ 0 w 90"/>
                <a:gd name="T3" fmla="*/ 11 h 12"/>
                <a:gd name="T4" fmla="*/ 2 w 90"/>
                <a:gd name="T5" fmla="*/ 8 h 12"/>
                <a:gd name="T6" fmla="*/ 88 w 90"/>
                <a:gd name="T7" fmla="*/ 0 h 12"/>
                <a:gd name="T8" fmla="*/ 90 w 90"/>
                <a:gd name="T9" fmla="*/ 2 h 12"/>
                <a:gd name="T10" fmla="*/ 88 w 90"/>
                <a:gd name="T11" fmla="*/ 4 h 12"/>
                <a:gd name="T12" fmla="*/ 3 w 90"/>
                <a:gd name="T13" fmla="*/ 12 h 12"/>
                <a:gd name="T14" fmla="*/ 3 w 90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2">
                  <a:moveTo>
                    <a:pt x="3" y="12"/>
                  </a:moveTo>
                  <a:cubicBezTo>
                    <a:pt x="1" y="12"/>
                    <a:pt x="0" y="12"/>
                    <a:pt x="0" y="11"/>
                  </a:cubicBezTo>
                  <a:cubicBezTo>
                    <a:pt x="0" y="9"/>
                    <a:pt x="1" y="9"/>
                    <a:pt x="2" y="8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9" y="0"/>
                    <a:pt x="90" y="1"/>
                    <a:pt x="90" y="2"/>
                  </a:cubicBezTo>
                  <a:cubicBezTo>
                    <a:pt x="90" y="4"/>
                    <a:pt x="90" y="4"/>
                    <a:pt x="88" y="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1"/>
            <p:cNvSpPr/>
            <p:nvPr/>
          </p:nvSpPr>
          <p:spPr bwMode="auto">
            <a:xfrm>
              <a:off x="746171" y="326807"/>
              <a:ext cx="62884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80 h 81"/>
                <a:gd name="T4" fmla="*/ 1 w 45"/>
                <a:gd name="T5" fmla="*/ 4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1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1" y="81"/>
                    <a:pt x="41" y="80"/>
                    <a:pt x="40" y="8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9"/>
                    <a:pt x="45" y="80"/>
                    <a:pt x="43" y="81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2"/>
            <p:cNvSpPr/>
            <p:nvPr/>
          </p:nvSpPr>
          <p:spPr bwMode="auto">
            <a:xfrm>
              <a:off x="1242186" y="1278286"/>
              <a:ext cx="62296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79 h 81"/>
                <a:gd name="T4" fmla="*/ 1 w 45"/>
                <a:gd name="T5" fmla="*/ 3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0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2" y="81"/>
                    <a:pt x="41" y="80"/>
                    <a:pt x="40" y="79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8"/>
                    <a:pt x="45" y="80"/>
                    <a:pt x="43" y="80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3"/>
            <p:cNvSpPr/>
            <p:nvPr/>
          </p:nvSpPr>
          <p:spPr bwMode="auto">
            <a:xfrm>
              <a:off x="1443766" y="578929"/>
              <a:ext cx="114601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0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4"/>
            <p:cNvSpPr/>
            <p:nvPr/>
          </p:nvSpPr>
          <p:spPr bwMode="auto">
            <a:xfrm>
              <a:off x="492875" y="1074943"/>
              <a:ext cx="114013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1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5"/>
            <p:cNvSpPr/>
            <p:nvPr/>
          </p:nvSpPr>
          <p:spPr bwMode="auto">
            <a:xfrm>
              <a:off x="794950" y="303300"/>
              <a:ext cx="52893" cy="118127"/>
            </a:xfrm>
            <a:custGeom>
              <a:avLst/>
              <a:gdLst>
                <a:gd name="T0" fmla="*/ 36 w 38"/>
                <a:gd name="T1" fmla="*/ 85 h 85"/>
                <a:gd name="T2" fmla="*/ 33 w 38"/>
                <a:gd name="T3" fmla="*/ 83 h 85"/>
                <a:gd name="T4" fmla="*/ 1 w 38"/>
                <a:gd name="T5" fmla="*/ 4 h 85"/>
                <a:gd name="T6" fmla="*/ 2 w 38"/>
                <a:gd name="T7" fmla="*/ 1 h 85"/>
                <a:gd name="T8" fmla="*/ 5 w 38"/>
                <a:gd name="T9" fmla="*/ 2 h 85"/>
                <a:gd name="T10" fmla="*/ 38 w 38"/>
                <a:gd name="T11" fmla="*/ 82 h 85"/>
                <a:gd name="T12" fmla="*/ 36 w 38"/>
                <a:gd name="T13" fmla="*/ 85 h 85"/>
                <a:gd name="T14" fmla="*/ 36 w 38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5">
                  <a:moveTo>
                    <a:pt x="36" y="85"/>
                  </a:moveTo>
                  <a:cubicBezTo>
                    <a:pt x="35" y="85"/>
                    <a:pt x="34" y="84"/>
                    <a:pt x="33" y="8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8" y="83"/>
                    <a:pt x="38" y="84"/>
                    <a:pt x="36" y="85"/>
                  </a:cubicBezTo>
                  <a:cubicBezTo>
                    <a:pt x="36" y="85"/>
                    <a:pt x="36" y="85"/>
                    <a:pt x="36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6"/>
            <p:cNvSpPr/>
            <p:nvPr/>
          </p:nvSpPr>
          <p:spPr bwMode="auto">
            <a:xfrm>
              <a:off x="1202811" y="1296504"/>
              <a:ext cx="52893" cy="116952"/>
            </a:xfrm>
            <a:custGeom>
              <a:avLst/>
              <a:gdLst>
                <a:gd name="T0" fmla="*/ 35 w 38"/>
                <a:gd name="T1" fmla="*/ 84 h 84"/>
                <a:gd name="T2" fmla="*/ 33 w 38"/>
                <a:gd name="T3" fmla="*/ 83 h 84"/>
                <a:gd name="T4" fmla="*/ 0 w 38"/>
                <a:gd name="T5" fmla="*/ 3 h 84"/>
                <a:gd name="T6" fmla="*/ 2 w 38"/>
                <a:gd name="T7" fmla="*/ 0 h 84"/>
                <a:gd name="T8" fmla="*/ 5 w 38"/>
                <a:gd name="T9" fmla="*/ 2 h 84"/>
                <a:gd name="T10" fmla="*/ 37 w 38"/>
                <a:gd name="T11" fmla="*/ 81 h 84"/>
                <a:gd name="T12" fmla="*/ 36 w 38"/>
                <a:gd name="T13" fmla="*/ 84 h 84"/>
                <a:gd name="T14" fmla="*/ 35 w 38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4">
                  <a:moveTo>
                    <a:pt x="35" y="84"/>
                  </a:moveTo>
                  <a:cubicBezTo>
                    <a:pt x="34" y="84"/>
                    <a:pt x="33" y="84"/>
                    <a:pt x="33" y="8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82"/>
                    <a:pt x="37" y="84"/>
                    <a:pt x="36" y="84"/>
                  </a:cubicBezTo>
                  <a:cubicBezTo>
                    <a:pt x="36" y="84"/>
                    <a:pt x="35" y="84"/>
                    <a:pt x="35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7"/>
            <p:cNvSpPr/>
            <p:nvPr/>
          </p:nvSpPr>
          <p:spPr bwMode="auto">
            <a:xfrm>
              <a:off x="1461984" y="628883"/>
              <a:ext cx="118127" cy="51717"/>
            </a:xfrm>
            <a:custGeom>
              <a:avLst/>
              <a:gdLst>
                <a:gd name="T0" fmla="*/ 3 w 85"/>
                <a:gd name="T1" fmla="*/ 37 h 37"/>
                <a:gd name="T2" fmla="*/ 1 w 85"/>
                <a:gd name="T3" fmla="*/ 36 h 37"/>
                <a:gd name="T4" fmla="*/ 2 w 85"/>
                <a:gd name="T5" fmla="*/ 33 h 37"/>
                <a:gd name="T6" fmla="*/ 82 w 85"/>
                <a:gd name="T7" fmla="*/ 0 h 37"/>
                <a:gd name="T8" fmla="*/ 85 w 85"/>
                <a:gd name="T9" fmla="*/ 2 h 37"/>
                <a:gd name="T10" fmla="*/ 83 w 85"/>
                <a:gd name="T11" fmla="*/ 5 h 37"/>
                <a:gd name="T12" fmla="*/ 4 w 85"/>
                <a:gd name="T13" fmla="*/ 37 h 37"/>
                <a:gd name="T14" fmla="*/ 3 w 85"/>
                <a:gd name="T1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7">
                  <a:moveTo>
                    <a:pt x="3" y="37"/>
                  </a:moveTo>
                  <a:cubicBezTo>
                    <a:pt x="2" y="37"/>
                    <a:pt x="1" y="37"/>
                    <a:pt x="1" y="36"/>
                  </a:cubicBezTo>
                  <a:cubicBezTo>
                    <a:pt x="0" y="35"/>
                    <a:pt x="1" y="33"/>
                    <a:pt x="2" y="3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3" y="0"/>
                    <a:pt x="84" y="0"/>
                    <a:pt x="85" y="2"/>
                  </a:cubicBezTo>
                  <a:cubicBezTo>
                    <a:pt x="85" y="3"/>
                    <a:pt x="85" y="4"/>
                    <a:pt x="83" y="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3" y="37"/>
                    <a:pt x="3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8"/>
            <p:cNvSpPr/>
            <p:nvPr/>
          </p:nvSpPr>
          <p:spPr bwMode="auto">
            <a:xfrm>
              <a:off x="470543" y="1036156"/>
              <a:ext cx="118127" cy="52893"/>
            </a:xfrm>
            <a:custGeom>
              <a:avLst/>
              <a:gdLst>
                <a:gd name="T0" fmla="*/ 3 w 85"/>
                <a:gd name="T1" fmla="*/ 38 h 38"/>
                <a:gd name="T2" fmla="*/ 0 w 85"/>
                <a:gd name="T3" fmla="*/ 36 h 38"/>
                <a:gd name="T4" fmla="*/ 2 w 85"/>
                <a:gd name="T5" fmla="*/ 33 h 38"/>
                <a:gd name="T6" fmla="*/ 81 w 85"/>
                <a:gd name="T7" fmla="*/ 1 h 38"/>
                <a:gd name="T8" fmla="*/ 84 w 85"/>
                <a:gd name="T9" fmla="*/ 2 h 38"/>
                <a:gd name="T10" fmla="*/ 83 w 85"/>
                <a:gd name="T11" fmla="*/ 5 h 38"/>
                <a:gd name="T12" fmla="*/ 4 w 85"/>
                <a:gd name="T13" fmla="*/ 38 h 38"/>
                <a:gd name="T14" fmla="*/ 3 w 85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8">
                  <a:moveTo>
                    <a:pt x="3" y="38"/>
                  </a:moveTo>
                  <a:cubicBezTo>
                    <a:pt x="2" y="38"/>
                    <a:pt x="1" y="37"/>
                    <a:pt x="0" y="36"/>
                  </a:cubicBezTo>
                  <a:cubicBezTo>
                    <a:pt x="0" y="35"/>
                    <a:pt x="1" y="34"/>
                    <a:pt x="2" y="33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2" y="0"/>
                    <a:pt x="84" y="1"/>
                    <a:pt x="84" y="2"/>
                  </a:cubicBezTo>
                  <a:cubicBezTo>
                    <a:pt x="85" y="3"/>
                    <a:pt x="84" y="5"/>
                    <a:pt x="83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9"/>
            <p:cNvSpPr/>
            <p:nvPr/>
          </p:nvSpPr>
          <p:spPr bwMode="auto">
            <a:xfrm>
              <a:off x="1187531" y="296247"/>
              <a:ext cx="49954" cy="119890"/>
            </a:xfrm>
            <a:custGeom>
              <a:avLst/>
              <a:gdLst>
                <a:gd name="T0" fmla="*/ 3 w 36"/>
                <a:gd name="T1" fmla="*/ 86 h 86"/>
                <a:gd name="T2" fmla="*/ 2 w 36"/>
                <a:gd name="T3" fmla="*/ 86 h 86"/>
                <a:gd name="T4" fmla="*/ 1 w 36"/>
                <a:gd name="T5" fmla="*/ 82 h 86"/>
                <a:gd name="T6" fmla="*/ 31 w 36"/>
                <a:gd name="T7" fmla="*/ 2 h 86"/>
                <a:gd name="T8" fmla="*/ 34 w 36"/>
                <a:gd name="T9" fmla="*/ 1 h 86"/>
                <a:gd name="T10" fmla="*/ 35 w 36"/>
                <a:gd name="T11" fmla="*/ 4 h 86"/>
                <a:gd name="T12" fmla="*/ 5 w 36"/>
                <a:gd name="T13" fmla="*/ 84 h 86"/>
                <a:gd name="T14" fmla="*/ 3 w 3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6">
                  <a:moveTo>
                    <a:pt x="3" y="86"/>
                  </a:moveTo>
                  <a:cubicBezTo>
                    <a:pt x="3" y="86"/>
                    <a:pt x="2" y="86"/>
                    <a:pt x="2" y="86"/>
                  </a:cubicBezTo>
                  <a:cubicBezTo>
                    <a:pt x="1" y="85"/>
                    <a:pt x="0" y="84"/>
                    <a:pt x="1" y="8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0"/>
                    <a:pt x="34" y="1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5"/>
                    <a:pt x="4" y="86"/>
                    <a:pt x="3" y="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0"/>
            <p:cNvSpPr/>
            <p:nvPr/>
          </p:nvSpPr>
          <p:spPr bwMode="auto">
            <a:xfrm>
              <a:off x="814344" y="1302381"/>
              <a:ext cx="48779" cy="118127"/>
            </a:xfrm>
            <a:custGeom>
              <a:avLst/>
              <a:gdLst>
                <a:gd name="T0" fmla="*/ 2 w 35"/>
                <a:gd name="T1" fmla="*/ 85 h 85"/>
                <a:gd name="T2" fmla="*/ 1 w 35"/>
                <a:gd name="T3" fmla="*/ 85 h 85"/>
                <a:gd name="T4" fmla="*/ 0 w 35"/>
                <a:gd name="T5" fmla="*/ 82 h 85"/>
                <a:gd name="T6" fmla="*/ 30 w 35"/>
                <a:gd name="T7" fmla="*/ 2 h 85"/>
                <a:gd name="T8" fmla="*/ 33 w 35"/>
                <a:gd name="T9" fmla="*/ 0 h 85"/>
                <a:gd name="T10" fmla="*/ 34 w 35"/>
                <a:gd name="T11" fmla="*/ 3 h 85"/>
                <a:gd name="T12" fmla="*/ 4 w 35"/>
                <a:gd name="T13" fmla="*/ 84 h 85"/>
                <a:gd name="T14" fmla="*/ 2 w 35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85">
                  <a:moveTo>
                    <a:pt x="2" y="85"/>
                  </a:moveTo>
                  <a:cubicBezTo>
                    <a:pt x="2" y="85"/>
                    <a:pt x="2" y="85"/>
                    <a:pt x="1" y="85"/>
                  </a:cubicBezTo>
                  <a:cubicBezTo>
                    <a:pt x="0" y="85"/>
                    <a:pt x="0" y="83"/>
                    <a:pt x="0" y="8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32" y="0"/>
                    <a:pt x="33" y="0"/>
                  </a:cubicBezTo>
                  <a:cubicBezTo>
                    <a:pt x="34" y="1"/>
                    <a:pt x="35" y="2"/>
                    <a:pt x="34" y="3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5"/>
                    <a:pt x="3" y="85"/>
                    <a:pt x="2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1"/>
            <p:cNvSpPr/>
            <p:nvPr/>
          </p:nvSpPr>
          <p:spPr bwMode="auto">
            <a:xfrm>
              <a:off x="1469036" y="1022051"/>
              <a:ext cx="118127" cy="48779"/>
            </a:xfrm>
            <a:custGeom>
              <a:avLst/>
              <a:gdLst>
                <a:gd name="T0" fmla="*/ 83 w 85"/>
                <a:gd name="T1" fmla="*/ 35 h 35"/>
                <a:gd name="T2" fmla="*/ 82 w 85"/>
                <a:gd name="T3" fmla="*/ 35 h 35"/>
                <a:gd name="T4" fmla="*/ 1 w 85"/>
                <a:gd name="T5" fmla="*/ 5 h 35"/>
                <a:gd name="T6" fmla="*/ 0 w 85"/>
                <a:gd name="T7" fmla="*/ 2 h 35"/>
                <a:gd name="T8" fmla="*/ 3 w 85"/>
                <a:gd name="T9" fmla="*/ 0 h 35"/>
                <a:gd name="T10" fmla="*/ 83 w 85"/>
                <a:gd name="T11" fmla="*/ 30 h 35"/>
                <a:gd name="T12" fmla="*/ 85 w 85"/>
                <a:gd name="T13" fmla="*/ 33 h 35"/>
                <a:gd name="T14" fmla="*/ 83 w 85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5">
                  <a:moveTo>
                    <a:pt x="83" y="35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1"/>
                    <a:pt x="85" y="32"/>
                    <a:pt x="85" y="33"/>
                  </a:cubicBezTo>
                  <a:cubicBezTo>
                    <a:pt x="84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2"/>
            <p:cNvSpPr/>
            <p:nvPr/>
          </p:nvSpPr>
          <p:spPr bwMode="auto">
            <a:xfrm>
              <a:off x="463490" y="647101"/>
              <a:ext cx="119890" cy="48779"/>
            </a:xfrm>
            <a:custGeom>
              <a:avLst/>
              <a:gdLst>
                <a:gd name="T0" fmla="*/ 83 w 86"/>
                <a:gd name="T1" fmla="*/ 35 h 35"/>
                <a:gd name="T2" fmla="*/ 82 w 86"/>
                <a:gd name="T3" fmla="*/ 35 h 35"/>
                <a:gd name="T4" fmla="*/ 2 w 86"/>
                <a:gd name="T5" fmla="*/ 5 h 35"/>
                <a:gd name="T6" fmla="*/ 0 w 86"/>
                <a:gd name="T7" fmla="*/ 2 h 35"/>
                <a:gd name="T8" fmla="*/ 3 w 86"/>
                <a:gd name="T9" fmla="*/ 0 h 35"/>
                <a:gd name="T10" fmla="*/ 84 w 86"/>
                <a:gd name="T11" fmla="*/ 30 h 35"/>
                <a:gd name="T12" fmla="*/ 85 w 86"/>
                <a:gd name="T13" fmla="*/ 33 h 35"/>
                <a:gd name="T14" fmla="*/ 83 w 86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35">
                  <a:moveTo>
                    <a:pt x="83" y="35"/>
                  </a:moveTo>
                  <a:cubicBezTo>
                    <a:pt x="83" y="35"/>
                    <a:pt x="82" y="35"/>
                    <a:pt x="82" y="3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5" y="31"/>
                    <a:pt x="86" y="32"/>
                    <a:pt x="85" y="33"/>
                  </a:cubicBezTo>
                  <a:cubicBezTo>
                    <a:pt x="85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3"/>
            <p:cNvSpPr/>
            <p:nvPr/>
          </p:nvSpPr>
          <p:spPr bwMode="auto">
            <a:xfrm>
              <a:off x="1144629" y="279204"/>
              <a:ext cx="37612" cy="122828"/>
            </a:xfrm>
            <a:custGeom>
              <a:avLst/>
              <a:gdLst>
                <a:gd name="T0" fmla="*/ 2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2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2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0"/>
                    <a:pt x="24" y="0"/>
                    <a:pt x="25" y="0"/>
                  </a:cubicBezTo>
                  <a:cubicBezTo>
                    <a:pt x="26" y="0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4" y="87"/>
                    <a:pt x="3" y="88"/>
                    <a:pt x="2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4"/>
            <p:cNvSpPr/>
            <p:nvPr/>
          </p:nvSpPr>
          <p:spPr bwMode="auto">
            <a:xfrm>
              <a:off x="868412" y="1315898"/>
              <a:ext cx="37612" cy="122828"/>
            </a:xfrm>
            <a:custGeom>
              <a:avLst/>
              <a:gdLst>
                <a:gd name="T0" fmla="*/ 3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3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3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27" y="1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7"/>
                    <a:pt x="4" y="88"/>
                    <a:pt x="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5"/>
            <p:cNvSpPr/>
            <p:nvPr/>
          </p:nvSpPr>
          <p:spPr bwMode="auto">
            <a:xfrm>
              <a:off x="1483141" y="977386"/>
              <a:ext cx="122241" cy="37612"/>
            </a:xfrm>
            <a:custGeom>
              <a:avLst/>
              <a:gdLst>
                <a:gd name="T0" fmla="*/ 85 w 88"/>
                <a:gd name="T1" fmla="*/ 27 h 27"/>
                <a:gd name="T2" fmla="*/ 85 w 88"/>
                <a:gd name="T3" fmla="*/ 27 h 27"/>
                <a:gd name="T4" fmla="*/ 2 w 88"/>
                <a:gd name="T5" fmla="*/ 5 h 27"/>
                <a:gd name="T6" fmla="*/ 0 w 88"/>
                <a:gd name="T7" fmla="*/ 2 h 27"/>
                <a:gd name="T8" fmla="*/ 3 w 88"/>
                <a:gd name="T9" fmla="*/ 1 h 27"/>
                <a:gd name="T10" fmla="*/ 86 w 88"/>
                <a:gd name="T11" fmla="*/ 23 h 27"/>
                <a:gd name="T12" fmla="*/ 87 w 88"/>
                <a:gd name="T13" fmla="*/ 25 h 27"/>
                <a:gd name="T14" fmla="*/ 85 w 88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7">
                  <a:moveTo>
                    <a:pt x="85" y="27"/>
                  </a:moveTo>
                  <a:cubicBezTo>
                    <a:pt x="85" y="27"/>
                    <a:pt x="85" y="27"/>
                    <a:pt x="85" y="2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3"/>
                    <a:pt x="88" y="24"/>
                    <a:pt x="87" y="25"/>
                  </a:cubicBezTo>
                  <a:cubicBezTo>
                    <a:pt x="87" y="26"/>
                    <a:pt x="86" y="27"/>
                    <a:pt x="85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6"/>
            <p:cNvSpPr/>
            <p:nvPr/>
          </p:nvSpPr>
          <p:spPr bwMode="auto">
            <a:xfrm>
              <a:off x="445272" y="702932"/>
              <a:ext cx="122828" cy="36437"/>
            </a:xfrm>
            <a:custGeom>
              <a:avLst/>
              <a:gdLst>
                <a:gd name="T0" fmla="*/ 86 w 88"/>
                <a:gd name="T1" fmla="*/ 26 h 26"/>
                <a:gd name="T2" fmla="*/ 85 w 88"/>
                <a:gd name="T3" fmla="*/ 26 h 26"/>
                <a:gd name="T4" fmla="*/ 2 w 88"/>
                <a:gd name="T5" fmla="*/ 4 h 26"/>
                <a:gd name="T6" fmla="*/ 1 w 88"/>
                <a:gd name="T7" fmla="*/ 1 h 26"/>
                <a:gd name="T8" fmla="*/ 4 w 88"/>
                <a:gd name="T9" fmla="*/ 0 h 26"/>
                <a:gd name="T10" fmla="*/ 86 w 88"/>
                <a:gd name="T11" fmla="*/ 22 h 26"/>
                <a:gd name="T12" fmla="*/ 88 w 88"/>
                <a:gd name="T13" fmla="*/ 25 h 26"/>
                <a:gd name="T14" fmla="*/ 86 w 88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6">
                  <a:moveTo>
                    <a:pt x="86" y="26"/>
                  </a:moveTo>
                  <a:cubicBezTo>
                    <a:pt x="86" y="26"/>
                    <a:pt x="85" y="26"/>
                    <a:pt x="85" y="2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8" y="22"/>
                    <a:pt x="88" y="23"/>
                    <a:pt x="88" y="25"/>
                  </a:cubicBezTo>
                  <a:cubicBezTo>
                    <a:pt x="88" y="26"/>
                    <a:pt x="87" y="26"/>
                    <a:pt x="8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7"/>
            <p:cNvSpPr/>
            <p:nvPr/>
          </p:nvSpPr>
          <p:spPr bwMode="auto">
            <a:xfrm>
              <a:off x="1222204" y="314466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1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8"/>
            <p:cNvSpPr/>
            <p:nvPr/>
          </p:nvSpPr>
          <p:spPr bwMode="auto">
            <a:xfrm>
              <a:off x="769679" y="1287101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2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9"/>
            <p:cNvSpPr/>
            <p:nvPr/>
          </p:nvSpPr>
          <p:spPr bwMode="auto">
            <a:xfrm>
              <a:off x="1453756" y="1056725"/>
              <a:ext cx="115776" cy="57594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1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3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3" y="37"/>
                    <a:pt x="83" y="38"/>
                    <a:pt x="83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0"/>
            <p:cNvSpPr/>
            <p:nvPr/>
          </p:nvSpPr>
          <p:spPr bwMode="auto">
            <a:xfrm>
              <a:off x="481709" y="604199"/>
              <a:ext cx="115188" cy="57007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0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2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3" y="38"/>
                    <a:pt x="82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1"/>
            <p:cNvSpPr/>
            <p:nvPr/>
          </p:nvSpPr>
          <p:spPr bwMode="auto">
            <a:xfrm>
              <a:off x="1056474" y="259810"/>
              <a:ext cx="15280" cy="124004"/>
            </a:xfrm>
            <a:custGeom>
              <a:avLst/>
              <a:gdLst>
                <a:gd name="T0" fmla="*/ 3 w 11"/>
                <a:gd name="T1" fmla="*/ 89 h 89"/>
                <a:gd name="T2" fmla="*/ 2 w 11"/>
                <a:gd name="T3" fmla="*/ 89 h 89"/>
                <a:gd name="T4" fmla="*/ 0 w 11"/>
                <a:gd name="T5" fmla="*/ 88 h 89"/>
                <a:gd name="T6" fmla="*/ 6 w 11"/>
                <a:gd name="T7" fmla="*/ 2 h 89"/>
                <a:gd name="T8" fmla="*/ 9 w 11"/>
                <a:gd name="T9" fmla="*/ 1 h 89"/>
                <a:gd name="T10" fmla="*/ 11 w 11"/>
                <a:gd name="T11" fmla="*/ 3 h 89"/>
                <a:gd name="T12" fmla="*/ 5 w 11"/>
                <a:gd name="T13" fmla="*/ 88 h 89"/>
                <a:gd name="T14" fmla="*/ 3 w 11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9"/>
                    <a:pt x="0" y="8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1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2"/>
            <p:cNvSpPr/>
            <p:nvPr/>
          </p:nvSpPr>
          <p:spPr bwMode="auto">
            <a:xfrm>
              <a:off x="978899" y="1331179"/>
              <a:ext cx="15280" cy="128705"/>
            </a:xfrm>
            <a:custGeom>
              <a:avLst/>
              <a:gdLst>
                <a:gd name="T0" fmla="*/ 2 w 11"/>
                <a:gd name="T1" fmla="*/ 92 h 92"/>
                <a:gd name="T2" fmla="*/ 2 w 11"/>
                <a:gd name="T3" fmla="*/ 92 h 92"/>
                <a:gd name="T4" fmla="*/ 0 w 11"/>
                <a:gd name="T5" fmla="*/ 89 h 92"/>
                <a:gd name="T6" fmla="*/ 6 w 11"/>
                <a:gd name="T7" fmla="*/ 2 h 92"/>
                <a:gd name="T8" fmla="*/ 9 w 11"/>
                <a:gd name="T9" fmla="*/ 0 h 92"/>
                <a:gd name="T10" fmla="*/ 11 w 11"/>
                <a:gd name="T11" fmla="*/ 2 h 92"/>
                <a:gd name="T12" fmla="*/ 5 w 11"/>
                <a:gd name="T13" fmla="*/ 89 h 92"/>
                <a:gd name="T14" fmla="*/ 2 w 1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0" y="90"/>
                    <a:pt x="0" y="8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10" y="0"/>
                    <a:pt x="11" y="1"/>
                    <a:pt x="11" y="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90"/>
                    <a:pt x="3" y="92"/>
                    <a:pt x="2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3"/>
            <p:cNvSpPr/>
            <p:nvPr/>
          </p:nvSpPr>
          <p:spPr bwMode="auto">
            <a:xfrm>
              <a:off x="1496658" y="890995"/>
              <a:ext cx="126942" cy="17043"/>
            </a:xfrm>
            <a:custGeom>
              <a:avLst/>
              <a:gdLst>
                <a:gd name="T0" fmla="*/ 88 w 91"/>
                <a:gd name="T1" fmla="*/ 12 h 12"/>
                <a:gd name="T2" fmla="*/ 88 w 91"/>
                <a:gd name="T3" fmla="*/ 12 h 12"/>
                <a:gd name="T4" fmla="*/ 3 w 91"/>
                <a:gd name="T5" fmla="*/ 5 h 12"/>
                <a:gd name="T6" fmla="*/ 0 w 91"/>
                <a:gd name="T7" fmla="*/ 2 h 12"/>
                <a:gd name="T8" fmla="*/ 3 w 91"/>
                <a:gd name="T9" fmla="*/ 0 h 12"/>
                <a:gd name="T10" fmla="*/ 88 w 91"/>
                <a:gd name="T11" fmla="*/ 6 h 12"/>
                <a:gd name="T12" fmla="*/ 91 w 91"/>
                <a:gd name="T13" fmla="*/ 9 h 12"/>
                <a:gd name="T14" fmla="*/ 88 w 9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2">
                  <a:moveTo>
                    <a:pt x="88" y="12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90" y="6"/>
                    <a:pt x="91" y="8"/>
                    <a:pt x="91" y="9"/>
                  </a:cubicBezTo>
                  <a:cubicBezTo>
                    <a:pt x="91" y="10"/>
                    <a:pt x="90" y="12"/>
                    <a:pt x="8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4"/>
            <p:cNvSpPr/>
            <p:nvPr/>
          </p:nvSpPr>
          <p:spPr bwMode="auto">
            <a:xfrm>
              <a:off x="427053" y="810481"/>
              <a:ext cx="126942" cy="11166"/>
            </a:xfrm>
            <a:custGeom>
              <a:avLst/>
              <a:gdLst>
                <a:gd name="T0" fmla="*/ 88 w 91"/>
                <a:gd name="T1" fmla="*/ 6 h 8"/>
                <a:gd name="T2" fmla="*/ 88 w 91"/>
                <a:gd name="T3" fmla="*/ 6 h 8"/>
                <a:gd name="T4" fmla="*/ 3 w 91"/>
                <a:gd name="T5" fmla="*/ 3 h 8"/>
                <a:gd name="T6" fmla="*/ 0 w 91"/>
                <a:gd name="T7" fmla="*/ 2 h 8"/>
                <a:gd name="T8" fmla="*/ 3 w 91"/>
                <a:gd name="T9" fmla="*/ 1 h 8"/>
                <a:gd name="T10" fmla="*/ 88 w 91"/>
                <a:gd name="T11" fmla="*/ 7 h 8"/>
                <a:gd name="T12" fmla="*/ 91 w 91"/>
                <a:gd name="T13" fmla="*/ 7 h 8"/>
                <a:gd name="T14" fmla="*/ 88 w 91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8">
                  <a:moveTo>
                    <a:pt x="88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90" y="7"/>
                    <a:pt x="91" y="5"/>
                    <a:pt x="91" y="7"/>
                  </a:cubicBezTo>
                  <a:cubicBezTo>
                    <a:pt x="91" y="8"/>
                    <a:pt x="89" y="6"/>
                    <a:pt x="88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5"/>
            <p:cNvSpPr/>
            <p:nvPr/>
          </p:nvSpPr>
          <p:spPr bwMode="auto">
            <a:xfrm>
              <a:off x="1099964" y="266862"/>
              <a:ext cx="26446" cy="125179"/>
            </a:xfrm>
            <a:custGeom>
              <a:avLst/>
              <a:gdLst>
                <a:gd name="T0" fmla="*/ 2 w 19"/>
                <a:gd name="T1" fmla="*/ 90 h 90"/>
                <a:gd name="T2" fmla="*/ 2 w 19"/>
                <a:gd name="T3" fmla="*/ 90 h 90"/>
                <a:gd name="T4" fmla="*/ 0 w 19"/>
                <a:gd name="T5" fmla="*/ 87 h 90"/>
                <a:gd name="T6" fmla="*/ 14 w 19"/>
                <a:gd name="T7" fmla="*/ 2 h 90"/>
                <a:gd name="T8" fmla="*/ 17 w 19"/>
                <a:gd name="T9" fmla="*/ 0 h 90"/>
                <a:gd name="T10" fmla="*/ 19 w 19"/>
                <a:gd name="T11" fmla="*/ 3 h 90"/>
                <a:gd name="T12" fmla="*/ 5 w 19"/>
                <a:gd name="T13" fmla="*/ 88 h 90"/>
                <a:gd name="T14" fmla="*/ 2 w 19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0">
                  <a:moveTo>
                    <a:pt x="2" y="90"/>
                  </a:moveTo>
                  <a:cubicBezTo>
                    <a:pt x="2" y="90"/>
                    <a:pt x="2" y="90"/>
                    <a:pt x="2" y="90"/>
                  </a:cubicBezTo>
                  <a:cubicBezTo>
                    <a:pt x="1" y="90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1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90"/>
                    <a:pt x="2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6"/>
            <p:cNvSpPr/>
            <p:nvPr/>
          </p:nvSpPr>
          <p:spPr bwMode="auto">
            <a:xfrm>
              <a:off x="924243" y="1325889"/>
              <a:ext cx="26446" cy="124004"/>
            </a:xfrm>
            <a:custGeom>
              <a:avLst/>
              <a:gdLst>
                <a:gd name="T0" fmla="*/ 3 w 19"/>
                <a:gd name="T1" fmla="*/ 89 h 89"/>
                <a:gd name="T2" fmla="*/ 2 w 19"/>
                <a:gd name="T3" fmla="*/ 89 h 89"/>
                <a:gd name="T4" fmla="*/ 0 w 19"/>
                <a:gd name="T5" fmla="*/ 87 h 89"/>
                <a:gd name="T6" fmla="*/ 14 w 19"/>
                <a:gd name="T7" fmla="*/ 2 h 89"/>
                <a:gd name="T8" fmla="*/ 17 w 19"/>
                <a:gd name="T9" fmla="*/ 0 h 89"/>
                <a:gd name="T10" fmla="*/ 19 w 19"/>
                <a:gd name="T11" fmla="*/ 3 h 89"/>
                <a:gd name="T12" fmla="*/ 5 w 19"/>
                <a:gd name="T13" fmla="*/ 88 h 89"/>
                <a:gd name="T14" fmla="*/ 3 w 19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0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7"/>
            <p:cNvSpPr/>
            <p:nvPr/>
          </p:nvSpPr>
          <p:spPr bwMode="auto">
            <a:xfrm>
              <a:off x="1492544" y="932721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6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2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6" y="19"/>
                    <a:pt x="86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8" y="15"/>
                    <a:pt x="89" y="16"/>
                    <a:pt x="89" y="17"/>
                  </a:cubicBezTo>
                  <a:cubicBezTo>
                    <a:pt x="89" y="18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8"/>
            <p:cNvSpPr/>
            <p:nvPr/>
          </p:nvSpPr>
          <p:spPr bwMode="auto">
            <a:xfrm>
              <a:off x="434106" y="757588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7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3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7" y="19"/>
                    <a:pt x="87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9" y="15"/>
                    <a:pt x="89" y="16"/>
                    <a:pt x="89" y="17"/>
                  </a:cubicBezTo>
                  <a:cubicBezTo>
                    <a:pt x="89" y="19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9"/>
            <p:cNvSpPr/>
            <p:nvPr/>
          </p:nvSpPr>
          <p:spPr bwMode="auto">
            <a:xfrm>
              <a:off x="1381470" y="463153"/>
              <a:ext cx="95794" cy="85216"/>
            </a:xfrm>
            <a:custGeom>
              <a:avLst/>
              <a:gdLst>
                <a:gd name="T0" fmla="*/ 2 w 69"/>
                <a:gd name="T1" fmla="*/ 61 h 61"/>
                <a:gd name="T2" fmla="*/ 0 w 69"/>
                <a:gd name="T3" fmla="*/ 60 h 61"/>
                <a:gd name="T4" fmla="*/ 1 w 69"/>
                <a:gd name="T5" fmla="*/ 57 h 61"/>
                <a:gd name="T6" fmla="*/ 65 w 69"/>
                <a:gd name="T7" fmla="*/ 1 h 61"/>
                <a:gd name="T8" fmla="*/ 69 w 69"/>
                <a:gd name="T9" fmla="*/ 1 h 61"/>
                <a:gd name="T10" fmla="*/ 68 w 69"/>
                <a:gd name="T11" fmla="*/ 4 h 61"/>
                <a:gd name="T12" fmla="*/ 4 w 69"/>
                <a:gd name="T13" fmla="*/ 61 h 61"/>
                <a:gd name="T14" fmla="*/ 2 w 69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1">
                  <a:moveTo>
                    <a:pt x="2" y="61"/>
                  </a:moveTo>
                  <a:cubicBezTo>
                    <a:pt x="2" y="61"/>
                    <a:pt x="1" y="61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0"/>
                    <a:pt x="69" y="1"/>
                  </a:cubicBezTo>
                  <a:cubicBezTo>
                    <a:pt x="69" y="2"/>
                    <a:pt x="69" y="3"/>
                    <a:pt x="68" y="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1"/>
                    <a:pt x="3" y="61"/>
                    <a:pt x="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0"/>
            <p:cNvSpPr/>
            <p:nvPr/>
          </p:nvSpPr>
          <p:spPr bwMode="auto">
            <a:xfrm>
              <a:off x="573389" y="1168387"/>
              <a:ext cx="96382" cy="86391"/>
            </a:xfrm>
            <a:custGeom>
              <a:avLst/>
              <a:gdLst>
                <a:gd name="T0" fmla="*/ 2 w 69"/>
                <a:gd name="T1" fmla="*/ 62 h 62"/>
                <a:gd name="T2" fmla="*/ 0 w 69"/>
                <a:gd name="T3" fmla="*/ 61 h 62"/>
                <a:gd name="T4" fmla="*/ 1 w 69"/>
                <a:gd name="T5" fmla="*/ 58 h 62"/>
                <a:gd name="T6" fmla="*/ 65 w 69"/>
                <a:gd name="T7" fmla="*/ 1 h 62"/>
                <a:gd name="T8" fmla="*/ 69 w 69"/>
                <a:gd name="T9" fmla="*/ 1 h 62"/>
                <a:gd name="T10" fmla="*/ 68 w 69"/>
                <a:gd name="T11" fmla="*/ 5 h 62"/>
                <a:gd name="T12" fmla="*/ 4 w 69"/>
                <a:gd name="T13" fmla="*/ 61 h 62"/>
                <a:gd name="T14" fmla="*/ 2 w 69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2">
                  <a:moveTo>
                    <a:pt x="2" y="62"/>
                  </a:moveTo>
                  <a:cubicBezTo>
                    <a:pt x="2" y="62"/>
                    <a:pt x="1" y="62"/>
                    <a:pt x="0" y="61"/>
                  </a:cubicBezTo>
                  <a:cubicBezTo>
                    <a:pt x="0" y="60"/>
                    <a:pt x="0" y="59"/>
                    <a:pt x="1" y="58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1"/>
                    <a:pt x="69" y="1"/>
                  </a:cubicBezTo>
                  <a:cubicBezTo>
                    <a:pt x="69" y="2"/>
                    <a:pt x="69" y="4"/>
                    <a:pt x="68" y="5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2"/>
                    <a:pt x="3" y="62"/>
                    <a:pt x="2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1"/>
            <p:cNvSpPr/>
            <p:nvPr/>
          </p:nvSpPr>
          <p:spPr bwMode="auto">
            <a:xfrm>
              <a:off x="1335042" y="1214227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7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4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8" y="70"/>
                    <a:pt x="58" y="69"/>
                    <a:pt x="57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0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2"/>
            <p:cNvSpPr/>
            <p:nvPr/>
          </p:nvSpPr>
          <p:spPr bwMode="auto">
            <a:xfrm>
              <a:off x="629220" y="406146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8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5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9" y="70"/>
                    <a:pt x="58" y="69"/>
                    <a:pt x="58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1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3"/>
            <p:cNvSpPr/>
            <p:nvPr/>
          </p:nvSpPr>
          <p:spPr bwMode="auto">
            <a:xfrm>
              <a:off x="1349147" y="421426"/>
              <a:ext cx="89330" cy="93444"/>
            </a:xfrm>
            <a:custGeom>
              <a:avLst/>
              <a:gdLst>
                <a:gd name="T0" fmla="*/ 2 w 64"/>
                <a:gd name="T1" fmla="*/ 67 h 67"/>
                <a:gd name="T2" fmla="*/ 1 w 64"/>
                <a:gd name="T3" fmla="*/ 67 h 67"/>
                <a:gd name="T4" fmla="*/ 1 w 64"/>
                <a:gd name="T5" fmla="*/ 63 h 67"/>
                <a:gd name="T6" fmla="*/ 59 w 64"/>
                <a:gd name="T7" fmla="*/ 1 h 67"/>
                <a:gd name="T8" fmla="*/ 63 w 64"/>
                <a:gd name="T9" fmla="*/ 1 h 67"/>
                <a:gd name="T10" fmla="*/ 63 w 64"/>
                <a:gd name="T11" fmla="*/ 4 h 67"/>
                <a:gd name="T12" fmla="*/ 4 w 64"/>
                <a:gd name="T13" fmla="*/ 67 h 67"/>
                <a:gd name="T14" fmla="*/ 2 w 64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7">
                  <a:moveTo>
                    <a:pt x="2" y="67"/>
                  </a:moveTo>
                  <a:cubicBezTo>
                    <a:pt x="2" y="67"/>
                    <a:pt x="1" y="67"/>
                    <a:pt x="1" y="67"/>
                  </a:cubicBezTo>
                  <a:cubicBezTo>
                    <a:pt x="0" y="66"/>
                    <a:pt x="0" y="64"/>
                    <a:pt x="1" y="63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60" y="0"/>
                    <a:pt x="62" y="0"/>
                    <a:pt x="63" y="1"/>
                  </a:cubicBezTo>
                  <a:cubicBezTo>
                    <a:pt x="64" y="2"/>
                    <a:pt x="64" y="3"/>
                    <a:pt x="63" y="4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3" y="67"/>
                    <a:pt x="3" y="67"/>
                    <a:pt x="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4"/>
            <p:cNvSpPr/>
            <p:nvPr/>
          </p:nvSpPr>
          <p:spPr bwMode="auto">
            <a:xfrm>
              <a:off x="612177" y="1201886"/>
              <a:ext cx="89330" cy="94619"/>
            </a:xfrm>
            <a:custGeom>
              <a:avLst/>
              <a:gdLst>
                <a:gd name="T0" fmla="*/ 3 w 64"/>
                <a:gd name="T1" fmla="*/ 68 h 68"/>
                <a:gd name="T2" fmla="*/ 1 w 64"/>
                <a:gd name="T3" fmla="*/ 67 h 68"/>
                <a:gd name="T4" fmla="*/ 1 w 64"/>
                <a:gd name="T5" fmla="*/ 64 h 68"/>
                <a:gd name="T6" fmla="*/ 60 w 64"/>
                <a:gd name="T7" fmla="*/ 1 h 68"/>
                <a:gd name="T8" fmla="*/ 63 w 64"/>
                <a:gd name="T9" fmla="*/ 1 h 68"/>
                <a:gd name="T10" fmla="*/ 63 w 64"/>
                <a:gd name="T11" fmla="*/ 5 h 68"/>
                <a:gd name="T12" fmla="*/ 5 w 64"/>
                <a:gd name="T13" fmla="*/ 67 h 68"/>
                <a:gd name="T14" fmla="*/ 3 w 64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8">
                  <a:moveTo>
                    <a:pt x="3" y="68"/>
                  </a:moveTo>
                  <a:cubicBezTo>
                    <a:pt x="2" y="68"/>
                    <a:pt x="2" y="67"/>
                    <a:pt x="1" y="67"/>
                  </a:cubicBezTo>
                  <a:cubicBezTo>
                    <a:pt x="0" y="66"/>
                    <a:pt x="0" y="65"/>
                    <a:pt x="1" y="64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1" y="0"/>
                    <a:pt x="62" y="0"/>
                    <a:pt x="63" y="1"/>
                  </a:cubicBezTo>
                  <a:cubicBezTo>
                    <a:pt x="64" y="2"/>
                    <a:pt x="64" y="4"/>
                    <a:pt x="63" y="5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8"/>
                    <a:pt x="3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5"/>
            <p:cNvSpPr/>
            <p:nvPr/>
          </p:nvSpPr>
          <p:spPr bwMode="auto">
            <a:xfrm>
              <a:off x="1368541" y="1182491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1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7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4" y="64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4"/>
                    <a:pt x="66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6"/>
            <p:cNvSpPr/>
            <p:nvPr/>
          </p:nvSpPr>
          <p:spPr bwMode="auto">
            <a:xfrm>
              <a:off x="588669" y="446697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0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6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3" y="63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0"/>
                    <a:pt x="67" y="62"/>
                    <a:pt x="66" y="63"/>
                  </a:cubicBezTo>
                  <a:cubicBezTo>
                    <a:pt x="66" y="63"/>
                    <a:pt x="65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7"/>
            <p:cNvSpPr/>
            <p:nvPr/>
          </p:nvSpPr>
          <p:spPr bwMode="auto">
            <a:xfrm>
              <a:off x="1406153" y="503704"/>
              <a:ext cx="104610" cy="76988"/>
            </a:xfrm>
            <a:custGeom>
              <a:avLst/>
              <a:gdLst>
                <a:gd name="T0" fmla="*/ 3 w 75"/>
                <a:gd name="T1" fmla="*/ 55 h 55"/>
                <a:gd name="T2" fmla="*/ 1 w 75"/>
                <a:gd name="T3" fmla="*/ 54 h 55"/>
                <a:gd name="T4" fmla="*/ 1 w 75"/>
                <a:gd name="T5" fmla="*/ 51 h 55"/>
                <a:gd name="T6" fmla="*/ 71 w 75"/>
                <a:gd name="T7" fmla="*/ 0 h 55"/>
                <a:gd name="T8" fmla="*/ 74 w 75"/>
                <a:gd name="T9" fmla="*/ 1 h 55"/>
                <a:gd name="T10" fmla="*/ 73 w 75"/>
                <a:gd name="T11" fmla="*/ 4 h 55"/>
                <a:gd name="T12" fmla="*/ 4 w 75"/>
                <a:gd name="T13" fmla="*/ 55 h 55"/>
                <a:gd name="T14" fmla="*/ 3 w 75"/>
                <a:gd name="T1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5">
                  <a:moveTo>
                    <a:pt x="3" y="55"/>
                  </a:moveTo>
                  <a:cubicBezTo>
                    <a:pt x="2" y="55"/>
                    <a:pt x="1" y="55"/>
                    <a:pt x="1" y="54"/>
                  </a:cubicBezTo>
                  <a:cubicBezTo>
                    <a:pt x="0" y="53"/>
                    <a:pt x="0" y="52"/>
                    <a:pt x="1" y="5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3" y="0"/>
                    <a:pt x="74" y="1"/>
                  </a:cubicBezTo>
                  <a:cubicBezTo>
                    <a:pt x="75" y="2"/>
                    <a:pt x="74" y="3"/>
                    <a:pt x="73" y="4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8"/>
            <p:cNvSpPr/>
            <p:nvPr/>
          </p:nvSpPr>
          <p:spPr bwMode="auto">
            <a:xfrm>
              <a:off x="539891" y="1136651"/>
              <a:ext cx="104610" cy="77576"/>
            </a:xfrm>
            <a:custGeom>
              <a:avLst/>
              <a:gdLst>
                <a:gd name="T0" fmla="*/ 3 w 75"/>
                <a:gd name="T1" fmla="*/ 56 h 56"/>
                <a:gd name="T2" fmla="*/ 1 w 75"/>
                <a:gd name="T3" fmla="*/ 55 h 56"/>
                <a:gd name="T4" fmla="*/ 2 w 75"/>
                <a:gd name="T5" fmla="*/ 52 h 56"/>
                <a:gd name="T6" fmla="*/ 71 w 75"/>
                <a:gd name="T7" fmla="*/ 1 h 56"/>
                <a:gd name="T8" fmla="*/ 74 w 75"/>
                <a:gd name="T9" fmla="*/ 2 h 56"/>
                <a:gd name="T10" fmla="*/ 74 w 75"/>
                <a:gd name="T11" fmla="*/ 5 h 56"/>
                <a:gd name="T12" fmla="*/ 4 w 75"/>
                <a:gd name="T13" fmla="*/ 55 h 56"/>
                <a:gd name="T14" fmla="*/ 3 w 75"/>
                <a:gd name="T1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6">
                  <a:moveTo>
                    <a:pt x="3" y="56"/>
                  </a:moveTo>
                  <a:cubicBezTo>
                    <a:pt x="2" y="56"/>
                    <a:pt x="2" y="56"/>
                    <a:pt x="1" y="55"/>
                  </a:cubicBezTo>
                  <a:cubicBezTo>
                    <a:pt x="0" y="54"/>
                    <a:pt x="1" y="52"/>
                    <a:pt x="2" y="52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2"/>
                  </a:cubicBezTo>
                  <a:cubicBezTo>
                    <a:pt x="75" y="3"/>
                    <a:pt x="75" y="4"/>
                    <a:pt x="74" y="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6"/>
                    <a:pt x="4" y="56"/>
                    <a:pt x="3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9"/>
            <p:cNvSpPr/>
            <p:nvPr/>
          </p:nvSpPr>
          <p:spPr bwMode="auto">
            <a:xfrm>
              <a:off x="1303306" y="1239498"/>
              <a:ext cx="78164" cy="104610"/>
            </a:xfrm>
            <a:custGeom>
              <a:avLst/>
              <a:gdLst>
                <a:gd name="T0" fmla="*/ 53 w 56"/>
                <a:gd name="T1" fmla="*/ 75 h 75"/>
                <a:gd name="T2" fmla="*/ 51 w 56"/>
                <a:gd name="T3" fmla="*/ 74 h 75"/>
                <a:gd name="T4" fmla="*/ 1 w 56"/>
                <a:gd name="T5" fmla="*/ 5 h 75"/>
                <a:gd name="T6" fmla="*/ 1 w 56"/>
                <a:gd name="T7" fmla="*/ 1 h 75"/>
                <a:gd name="T8" fmla="*/ 4 w 56"/>
                <a:gd name="T9" fmla="*/ 2 h 75"/>
                <a:gd name="T10" fmla="*/ 55 w 56"/>
                <a:gd name="T11" fmla="*/ 71 h 75"/>
                <a:gd name="T12" fmla="*/ 54 w 56"/>
                <a:gd name="T13" fmla="*/ 74 h 75"/>
                <a:gd name="T14" fmla="*/ 53 w 56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5">
                  <a:moveTo>
                    <a:pt x="53" y="75"/>
                  </a:moveTo>
                  <a:cubicBezTo>
                    <a:pt x="52" y="75"/>
                    <a:pt x="52" y="74"/>
                    <a:pt x="51" y="7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6" y="72"/>
                    <a:pt x="56" y="74"/>
                    <a:pt x="54" y="74"/>
                  </a:cubicBezTo>
                  <a:cubicBezTo>
                    <a:pt x="54" y="75"/>
                    <a:pt x="54" y="75"/>
                    <a:pt x="53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0"/>
            <p:cNvSpPr/>
            <p:nvPr/>
          </p:nvSpPr>
          <p:spPr bwMode="auto">
            <a:xfrm>
              <a:off x="669771" y="374411"/>
              <a:ext cx="77576" cy="102847"/>
            </a:xfrm>
            <a:custGeom>
              <a:avLst/>
              <a:gdLst>
                <a:gd name="T0" fmla="*/ 54 w 56"/>
                <a:gd name="T1" fmla="*/ 74 h 74"/>
                <a:gd name="T2" fmla="*/ 52 w 56"/>
                <a:gd name="T3" fmla="*/ 73 h 74"/>
                <a:gd name="T4" fmla="*/ 1 w 56"/>
                <a:gd name="T5" fmla="*/ 4 h 74"/>
                <a:gd name="T6" fmla="*/ 2 w 56"/>
                <a:gd name="T7" fmla="*/ 1 h 74"/>
                <a:gd name="T8" fmla="*/ 5 w 56"/>
                <a:gd name="T9" fmla="*/ 1 h 74"/>
                <a:gd name="T10" fmla="*/ 55 w 56"/>
                <a:gd name="T11" fmla="*/ 70 h 74"/>
                <a:gd name="T12" fmla="*/ 55 w 56"/>
                <a:gd name="T13" fmla="*/ 74 h 74"/>
                <a:gd name="T14" fmla="*/ 54 w 56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4">
                  <a:moveTo>
                    <a:pt x="54" y="74"/>
                  </a:moveTo>
                  <a:cubicBezTo>
                    <a:pt x="53" y="74"/>
                    <a:pt x="52" y="74"/>
                    <a:pt x="52" y="7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6" y="71"/>
                    <a:pt x="56" y="73"/>
                    <a:pt x="55" y="74"/>
                  </a:cubicBezTo>
                  <a:cubicBezTo>
                    <a:pt x="55" y="74"/>
                    <a:pt x="54" y="74"/>
                    <a:pt x="54" y="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1"/>
            <p:cNvSpPr/>
            <p:nvPr/>
          </p:nvSpPr>
          <p:spPr bwMode="auto">
            <a:xfrm>
              <a:off x="1282149" y="356192"/>
              <a:ext cx="74050" cy="106961"/>
            </a:xfrm>
            <a:custGeom>
              <a:avLst/>
              <a:gdLst>
                <a:gd name="T0" fmla="*/ 3 w 53"/>
                <a:gd name="T1" fmla="*/ 77 h 77"/>
                <a:gd name="T2" fmla="*/ 2 w 53"/>
                <a:gd name="T3" fmla="*/ 77 h 77"/>
                <a:gd name="T4" fmla="*/ 1 w 53"/>
                <a:gd name="T5" fmla="*/ 73 h 77"/>
                <a:gd name="T6" fmla="*/ 48 w 53"/>
                <a:gd name="T7" fmla="*/ 2 h 77"/>
                <a:gd name="T8" fmla="*/ 51 w 53"/>
                <a:gd name="T9" fmla="*/ 1 h 77"/>
                <a:gd name="T10" fmla="*/ 52 w 53"/>
                <a:gd name="T11" fmla="*/ 4 h 77"/>
                <a:gd name="T12" fmla="*/ 5 w 53"/>
                <a:gd name="T13" fmla="*/ 76 h 77"/>
                <a:gd name="T14" fmla="*/ 3 w 53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7">
                  <a:moveTo>
                    <a:pt x="3" y="77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1" y="76"/>
                    <a:pt x="0" y="74"/>
                    <a:pt x="1" y="7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9" y="1"/>
                    <a:pt x="50" y="0"/>
                    <a:pt x="51" y="1"/>
                  </a:cubicBezTo>
                  <a:cubicBezTo>
                    <a:pt x="52" y="2"/>
                    <a:pt x="53" y="3"/>
                    <a:pt x="52" y="4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4" y="77"/>
                    <a:pt x="4" y="77"/>
                    <a:pt x="3" y="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2"/>
            <p:cNvSpPr/>
            <p:nvPr/>
          </p:nvSpPr>
          <p:spPr bwMode="auto">
            <a:xfrm>
              <a:off x="694454" y="1254778"/>
              <a:ext cx="74050" cy="105785"/>
            </a:xfrm>
            <a:custGeom>
              <a:avLst/>
              <a:gdLst>
                <a:gd name="T0" fmla="*/ 3 w 53"/>
                <a:gd name="T1" fmla="*/ 76 h 76"/>
                <a:gd name="T2" fmla="*/ 2 w 53"/>
                <a:gd name="T3" fmla="*/ 76 h 76"/>
                <a:gd name="T4" fmla="*/ 1 w 53"/>
                <a:gd name="T5" fmla="*/ 73 h 76"/>
                <a:gd name="T6" fmla="*/ 48 w 53"/>
                <a:gd name="T7" fmla="*/ 1 h 76"/>
                <a:gd name="T8" fmla="*/ 51 w 53"/>
                <a:gd name="T9" fmla="*/ 0 h 76"/>
                <a:gd name="T10" fmla="*/ 52 w 53"/>
                <a:gd name="T11" fmla="*/ 4 h 76"/>
                <a:gd name="T12" fmla="*/ 5 w 53"/>
                <a:gd name="T13" fmla="*/ 75 h 76"/>
                <a:gd name="T14" fmla="*/ 3 w 53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6">
                  <a:moveTo>
                    <a:pt x="3" y="76"/>
                  </a:moveTo>
                  <a:cubicBezTo>
                    <a:pt x="3" y="76"/>
                    <a:pt x="2" y="76"/>
                    <a:pt x="2" y="76"/>
                  </a:cubicBezTo>
                  <a:cubicBezTo>
                    <a:pt x="1" y="75"/>
                    <a:pt x="0" y="74"/>
                    <a:pt x="1" y="7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9" y="0"/>
                    <a:pt x="50" y="0"/>
                    <a:pt x="51" y="0"/>
                  </a:cubicBezTo>
                  <a:cubicBezTo>
                    <a:pt x="52" y="1"/>
                    <a:pt x="53" y="2"/>
                    <a:pt x="52" y="4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5" y="76"/>
                    <a:pt x="4" y="76"/>
                    <a:pt x="3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3"/>
            <p:cNvSpPr/>
            <p:nvPr/>
          </p:nvSpPr>
          <p:spPr bwMode="auto">
            <a:xfrm>
              <a:off x="1420258" y="1116670"/>
              <a:ext cx="106961" cy="72874"/>
            </a:xfrm>
            <a:custGeom>
              <a:avLst/>
              <a:gdLst>
                <a:gd name="T0" fmla="*/ 75 w 77"/>
                <a:gd name="T1" fmla="*/ 52 h 52"/>
                <a:gd name="T2" fmla="*/ 73 w 77"/>
                <a:gd name="T3" fmla="*/ 51 h 52"/>
                <a:gd name="T4" fmla="*/ 2 w 77"/>
                <a:gd name="T5" fmla="*/ 4 h 52"/>
                <a:gd name="T6" fmla="*/ 1 w 77"/>
                <a:gd name="T7" fmla="*/ 1 h 52"/>
                <a:gd name="T8" fmla="*/ 4 w 77"/>
                <a:gd name="T9" fmla="*/ 0 h 52"/>
                <a:gd name="T10" fmla="*/ 76 w 77"/>
                <a:gd name="T11" fmla="*/ 47 h 52"/>
                <a:gd name="T12" fmla="*/ 77 w 77"/>
                <a:gd name="T13" fmla="*/ 51 h 52"/>
                <a:gd name="T14" fmla="*/ 75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5" y="52"/>
                  </a:moveTo>
                  <a:cubicBezTo>
                    <a:pt x="74" y="52"/>
                    <a:pt x="74" y="52"/>
                    <a:pt x="73" y="5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7" y="48"/>
                    <a:pt x="77" y="50"/>
                    <a:pt x="77" y="51"/>
                  </a:cubicBezTo>
                  <a:cubicBezTo>
                    <a:pt x="76" y="51"/>
                    <a:pt x="75" y="52"/>
                    <a:pt x="75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4"/>
            <p:cNvSpPr/>
            <p:nvPr/>
          </p:nvSpPr>
          <p:spPr bwMode="auto">
            <a:xfrm>
              <a:off x="523435" y="528974"/>
              <a:ext cx="106961" cy="72287"/>
            </a:xfrm>
            <a:custGeom>
              <a:avLst/>
              <a:gdLst>
                <a:gd name="T0" fmla="*/ 74 w 77"/>
                <a:gd name="T1" fmla="*/ 52 h 52"/>
                <a:gd name="T2" fmla="*/ 73 w 77"/>
                <a:gd name="T3" fmla="*/ 52 h 52"/>
                <a:gd name="T4" fmla="*/ 1 w 77"/>
                <a:gd name="T5" fmla="*/ 5 h 52"/>
                <a:gd name="T6" fmla="*/ 1 w 77"/>
                <a:gd name="T7" fmla="*/ 1 h 52"/>
                <a:gd name="T8" fmla="*/ 4 w 77"/>
                <a:gd name="T9" fmla="*/ 1 h 52"/>
                <a:gd name="T10" fmla="*/ 76 w 77"/>
                <a:gd name="T11" fmla="*/ 48 h 52"/>
                <a:gd name="T12" fmla="*/ 76 w 77"/>
                <a:gd name="T13" fmla="*/ 51 h 52"/>
                <a:gd name="T14" fmla="*/ 74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4" y="52"/>
                  </a:moveTo>
                  <a:cubicBezTo>
                    <a:pt x="74" y="52"/>
                    <a:pt x="73" y="52"/>
                    <a:pt x="73" y="52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7" y="48"/>
                    <a:pt x="77" y="50"/>
                    <a:pt x="76" y="51"/>
                  </a:cubicBezTo>
                  <a:cubicBezTo>
                    <a:pt x="76" y="52"/>
                    <a:pt x="75" y="52"/>
                    <a:pt x="74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5"/>
            <p:cNvSpPr/>
            <p:nvPr/>
          </p:nvSpPr>
          <p:spPr bwMode="auto">
            <a:xfrm>
              <a:off x="1314473" y="383814"/>
              <a:ext cx="80514" cy="101671"/>
            </a:xfrm>
            <a:custGeom>
              <a:avLst/>
              <a:gdLst>
                <a:gd name="T0" fmla="*/ 2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3 w 58"/>
                <a:gd name="T7" fmla="*/ 2 h 73"/>
                <a:gd name="T8" fmla="*/ 57 w 58"/>
                <a:gd name="T9" fmla="*/ 1 h 73"/>
                <a:gd name="T10" fmla="*/ 57 w 58"/>
                <a:gd name="T11" fmla="*/ 4 h 73"/>
                <a:gd name="T12" fmla="*/ 4 w 58"/>
                <a:gd name="T13" fmla="*/ 72 h 73"/>
                <a:gd name="T14" fmla="*/ 2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2" y="73"/>
                  </a:moveTo>
                  <a:cubicBezTo>
                    <a:pt x="2" y="73"/>
                    <a:pt x="1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3"/>
                    <a:pt x="57" y="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3"/>
                    <a:pt x="3" y="73"/>
                    <a:pt x="2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6"/>
            <p:cNvSpPr/>
            <p:nvPr/>
          </p:nvSpPr>
          <p:spPr bwMode="auto">
            <a:xfrm>
              <a:off x="655666" y="1231270"/>
              <a:ext cx="80514" cy="101671"/>
            </a:xfrm>
            <a:custGeom>
              <a:avLst/>
              <a:gdLst>
                <a:gd name="T0" fmla="*/ 3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4 w 58"/>
                <a:gd name="T7" fmla="*/ 2 h 73"/>
                <a:gd name="T8" fmla="*/ 57 w 58"/>
                <a:gd name="T9" fmla="*/ 1 h 73"/>
                <a:gd name="T10" fmla="*/ 57 w 58"/>
                <a:gd name="T11" fmla="*/ 5 h 73"/>
                <a:gd name="T12" fmla="*/ 5 w 58"/>
                <a:gd name="T13" fmla="*/ 72 h 73"/>
                <a:gd name="T14" fmla="*/ 3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3" y="73"/>
                  </a:moveTo>
                  <a:cubicBezTo>
                    <a:pt x="2" y="73"/>
                    <a:pt x="2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4"/>
                    <a:pt x="57" y="5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4" y="73"/>
                    <a:pt x="4" y="73"/>
                    <a:pt x="3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7"/>
            <p:cNvSpPr/>
            <p:nvPr/>
          </p:nvSpPr>
          <p:spPr bwMode="auto">
            <a:xfrm>
              <a:off x="1397925" y="1147818"/>
              <a:ext cx="101671" cy="80514"/>
            </a:xfrm>
            <a:custGeom>
              <a:avLst/>
              <a:gdLst>
                <a:gd name="T0" fmla="*/ 70 w 73"/>
                <a:gd name="T1" fmla="*/ 58 h 58"/>
                <a:gd name="T2" fmla="*/ 69 w 73"/>
                <a:gd name="T3" fmla="*/ 57 h 58"/>
                <a:gd name="T4" fmla="*/ 1 w 73"/>
                <a:gd name="T5" fmla="*/ 5 h 58"/>
                <a:gd name="T6" fmla="*/ 1 w 73"/>
                <a:gd name="T7" fmla="*/ 1 h 58"/>
                <a:gd name="T8" fmla="*/ 4 w 73"/>
                <a:gd name="T9" fmla="*/ 1 h 58"/>
                <a:gd name="T10" fmla="*/ 72 w 73"/>
                <a:gd name="T11" fmla="*/ 54 h 58"/>
                <a:gd name="T12" fmla="*/ 72 w 73"/>
                <a:gd name="T13" fmla="*/ 57 h 58"/>
                <a:gd name="T14" fmla="*/ 70 w 73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8">
                  <a:moveTo>
                    <a:pt x="70" y="58"/>
                  </a:moveTo>
                  <a:cubicBezTo>
                    <a:pt x="70" y="58"/>
                    <a:pt x="69" y="58"/>
                    <a:pt x="69" y="5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3" y="55"/>
                    <a:pt x="73" y="56"/>
                    <a:pt x="72" y="57"/>
                  </a:cubicBezTo>
                  <a:cubicBezTo>
                    <a:pt x="72" y="58"/>
                    <a:pt x="71" y="58"/>
                    <a:pt x="7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8"/>
            <p:cNvSpPr/>
            <p:nvPr/>
          </p:nvSpPr>
          <p:spPr bwMode="auto">
            <a:xfrm>
              <a:off x="551057" y="489599"/>
              <a:ext cx="101671" cy="79927"/>
            </a:xfrm>
            <a:custGeom>
              <a:avLst/>
              <a:gdLst>
                <a:gd name="T0" fmla="*/ 70 w 73"/>
                <a:gd name="T1" fmla="*/ 57 h 57"/>
                <a:gd name="T2" fmla="*/ 69 w 73"/>
                <a:gd name="T3" fmla="*/ 57 h 57"/>
                <a:gd name="T4" fmla="*/ 1 w 73"/>
                <a:gd name="T5" fmla="*/ 4 h 57"/>
                <a:gd name="T6" fmla="*/ 1 w 73"/>
                <a:gd name="T7" fmla="*/ 1 h 57"/>
                <a:gd name="T8" fmla="*/ 4 w 73"/>
                <a:gd name="T9" fmla="*/ 0 h 57"/>
                <a:gd name="T10" fmla="*/ 72 w 73"/>
                <a:gd name="T11" fmla="*/ 53 h 57"/>
                <a:gd name="T12" fmla="*/ 72 w 73"/>
                <a:gd name="T13" fmla="*/ 56 h 57"/>
                <a:gd name="T14" fmla="*/ 70 w 73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7">
                  <a:moveTo>
                    <a:pt x="70" y="57"/>
                  </a:moveTo>
                  <a:cubicBezTo>
                    <a:pt x="70" y="57"/>
                    <a:pt x="69" y="57"/>
                    <a:pt x="69" y="57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3" y="54"/>
                    <a:pt x="73" y="55"/>
                    <a:pt x="72" y="56"/>
                  </a:cubicBezTo>
                  <a:cubicBezTo>
                    <a:pt x="72" y="57"/>
                    <a:pt x="71" y="57"/>
                    <a:pt x="70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 userDrawn="1"/>
        </p:nvGrpSpPr>
        <p:grpSpPr>
          <a:xfrm>
            <a:off x="639311" y="440972"/>
            <a:ext cx="767917" cy="839513"/>
            <a:chOff x="698568" y="473144"/>
            <a:chExt cx="712287" cy="778696"/>
          </a:xfrm>
        </p:grpSpPr>
        <p:sp>
          <p:nvSpPr>
            <p:cNvPr id="79" name="Freeform 79"/>
            <p:cNvSpPr/>
            <p:nvPr/>
          </p:nvSpPr>
          <p:spPr bwMode="auto">
            <a:xfrm>
              <a:off x="1022388" y="473144"/>
              <a:ext cx="388467" cy="778696"/>
            </a:xfrm>
            <a:custGeom>
              <a:avLst/>
              <a:gdLst>
                <a:gd name="T0" fmla="*/ 0 w 279"/>
                <a:gd name="T1" fmla="*/ 0 h 559"/>
                <a:gd name="T2" fmla="*/ 279 w 279"/>
                <a:gd name="T3" fmla="*/ 279 h 559"/>
                <a:gd name="T4" fmla="*/ 0 w 279"/>
                <a:gd name="T5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" h="559">
                  <a:moveTo>
                    <a:pt x="0" y="0"/>
                  </a:moveTo>
                  <a:cubicBezTo>
                    <a:pt x="154" y="0"/>
                    <a:pt x="279" y="125"/>
                    <a:pt x="279" y="279"/>
                  </a:cubicBezTo>
                  <a:cubicBezTo>
                    <a:pt x="279" y="434"/>
                    <a:pt x="154" y="559"/>
                    <a:pt x="0" y="55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Oval 80"/>
            <p:cNvSpPr>
              <a:spLocks noChangeArrowheads="1"/>
            </p:cNvSpPr>
            <p:nvPr/>
          </p:nvSpPr>
          <p:spPr bwMode="auto">
            <a:xfrm>
              <a:off x="698568" y="534697"/>
              <a:ext cx="649991" cy="6520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1" name="文本框 80"/>
          <p:cNvSpPr txBox="1"/>
          <p:nvPr userDrawn="1"/>
        </p:nvSpPr>
        <p:spPr>
          <a:xfrm>
            <a:off x="609992" y="537563"/>
            <a:ext cx="82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01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Oval 5"/>
          <p:cNvSpPr>
            <a:spLocks noChangeArrowheads="1"/>
          </p:cNvSpPr>
          <p:nvPr userDrawn="1"/>
        </p:nvSpPr>
        <p:spPr bwMode="auto">
          <a:xfrm>
            <a:off x="413536" y="250407"/>
            <a:ext cx="1220055" cy="12206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Oval 6"/>
          <p:cNvSpPr>
            <a:spLocks noChangeArrowheads="1"/>
          </p:cNvSpPr>
          <p:nvPr userDrawn="1"/>
        </p:nvSpPr>
        <p:spPr bwMode="auto">
          <a:xfrm>
            <a:off x="530488" y="367359"/>
            <a:ext cx="985565" cy="986152"/>
          </a:xfrm>
          <a:prstGeom prst="ellipse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417650" y="251582"/>
            <a:ext cx="1211239" cy="1212415"/>
            <a:chOff x="417650" y="251582"/>
            <a:chExt cx="1211239" cy="121241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" name="Freeform 7"/>
            <p:cNvSpPr/>
            <p:nvPr/>
          </p:nvSpPr>
          <p:spPr bwMode="auto">
            <a:xfrm>
              <a:off x="1013573" y="251582"/>
              <a:ext cx="22332" cy="175721"/>
            </a:xfrm>
            <a:custGeom>
              <a:avLst/>
              <a:gdLst>
                <a:gd name="T0" fmla="*/ 8 w 16"/>
                <a:gd name="T1" fmla="*/ 126 h 126"/>
                <a:gd name="T2" fmla="*/ 0 w 16"/>
                <a:gd name="T3" fmla="*/ 119 h 126"/>
                <a:gd name="T4" fmla="*/ 0 w 16"/>
                <a:gd name="T5" fmla="*/ 7 h 126"/>
                <a:gd name="T6" fmla="*/ 8 w 16"/>
                <a:gd name="T7" fmla="*/ 0 h 126"/>
                <a:gd name="T8" fmla="*/ 16 w 16"/>
                <a:gd name="T9" fmla="*/ 7 h 126"/>
                <a:gd name="T10" fmla="*/ 16 w 16"/>
                <a:gd name="T11" fmla="*/ 119 h 126"/>
                <a:gd name="T12" fmla="*/ 8 w 16"/>
                <a:gd name="T1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6">
                  <a:moveTo>
                    <a:pt x="8" y="126"/>
                  </a:moveTo>
                  <a:cubicBezTo>
                    <a:pt x="4" y="126"/>
                    <a:pt x="0" y="123"/>
                    <a:pt x="0" y="1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23"/>
                    <a:pt x="12" y="126"/>
                    <a:pt x="8" y="1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1013573" y="1287101"/>
              <a:ext cx="22332" cy="176896"/>
            </a:xfrm>
            <a:custGeom>
              <a:avLst/>
              <a:gdLst>
                <a:gd name="T0" fmla="*/ 8 w 16"/>
                <a:gd name="T1" fmla="*/ 127 h 127"/>
                <a:gd name="T2" fmla="*/ 0 w 16"/>
                <a:gd name="T3" fmla="*/ 120 h 127"/>
                <a:gd name="T4" fmla="*/ 0 w 16"/>
                <a:gd name="T5" fmla="*/ 7 h 127"/>
                <a:gd name="T6" fmla="*/ 8 w 16"/>
                <a:gd name="T7" fmla="*/ 0 h 127"/>
                <a:gd name="T8" fmla="*/ 16 w 16"/>
                <a:gd name="T9" fmla="*/ 7 h 127"/>
                <a:gd name="T10" fmla="*/ 16 w 16"/>
                <a:gd name="T11" fmla="*/ 120 h 127"/>
                <a:gd name="T12" fmla="*/ 8 w 16"/>
                <a:gd name="T1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7">
                  <a:moveTo>
                    <a:pt x="8" y="127"/>
                  </a:moveTo>
                  <a:cubicBezTo>
                    <a:pt x="4" y="127"/>
                    <a:pt x="0" y="124"/>
                    <a:pt x="0" y="12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7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24"/>
                    <a:pt x="12" y="127"/>
                    <a:pt x="8" y="1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1451993" y="841041"/>
              <a:ext cx="176896" cy="27622"/>
            </a:xfrm>
            <a:custGeom>
              <a:avLst/>
              <a:gdLst>
                <a:gd name="T0" fmla="*/ 120 w 127"/>
                <a:gd name="T1" fmla="*/ 20 h 20"/>
                <a:gd name="T2" fmla="*/ 7 w 127"/>
                <a:gd name="T3" fmla="*/ 20 h 20"/>
                <a:gd name="T4" fmla="*/ 0 w 127"/>
                <a:gd name="T5" fmla="*/ 10 h 20"/>
                <a:gd name="T6" fmla="*/ 7 w 127"/>
                <a:gd name="T7" fmla="*/ 0 h 20"/>
                <a:gd name="T8" fmla="*/ 120 w 127"/>
                <a:gd name="T9" fmla="*/ 0 h 20"/>
                <a:gd name="T10" fmla="*/ 127 w 127"/>
                <a:gd name="T11" fmla="*/ 10 h 20"/>
                <a:gd name="T12" fmla="*/ 120 w 12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20">
                  <a:moveTo>
                    <a:pt x="120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3" y="0"/>
                    <a:pt x="127" y="6"/>
                    <a:pt x="127" y="10"/>
                  </a:cubicBezTo>
                  <a:cubicBezTo>
                    <a:pt x="127" y="14"/>
                    <a:pt x="123" y="20"/>
                    <a:pt x="120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/>
            <p:nvPr/>
          </p:nvSpPr>
          <p:spPr bwMode="auto">
            <a:xfrm>
              <a:off x="417650" y="841041"/>
              <a:ext cx="175133" cy="27622"/>
            </a:xfrm>
            <a:custGeom>
              <a:avLst/>
              <a:gdLst>
                <a:gd name="T0" fmla="*/ 119 w 126"/>
                <a:gd name="T1" fmla="*/ 20 h 20"/>
                <a:gd name="T2" fmla="*/ 7 w 126"/>
                <a:gd name="T3" fmla="*/ 20 h 20"/>
                <a:gd name="T4" fmla="*/ 0 w 126"/>
                <a:gd name="T5" fmla="*/ 10 h 20"/>
                <a:gd name="T6" fmla="*/ 7 w 126"/>
                <a:gd name="T7" fmla="*/ 0 h 20"/>
                <a:gd name="T8" fmla="*/ 119 w 126"/>
                <a:gd name="T9" fmla="*/ 0 h 20"/>
                <a:gd name="T10" fmla="*/ 126 w 126"/>
                <a:gd name="T11" fmla="*/ 10 h 20"/>
                <a:gd name="T12" fmla="*/ 119 w 126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0">
                  <a:moveTo>
                    <a:pt x="119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3" y="0"/>
                    <a:pt x="126" y="6"/>
                    <a:pt x="126" y="10"/>
                  </a:cubicBezTo>
                  <a:cubicBezTo>
                    <a:pt x="126" y="14"/>
                    <a:pt x="123" y="20"/>
                    <a:pt x="119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700331" y="340912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5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7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1" y="88"/>
                    <a:pt x="49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8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1"/>
                    <a:pt x="60" y="85"/>
                    <a:pt x="57" y="87"/>
                  </a:cubicBezTo>
                  <a:cubicBezTo>
                    <a:pt x="56" y="88"/>
                    <a:pt x="55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1265694" y="1253603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4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6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0" y="88"/>
                    <a:pt x="48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4" y="2"/>
                  </a:cubicBezTo>
                  <a:cubicBezTo>
                    <a:pt x="7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0"/>
                    <a:pt x="60" y="85"/>
                    <a:pt x="56" y="87"/>
                  </a:cubicBezTo>
                  <a:cubicBezTo>
                    <a:pt x="55" y="87"/>
                    <a:pt x="54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1419082" y="534264"/>
              <a:ext cx="123416" cy="84041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5 w 89"/>
                <a:gd name="T5" fmla="*/ 47 h 60"/>
                <a:gd name="T6" fmla="*/ 78 w 89"/>
                <a:gd name="T7" fmla="*/ 2 h 60"/>
                <a:gd name="T8" fmla="*/ 87 w 89"/>
                <a:gd name="T9" fmla="*/ 4 h 60"/>
                <a:gd name="T10" fmla="*/ 85 w 89"/>
                <a:gd name="T11" fmla="*/ 14 h 60"/>
                <a:gd name="T12" fmla="*/ 12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6" y="60"/>
                    <a:pt x="4" y="59"/>
                    <a:pt x="2" y="57"/>
                  </a:cubicBezTo>
                  <a:cubicBezTo>
                    <a:pt x="0" y="53"/>
                    <a:pt x="1" y="49"/>
                    <a:pt x="5" y="4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81" y="0"/>
                    <a:pt x="85" y="1"/>
                    <a:pt x="87" y="4"/>
                  </a:cubicBezTo>
                  <a:cubicBezTo>
                    <a:pt x="89" y="7"/>
                    <a:pt x="88" y="12"/>
                    <a:pt x="85" y="1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0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508155" y="1099039"/>
              <a:ext cx="124004" cy="83453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4 w 89"/>
                <a:gd name="T5" fmla="*/ 47 h 60"/>
                <a:gd name="T6" fmla="*/ 77 w 89"/>
                <a:gd name="T7" fmla="*/ 2 h 60"/>
                <a:gd name="T8" fmla="*/ 87 w 89"/>
                <a:gd name="T9" fmla="*/ 4 h 60"/>
                <a:gd name="T10" fmla="*/ 84 w 89"/>
                <a:gd name="T11" fmla="*/ 14 h 60"/>
                <a:gd name="T12" fmla="*/ 11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5" y="60"/>
                    <a:pt x="3" y="59"/>
                    <a:pt x="2" y="57"/>
                  </a:cubicBezTo>
                  <a:cubicBezTo>
                    <a:pt x="0" y="54"/>
                    <a:pt x="1" y="49"/>
                    <a:pt x="4" y="47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80" y="0"/>
                    <a:pt x="85" y="1"/>
                    <a:pt x="87" y="4"/>
                  </a:cubicBezTo>
                  <a:cubicBezTo>
                    <a:pt x="89" y="8"/>
                    <a:pt x="88" y="12"/>
                    <a:pt x="84" y="14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60"/>
                    <a:pt x="9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494050" y="556596"/>
              <a:ext cx="126942" cy="79339"/>
            </a:xfrm>
            <a:custGeom>
              <a:avLst/>
              <a:gdLst>
                <a:gd name="T0" fmla="*/ 83 w 91"/>
                <a:gd name="T1" fmla="*/ 57 h 57"/>
                <a:gd name="T2" fmla="*/ 79 w 91"/>
                <a:gd name="T3" fmla="*/ 56 h 57"/>
                <a:gd name="T4" fmla="*/ 4 w 91"/>
                <a:gd name="T5" fmla="*/ 14 h 57"/>
                <a:gd name="T6" fmla="*/ 2 w 91"/>
                <a:gd name="T7" fmla="*/ 5 h 57"/>
                <a:gd name="T8" fmla="*/ 11 w 91"/>
                <a:gd name="T9" fmla="*/ 2 h 57"/>
                <a:gd name="T10" fmla="*/ 86 w 91"/>
                <a:gd name="T11" fmla="*/ 44 h 57"/>
                <a:gd name="T12" fmla="*/ 89 w 91"/>
                <a:gd name="T13" fmla="*/ 54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0" y="57"/>
                    <a:pt x="79" y="5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4" y="2"/>
                    <a:pt x="8" y="0"/>
                    <a:pt x="11" y="2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46"/>
                    <a:pt x="91" y="50"/>
                    <a:pt x="89" y="54"/>
                  </a:cubicBezTo>
                  <a:cubicBezTo>
                    <a:pt x="88" y="56"/>
                    <a:pt x="85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1430249" y="1080820"/>
              <a:ext cx="126355" cy="79339"/>
            </a:xfrm>
            <a:custGeom>
              <a:avLst/>
              <a:gdLst>
                <a:gd name="T0" fmla="*/ 83 w 91"/>
                <a:gd name="T1" fmla="*/ 57 h 57"/>
                <a:gd name="T2" fmla="*/ 80 w 91"/>
                <a:gd name="T3" fmla="*/ 56 h 57"/>
                <a:gd name="T4" fmla="*/ 5 w 91"/>
                <a:gd name="T5" fmla="*/ 14 h 57"/>
                <a:gd name="T6" fmla="*/ 2 w 91"/>
                <a:gd name="T7" fmla="*/ 4 h 57"/>
                <a:gd name="T8" fmla="*/ 12 w 91"/>
                <a:gd name="T9" fmla="*/ 2 h 57"/>
                <a:gd name="T10" fmla="*/ 87 w 91"/>
                <a:gd name="T11" fmla="*/ 43 h 57"/>
                <a:gd name="T12" fmla="*/ 89 w 91"/>
                <a:gd name="T13" fmla="*/ 53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1" y="56"/>
                    <a:pt x="80" y="56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" y="12"/>
                    <a:pt x="0" y="8"/>
                    <a:pt x="2" y="4"/>
                  </a:cubicBezTo>
                  <a:cubicBezTo>
                    <a:pt x="4" y="1"/>
                    <a:pt x="8" y="0"/>
                    <a:pt x="12" y="2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90" y="45"/>
                    <a:pt x="91" y="50"/>
                    <a:pt x="89" y="53"/>
                  </a:cubicBezTo>
                  <a:cubicBezTo>
                    <a:pt x="88" y="55"/>
                    <a:pt x="86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1246300" y="326807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5 w 58"/>
                <a:gd name="T3" fmla="*/ 89 h 90"/>
                <a:gd name="T4" fmla="*/ 2 w 58"/>
                <a:gd name="T5" fmla="*/ 80 h 90"/>
                <a:gd name="T6" fmla="*/ 44 w 58"/>
                <a:gd name="T7" fmla="*/ 5 h 90"/>
                <a:gd name="T8" fmla="*/ 54 w 58"/>
                <a:gd name="T9" fmla="*/ 2 h 90"/>
                <a:gd name="T10" fmla="*/ 56 w 58"/>
                <a:gd name="T11" fmla="*/ 12 h 90"/>
                <a:gd name="T12" fmla="*/ 14 w 58"/>
                <a:gd name="T13" fmla="*/ 87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90"/>
                    <a:pt x="5" y="89"/>
                  </a:cubicBezTo>
                  <a:cubicBezTo>
                    <a:pt x="2" y="87"/>
                    <a:pt x="0" y="83"/>
                    <a:pt x="2" y="8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6" y="1"/>
                    <a:pt x="50" y="0"/>
                    <a:pt x="54" y="2"/>
                  </a:cubicBezTo>
                  <a:cubicBezTo>
                    <a:pt x="57" y="4"/>
                    <a:pt x="58" y="8"/>
                    <a:pt x="56" y="12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9"/>
                    <a:pt x="11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723839" y="1264769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4 w 58"/>
                <a:gd name="T3" fmla="*/ 89 h 90"/>
                <a:gd name="T4" fmla="*/ 2 w 58"/>
                <a:gd name="T5" fmla="*/ 79 h 90"/>
                <a:gd name="T6" fmla="*/ 44 w 58"/>
                <a:gd name="T7" fmla="*/ 4 h 90"/>
                <a:gd name="T8" fmla="*/ 53 w 58"/>
                <a:gd name="T9" fmla="*/ 2 h 90"/>
                <a:gd name="T10" fmla="*/ 56 w 58"/>
                <a:gd name="T11" fmla="*/ 11 h 90"/>
                <a:gd name="T12" fmla="*/ 14 w 58"/>
                <a:gd name="T13" fmla="*/ 86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89"/>
                    <a:pt x="4" y="89"/>
                  </a:cubicBezTo>
                  <a:cubicBezTo>
                    <a:pt x="1" y="87"/>
                    <a:pt x="0" y="83"/>
                    <a:pt x="2" y="79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1"/>
                    <a:pt x="50" y="0"/>
                    <a:pt x="53" y="2"/>
                  </a:cubicBezTo>
                  <a:cubicBezTo>
                    <a:pt x="57" y="3"/>
                    <a:pt x="58" y="8"/>
                    <a:pt x="56" y="11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8"/>
                    <a:pt x="10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904849" y="270977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8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1115244" y="1322951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9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1489606" y="739369"/>
              <a:ext cx="124004" cy="29385"/>
            </a:xfrm>
            <a:custGeom>
              <a:avLst/>
              <a:gdLst>
                <a:gd name="T0" fmla="*/ 2 w 89"/>
                <a:gd name="T1" fmla="*/ 21 h 21"/>
                <a:gd name="T2" fmla="*/ 0 w 89"/>
                <a:gd name="T3" fmla="*/ 19 h 21"/>
                <a:gd name="T4" fmla="*/ 2 w 89"/>
                <a:gd name="T5" fmla="*/ 17 h 21"/>
                <a:gd name="T6" fmla="*/ 86 w 89"/>
                <a:gd name="T7" fmla="*/ 0 h 21"/>
                <a:gd name="T8" fmla="*/ 88 w 89"/>
                <a:gd name="T9" fmla="*/ 2 h 21"/>
                <a:gd name="T10" fmla="*/ 87 w 89"/>
                <a:gd name="T11" fmla="*/ 4 h 21"/>
                <a:gd name="T12" fmla="*/ 3 w 89"/>
                <a:gd name="T13" fmla="*/ 21 h 21"/>
                <a:gd name="T14" fmla="*/ 2 w 89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1">
                  <a:moveTo>
                    <a:pt x="2" y="21"/>
                  </a:moveTo>
                  <a:cubicBezTo>
                    <a:pt x="1" y="21"/>
                    <a:pt x="0" y="20"/>
                    <a:pt x="0" y="19"/>
                  </a:cubicBezTo>
                  <a:cubicBezTo>
                    <a:pt x="0" y="18"/>
                    <a:pt x="0" y="17"/>
                    <a:pt x="2" y="17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9" y="3"/>
                    <a:pt x="88" y="4"/>
                    <a:pt x="87" y="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437044" y="948001"/>
              <a:ext cx="125179" cy="31148"/>
            </a:xfrm>
            <a:custGeom>
              <a:avLst/>
              <a:gdLst>
                <a:gd name="T0" fmla="*/ 3 w 90"/>
                <a:gd name="T1" fmla="*/ 22 h 22"/>
                <a:gd name="T2" fmla="*/ 1 w 90"/>
                <a:gd name="T3" fmla="*/ 20 h 22"/>
                <a:gd name="T4" fmla="*/ 2 w 90"/>
                <a:gd name="T5" fmla="*/ 18 h 22"/>
                <a:gd name="T6" fmla="*/ 87 w 90"/>
                <a:gd name="T7" fmla="*/ 1 h 22"/>
                <a:gd name="T8" fmla="*/ 89 w 90"/>
                <a:gd name="T9" fmla="*/ 3 h 22"/>
                <a:gd name="T10" fmla="*/ 87 w 90"/>
                <a:gd name="T11" fmla="*/ 5 h 22"/>
                <a:gd name="T12" fmla="*/ 3 w 90"/>
                <a:gd name="T13" fmla="*/ 22 h 22"/>
                <a:gd name="T14" fmla="*/ 3 w 9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2">
                  <a:moveTo>
                    <a:pt x="3" y="22"/>
                  </a:moveTo>
                  <a:cubicBezTo>
                    <a:pt x="2" y="22"/>
                    <a:pt x="1" y="21"/>
                    <a:pt x="1" y="20"/>
                  </a:cubicBezTo>
                  <a:cubicBezTo>
                    <a:pt x="0" y="19"/>
                    <a:pt x="1" y="18"/>
                    <a:pt x="2" y="18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89" y="1"/>
                    <a:pt x="89" y="3"/>
                  </a:cubicBezTo>
                  <a:cubicBezTo>
                    <a:pt x="90" y="4"/>
                    <a:pt x="89" y="5"/>
                    <a:pt x="87" y="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3"/>
            <p:cNvSpPr/>
            <p:nvPr/>
          </p:nvSpPr>
          <p:spPr bwMode="auto">
            <a:xfrm>
              <a:off x="849018" y="285081"/>
              <a:ext cx="41727" cy="121065"/>
            </a:xfrm>
            <a:custGeom>
              <a:avLst/>
              <a:gdLst>
                <a:gd name="T0" fmla="*/ 27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7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7" y="87"/>
                  </a:moveTo>
                  <a:cubicBezTo>
                    <a:pt x="26" y="87"/>
                    <a:pt x="25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29" y="86"/>
                    <a:pt x="28" y="87"/>
                  </a:cubicBezTo>
                  <a:cubicBezTo>
                    <a:pt x="28" y="87"/>
                    <a:pt x="28" y="87"/>
                    <a:pt x="27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"/>
            <p:cNvSpPr/>
            <p:nvPr/>
          </p:nvSpPr>
          <p:spPr bwMode="auto">
            <a:xfrm>
              <a:off x="1159909" y="1311784"/>
              <a:ext cx="41727" cy="121653"/>
            </a:xfrm>
            <a:custGeom>
              <a:avLst/>
              <a:gdLst>
                <a:gd name="T0" fmla="*/ 28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8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8" y="87"/>
                  </a:moveTo>
                  <a:cubicBezTo>
                    <a:pt x="27" y="87"/>
                    <a:pt x="26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30" y="86"/>
                    <a:pt x="28" y="87"/>
                  </a:cubicBezTo>
                  <a:cubicBezTo>
                    <a:pt x="28" y="87"/>
                    <a:pt x="28" y="87"/>
                    <a:pt x="28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1477264" y="682363"/>
              <a:ext cx="122828" cy="41727"/>
            </a:xfrm>
            <a:custGeom>
              <a:avLst/>
              <a:gdLst>
                <a:gd name="T0" fmla="*/ 3 w 88"/>
                <a:gd name="T1" fmla="*/ 30 h 30"/>
                <a:gd name="T2" fmla="*/ 1 w 88"/>
                <a:gd name="T3" fmla="*/ 28 h 30"/>
                <a:gd name="T4" fmla="*/ 2 w 88"/>
                <a:gd name="T5" fmla="*/ 26 h 30"/>
                <a:gd name="T6" fmla="*/ 84 w 88"/>
                <a:gd name="T7" fmla="*/ 1 h 30"/>
                <a:gd name="T8" fmla="*/ 87 w 88"/>
                <a:gd name="T9" fmla="*/ 2 h 30"/>
                <a:gd name="T10" fmla="*/ 86 w 88"/>
                <a:gd name="T11" fmla="*/ 5 h 30"/>
                <a:gd name="T12" fmla="*/ 4 w 88"/>
                <a:gd name="T13" fmla="*/ 30 h 30"/>
                <a:gd name="T14" fmla="*/ 3 w 88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0">
                  <a:moveTo>
                    <a:pt x="3" y="30"/>
                  </a:moveTo>
                  <a:cubicBezTo>
                    <a:pt x="2" y="30"/>
                    <a:pt x="1" y="29"/>
                    <a:pt x="1" y="28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3"/>
                    <a:pt x="87" y="5"/>
                    <a:pt x="86" y="5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3" y="30"/>
                    <a:pt x="3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451148" y="994429"/>
              <a:ext cx="122241" cy="39963"/>
            </a:xfrm>
            <a:custGeom>
              <a:avLst/>
              <a:gdLst>
                <a:gd name="T0" fmla="*/ 3 w 88"/>
                <a:gd name="T1" fmla="*/ 29 h 29"/>
                <a:gd name="T2" fmla="*/ 1 w 88"/>
                <a:gd name="T3" fmla="*/ 28 h 29"/>
                <a:gd name="T4" fmla="*/ 2 w 88"/>
                <a:gd name="T5" fmla="*/ 25 h 29"/>
                <a:gd name="T6" fmla="*/ 84 w 88"/>
                <a:gd name="T7" fmla="*/ 0 h 29"/>
                <a:gd name="T8" fmla="*/ 87 w 88"/>
                <a:gd name="T9" fmla="*/ 1 h 29"/>
                <a:gd name="T10" fmla="*/ 86 w 88"/>
                <a:gd name="T11" fmla="*/ 4 h 29"/>
                <a:gd name="T12" fmla="*/ 4 w 88"/>
                <a:gd name="T13" fmla="*/ 29 h 29"/>
                <a:gd name="T14" fmla="*/ 3 w 8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9">
                  <a:moveTo>
                    <a:pt x="3" y="29"/>
                  </a:moveTo>
                  <a:cubicBezTo>
                    <a:pt x="2" y="29"/>
                    <a:pt x="1" y="29"/>
                    <a:pt x="1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7" y="0"/>
                    <a:pt x="87" y="1"/>
                  </a:cubicBezTo>
                  <a:cubicBezTo>
                    <a:pt x="88" y="3"/>
                    <a:pt x="87" y="4"/>
                    <a:pt x="86" y="4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7"/>
            <p:cNvSpPr/>
            <p:nvPr/>
          </p:nvSpPr>
          <p:spPr bwMode="auto">
            <a:xfrm>
              <a:off x="963619" y="262749"/>
              <a:ext cx="17631" cy="125179"/>
            </a:xfrm>
            <a:custGeom>
              <a:avLst/>
              <a:gdLst>
                <a:gd name="T0" fmla="*/ 11 w 13"/>
                <a:gd name="T1" fmla="*/ 90 h 90"/>
                <a:gd name="T2" fmla="*/ 9 w 13"/>
                <a:gd name="T3" fmla="*/ 88 h 90"/>
                <a:gd name="T4" fmla="*/ 0 w 13"/>
                <a:gd name="T5" fmla="*/ 2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7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10" y="90"/>
                    <a:pt x="9" y="89"/>
                    <a:pt x="9" y="8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8"/>
            <p:cNvSpPr/>
            <p:nvPr/>
          </p:nvSpPr>
          <p:spPr bwMode="auto">
            <a:xfrm>
              <a:off x="1069404" y="1330003"/>
              <a:ext cx="18219" cy="125179"/>
            </a:xfrm>
            <a:custGeom>
              <a:avLst/>
              <a:gdLst>
                <a:gd name="T0" fmla="*/ 11 w 13"/>
                <a:gd name="T1" fmla="*/ 90 h 90"/>
                <a:gd name="T2" fmla="*/ 8 w 13"/>
                <a:gd name="T3" fmla="*/ 88 h 90"/>
                <a:gd name="T4" fmla="*/ 0 w 13"/>
                <a:gd name="T5" fmla="*/ 3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8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9" y="90"/>
                    <a:pt x="8" y="89"/>
                    <a:pt x="8" y="8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9"/>
            <p:cNvSpPr/>
            <p:nvPr/>
          </p:nvSpPr>
          <p:spPr bwMode="auto">
            <a:xfrm>
              <a:off x="1496658" y="796376"/>
              <a:ext cx="125767" cy="19394"/>
            </a:xfrm>
            <a:custGeom>
              <a:avLst/>
              <a:gdLst>
                <a:gd name="T0" fmla="*/ 2 w 90"/>
                <a:gd name="T1" fmla="*/ 14 h 14"/>
                <a:gd name="T2" fmla="*/ 0 w 90"/>
                <a:gd name="T3" fmla="*/ 12 h 14"/>
                <a:gd name="T4" fmla="*/ 2 w 90"/>
                <a:gd name="T5" fmla="*/ 9 h 14"/>
                <a:gd name="T6" fmla="*/ 87 w 90"/>
                <a:gd name="T7" fmla="*/ 1 h 14"/>
                <a:gd name="T8" fmla="*/ 90 w 90"/>
                <a:gd name="T9" fmla="*/ 3 h 14"/>
                <a:gd name="T10" fmla="*/ 88 w 90"/>
                <a:gd name="T11" fmla="*/ 5 h 14"/>
                <a:gd name="T12" fmla="*/ 2 w 90"/>
                <a:gd name="T13" fmla="*/ 14 h 14"/>
                <a:gd name="T14" fmla="*/ 2 w 90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4">
                  <a:moveTo>
                    <a:pt x="2" y="14"/>
                  </a:moveTo>
                  <a:cubicBezTo>
                    <a:pt x="1" y="14"/>
                    <a:pt x="0" y="13"/>
                    <a:pt x="0" y="12"/>
                  </a:cubicBezTo>
                  <a:cubicBezTo>
                    <a:pt x="0" y="10"/>
                    <a:pt x="0" y="9"/>
                    <a:pt x="2" y="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90" y="1"/>
                    <a:pt x="90" y="3"/>
                  </a:cubicBezTo>
                  <a:cubicBezTo>
                    <a:pt x="90" y="4"/>
                    <a:pt x="89" y="5"/>
                    <a:pt x="88" y="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0"/>
            <p:cNvSpPr/>
            <p:nvPr/>
          </p:nvSpPr>
          <p:spPr bwMode="auto">
            <a:xfrm>
              <a:off x="428816" y="902161"/>
              <a:ext cx="125179" cy="17043"/>
            </a:xfrm>
            <a:custGeom>
              <a:avLst/>
              <a:gdLst>
                <a:gd name="T0" fmla="*/ 3 w 90"/>
                <a:gd name="T1" fmla="*/ 12 h 12"/>
                <a:gd name="T2" fmla="*/ 0 w 90"/>
                <a:gd name="T3" fmla="*/ 11 h 12"/>
                <a:gd name="T4" fmla="*/ 2 w 90"/>
                <a:gd name="T5" fmla="*/ 8 h 12"/>
                <a:gd name="T6" fmla="*/ 88 w 90"/>
                <a:gd name="T7" fmla="*/ 0 h 12"/>
                <a:gd name="T8" fmla="*/ 90 w 90"/>
                <a:gd name="T9" fmla="*/ 2 h 12"/>
                <a:gd name="T10" fmla="*/ 88 w 90"/>
                <a:gd name="T11" fmla="*/ 4 h 12"/>
                <a:gd name="T12" fmla="*/ 3 w 90"/>
                <a:gd name="T13" fmla="*/ 12 h 12"/>
                <a:gd name="T14" fmla="*/ 3 w 90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2">
                  <a:moveTo>
                    <a:pt x="3" y="12"/>
                  </a:moveTo>
                  <a:cubicBezTo>
                    <a:pt x="1" y="12"/>
                    <a:pt x="0" y="12"/>
                    <a:pt x="0" y="11"/>
                  </a:cubicBezTo>
                  <a:cubicBezTo>
                    <a:pt x="0" y="9"/>
                    <a:pt x="1" y="9"/>
                    <a:pt x="2" y="8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9" y="0"/>
                    <a:pt x="90" y="1"/>
                    <a:pt x="90" y="2"/>
                  </a:cubicBezTo>
                  <a:cubicBezTo>
                    <a:pt x="90" y="4"/>
                    <a:pt x="90" y="4"/>
                    <a:pt x="88" y="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1"/>
            <p:cNvSpPr/>
            <p:nvPr/>
          </p:nvSpPr>
          <p:spPr bwMode="auto">
            <a:xfrm>
              <a:off x="746171" y="326807"/>
              <a:ext cx="62884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80 h 81"/>
                <a:gd name="T4" fmla="*/ 1 w 45"/>
                <a:gd name="T5" fmla="*/ 4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1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1" y="81"/>
                    <a:pt x="41" y="80"/>
                    <a:pt x="40" y="8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9"/>
                    <a:pt x="45" y="80"/>
                    <a:pt x="43" y="81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2"/>
            <p:cNvSpPr/>
            <p:nvPr/>
          </p:nvSpPr>
          <p:spPr bwMode="auto">
            <a:xfrm>
              <a:off x="1242186" y="1278286"/>
              <a:ext cx="62296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79 h 81"/>
                <a:gd name="T4" fmla="*/ 1 w 45"/>
                <a:gd name="T5" fmla="*/ 3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0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2" y="81"/>
                    <a:pt x="41" y="80"/>
                    <a:pt x="40" y="79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8"/>
                    <a:pt x="45" y="80"/>
                    <a:pt x="43" y="80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3"/>
            <p:cNvSpPr/>
            <p:nvPr/>
          </p:nvSpPr>
          <p:spPr bwMode="auto">
            <a:xfrm>
              <a:off x="1443766" y="578929"/>
              <a:ext cx="114601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0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4"/>
            <p:cNvSpPr/>
            <p:nvPr/>
          </p:nvSpPr>
          <p:spPr bwMode="auto">
            <a:xfrm>
              <a:off x="492875" y="1074943"/>
              <a:ext cx="114013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1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5"/>
            <p:cNvSpPr/>
            <p:nvPr/>
          </p:nvSpPr>
          <p:spPr bwMode="auto">
            <a:xfrm>
              <a:off x="794950" y="303300"/>
              <a:ext cx="52893" cy="118127"/>
            </a:xfrm>
            <a:custGeom>
              <a:avLst/>
              <a:gdLst>
                <a:gd name="T0" fmla="*/ 36 w 38"/>
                <a:gd name="T1" fmla="*/ 85 h 85"/>
                <a:gd name="T2" fmla="*/ 33 w 38"/>
                <a:gd name="T3" fmla="*/ 83 h 85"/>
                <a:gd name="T4" fmla="*/ 1 w 38"/>
                <a:gd name="T5" fmla="*/ 4 h 85"/>
                <a:gd name="T6" fmla="*/ 2 w 38"/>
                <a:gd name="T7" fmla="*/ 1 h 85"/>
                <a:gd name="T8" fmla="*/ 5 w 38"/>
                <a:gd name="T9" fmla="*/ 2 h 85"/>
                <a:gd name="T10" fmla="*/ 38 w 38"/>
                <a:gd name="T11" fmla="*/ 82 h 85"/>
                <a:gd name="T12" fmla="*/ 36 w 38"/>
                <a:gd name="T13" fmla="*/ 85 h 85"/>
                <a:gd name="T14" fmla="*/ 36 w 38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5">
                  <a:moveTo>
                    <a:pt x="36" y="85"/>
                  </a:moveTo>
                  <a:cubicBezTo>
                    <a:pt x="35" y="85"/>
                    <a:pt x="34" y="84"/>
                    <a:pt x="33" y="8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8" y="83"/>
                    <a:pt x="38" y="84"/>
                    <a:pt x="36" y="85"/>
                  </a:cubicBezTo>
                  <a:cubicBezTo>
                    <a:pt x="36" y="85"/>
                    <a:pt x="36" y="85"/>
                    <a:pt x="36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6"/>
            <p:cNvSpPr/>
            <p:nvPr/>
          </p:nvSpPr>
          <p:spPr bwMode="auto">
            <a:xfrm>
              <a:off x="1202811" y="1296504"/>
              <a:ext cx="52893" cy="116952"/>
            </a:xfrm>
            <a:custGeom>
              <a:avLst/>
              <a:gdLst>
                <a:gd name="T0" fmla="*/ 35 w 38"/>
                <a:gd name="T1" fmla="*/ 84 h 84"/>
                <a:gd name="T2" fmla="*/ 33 w 38"/>
                <a:gd name="T3" fmla="*/ 83 h 84"/>
                <a:gd name="T4" fmla="*/ 0 w 38"/>
                <a:gd name="T5" fmla="*/ 3 h 84"/>
                <a:gd name="T6" fmla="*/ 2 w 38"/>
                <a:gd name="T7" fmla="*/ 0 h 84"/>
                <a:gd name="T8" fmla="*/ 5 w 38"/>
                <a:gd name="T9" fmla="*/ 2 h 84"/>
                <a:gd name="T10" fmla="*/ 37 w 38"/>
                <a:gd name="T11" fmla="*/ 81 h 84"/>
                <a:gd name="T12" fmla="*/ 36 w 38"/>
                <a:gd name="T13" fmla="*/ 84 h 84"/>
                <a:gd name="T14" fmla="*/ 35 w 38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4">
                  <a:moveTo>
                    <a:pt x="35" y="84"/>
                  </a:moveTo>
                  <a:cubicBezTo>
                    <a:pt x="34" y="84"/>
                    <a:pt x="33" y="84"/>
                    <a:pt x="33" y="8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82"/>
                    <a:pt x="37" y="84"/>
                    <a:pt x="36" y="84"/>
                  </a:cubicBezTo>
                  <a:cubicBezTo>
                    <a:pt x="36" y="84"/>
                    <a:pt x="35" y="84"/>
                    <a:pt x="35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7"/>
            <p:cNvSpPr/>
            <p:nvPr/>
          </p:nvSpPr>
          <p:spPr bwMode="auto">
            <a:xfrm>
              <a:off x="1461984" y="628883"/>
              <a:ext cx="118127" cy="51717"/>
            </a:xfrm>
            <a:custGeom>
              <a:avLst/>
              <a:gdLst>
                <a:gd name="T0" fmla="*/ 3 w 85"/>
                <a:gd name="T1" fmla="*/ 37 h 37"/>
                <a:gd name="T2" fmla="*/ 1 w 85"/>
                <a:gd name="T3" fmla="*/ 36 h 37"/>
                <a:gd name="T4" fmla="*/ 2 w 85"/>
                <a:gd name="T5" fmla="*/ 33 h 37"/>
                <a:gd name="T6" fmla="*/ 82 w 85"/>
                <a:gd name="T7" fmla="*/ 0 h 37"/>
                <a:gd name="T8" fmla="*/ 85 w 85"/>
                <a:gd name="T9" fmla="*/ 2 h 37"/>
                <a:gd name="T10" fmla="*/ 83 w 85"/>
                <a:gd name="T11" fmla="*/ 5 h 37"/>
                <a:gd name="T12" fmla="*/ 4 w 85"/>
                <a:gd name="T13" fmla="*/ 37 h 37"/>
                <a:gd name="T14" fmla="*/ 3 w 85"/>
                <a:gd name="T1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7">
                  <a:moveTo>
                    <a:pt x="3" y="37"/>
                  </a:moveTo>
                  <a:cubicBezTo>
                    <a:pt x="2" y="37"/>
                    <a:pt x="1" y="37"/>
                    <a:pt x="1" y="36"/>
                  </a:cubicBezTo>
                  <a:cubicBezTo>
                    <a:pt x="0" y="35"/>
                    <a:pt x="1" y="33"/>
                    <a:pt x="2" y="3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3" y="0"/>
                    <a:pt x="84" y="0"/>
                    <a:pt x="85" y="2"/>
                  </a:cubicBezTo>
                  <a:cubicBezTo>
                    <a:pt x="85" y="3"/>
                    <a:pt x="85" y="4"/>
                    <a:pt x="83" y="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3" y="37"/>
                    <a:pt x="3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8"/>
            <p:cNvSpPr/>
            <p:nvPr/>
          </p:nvSpPr>
          <p:spPr bwMode="auto">
            <a:xfrm>
              <a:off x="470543" y="1036156"/>
              <a:ext cx="118127" cy="52893"/>
            </a:xfrm>
            <a:custGeom>
              <a:avLst/>
              <a:gdLst>
                <a:gd name="T0" fmla="*/ 3 w 85"/>
                <a:gd name="T1" fmla="*/ 38 h 38"/>
                <a:gd name="T2" fmla="*/ 0 w 85"/>
                <a:gd name="T3" fmla="*/ 36 h 38"/>
                <a:gd name="T4" fmla="*/ 2 w 85"/>
                <a:gd name="T5" fmla="*/ 33 h 38"/>
                <a:gd name="T6" fmla="*/ 81 w 85"/>
                <a:gd name="T7" fmla="*/ 1 h 38"/>
                <a:gd name="T8" fmla="*/ 84 w 85"/>
                <a:gd name="T9" fmla="*/ 2 h 38"/>
                <a:gd name="T10" fmla="*/ 83 w 85"/>
                <a:gd name="T11" fmla="*/ 5 h 38"/>
                <a:gd name="T12" fmla="*/ 4 w 85"/>
                <a:gd name="T13" fmla="*/ 38 h 38"/>
                <a:gd name="T14" fmla="*/ 3 w 85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8">
                  <a:moveTo>
                    <a:pt x="3" y="38"/>
                  </a:moveTo>
                  <a:cubicBezTo>
                    <a:pt x="2" y="38"/>
                    <a:pt x="1" y="37"/>
                    <a:pt x="0" y="36"/>
                  </a:cubicBezTo>
                  <a:cubicBezTo>
                    <a:pt x="0" y="35"/>
                    <a:pt x="1" y="34"/>
                    <a:pt x="2" y="33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2" y="0"/>
                    <a:pt x="84" y="1"/>
                    <a:pt x="84" y="2"/>
                  </a:cubicBezTo>
                  <a:cubicBezTo>
                    <a:pt x="85" y="3"/>
                    <a:pt x="84" y="5"/>
                    <a:pt x="83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9"/>
            <p:cNvSpPr/>
            <p:nvPr/>
          </p:nvSpPr>
          <p:spPr bwMode="auto">
            <a:xfrm>
              <a:off x="1187531" y="296247"/>
              <a:ext cx="49954" cy="119890"/>
            </a:xfrm>
            <a:custGeom>
              <a:avLst/>
              <a:gdLst>
                <a:gd name="T0" fmla="*/ 3 w 36"/>
                <a:gd name="T1" fmla="*/ 86 h 86"/>
                <a:gd name="T2" fmla="*/ 2 w 36"/>
                <a:gd name="T3" fmla="*/ 86 h 86"/>
                <a:gd name="T4" fmla="*/ 1 w 36"/>
                <a:gd name="T5" fmla="*/ 82 h 86"/>
                <a:gd name="T6" fmla="*/ 31 w 36"/>
                <a:gd name="T7" fmla="*/ 2 h 86"/>
                <a:gd name="T8" fmla="*/ 34 w 36"/>
                <a:gd name="T9" fmla="*/ 1 h 86"/>
                <a:gd name="T10" fmla="*/ 35 w 36"/>
                <a:gd name="T11" fmla="*/ 4 h 86"/>
                <a:gd name="T12" fmla="*/ 5 w 36"/>
                <a:gd name="T13" fmla="*/ 84 h 86"/>
                <a:gd name="T14" fmla="*/ 3 w 3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6">
                  <a:moveTo>
                    <a:pt x="3" y="86"/>
                  </a:moveTo>
                  <a:cubicBezTo>
                    <a:pt x="3" y="86"/>
                    <a:pt x="2" y="86"/>
                    <a:pt x="2" y="86"/>
                  </a:cubicBezTo>
                  <a:cubicBezTo>
                    <a:pt x="1" y="85"/>
                    <a:pt x="0" y="84"/>
                    <a:pt x="1" y="8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0"/>
                    <a:pt x="34" y="1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5"/>
                    <a:pt x="4" y="86"/>
                    <a:pt x="3" y="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0"/>
            <p:cNvSpPr/>
            <p:nvPr/>
          </p:nvSpPr>
          <p:spPr bwMode="auto">
            <a:xfrm>
              <a:off x="814344" y="1302381"/>
              <a:ext cx="48779" cy="118127"/>
            </a:xfrm>
            <a:custGeom>
              <a:avLst/>
              <a:gdLst>
                <a:gd name="T0" fmla="*/ 2 w 35"/>
                <a:gd name="T1" fmla="*/ 85 h 85"/>
                <a:gd name="T2" fmla="*/ 1 w 35"/>
                <a:gd name="T3" fmla="*/ 85 h 85"/>
                <a:gd name="T4" fmla="*/ 0 w 35"/>
                <a:gd name="T5" fmla="*/ 82 h 85"/>
                <a:gd name="T6" fmla="*/ 30 w 35"/>
                <a:gd name="T7" fmla="*/ 2 h 85"/>
                <a:gd name="T8" fmla="*/ 33 w 35"/>
                <a:gd name="T9" fmla="*/ 0 h 85"/>
                <a:gd name="T10" fmla="*/ 34 w 35"/>
                <a:gd name="T11" fmla="*/ 3 h 85"/>
                <a:gd name="T12" fmla="*/ 4 w 35"/>
                <a:gd name="T13" fmla="*/ 84 h 85"/>
                <a:gd name="T14" fmla="*/ 2 w 35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85">
                  <a:moveTo>
                    <a:pt x="2" y="85"/>
                  </a:moveTo>
                  <a:cubicBezTo>
                    <a:pt x="2" y="85"/>
                    <a:pt x="2" y="85"/>
                    <a:pt x="1" y="85"/>
                  </a:cubicBezTo>
                  <a:cubicBezTo>
                    <a:pt x="0" y="85"/>
                    <a:pt x="0" y="83"/>
                    <a:pt x="0" y="8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32" y="0"/>
                    <a:pt x="33" y="0"/>
                  </a:cubicBezTo>
                  <a:cubicBezTo>
                    <a:pt x="34" y="1"/>
                    <a:pt x="35" y="2"/>
                    <a:pt x="34" y="3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5"/>
                    <a:pt x="3" y="85"/>
                    <a:pt x="2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1"/>
            <p:cNvSpPr/>
            <p:nvPr/>
          </p:nvSpPr>
          <p:spPr bwMode="auto">
            <a:xfrm>
              <a:off x="1469036" y="1022051"/>
              <a:ext cx="118127" cy="48779"/>
            </a:xfrm>
            <a:custGeom>
              <a:avLst/>
              <a:gdLst>
                <a:gd name="T0" fmla="*/ 83 w 85"/>
                <a:gd name="T1" fmla="*/ 35 h 35"/>
                <a:gd name="T2" fmla="*/ 82 w 85"/>
                <a:gd name="T3" fmla="*/ 35 h 35"/>
                <a:gd name="T4" fmla="*/ 1 w 85"/>
                <a:gd name="T5" fmla="*/ 5 h 35"/>
                <a:gd name="T6" fmla="*/ 0 w 85"/>
                <a:gd name="T7" fmla="*/ 2 h 35"/>
                <a:gd name="T8" fmla="*/ 3 w 85"/>
                <a:gd name="T9" fmla="*/ 0 h 35"/>
                <a:gd name="T10" fmla="*/ 83 w 85"/>
                <a:gd name="T11" fmla="*/ 30 h 35"/>
                <a:gd name="T12" fmla="*/ 85 w 85"/>
                <a:gd name="T13" fmla="*/ 33 h 35"/>
                <a:gd name="T14" fmla="*/ 83 w 85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5">
                  <a:moveTo>
                    <a:pt x="83" y="35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1"/>
                    <a:pt x="85" y="32"/>
                    <a:pt x="85" y="33"/>
                  </a:cubicBezTo>
                  <a:cubicBezTo>
                    <a:pt x="84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2"/>
            <p:cNvSpPr/>
            <p:nvPr/>
          </p:nvSpPr>
          <p:spPr bwMode="auto">
            <a:xfrm>
              <a:off x="463490" y="647101"/>
              <a:ext cx="119890" cy="48779"/>
            </a:xfrm>
            <a:custGeom>
              <a:avLst/>
              <a:gdLst>
                <a:gd name="T0" fmla="*/ 83 w 86"/>
                <a:gd name="T1" fmla="*/ 35 h 35"/>
                <a:gd name="T2" fmla="*/ 82 w 86"/>
                <a:gd name="T3" fmla="*/ 35 h 35"/>
                <a:gd name="T4" fmla="*/ 2 w 86"/>
                <a:gd name="T5" fmla="*/ 5 h 35"/>
                <a:gd name="T6" fmla="*/ 0 w 86"/>
                <a:gd name="T7" fmla="*/ 2 h 35"/>
                <a:gd name="T8" fmla="*/ 3 w 86"/>
                <a:gd name="T9" fmla="*/ 0 h 35"/>
                <a:gd name="T10" fmla="*/ 84 w 86"/>
                <a:gd name="T11" fmla="*/ 30 h 35"/>
                <a:gd name="T12" fmla="*/ 85 w 86"/>
                <a:gd name="T13" fmla="*/ 33 h 35"/>
                <a:gd name="T14" fmla="*/ 83 w 86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35">
                  <a:moveTo>
                    <a:pt x="83" y="35"/>
                  </a:moveTo>
                  <a:cubicBezTo>
                    <a:pt x="83" y="35"/>
                    <a:pt x="82" y="35"/>
                    <a:pt x="82" y="3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5" y="31"/>
                    <a:pt x="86" y="32"/>
                    <a:pt x="85" y="33"/>
                  </a:cubicBezTo>
                  <a:cubicBezTo>
                    <a:pt x="85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3"/>
            <p:cNvSpPr/>
            <p:nvPr/>
          </p:nvSpPr>
          <p:spPr bwMode="auto">
            <a:xfrm>
              <a:off x="1144629" y="279204"/>
              <a:ext cx="37612" cy="122828"/>
            </a:xfrm>
            <a:custGeom>
              <a:avLst/>
              <a:gdLst>
                <a:gd name="T0" fmla="*/ 2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2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2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0"/>
                    <a:pt x="24" y="0"/>
                    <a:pt x="25" y="0"/>
                  </a:cubicBezTo>
                  <a:cubicBezTo>
                    <a:pt x="26" y="0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4" y="87"/>
                    <a:pt x="3" y="88"/>
                    <a:pt x="2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4"/>
            <p:cNvSpPr/>
            <p:nvPr/>
          </p:nvSpPr>
          <p:spPr bwMode="auto">
            <a:xfrm>
              <a:off x="868412" y="1315898"/>
              <a:ext cx="37612" cy="122828"/>
            </a:xfrm>
            <a:custGeom>
              <a:avLst/>
              <a:gdLst>
                <a:gd name="T0" fmla="*/ 3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3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3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27" y="1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7"/>
                    <a:pt x="4" y="88"/>
                    <a:pt x="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5"/>
            <p:cNvSpPr/>
            <p:nvPr/>
          </p:nvSpPr>
          <p:spPr bwMode="auto">
            <a:xfrm>
              <a:off x="1483141" y="977386"/>
              <a:ext cx="122241" cy="37612"/>
            </a:xfrm>
            <a:custGeom>
              <a:avLst/>
              <a:gdLst>
                <a:gd name="T0" fmla="*/ 85 w 88"/>
                <a:gd name="T1" fmla="*/ 27 h 27"/>
                <a:gd name="T2" fmla="*/ 85 w 88"/>
                <a:gd name="T3" fmla="*/ 27 h 27"/>
                <a:gd name="T4" fmla="*/ 2 w 88"/>
                <a:gd name="T5" fmla="*/ 5 h 27"/>
                <a:gd name="T6" fmla="*/ 0 w 88"/>
                <a:gd name="T7" fmla="*/ 2 h 27"/>
                <a:gd name="T8" fmla="*/ 3 w 88"/>
                <a:gd name="T9" fmla="*/ 1 h 27"/>
                <a:gd name="T10" fmla="*/ 86 w 88"/>
                <a:gd name="T11" fmla="*/ 23 h 27"/>
                <a:gd name="T12" fmla="*/ 87 w 88"/>
                <a:gd name="T13" fmla="*/ 25 h 27"/>
                <a:gd name="T14" fmla="*/ 85 w 88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7">
                  <a:moveTo>
                    <a:pt x="85" y="27"/>
                  </a:moveTo>
                  <a:cubicBezTo>
                    <a:pt x="85" y="27"/>
                    <a:pt x="85" y="27"/>
                    <a:pt x="85" y="2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3"/>
                    <a:pt x="88" y="24"/>
                    <a:pt x="87" y="25"/>
                  </a:cubicBezTo>
                  <a:cubicBezTo>
                    <a:pt x="87" y="26"/>
                    <a:pt x="86" y="27"/>
                    <a:pt x="85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6"/>
            <p:cNvSpPr/>
            <p:nvPr/>
          </p:nvSpPr>
          <p:spPr bwMode="auto">
            <a:xfrm>
              <a:off x="445272" y="702932"/>
              <a:ext cx="122828" cy="36437"/>
            </a:xfrm>
            <a:custGeom>
              <a:avLst/>
              <a:gdLst>
                <a:gd name="T0" fmla="*/ 86 w 88"/>
                <a:gd name="T1" fmla="*/ 26 h 26"/>
                <a:gd name="T2" fmla="*/ 85 w 88"/>
                <a:gd name="T3" fmla="*/ 26 h 26"/>
                <a:gd name="T4" fmla="*/ 2 w 88"/>
                <a:gd name="T5" fmla="*/ 4 h 26"/>
                <a:gd name="T6" fmla="*/ 1 w 88"/>
                <a:gd name="T7" fmla="*/ 1 h 26"/>
                <a:gd name="T8" fmla="*/ 4 w 88"/>
                <a:gd name="T9" fmla="*/ 0 h 26"/>
                <a:gd name="T10" fmla="*/ 86 w 88"/>
                <a:gd name="T11" fmla="*/ 22 h 26"/>
                <a:gd name="T12" fmla="*/ 88 w 88"/>
                <a:gd name="T13" fmla="*/ 25 h 26"/>
                <a:gd name="T14" fmla="*/ 86 w 88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6">
                  <a:moveTo>
                    <a:pt x="86" y="26"/>
                  </a:moveTo>
                  <a:cubicBezTo>
                    <a:pt x="86" y="26"/>
                    <a:pt x="85" y="26"/>
                    <a:pt x="85" y="2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8" y="22"/>
                    <a:pt x="88" y="23"/>
                    <a:pt x="88" y="25"/>
                  </a:cubicBezTo>
                  <a:cubicBezTo>
                    <a:pt x="88" y="26"/>
                    <a:pt x="87" y="26"/>
                    <a:pt x="8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7"/>
            <p:cNvSpPr/>
            <p:nvPr/>
          </p:nvSpPr>
          <p:spPr bwMode="auto">
            <a:xfrm>
              <a:off x="1222204" y="314466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1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8"/>
            <p:cNvSpPr/>
            <p:nvPr/>
          </p:nvSpPr>
          <p:spPr bwMode="auto">
            <a:xfrm>
              <a:off x="769679" y="1287101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2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9"/>
            <p:cNvSpPr/>
            <p:nvPr/>
          </p:nvSpPr>
          <p:spPr bwMode="auto">
            <a:xfrm>
              <a:off x="1453756" y="1056725"/>
              <a:ext cx="115776" cy="57594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1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3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3" y="37"/>
                    <a:pt x="83" y="38"/>
                    <a:pt x="83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0"/>
            <p:cNvSpPr/>
            <p:nvPr/>
          </p:nvSpPr>
          <p:spPr bwMode="auto">
            <a:xfrm>
              <a:off x="481709" y="604199"/>
              <a:ext cx="115188" cy="57007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0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2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3" y="38"/>
                    <a:pt x="82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1"/>
            <p:cNvSpPr/>
            <p:nvPr/>
          </p:nvSpPr>
          <p:spPr bwMode="auto">
            <a:xfrm>
              <a:off x="1056474" y="259810"/>
              <a:ext cx="15280" cy="124004"/>
            </a:xfrm>
            <a:custGeom>
              <a:avLst/>
              <a:gdLst>
                <a:gd name="T0" fmla="*/ 3 w 11"/>
                <a:gd name="T1" fmla="*/ 89 h 89"/>
                <a:gd name="T2" fmla="*/ 2 w 11"/>
                <a:gd name="T3" fmla="*/ 89 h 89"/>
                <a:gd name="T4" fmla="*/ 0 w 11"/>
                <a:gd name="T5" fmla="*/ 88 h 89"/>
                <a:gd name="T6" fmla="*/ 6 w 11"/>
                <a:gd name="T7" fmla="*/ 2 h 89"/>
                <a:gd name="T8" fmla="*/ 9 w 11"/>
                <a:gd name="T9" fmla="*/ 1 h 89"/>
                <a:gd name="T10" fmla="*/ 11 w 11"/>
                <a:gd name="T11" fmla="*/ 3 h 89"/>
                <a:gd name="T12" fmla="*/ 5 w 11"/>
                <a:gd name="T13" fmla="*/ 88 h 89"/>
                <a:gd name="T14" fmla="*/ 3 w 11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9"/>
                    <a:pt x="0" y="8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1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2"/>
            <p:cNvSpPr/>
            <p:nvPr/>
          </p:nvSpPr>
          <p:spPr bwMode="auto">
            <a:xfrm>
              <a:off x="978899" y="1331179"/>
              <a:ext cx="15280" cy="128705"/>
            </a:xfrm>
            <a:custGeom>
              <a:avLst/>
              <a:gdLst>
                <a:gd name="T0" fmla="*/ 2 w 11"/>
                <a:gd name="T1" fmla="*/ 92 h 92"/>
                <a:gd name="T2" fmla="*/ 2 w 11"/>
                <a:gd name="T3" fmla="*/ 92 h 92"/>
                <a:gd name="T4" fmla="*/ 0 w 11"/>
                <a:gd name="T5" fmla="*/ 89 h 92"/>
                <a:gd name="T6" fmla="*/ 6 w 11"/>
                <a:gd name="T7" fmla="*/ 2 h 92"/>
                <a:gd name="T8" fmla="*/ 9 w 11"/>
                <a:gd name="T9" fmla="*/ 0 h 92"/>
                <a:gd name="T10" fmla="*/ 11 w 11"/>
                <a:gd name="T11" fmla="*/ 2 h 92"/>
                <a:gd name="T12" fmla="*/ 5 w 11"/>
                <a:gd name="T13" fmla="*/ 89 h 92"/>
                <a:gd name="T14" fmla="*/ 2 w 1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0" y="90"/>
                    <a:pt x="0" y="8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10" y="0"/>
                    <a:pt x="11" y="1"/>
                    <a:pt x="11" y="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90"/>
                    <a:pt x="3" y="92"/>
                    <a:pt x="2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3"/>
            <p:cNvSpPr/>
            <p:nvPr/>
          </p:nvSpPr>
          <p:spPr bwMode="auto">
            <a:xfrm>
              <a:off x="1496658" y="890995"/>
              <a:ext cx="126942" cy="17043"/>
            </a:xfrm>
            <a:custGeom>
              <a:avLst/>
              <a:gdLst>
                <a:gd name="T0" fmla="*/ 88 w 91"/>
                <a:gd name="T1" fmla="*/ 12 h 12"/>
                <a:gd name="T2" fmla="*/ 88 w 91"/>
                <a:gd name="T3" fmla="*/ 12 h 12"/>
                <a:gd name="T4" fmla="*/ 3 w 91"/>
                <a:gd name="T5" fmla="*/ 5 h 12"/>
                <a:gd name="T6" fmla="*/ 0 w 91"/>
                <a:gd name="T7" fmla="*/ 2 h 12"/>
                <a:gd name="T8" fmla="*/ 3 w 91"/>
                <a:gd name="T9" fmla="*/ 0 h 12"/>
                <a:gd name="T10" fmla="*/ 88 w 91"/>
                <a:gd name="T11" fmla="*/ 6 h 12"/>
                <a:gd name="T12" fmla="*/ 91 w 91"/>
                <a:gd name="T13" fmla="*/ 9 h 12"/>
                <a:gd name="T14" fmla="*/ 88 w 9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2">
                  <a:moveTo>
                    <a:pt x="88" y="12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90" y="6"/>
                    <a:pt x="91" y="8"/>
                    <a:pt x="91" y="9"/>
                  </a:cubicBezTo>
                  <a:cubicBezTo>
                    <a:pt x="91" y="10"/>
                    <a:pt x="90" y="12"/>
                    <a:pt x="8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4"/>
            <p:cNvSpPr/>
            <p:nvPr/>
          </p:nvSpPr>
          <p:spPr bwMode="auto">
            <a:xfrm>
              <a:off x="427053" y="810481"/>
              <a:ext cx="126942" cy="11166"/>
            </a:xfrm>
            <a:custGeom>
              <a:avLst/>
              <a:gdLst>
                <a:gd name="T0" fmla="*/ 88 w 91"/>
                <a:gd name="T1" fmla="*/ 6 h 8"/>
                <a:gd name="T2" fmla="*/ 88 w 91"/>
                <a:gd name="T3" fmla="*/ 6 h 8"/>
                <a:gd name="T4" fmla="*/ 3 w 91"/>
                <a:gd name="T5" fmla="*/ 3 h 8"/>
                <a:gd name="T6" fmla="*/ 0 w 91"/>
                <a:gd name="T7" fmla="*/ 2 h 8"/>
                <a:gd name="T8" fmla="*/ 3 w 91"/>
                <a:gd name="T9" fmla="*/ 1 h 8"/>
                <a:gd name="T10" fmla="*/ 88 w 91"/>
                <a:gd name="T11" fmla="*/ 7 h 8"/>
                <a:gd name="T12" fmla="*/ 91 w 91"/>
                <a:gd name="T13" fmla="*/ 7 h 8"/>
                <a:gd name="T14" fmla="*/ 88 w 91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8">
                  <a:moveTo>
                    <a:pt x="88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90" y="7"/>
                    <a:pt x="91" y="5"/>
                    <a:pt x="91" y="7"/>
                  </a:cubicBezTo>
                  <a:cubicBezTo>
                    <a:pt x="91" y="8"/>
                    <a:pt x="89" y="6"/>
                    <a:pt x="88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5"/>
            <p:cNvSpPr/>
            <p:nvPr/>
          </p:nvSpPr>
          <p:spPr bwMode="auto">
            <a:xfrm>
              <a:off x="1099964" y="266862"/>
              <a:ext cx="26446" cy="125179"/>
            </a:xfrm>
            <a:custGeom>
              <a:avLst/>
              <a:gdLst>
                <a:gd name="T0" fmla="*/ 2 w 19"/>
                <a:gd name="T1" fmla="*/ 90 h 90"/>
                <a:gd name="T2" fmla="*/ 2 w 19"/>
                <a:gd name="T3" fmla="*/ 90 h 90"/>
                <a:gd name="T4" fmla="*/ 0 w 19"/>
                <a:gd name="T5" fmla="*/ 87 h 90"/>
                <a:gd name="T6" fmla="*/ 14 w 19"/>
                <a:gd name="T7" fmla="*/ 2 h 90"/>
                <a:gd name="T8" fmla="*/ 17 w 19"/>
                <a:gd name="T9" fmla="*/ 0 h 90"/>
                <a:gd name="T10" fmla="*/ 19 w 19"/>
                <a:gd name="T11" fmla="*/ 3 h 90"/>
                <a:gd name="T12" fmla="*/ 5 w 19"/>
                <a:gd name="T13" fmla="*/ 88 h 90"/>
                <a:gd name="T14" fmla="*/ 2 w 19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0">
                  <a:moveTo>
                    <a:pt x="2" y="90"/>
                  </a:moveTo>
                  <a:cubicBezTo>
                    <a:pt x="2" y="90"/>
                    <a:pt x="2" y="90"/>
                    <a:pt x="2" y="90"/>
                  </a:cubicBezTo>
                  <a:cubicBezTo>
                    <a:pt x="1" y="90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1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90"/>
                    <a:pt x="2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6"/>
            <p:cNvSpPr/>
            <p:nvPr/>
          </p:nvSpPr>
          <p:spPr bwMode="auto">
            <a:xfrm>
              <a:off x="924243" y="1325889"/>
              <a:ext cx="26446" cy="124004"/>
            </a:xfrm>
            <a:custGeom>
              <a:avLst/>
              <a:gdLst>
                <a:gd name="T0" fmla="*/ 3 w 19"/>
                <a:gd name="T1" fmla="*/ 89 h 89"/>
                <a:gd name="T2" fmla="*/ 2 w 19"/>
                <a:gd name="T3" fmla="*/ 89 h 89"/>
                <a:gd name="T4" fmla="*/ 0 w 19"/>
                <a:gd name="T5" fmla="*/ 87 h 89"/>
                <a:gd name="T6" fmla="*/ 14 w 19"/>
                <a:gd name="T7" fmla="*/ 2 h 89"/>
                <a:gd name="T8" fmla="*/ 17 w 19"/>
                <a:gd name="T9" fmla="*/ 0 h 89"/>
                <a:gd name="T10" fmla="*/ 19 w 19"/>
                <a:gd name="T11" fmla="*/ 3 h 89"/>
                <a:gd name="T12" fmla="*/ 5 w 19"/>
                <a:gd name="T13" fmla="*/ 88 h 89"/>
                <a:gd name="T14" fmla="*/ 3 w 19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0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7"/>
            <p:cNvSpPr/>
            <p:nvPr/>
          </p:nvSpPr>
          <p:spPr bwMode="auto">
            <a:xfrm>
              <a:off x="1492544" y="932721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6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2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6" y="19"/>
                    <a:pt x="86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8" y="15"/>
                    <a:pt x="89" y="16"/>
                    <a:pt x="89" y="17"/>
                  </a:cubicBezTo>
                  <a:cubicBezTo>
                    <a:pt x="89" y="18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8"/>
            <p:cNvSpPr/>
            <p:nvPr/>
          </p:nvSpPr>
          <p:spPr bwMode="auto">
            <a:xfrm>
              <a:off x="434106" y="757588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7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3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7" y="19"/>
                    <a:pt x="87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9" y="15"/>
                    <a:pt x="89" y="16"/>
                    <a:pt x="89" y="17"/>
                  </a:cubicBezTo>
                  <a:cubicBezTo>
                    <a:pt x="89" y="19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9"/>
            <p:cNvSpPr/>
            <p:nvPr/>
          </p:nvSpPr>
          <p:spPr bwMode="auto">
            <a:xfrm>
              <a:off x="1381470" y="463153"/>
              <a:ext cx="95794" cy="85216"/>
            </a:xfrm>
            <a:custGeom>
              <a:avLst/>
              <a:gdLst>
                <a:gd name="T0" fmla="*/ 2 w 69"/>
                <a:gd name="T1" fmla="*/ 61 h 61"/>
                <a:gd name="T2" fmla="*/ 0 w 69"/>
                <a:gd name="T3" fmla="*/ 60 h 61"/>
                <a:gd name="T4" fmla="*/ 1 w 69"/>
                <a:gd name="T5" fmla="*/ 57 h 61"/>
                <a:gd name="T6" fmla="*/ 65 w 69"/>
                <a:gd name="T7" fmla="*/ 1 h 61"/>
                <a:gd name="T8" fmla="*/ 69 w 69"/>
                <a:gd name="T9" fmla="*/ 1 h 61"/>
                <a:gd name="T10" fmla="*/ 68 w 69"/>
                <a:gd name="T11" fmla="*/ 4 h 61"/>
                <a:gd name="T12" fmla="*/ 4 w 69"/>
                <a:gd name="T13" fmla="*/ 61 h 61"/>
                <a:gd name="T14" fmla="*/ 2 w 69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1">
                  <a:moveTo>
                    <a:pt x="2" y="61"/>
                  </a:moveTo>
                  <a:cubicBezTo>
                    <a:pt x="2" y="61"/>
                    <a:pt x="1" y="61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0"/>
                    <a:pt x="69" y="1"/>
                  </a:cubicBezTo>
                  <a:cubicBezTo>
                    <a:pt x="69" y="2"/>
                    <a:pt x="69" y="3"/>
                    <a:pt x="68" y="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1"/>
                    <a:pt x="3" y="61"/>
                    <a:pt x="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0"/>
            <p:cNvSpPr/>
            <p:nvPr/>
          </p:nvSpPr>
          <p:spPr bwMode="auto">
            <a:xfrm>
              <a:off x="573389" y="1168387"/>
              <a:ext cx="96382" cy="86391"/>
            </a:xfrm>
            <a:custGeom>
              <a:avLst/>
              <a:gdLst>
                <a:gd name="T0" fmla="*/ 2 w 69"/>
                <a:gd name="T1" fmla="*/ 62 h 62"/>
                <a:gd name="T2" fmla="*/ 0 w 69"/>
                <a:gd name="T3" fmla="*/ 61 h 62"/>
                <a:gd name="T4" fmla="*/ 1 w 69"/>
                <a:gd name="T5" fmla="*/ 58 h 62"/>
                <a:gd name="T6" fmla="*/ 65 w 69"/>
                <a:gd name="T7" fmla="*/ 1 h 62"/>
                <a:gd name="T8" fmla="*/ 69 w 69"/>
                <a:gd name="T9" fmla="*/ 1 h 62"/>
                <a:gd name="T10" fmla="*/ 68 w 69"/>
                <a:gd name="T11" fmla="*/ 5 h 62"/>
                <a:gd name="T12" fmla="*/ 4 w 69"/>
                <a:gd name="T13" fmla="*/ 61 h 62"/>
                <a:gd name="T14" fmla="*/ 2 w 69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2">
                  <a:moveTo>
                    <a:pt x="2" y="62"/>
                  </a:moveTo>
                  <a:cubicBezTo>
                    <a:pt x="2" y="62"/>
                    <a:pt x="1" y="62"/>
                    <a:pt x="0" y="61"/>
                  </a:cubicBezTo>
                  <a:cubicBezTo>
                    <a:pt x="0" y="60"/>
                    <a:pt x="0" y="59"/>
                    <a:pt x="1" y="58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1"/>
                    <a:pt x="69" y="1"/>
                  </a:cubicBezTo>
                  <a:cubicBezTo>
                    <a:pt x="69" y="2"/>
                    <a:pt x="69" y="4"/>
                    <a:pt x="68" y="5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2"/>
                    <a:pt x="3" y="62"/>
                    <a:pt x="2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1"/>
            <p:cNvSpPr/>
            <p:nvPr/>
          </p:nvSpPr>
          <p:spPr bwMode="auto">
            <a:xfrm>
              <a:off x="1335042" y="1214227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7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4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8" y="70"/>
                    <a:pt x="58" y="69"/>
                    <a:pt x="57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0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2"/>
            <p:cNvSpPr/>
            <p:nvPr/>
          </p:nvSpPr>
          <p:spPr bwMode="auto">
            <a:xfrm>
              <a:off x="629220" y="406146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8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5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9" y="70"/>
                    <a:pt x="58" y="69"/>
                    <a:pt x="58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1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3"/>
            <p:cNvSpPr/>
            <p:nvPr/>
          </p:nvSpPr>
          <p:spPr bwMode="auto">
            <a:xfrm>
              <a:off x="1349147" y="421426"/>
              <a:ext cx="89330" cy="93444"/>
            </a:xfrm>
            <a:custGeom>
              <a:avLst/>
              <a:gdLst>
                <a:gd name="T0" fmla="*/ 2 w 64"/>
                <a:gd name="T1" fmla="*/ 67 h 67"/>
                <a:gd name="T2" fmla="*/ 1 w 64"/>
                <a:gd name="T3" fmla="*/ 67 h 67"/>
                <a:gd name="T4" fmla="*/ 1 w 64"/>
                <a:gd name="T5" fmla="*/ 63 h 67"/>
                <a:gd name="T6" fmla="*/ 59 w 64"/>
                <a:gd name="T7" fmla="*/ 1 h 67"/>
                <a:gd name="T8" fmla="*/ 63 w 64"/>
                <a:gd name="T9" fmla="*/ 1 h 67"/>
                <a:gd name="T10" fmla="*/ 63 w 64"/>
                <a:gd name="T11" fmla="*/ 4 h 67"/>
                <a:gd name="T12" fmla="*/ 4 w 64"/>
                <a:gd name="T13" fmla="*/ 67 h 67"/>
                <a:gd name="T14" fmla="*/ 2 w 64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7">
                  <a:moveTo>
                    <a:pt x="2" y="67"/>
                  </a:moveTo>
                  <a:cubicBezTo>
                    <a:pt x="2" y="67"/>
                    <a:pt x="1" y="67"/>
                    <a:pt x="1" y="67"/>
                  </a:cubicBezTo>
                  <a:cubicBezTo>
                    <a:pt x="0" y="66"/>
                    <a:pt x="0" y="64"/>
                    <a:pt x="1" y="63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60" y="0"/>
                    <a:pt x="62" y="0"/>
                    <a:pt x="63" y="1"/>
                  </a:cubicBezTo>
                  <a:cubicBezTo>
                    <a:pt x="64" y="2"/>
                    <a:pt x="64" y="3"/>
                    <a:pt x="63" y="4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3" y="67"/>
                    <a:pt x="3" y="67"/>
                    <a:pt x="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4"/>
            <p:cNvSpPr/>
            <p:nvPr/>
          </p:nvSpPr>
          <p:spPr bwMode="auto">
            <a:xfrm>
              <a:off x="612177" y="1201886"/>
              <a:ext cx="89330" cy="94619"/>
            </a:xfrm>
            <a:custGeom>
              <a:avLst/>
              <a:gdLst>
                <a:gd name="T0" fmla="*/ 3 w 64"/>
                <a:gd name="T1" fmla="*/ 68 h 68"/>
                <a:gd name="T2" fmla="*/ 1 w 64"/>
                <a:gd name="T3" fmla="*/ 67 h 68"/>
                <a:gd name="T4" fmla="*/ 1 w 64"/>
                <a:gd name="T5" fmla="*/ 64 h 68"/>
                <a:gd name="T6" fmla="*/ 60 w 64"/>
                <a:gd name="T7" fmla="*/ 1 h 68"/>
                <a:gd name="T8" fmla="*/ 63 w 64"/>
                <a:gd name="T9" fmla="*/ 1 h 68"/>
                <a:gd name="T10" fmla="*/ 63 w 64"/>
                <a:gd name="T11" fmla="*/ 5 h 68"/>
                <a:gd name="T12" fmla="*/ 5 w 64"/>
                <a:gd name="T13" fmla="*/ 67 h 68"/>
                <a:gd name="T14" fmla="*/ 3 w 64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8">
                  <a:moveTo>
                    <a:pt x="3" y="68"/>
                  </a:moveTo>
                  <a:cubicBezTo>
                    <a:pt x="2" y="68"/>
                    <a:pt x="2" y="67"/>
                    <a:pt x="1" y="67"/>
                  </a:cubicBezTo>
                  <a:cubicBezTo>
                    <a:pt x="0" y="66"/>
                    <a:pt x="0" y="65"/>
                    <a:pt x="1" y="64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1" y="0"/>
                    <a:pt x="62" y="0"/>
                    <a:pt x="63" y="1"/>
                  </a:cubicBezTo>
                  <a:cubicBezTo>
                    <a:pt x="64" y="2"/>
                    <a:pt x="64" y="4"/>
                    <a:pt x="63" y="5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8"/>
                    <a:pt x="3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5"/>
            <p:cNvSpPr/>
            <p:nvPr/>
          </p:nvSpPr>
          <p:spPr bwMode="auto">
            <a:xfrm>
              <a:off x="1368541" y="1182491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1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7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4" y="64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4"/>
                    <a:pt x="66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6"/>
            <p:cNvSpPr/>
            <p:nvPr/>
          </p:nvSpPr>
          <p:spPr bwMode="auto">
            <a:xfrm>
              <a:off x="588669" y="446697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0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6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3" y="63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0"/>
                    <a:pt x="67" y="62"/>
                    <a:pt x="66" y="63"/>
                  </a:cubicBezTo>
                  <a:cubicBezTo>
                    <a:pt x="66" y="63"/>
                    <a:pt x="65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7"/>
            <p:cNvSpPr/>
            <p:nvPr/>
          </p:nvSpPr>
          <p:spPr bwMode="auto">
            <a:xfrm>
              <a:off x="1406153" y="503704"/>
              <a:ext cx="104610" cy="76988"/>
            </a:xfrm>
            <a:custGeom>
              <a:avLst/>
              <a:gdLst>
                <a:gd name="T0" fmla="*/ 3 w 75"/>
                <a:gd name="T1" fmla="*/ 55 h 55"/>
                <a:gd name="T2" fmla="*/ 1 w 75"/>
                <a:gd name="T3" fmla="*/ 54 h 55"/>
                <a:gd name="T4" fmla="*/ 1 w 75"/>
                <a:gd name="T5" fmla="*/ 51 h 55"/>
                <a:gd name="T6" fmla="*/ 71 w 75"/>
                <a:gd name="T7" fmla="*/ 0 h 55"/>
                <a:gd name="T8" fmla="*/ 74 w 75"/>
                <a:gd name="T9" fmla="*/ 1 h 55"/>
                <a:gd name="T10" fmla="*/ 73 w 75"/>
                <a:gd name="T11" fmla="*/ 4 h 55"/>
                <a:gd name="T12" fmla="*/ 4 w 75"/>
                <a:gd name="T13" fmla="*/ 55 h 55"/>
                <a:gd name="T14" fmla="*/ 3 w 75"/>
                <a:gd name="T1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5">
                  <a:moveTo>
                    <a:pt x="3" y="55"/>
                  </a:moveTo>
                  <a:cubicBezTo>
                    <a:pt x="2" y="55"/>
                    <a:pt x="1" y="55"/>
                    <a:pt x="1" y="54"/>
                  </a:cubicBezTo>
                  <a:cubicBezTo>
                    <a:pt x="0" y="53"/>
                    <a:pt x="0" y="52"/>
                    <a:pt x="1" y="5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3" y="0"/>
                    <a:pt x="74" y="1"/>
                  </a:cubicBezTo>
                  <a:cubicBezTo>
                    <a:pt x="75" y="2"/>
                    <a:pt x="74" y="3"/>
                    <a:pt x="73" y="4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8"/>
            <p:cNvSpPr/>
            <p:nvPr/>
          </p:nvSpPr>
          <p:spPr bwMode="auto">
            <a:xfrm>
              <a:off x="539891" y="1136651"/>
              <a:ext cx="104610" cy="77576"/>
            </a:xfrm>
            <a:custGeom>
              <a:avLst/>
              <a:gdLst>
                <a:gd name="T0" fmla="*/ 3 w 75"/>
                <a:gd name="T1" fmla="*/ 56 h 56"/>
                <a:gd name="T2" fmla="*/ 1 w 75"/>
                <a:gd name="T3" fmla="*/ 55 h 56"/>
                <a:gd name="T4" fmla="*/ 2 w 75"/>
                <a:gd name="T5" fmla="*/ 52 h 56"/>
                <a:gd name="T6" fmla="*/ 71 w 75"/>
                <a:gd name="T7" fmla="*/ 1 h 56"/>
                <a:gd name="T8" fmla="*/ 74 w 75"/>
                <a:gd name="T9" fmla="*/ 2 h 56"/>
                <a:gd name="T10" fmla="*/ 74 w 75"/>
                <a:gd name="T11" fmla="*/ 5 h 56"/>
                <a:gd name="T12" fmla="*/ 4 w 75"/>
                <a:gd name="T13" fmla="*/ 55 h 56"/>
                <a:gd name="T14" fmla="*/ 3 w 75"/>
                <a:gd name="T1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6">
                  <a:moveTo>
                    <a:pt x="3" y="56"/>
                  </a:moveTo>
                  <a:cubicBezTo>
                    <a:pt x="2" y="56"/>
                    <a:pt x="2" y="56"/>
                    <a:pt x="1" y="55"/>
                  </a:cubicBezTo>
                  <a:cubicBezTo>
                    <a:pt x="0" y="54"/>
                    <a:pt x="1" y="52"/>
                    <a:pt x="2" y="52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2"/>
                  </a:cubicBezTo>
                  <a:cubicBezTo>
                    <a:pt x="75" y="3"/>
                    <a:pt x="75" y="4"/>
                    <a:pt x="74" y="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6"/>
                    <a:pt x="4" y="56"/>
                    <a:pt x="3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9"/>
            <p:cNvSpPr/>
            <p:nvPr/>
          </p:nvSpPr>
          <p:spPr bwMode="auto">
            <a:xfrm>
              <a:off x="1303306" y="1239498"/>
              <a:ext cx="78164" cy="104610"/>
            </a:xfrm>
            <a:custGeom>
              <a:avLst/>
              <a:gdLst>
                <a:gd name="T0" fmla="*/ 53 w 56"/>
                <a:gd name="T1" fmla="*/ 75 h 75"/>
                <a:gd name="T2" fmla="*/ 51 w 56"/>
                <a:gd name="T3" fmla="*/ 74 h 75"/>
                <a:gd name="T4" fmla="*/ 1 w 56"/>
                <a:gd name="T5" fmla="*/ 5 h 75"/>
                <a:gd name="T6" fmla="*/ 1 w 56"/>
                <a:gd name="T7" fmla="*/ 1 h 75"/>
                <a:gd name="T8" fmla="*/ 4 w 56"/>
                <a:gd name="T9" fmla="*/ 2 h 75"/>
                <a:gd name="T10" fmla="*/ 55 w 56"/>
                <a:gd name="T11" fmla="*/ 71 h 75"/>
                <a:gd name="T12" fmla="*/ 54 w 56"/>
                <a:gd name="T13" fmla="*/ 74 h 75"/>
                <a:gd name="T14" fmla="*/ 53 w 56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5">
                  <a:moveTo>
                    <a:pt x="53" y="75"/>
                  </a:moveTo>
                  <a:cubicBezTo>
                    <a:pt x="52" y="75"/>
                    <a:pt x="52" y="74"/>
                    <a:pt x="51" y="7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6" y="72"/>
                    <a:pt x="56" y="74"/>
                    <a:pt x="54" y="74"/>
                  </a:cubicBezTo>
                  <a:cubicBezTo>
                    <a:pt x="54" y="75"/>
                    <a:pt x="54" y="75"/>
                    <a:pt x="53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0"/>
            <p:cNvSpPr/>
            <p:nvPr/>
          </p:nvSpPr>
          <p:spPr bwMode="auto">
            <a:xfrm>
              <a:off x="669771" y="374411"/>
              <a:ext cx="77576" cy="102847"/>
            </a:xfrm>
            <a:custGeom>
              <a:avLst/>
              <a:gdLst>
                <a:gd name="T0" fmla="*/ 54 w 56"/>
                <a:gd name="T1" fmla="*/ 74 h 74"/>
                <a:gd name="T2" fmla="*/ 52 w 56"/>
                <a:gd name="T3" fmla="*/ 73 h 74"/>
                <a:gd name="T4" fmla="*/ 1 w 56"/>
                <a:gd name="T5" fmla="*/ 4 h 74"/>
                <a:gd name="T6" fmla="*/ 2 w 56"/>
                <a:gd name="T7" fmla="*/ 1 h 74"/>
                <a:gd name="T8" fmla="*/ 5 w 56"/>
                <a:gd name="T9" fmla="*/ 1 h 74"/>
                <a:gd name="T10" fmla="*/ 55 w 56"/>
                <a:gd name="T11" fmla="*/ 70 h 74"/>
                <a:gd name="T12" fmla="*/ 55 w 56"/>
                <a:gd name="T13" fmla="*/ 74 h 74"/>
                <a:gd name="T14" fmla="*/ 54 w 56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4">
                  <a:moveTo>
                    <a:pt x="54" y="74"/>
                  </a:moveTo>
                  <a:cubicBezTo>
                    <a:pt x="53" y="74"/>
                    <a:pt x="52" y="74"/>
                    <a:pt x="52" y="7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6" y="71"/>
                    <a:pt x="56" y="73"/>
                    <a:pt x="55" y="74"/>
                  </a:cubicBezTo>
                  <a:cubicBezTo>
                    <a:pt x="55" y="74"/>
                    <a:pt x="54" y="74"/>
                    <a:pt x="54" y="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1"/>
            <p:cNvSpPr/>
            <p:nvPr/>
          </p:nvSpPr>
          <p:spPr bwMode="auto">
            <a:xfrm>
              <a:off x="1282149" y="356192"/>
              <a:ext cx="74050" cy="106961"/>
            </a:xfrm>
            <a:custGeom>
              <a:avLst/>
              <a:gdLst>
                <a:gd name="T0" fmla="*/ 3 w 53"/>
                <a:gd name="T1" fmla="*/ 77 h 77"/>
                <a:gd name="T2" fmla="*/ 2 w 53"/>
                <a:gd name="T3" fmla="*/ 77 h 77"/>
                <a:gd name="T4" fmla="*/ 1 w 53"/>
                <a:gd name="T5" fmla="*/ 73 h 77"/>
                <a:gd name="T6" fmla="*/ 48 w 53"/>
                <a:gd name="T7" fmla="*/ 2 h 77"/>
                <a:gd name="T8" fmla="*/ 51 w 53"/>
                <a:gd name="T9" fmla="*/ 1 h 77"/>
                <a:gd name="T10" fmla="*/ 52 w 53"/>
                <a:gd name="T11" fmla="*/ 4 h 77"/>
                <a:gd name="T12" fmla="*/ 5 w 53"/>
                <a:gd name="T13" fmla="*/ 76 h 77"/>
                <a:gd name="T14" fmla="*/ 3 w 53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7">
                  <a:moveTo>
                    <a:pt x="3" y="77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1" y="76"/>
                    <a:pt x="0" y="74"/>
                    <a:pt x="1" y="7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9" y="1"/>
                    <a:pt x="50" y="0"/>
                    <a:pt x="51" y="1"/>
                  </a:cubicBezTo>
                  <a:cubicBezTo>
                    <a:pt x="52" y="2"/>
                    <a:pt x="53" y="3"/>
                    <a:pt x="52" y="4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4" y="77"/>
                    <a:pt x="4" y="77"/>
                    <a:pt x="3" y="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2"/>
            <p:cNvSpPr/>
            <p:nvPr/>
          </p:nvSpPr>
          <p:spPr bwMode="auto">
            <a:xfrm>
              <a:off x="694454" y="1254778"/>
              <a:ext cx="74050" cy="105785"/>
            </a:xfrm>
            <a:custGeom>
              <a:avLst/>
              <a:gdLst>
                <a:gd name="T0" fmla="*/ 3 w 53"/>
                <a:gd name="T1" fmla="*/ 76 h 76"/>
                <a:gd name="T2" fmla="*/ 2 w 53"/>
                <a:gd name="T3" fmla="*/ 76 h 76"/>
                <a:gd name="T4" fmla="*/ 1 w 53"/>
                <a:gd name="T5" fmla="*/ 73 h 76"/>
                <a:gd name="T6" fmla="*/ 48 w 53"/>
                <a:gd name="T7" fmla="*/ 1 h 76"/>
                <a:gd name="T8" fmla="*/ 51 w 53"/>
                <a:gd name="T9" fmla="*/ 0 h 76"/>
                <a:gd name="T10" fmla="*/ 52 w 53"/>
                <a:gd name="T11" fmla="*/ 4 h 76"/>
                <a:gd name="T12" fmla="*/ 5 w 53"/>
                <a:gd name="T13" fmla="*/ 75 h 76"/>
                <a:gd name="T14" fmla="*/ 3 w 53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6">
                  <a:moveTo>
                    <a:pt x="3" y="76"/>
                  </a:moveTo>
                  <a:cubicBezTo>
                    <a:pt x="3" y="76"/>
                    <a:pt x="2" y="76"/>
                    <a:pt x="2" y="76"/>
                  </a:cubicBezTo>
                  <a:cubicBezTo>
                    <a:pt x="1" y="75"/>
                    <a:pt x="0" y="74"/>
                    <a:pt x="1" y="7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9" y="0"/>
                    <a:pt x="50" y="0"/>
                    <a:pt x="51" y="0"/>
                  </a:cubicBezTo>
                  <a:cubicBezTo>
                    <a:pt x="52" y="1"/>
                    <a:pt x="53" y="2"/>
                    <a:pt x="52" y="4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5" y="76"/>
                    <a:pt x="4" y="76"/>
                    <a:pt x="3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3"/>
            <p:cNvSpPr/>
            <p:nvPr/>
          </p:nvSpPr>
          <p:spPr bwMode="auto">
            <a:xfrm>
              <a:off x="1420258" y="1116670"/>
              <a:ext cx="106961" cy="72874"/>
            </a:xfrm>
            <a:custGeom>
              <a:avLst/>
              <a:gdLst>
                <a:gd name="T0" fmla="*/ 75 w 77"/>
                <a:gd name="T1" fmla="*/ 52 h 52"/>
                <a:gd name="T2" fmla="*/ 73 w 77"/>
                <a:gd name="T3" fmla="*/ 51 h 52"/>
                <a:gd name="T4" fmla="*/ 2 w 77"/>
                <a:gd name="T5" fmla="*/ 4 h 52"/>
                <a:gd name="T6" fmla="*/ 1 w 77"/>
                <a:gd name="T7" fmla="*/ 1 h 52"/>
                <a:gd name="T8" fmla="*/ 4 w 77"/>
                <a:gd name="T9" fmla="*/ 0 h 52"/>
                <a:gd name="T10" fmla="*/ 76 w 77"/>
                <a:gd name="T11" fmla="*/ 47 h 52"/>
                <a:gd name="T12" fmla="*/ 77 w 77"/>
                <a:gd name="T13" fmla="*/ 51 h 52"/>
                <a:gd name="T14" fmla="*/ 75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5" y="52"/>
                  </a:moveTo>
                  <a:cubicBezTo>
                    <a:pt x="74" y="52"/>
                    <a:pt x="74" y="52"/>
                    <a:pt x="73" y="5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7" y="48"/>
                    <a:pt x="77" y="50"/>
                    <a:pt x="77" y="51"/>
                  </a:cubicBezTo>
                  <a:cubicBezTo>
                    <a:pt x="76" y="51"/>
                    <a:pt x="75" y="52"/>
                    <a:pt x="75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4"/>
            <p:cNvSpPr/>
            <p:nvPr/>
          </p:nvSpPr>
          <p:spPr bwMode="auto">
            <a:xfrm>
              <a:off x="523435" y="528974"/>
              <a:ext cx="106961" cy="72287"/>
            </a:xfrm>
            <a:custGeom>
              <a:avLst/>
              <a:gdLst>
                <a:gd name="T0" fmla="*/ 74 w 77"/>
                <a:gd name="T1" fmla="*/ 52 h 52"/>
                <a:gd name="T2" fmla="*/ 73 w 77"/>
                <a:gd name="T3" fmla="*/ 52 h 52"/>
                <a:gd name="T4" fmla="*/ 1 w 77"/>
                <a:gd name="T5" fmla="*/ 5 h 52"/>
                <a:gd name="T6" fmla="*/ 1 w 77"/>
                <a:gd name="T7" fmla="*/ 1 h 52"/>
                <a:gd name="T8" fmla="*/ 4 w 77"/>
                <a:gd name="T9" fmla="*/ 1 h 52"/>
                <a:gd name="T10" fmla="*/ 76 w 77"/>
                <a:gd name="T11" fmla="*/ 48 h 52"/>
                <a:gd name="T12" fmla="*/ 76 w 77"/>
                <a:gd name="T13" fmla="*/ 51 h 52"/>
                <a:gd name="T14" fmla="*/ 74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4" y="52"/>
                  </a:moveTo>
                  <a:cubicBezTo>
                    <a:pt x="74" y="52"/>
                    <a:pt x="73" y="52"/>
                    <a:pt x="73" y="52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7" y="48"/>
                    <a:pt x="77" y="50"/>
                    <a:pt x="76" y="51"/>
                  </a:cubicBezTo>
                  <a:cubicBezTo>
                    <a:pt x="76" y="52"/>
                    <a:pt x="75" y="52"/>
                    <a:pt x="74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5"/>
            <p:cNvSpPr/>
            <p:nvPr/>
          </p:nvSpPr>
          <p:spPr bwMode="auto">
            <a:xfrm>
              <a:off x="1314473" y="383814"/>
              <a:ext cx="80514" cy="101671"/>
            </a:xfrm>
            <a:custGeom>
              <a:avLst/>
              <a:gdLst>
                <a:gd name="T0" fmla="*/ 2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3 w 58"/>
                <a:gd name="T7" fmla="*/ 2 h 73"/>
                <a:gd name="T8" fmla="*/ 57 w 58"/>
                <a:gd name="T9" fmla="*/ 1 h 73"/>
                <a:gd name="T10" fmla="*/ 57 w 58"/>
                <a:gd name="T11" fmla="*/ 4 h 73"/>
                <a:gd name="T12" fmla="*/ 4 w 58"/>
                <a:gd name="T13" fmla="*/ 72 h 73"/>
                <a:gd name="T14" fmla="*/ 2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2" y="73"/>
                  </a:moveTo>
                  <a:cubicBezTo>
                    <a:pt x="2" y="73"/>
                    <a:pt x="1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3"/>
                    <a:pt x="57" y="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3"/>
                    <a:pt x="3" y="73"/>
                    <a:pt x="2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6"/>
            <p:cNvSpPr/>
            <p:nvPr/>
          </p:nvSpPr>
          <p:spPr bwMode="auto">
            <a:xfrm>
              <a:off x="655666" y="1231270"/>
              <a:ext cx="80514" cy="101671"/>
            </a:xfrm>
            <a:custGeom>
              <a:avLst/>
              <a:gdLst>
                <a:gd name="T0" fmla="*/ 3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4 w 58"/>
                <a:gd name="T7" fmla="*/ 2 h 73"/>
                <a:gd name="T8" fmla="*/ 57 w 58"/>
                <a:gd name="T9" fmla="*/ 1 h 73"/>
                <a:gd name="T10" fmla="*/ 57 w 58"/>
                <a:gd name="T11" fmla="*/ 5 h 73"/>
                <a:gd name="T12" fmla="*/ 5 w 58"/>
                <a:gd name="T13" fmla="*/ 72 h 73"/>
                <a:gd name="T14" fmla="*/ 3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3" y="73"/>
                  </a:moveTo>
                  <a:cubicBezTo>
                    <a:pt x="2" y="73"/>
                    <a:pt x="2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4"/>
                    <a:pt x="57" y="5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4" y="73"/>
                    <a:pt x="4" y="73"/>
                    <a:pt x="3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7"/>
            <p:cNvSpPr/>
            <p:nvPr/>
          </p:nvSpPr>
          <p:spPr bwMode="auto">
            <a:xfrm>
              <a:off x="1397925" y="1147818"/>
              <a:ext cx="101671" cy="80514"/>
            </a:xfrm>
            <a:custGeom>
              <a:avLst/>
              <a:gdLst>
                <a:gd name="T0" fmla="*/ 70 w 73"/>
                <a:gd name="T1" fmla="*/ 58 h 58"/>
                <a:gd name="T2" fmla="*/ 69 w 73"/>
                <a:gd name="T3" fmla="*/ 57 h 58"/>
                <a:gd name="T4" fmla="*/ 1 w 73"/>
                <a:gd name="T5" fmla="*/ 5 h 58"/>
                <a:gd name="T6" fmla="*/ 1 w 73"/>
                <a:gd name="T7" fmla="*/ 1 h 58"/>
                <a:gd name="T8" fmla="*/ 4 w 73"/>
                <a:gd name="T9" fmla="*/ 1 h 58"/>
                <a:gd name="T10" fmla="*/ 72 w 73"/>
                <a:gd name="T11" fmla="*/ 54 h 58"/>
                <a:gd name="T12" fmla="*/ 72 w 73"/>
                <a:gd name="T13" fmla="*/ 57 h 58"/>
                <a:gd name="T14" fmla="*/ 70 w 73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8">
                  <a:moveTo>
                    <a:pt x="70" y="58"/>
                  </a:moveTo>
                  <a:cubicBezTo>
                    <a:pt x="70" y="58"/>
                    <a:pt x="69" y="58"/>
                    <a:pt x="69" y="5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3" y="55"/>
                    <a:pt x="73" y="56"/>
                    <a:pt x="72" y="57"/>
                  </a:cubicBezTo>
                  <a:cubicBezTo>
                    <a:pt x="72" y="58"/>
                    <a:pt x="71" y="58"/>
                    <a:pt x="7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8"/>
            <p:cNvSpPr/>
            <p:nvPr/>
          </p:nvSpPr>
          <p:spPr bwMode="auto">
            <a:xfrm>
              <a:off x="551057" y="489599"/>
              <a:ext cx="101671" cy="79927"/>
            </a:xfrm>
            <a:custGeom>
              <a:avLst/>
              <a:gdLst>
                <a:gd name="T0" fmla="*/ 70 w 73"/>
                <a:gd name="T1" fmla="*/ 57 h 57"/>
                <a:gd name="T2" fmla="*/ 69 w 73"/>
                <a:gd name="T3" fmla="*/ 57 h 57"/>
                <a:gd name="T4" fmla="*/ 1 w 73"/>
                <a:gd name="T5" fmla="*/ 4 h 57"/>
                <a:gd name="T6" fmla="*/ 1 w 73"/>
                <a:gd name="T7" fmla="*/ 1 h 57"/>
                <a:gd name="T8" fmla="*/ 4 w 73"/>
                <a:gd name="T9" fmla="*/ 0 h 57"/>
                <a:gd name="T10" fmla="*/ 72 w 73"/>
                <a:gd name="T11" fmla="*/ 53 h 57"/>
                <a:gd name="T12" fmla="*/ 72 w 73"/>
                <a:gd name="T13" fmla="*/ 56 h 57"/>
                <a:gd name="T14" fmla="*/ 70 w 73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7">
                  <a:moveTo>
                    <a:pt x="70" y="57"/>
                  </a:moveTo>
                  <a:cubicBezTo>
                    <a:pt x="70" y="57"/>
                    <a:pt x="69" y="57"/>
                    <a:pt x="69" y="57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3" y="54"/>
                    <a:pt x="73" y="55"/>
                    <a:pt x="72" y="56"/>
                  </a:cubicBezTo>
                  <a:cubicBezTo>
                    <a:pt x="72" y="57"/>
                    <a:pt x="71" y="57"/>
                    <a:pt x="70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 userDrawn="1"/>
        </p:nvGrpSpPr>
        <p:grpSpPr>
          <a:xfrm>
            <a:off x="639311" y="440972"/>
            <a:ext cx="767917" cy="839513"/>
            <a:chOff x="698568" y="473144"/>
            <a:chExt cx="712287" cy="778696"/>
          </a:xfrm>
        </p:grpSpPr>
        <p:sp>
          <p:nvSpPr>
            <p:cNvPr id="79" name="Freeform 79"/>
            <p:cNvSpPr/>
            <p:nvPr/>
          </p:nvSpPr>
          <p:spPr bwMode="auto">
            <a:xfrm>
              <a:off x="1022388" y="473144"/>
              <a:ext cx="388467" cy="778696"/>
            </a:xfrm>
            <a:custGeom>
              <a:avLst/>
              <a:gdLst>
                <a:gd name="T0" fmla="*/ 0 w 279"/>
                <a:gd name="T1" fmla="*/ 0 h 559"/>
                <a:gd name="T2" fmla="*/ 279 w 279"/>
                <a:gd name="T3" fmla="*/ 279 h 559"/>
                <a:gd name="T4" fmla="*/ 0 w 279"/>
                <a:gd name="T5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" h="559">
                  <a:moveTo>
                    <a:pt x="0" y="0"/>
                  </a:moveTo>
                  <a:cubicBezTo>
                    <a:pt x="154" y="0"/>
                    <a:pt x="279" y="125"/>
                    <a:pt x="279" y="279"/>
                  </a:cubicBezTo>
                  <a:cubicBezTo>
                    <a:pt x="279" y="434"/>
                    <a:pt x="154" y="559"/>
                    <a:pt x="0" y="55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Oval 80"/>
            <p:cNvSpPr>
              <a:spLocks noChangeArrowheads="1"/>
            </p:cNvSpPr>
            <p:nvPr/>
          </p:nvSpPr>
          <p:spPr bwMode="auto">
            <a:xfrm>
              <a:off x="698568" y="534697"/>
              <a:ext cx="649991" cy="6520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1" name="文本框 80"/>
          <p:cNvSpPr txBox="1"/>
          <p:nvPr userDrawn="1"/>
        </p:nvSpPr>
        <p:spPr>
          <a:xfrm>
            <a:off x="609992" y="537563"/>
            <a:ext cx="82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02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Oval 5"/>
          <p:cNvSpPr>
            <a:spLocks noChangeArrowheads="1"/>
          </p:cNvSpPr>
          <p:nvPr userDrawn="1"/>
        </p:nvSpPr>
        <p:spPr bwMode="auto">
          <a:xfrm>
            <a:off x="413536" y="250407"/>
            <a:ext cx="1220055" cy="12206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Oval 6"/>
          <p:cNvSpPr>
            <a:spLocks noChangeArrowheads="1"/>
          </p:cNvSpPr>
          <p:nvPr userDrawn="1"/>
        </p:nvSpPr>
        <p:spPr bwMode="auto">
          <a:xfrm>
            <a:off x="530488" y="367359"/>
            <a:ext cx="985565" cy="986152"/>
          </a:xfrm>
          <a:prstGeom prst="ellipse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417650" y="251582"/>
            <a:ext cx="1211239" cy="1212415"/>
            <a:chOff x="417650" y="251582"/>
            <a:chExt cx="1211239" cy="121241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" name="Freeform 7"/>
            <p:cNvSpPr/>
            <p:nvPr/>
          </p:nvSpPr>
          <p:spPr bwMode="auto">
            <a:xfrm>
              <a:off x="1013573" y="251582"/>
              <a:ext cx="22332" cy="175721"/>
            </a:xfrm>
            <a:custGeom>
              <a:avLst/>
              <a:gdLst>
                <a:gd name="T0" fmla="*/ 8 w 16"/>
                <a:gd name="T1" fmla="*/ 126 h 126"/>
                <a:gd name="T2" fmla="*/ 0 w 16"/>
                <a:gd name="T3" fmla="*/ 119 h 126"/>
                <a:gd name="T4" fmla="*/ 0 w 16"/>
                <a:gd name="T5" fmla="*/ 7 h 126"/>
                <a:gd name="T6" fmla="*/ 8 w 16"/>
                <a:gd name="T7" fmla="*/ 0 h 126"/>
                <a:gd name="T8" fmla="*/ 16 w 16"/>
                <a:gd name="T9" fmla="*/ 7 h 126"/>
                <a:gd name="T10" fmla="*/ 16 w 16"/>
                <a:gd name="T11" fmla="*/ 119 h 126"/>
                <a:gd name="T12" fmla="*/ 8 w 16"/>
                <a:gd name="T1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6">
                  <a:moveTo>
                    <a:pt x="8" y="126"/>
                  </a:moveTo>
                  <a:cubicBezTo>
                    <a:pt x="4" y="126"/>
                    <a:pt x="0" y="123"/>
                    <a:pt x="0" y="1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23"/>
                    <a:pt x="12" y="126"/>
                    <a:pt x="8" y="1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1013573" y="1287101"/>
              <a:ext cx="22332" cy="176896"/>
            </a:xfrm>
            <a:custGeom>
              <a:avLst/>
              <a:gdLst>
                <a:gd name="T0" fmla="*/ 8 w 16"/>
                <a:gd name="T1" fmla="*/ 127 h 127"/>
                <a:gd name="T2" fmla="*/ 0 w 16"/>
                <a:gd name="T3" fmla="*/ 120 h 127"/>
                <a:gd name="T4" fmla="*/ 0 w 16"/>
                <a:gd name="T5" fmla="*/ 7 h 127"/>
                <a:gd name="T6" fmla="*/ 8 w 16"/>
                <a:gd name="T7" fmla="*/ 0 h 127"/>
                <a:gd name="T8" fmla="*/ 16 w 16"/>
                <a:gd name="T9" fmla="*/ 7 h 127"/>
                <a:gd name="T10" fmla="*/ 16 w 16"/>
                <a:gd name="T11" fmla="*/ 120 h 127"/>
                <a:gd name="T12" fmla="*/ 8 w 16"/>
                <a:gd name="T1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7">
                  <a:moveTo>
                    <a:pt x="8" y="127"/>
                  </a:moveTo>
                  <a:cubicBezTo>
                    <a:pt x="4" y="127"/>
                    <a:pt x="0" y="124"/>
                    <a:pt x="0" y="12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7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24"/>
                    <a:pt x="12" y="127"/>
                    <a:pt x="8" y="1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1451993" y="841041"/>
              <a:ext cx="176896" cy="27622"/>
            </a:xfrm>
            <a:custGeom>
              <a:avLst/>
              <a:gdLst>
                <a:gd name="T0" fmla="*/ 120 w 127"/>
                <a:gd name="T1" fmla="*/ 20 h 20"/>
                <a:gd name="T2" fmla="*/ 7 w 127"/>
                <a:gd name="T3" fmla="*/ 20 h 20"/>
                <a:gd name="T4" fmla="*/ 0 w 127"/>
                <a:gd name="T5" fmla="*/ 10 h 20"/>
                <a:gd name="T6" fmla="*/ 7 w 127"/>
                <a:gd name="T7" fmla="*/ 0 h 20"/>
                <a:gd name="T8" fmla="*/ 120 w 127"/>
                <a:gd name="T9" fmla="*/ 0 h 20"/>
                <a:gd name="T10" fmla="*/ 127 w 127"/>
                <a:gd name="T11" fmla="*/ 10 h 20"/>
                <a:gd name="T12" fmla="*/ 120 w 12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20">
                  <a:moveTo>
                    <a:pt x="120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3" y="0"/>
                    <a:pt x="127" y="6"/>
                    <a:pt x="127" y="10"/>
                  </a:cubicBezTo>
                  <a:cubicBezTo>
                    <a:pt x="127" y="14"/>
                    <a:pt x="123" y="20"/>
                    <a:pt x="120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/>
            <p:nvPr/>
          </p:nvSpPr>
          <p:spPr bwMode="auto">
            <a:xfrm>
              <a:off x="417650" y="841041"/>
              <a:ext cx="175133" cy="27622"/>
            </a:xfrm>
            <a:custGeom>
              <a:avLst/>
              <a:gdLst>
                <a:gd name="T0" fmla="*/ 119 w 126"/>
                <a:gd name="T1" fmla="*/ 20 h 20"/>
                <a:gd name="T2" fmla="*/ 7 w 126"/>
                <a:gd name="T3" fmla="*/ 20 h 20"/>
                <a:gd name="T4" fmla="*/ 0 w 126"/>
                <a:gd name="T5" fmla="*/ 10 h 20"/>
                <a:gd name="T6" fmla="*/ 7 w 126"/>
                <a:gd name="T7" fmla="*/ 0 h 20"/>
                <a:gd name="T8" fmla="*/ 119 w 126"/>
                <a:gd name="T9" fmla="*/ 0 h 20"/>
                <a:gd name="T10" fmla="*/ 126 w 126"/>
                <a:gd name="T11" fmla="*/ 10 h 20"/>
                <a:gd name="T12" fmla="*/ 119 w 126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0">
                  <a:moveTo>
                    <a:pt x="119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3" y="0"/>
                    <a:pt x="126" y="6"/>
                    <a:pt x="126" y="10"/>
                  </a:cubicBezTo>
                  <a:cubicBezTo>
                    <a:pt x="126" y="14"/>
                    <a:pt x="123" y="20"/>
                    <a:pt x="119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700331" y="340912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5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7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1" y="88"/>
                    <a:pt x="49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8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1"/>
                    <a:pt x="60" y="85"/>
                    <a:pt x="57" y="87"/>
                  </a:cubicBezTo>
                  <a:cubicBezTo>
                    <a:pt x="56" y="88"/>
                    <a:pt x="55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1265694" y="1253603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4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6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0" y="88"/>
                    <a:pt x="48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4" y="2"/>
                  </a:cubicBezTo>
                  <a:cubicBezTo>
                    <a:pt x="7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0"/>
                    <a:pt x="60" y="85"/>
                    <a:pt x="56" y="87"/>
                  </a:cubicBezTo>
                  <a:cubicBezTo>
                    <a:pt x="55" y="87"/>
                    <a:pt x="54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1419082" y="534264"/>
              <a:ext cx="123416" cy="84041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5 w 89"/>
                <a:gd name="T5" fmla="*/ 47 h 60"/>
                <a:gd name="T6" fmla="*/ 78 w 89"/>
                <a:gd name="T7" fmla="*/ 2 h 60"/>
                <a:gd name="T8" fmla="*/ 87 w 89"/>
                <a:gd name="T9" fmla="*/ 4 h 60"/>
                <a:gd name="T10" fmla="*/ 85 w 89"/>
                <a:gd name="T11" fmla="*/ 14 h 60"/>
                <a:gd name="T12" fmla="*/ 12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6" y="60"/>
                    <a:pt x="4" y="59"/>
                    <a:pt x="2" y="57"/>
                  </a:cubicBezTo>
                  <a:cubicBezTo>
                    <a:pt x="0" y="53"/>
                    <a:pt x="1" y="49"/>
                    <a:pt x="5" y="4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81" y="0"/>
                    <a:pt x="85" y="1"/>
                    <a:pt x="87" y="4"/>
                  </a:cubicBezTo>
                  <a:cubicBezTo>
                    <a:pt x="89" y="7"/>
                    <a:pt x="88" y="12"/>
                    <a:pt x="85" y="1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0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508155" y="1099039"/>
              <a:ext cx="124004" cy="83453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4 w 89"/>
                <a:gd name="T5" fmla="*/ 47 h 60"/>
                <a:gd name="T6" fmla="*/ 77 w 89"/>
                <a:gd name="T7" fmla="*/ 2 h 60"/>
                <a:gd name="T8" fmla="*/ 87 w 89"/>
                <a:gd name="T9" fmla="*/ 4 h 60"/>
                <a:gd name="T10" fmla="*/ 84 w 89"/>
                <a:gd name="T11" fmla="*/ 14 h 60"/>
                <a:gd name="T12" fmla="*/ 11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5" y="60"/>
                    <a:pt x="3" y="59"/>
                    <a:pt x="2" y="57"/>
                  </a:cubicBezTo>
                  <a:cubicBezTo>
                    <a:pt x="0" y="54"/>
                    <a:pt x="1" y="49"/>
                    <a:pt x="4" y="47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80" y="0"/>
                    <a:pt x="85" y="1"/>
                    <a:pt x="87" y="4"/>
                  </a:cubicBezTo>
                  <a:cubicBezTo>
                    <a:pt x="89" y="8"/>
                    <a:pt x="88" y="12"/>
                    <a:pt x="84" y="14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60"/>
                    <a:pt x="9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494050" y="556596"/>
              <a:ext cx="126942" cy="79339"/>
            </a:xfrm>
            <a:custGeom>
              <a:avLst/>
              <a:gdLst>
                <a:gd name="T0" fmla="*/ 83 w 91"/>
                <a:gd name="T1" fmla="*/ 57 h 57"/>
                <a:gd name="T2" fmla="*/ 79 w 91"/>
                <a:gd name="T3" fmla="*/ 56 h 57"/>
                <a:gd name="T4" fmla="*/ 4 w 91"/>
                <a:gd name="T5" fmla="*/ 14 h 57"/>
                <a:gd name="T6" fmla="*/ 2 w 91"/>
                <a:gd name="T7" fmla="*/ 5 h 57"/>
                <a:gd name="T8" fmla="*/ 11 w 91"/>
                <a:gd name="T9" fmla="*/ 2 h 57"/>
                <a:gd name="T10" fmla="*/ 86 w 91"/>
                <a:gd name="T11" fmla="*/ 44 h 57"/>
                <a:gd name="T12" fmla="*/ 89 w 91"/>
                <a:gd name="T13" fmla="*/ 54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0" y="57"/>
                    <a:pt x="79" y="5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4" y="2"/>
                    <a:pt x="8" y="0"/>
                    <a:pt x="11" y="2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46"/>
                    <a:pt x="91" y="50"/>
                    <a:pt x="89" y="54"/>
                  </a:cubicBezTo>
                  <a:cubicBezTo>
                    <a:pt x="88" y="56"/>
                    <a:pt x="85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1430249" y="1080820"/>
              <a:ext cx="126355" cy="79339"/>
            </a:xfrm>
            <a:custGeom>
              <a:avLst/>
              <a:gdLst>
                <a:gd name="T0" fmla="*/ 83 w 91"/>
                <a:gd name="T1" fmla="*/ 57 h 57"/>
                <a:gd name="T2" fmla="*/ 80 w 91"/>
                <a:gd name="T3" fmla="*/ 56 h 57"/>
                <a:gd name="T4" fmla="*/ 5 w 91"/>
                <a:gd name="T5" fmla="*/ 14 h 57"/>
                <a:gd name="T6" fmla="*/ 2 w 91"/>
                <a:gd name="T7" fmla="*/ 4 h 57"/>
                <a:gd name="T8" fmla="*/ 12 w 91"/>
                <a:gd name="T9" fmla="*/ 2 h 57"/>
                <a:gd name="T10" fmla="*/ 87 w 91"/>
                <a:gd name="T11" fmla="*/ 43 h 57"/>
                <a:gd name="T12" fmla="*/ 89 w 91"/>
                <a:gd name="T13" fmla="*/ 53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1" y="56"/>
                    <a:pt x="80" y="56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" y="12"/>
                    <a:pt x="0" y="8"/>
                    <a:pt x="2" y="4"/>
                  </a:cubicBezTo>
                  <a:cubicBezTo>
                    <a:pt x="4" y="1"/>
                    <a:pt x="8" y="0"/>
                    <a:pt x="12" y="2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90" y="45"/>
                    <a:pt x="91" y="50"/>
                    <a:pt x="89" y="53"/>
                  </a:cubicBezTo>
                  <a:cubicBezTo>
                    <a:pt x="88" y="55"/>
                    <a:pt x="86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1246300" y="326807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5 w 58"/>
                <a:gd name="T3" fmla="*/ 89 h 90"/>
                <a:gd name="T4" fmla="*/ 2 w 58"/>
                <a:gd name="T5" fmla="*/ 80 h 90"/>
                <a:gd name="T6" fmla="*/ 44 w 58"/>
                <a:gd name="T7" fmla="*/ 5 h 90"/>
                <a:gd name="T8" fmla="*/ 54 w 58"/>
                <a:gd name="T9" fmla="*/ 2 h 90"/>
                <a:gd name="T10" fmla="*/ 56 w 58"/>
                <a:gd name="T11" fmla="*/ 12 h 90"/>
                <a:gd name="T12" fmla="*/ 14 w 58"/>
                <a:gd name="T13" fmla="*/ 87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90"/>
                    <a:pt x="5" y="89"/>
                  </a:cubicBezTo>
                  <a:cubicBezTo>
                    <a:pt x="2" y="87"/>
                    <a:pt x="0" y="83"/>
                    <a:pt x="2" y="8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6" y="1"/>
                    <a:pt x="50" y="0"/>
                    <a:pt x="54" y="2"/>
                  </a:cubicBezTo>
                  <a:cubicBezTo>
                    <a:pt x="57" y="4"/>
                    <a:pt x="58" y="8"/>
                    <a:pt x="56" y="12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9"/>
                    <a:pt x="11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723839" y="1264769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4 w 58"/>
                <a:gd name="T3" fmla="*/ 89 h 90"/>
                <a:gd name="T4" fmla="*/ 2 w 58"/>
                <a:gd name="T5" fmla="*/ 79 h 90"/>
                <a:gd name="T6" fmla="*/ 44 w 58"/>
                <a:gd name="T7" fmla="*/ 4 h 90"/>
                <a:gd name="T8" fmla="*/ 53 w 58"/>
                <a:gd name="T9" fmla="*/ 2 h 90"/>
                <a:gd name="T10" fmla="*/ 56 w 58"/>
                <a:gd name="T11" fmla="*/ 11 h 90"/>
                <a:gd name="T12" fmla="*/ 14 w 58"/>
                <a:gd name="T13" fmla="*/ 86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89"/>
                    <a:pt x="4" y="89"/>
                  </a:cubicBezTo>
                  <a:cubicBezTo>
                    <a:pt x="1" y="87"/>
                    <a:pt x="0" y="83"/>
                    <a:pt x="2" y="79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1"/>
                    <a:pt x="50" y="0"/>
                    <a:pt x="53" y="2"/>
                  </a:cubicBezTo>
                  <a:cubicBezTo>
                    <a:pt x="57" y="3"/>
                    <a:pt x="58" y="8"/>
                    <a:pt x="56" y="11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8"/>
                    <a:pt x="10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904849" y="270977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8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1115244" y="1322951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9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1489606" y="739369"/>
              <a:ext cx="124004" cy="29385"/>
            </a:xfrm>
            <a:custGeom>
              <a:avLst/>
              <a:gdLst>
                <a:gd name="T0" fmla="*/ 2 w 89"/>
                <a:gd name="T1" fmla="*/ 21 h 21"/>
                <a:gd name="T2" fmla="*/ 0 w 89"/>
                <a:gd name="T3" fmla="*/ 19 h 21"/>
                <a:gd name="T4" fmla="*/ 2 w 89"/>
                <a:gd name="T5" fmla="*/ 17 h 21"/>
                <a:gd name="T6" fmla="*/ 86 w 89"/>
                <a:gd name="T7" fmla="*/ 0 h 21"/>
                <a:gd name="T8" fmla="*/ 88 w 89"/>
                <a:gd name="T9" fmla="*/ 2 h 21"/>
                <a:gd name="T10" fmla="*/ 87 w 89"/>
                <a:gd name="T11" fmla="*/ 4 h 21"/>
                <a:gd name="T12" fmla="*/ 3 w 89"/>
                <a:gd name="T13" fmla="*/ 21 h 21"/>
                <a:gd name="T14" fmla="*/ 2 w 89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1">
                  <a:moveTo>
                    <a:pt x="2" y="21"/>
                  </a:moveTo>
                  <a:cubicBezTo>
                    <a:pt x="1" y="21"/>
                    <a:pt x="0" y="20"/>
                    <a:pt x="0" y="19"/>
                  </a:cubicBezTo>
                  <a:cubicBezTo>
                    <a:pt x="0" y="18"/>
                    <a:pt x="0" y="17"/>
                    <a:pt x="2" y="17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9" y="3"/>
                    <a:pt x="88" y="4"/>
                    <a:pt x="87" y="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437044" y="948001"/>
              <a:ext cx="125179" cy="31148"/>
            </a:xfrm>
            <a:custGeom>
              <a:avLst/>
              <a:gdLst>
                <a:gd name="T0" fmla="*/ 3 w 90"/>
                <a:gd name="T1" fmla="*/ 22 h 22"/>
                <a:gd name="T2" fmla="*/ 1 w 90"/>
                <a:gd name="T3" fmla="*/ 20 h 22"/>
                <a:gd name="T4" fmla="*/ 2 w 90"/>
                <a:gd name="T5" fmla="*/ 18 h 22"/>
                <a:gd name="T6" fmla="*/ 87 w 90"/>
                <a:gd name="T7" fmla="*/ 1 h 22"/>
                <a:gd name="T8" fmla="*/ 89 w 90"/>
                <a:gd name="T9" fmla="*/ 3 h 22"/>
                <a:gd name="T10" fmla="*/ 87 w 90"/>
                <a:gd name="T11" fmla="*/ 5 h 22"/>
                <a:gd name="T12" fmla="*/ 3 w 90"/>
                <a:gd name="T13" fmla="*/ 22 h 22"/>
                <a:gd name="T14" fmla="*/ 3 w 9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2">
                  <a:moveTo>
                    <a:pt x="3" y="22"/>
                  </a:moveTo>
                  <a:cubicBezTo>
                    <a:pt x="2" y="22"/>
                    <a:pt x="1" y="21"/>
                    <a:pt x="1" y="20"/>
                  </a:cubicBezTo>
                  <a:cubicBezTo>
                    <a:pt x="0" y="19"/>
                    <a:pt x="1" y="18"/>
                    <a:pt x="2" y="18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89" y="1"/>
                    <a:pt x="89" y="3"/>
                  </a:cubicBezTo>
                  <a:cubicBezTo>
                    <a:pt x="90" y="4"/>
                    <a:pt x="89" y="5"/>
                    <a:pt x="87" y="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3"/>
            <p:cNvSpPr/>
            <p:nvPr/>
          </p:nvSpPr>
          <p:spPr bwMode="auto">
            <a:xfrm>
              <a:off x="849018" y="285081"/>
              <a:ext cx="41727" cy="121065"/>
            </a:xfrm>
            <a:custGeom>
              <a:avLst/>
              <a:gdLst>
                <a:gd name="T0" fmla="*/ 27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7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7" y="87"/>
                  </a:moveTo>
                  <a:cubicBezTo>
                    <a:pt x="26" y="87"/>
                    <a:pt x="25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29" y="86"/>
                    <a:pt x="28" y="87"/>
                  </a:cubicBezTo>
                  <a:cubicBezTo>
                    <a:pt x="28" y="87"/>
                    <a:pt x="28" y="87"/>
                    <a:pt x="27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"/>
            <p:cNvSpPr/>
            <p:nvPr/>
          </p:nvSpPr>
          <p:spPr bwMode="auto">
            <a:xfrm>
              <a:off x="1159909" y="1311784"/>
              <a:ext cx="41727" cy="121653"/>
            </a:xfrm>
            <a:custGeom>
              <a:avLst/>
              <a:gdLst>
                <a:gd name="T0" fmla="*/ 28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8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8" y="87"/>
                  </a:moveTo>
                  <a:cubicBezTo>
                    <a:pt x="27" y="87"/>
                    <a:pt x="26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30" y="86"/>
                    <a:pt x="28" y="87"/>
                  </a:cubicBezTo>
                  <a:cubicBezTo>
                    <a:pt x="28" y="87"/>
                    <a:pt x="28" y="87"/>
                    <a:pt x="28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1477264" y="682363"/>
              <a:ext cx="122828" cy="41727"/>
            </a:xfrm>
            <a:custGeom>
              <a:avLst/>
              <a:gdLst>
                <a:gd name="T0" fmla="*/ 3 w 88"/>
                <a:gd name="T1" fmla="*/ 30 h 30"/>
                <a:gd name="T2" fmla="*/ 1 w 88"/>
                <a:gd name="T3" fmla="*/ 28 h 30"/>
                <a:gd name="T4" fmla="*/ 2 w 88"/>
                <a:gd name="T5" fmla="*/ 26 h 30"/>
                <a:gd name="T6" fmla="*/ 84 w 88"/>
                <a:gd name="T7" fmla="*/ 1 h 30"/>
                <a:gd name="T8" fmla="*/ 87 w 88"/>
                <a:gd name="T9" fmla="*/ 2 h 30"/>
                <a:gd name="T10" fmla="*/ 86 w 88"/>
                <a:gd name="T11" fmla="*/ 5 h 30"/>
                <a:gd name="T12" fmla="*/ 4 w 88"/>
                <a:gd name="T13" fmla="*/ 30 h 30"/>
                <a:gd name="T14" fmla="*/ 3 w 88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0">
                  <a:moveTo>
                    <a:pt x="3" y="30"/>
                  </a:moveTo>
                  <a:cubicBezTo>
                    <a:pt x="2" y="30"/>
                    <a:pt x="1" y="29"/>
                    <a:pt x="1" y="28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3"/>
                    <a:pt x="87" y="5"/>
                    <a:pt x="86" y="5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3" y="30"/>
                    <a:pt x="3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451148" y="994429"/>
              <a:ext cx="122241" cy="39963"/>
            </a:xfrm>
            <a:custGeom>
              <a:avLst/>
              <a:gdLst>
                <a:gd name="T0" fmla="*/ 3 w 88"/>
                <a:gd name="T1" fmla="*/ 29 h 29"/>
                <a:gd name="T2" fmla="*/ 1 w 88"/>
                <a:gd name="T3" fmla="*/ 28 h 29"/>
                <a:gd name="T4" fmla="*/ 2 w 88"/>
                <a:gd name="T5" fmla="*/ 25 h 29"/>
                <a:gd name="T6" fmla="*/ 84 w 88"/>
                <a:gd name="T7" fmla="*/ 0 h 29"/>
                <a:gd name="T8" fmla="*/ 87 w 88"/>
                <a:gd name="T9" fmla="*/ 1 h 29"/>
                <a:gd name="T10" fmla="*/ 86 w 88"/>
                <a:gd name="T11" fmla="*/ 4 h 29"/>
                <a:gd name="T12" fmla="*/ 4 w 88"/>
                <a:gd name="T13" fmla="*/ 29 h 29"/>
                <a:gd name="T14" fmla="*/ 3 w 8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9">
                  <a:moveTo>
                    <a:pt x="3" y="29"/>
                  </a:moveTo>
                  <a:cubicBezTo>
                    <a:pt x="2" y="29"/>
                    <a:pt x="1" y="29"/>
                    <a:pt x="1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7" y="0"/>
                    <a:pt x="87" y="1"/>
                  </a:cubicBezTo>
                  <a:cubicBezTo>
                    <a:pt x="88" y="3"/>
                    <a:pt x="87" y="4"/>
                    <a:pt x="86" y="4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7"/>
            <p:cNvSpPr/>
            <p:nvPr/>
          </p:nvSpPr>
          <p:spPr bwMode="auto">
            <a:xfrm>
              <a:off x="963619" y="262749"/>
              <a:ext cx="17631" cy="125179"/>
            </a:xfrm>
            <a:custGeom>
              <a:avLst/>
              <a:gdLst>
                <a:gd name="T0" fmla="*/ 11 w 13"/>
                <a:gd name="T1" fmla="*/ 90 h 90"/>
                <a:gd name="T2" fmla="*/ 9 w 13"/>
                <a:gd name="T3" fmla="*/ 88 h 90"/>
                <a:gd name="T4" fmla="*/ 0 w 13"/>
                <a:gd name="T5" fmla="*/ 2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7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10" y="90"/>
                    <a:pt x="9" y="89"/>
                    <a:pt x="9" y="8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8"/>
            <p:cNvSpPr/>
            <p:nvPr/>
          </p:nvSpPr>
          <p:spPr bwMode="auto">
            <a:xfrm>
              <a:off x="1069404" y="1330003"/>
              <a:ext cx="18219" cy="125179"/>
            </a:xfrm>
            <a:custGeom>
              <a:avLst/>
              <a:gdLst>
                <a:gd name="T0" fmla="*/ 11 w 13"/>
                <a:gd name="T1" fmla="*/ 90 h 90"/>
                <a:gd name="T2" fmla="*/ 8 w 13"/>
                <a:gd name="T3" fmla="*/ 88 h 90"/>
                <a:gd name="T4" fmla="*/ 0 w 13"/>
                <a:gd name="T5" fmla="*/ 3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8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9" y="90"/>
                    <a:pt x="8" y="89"/>
                    <a:pt x="8" y="8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9"/>
            <p:cNvSpPr/>
            <p:nvPr/>
          </p:nvSpPr>
          <p:spPr bwMode="auto">
            <a:xfrm>
              <a:off x="1496658" y="796376"/>
              <a:ext cx="125767" cy="19394"/>
            </a:xfrm>
            <a:custGeom>
              <a:avLst/>
              <a:gdLst>
                <a:gd name="T0" fmla="*/ 2 w 90"/>
                <a:gd name="T1" fmla="*/ 14 h 14"/>
                <a:gd name="T2" fmla="*/ 0 w 90"/>
                <a:gd name="T3" fmla="*/ 12 h 14"/>
                <a:gd name="T4" fmla="*/ 2 w 90"/>
                <a:gd name="T5" fmla="*/ 9 h 14"/>
                <a:gd name="T6" fmla="*/ 87 w 90"/>
                <a:gd name="T7" fmla="*/ 1 h 14"/>
                <a:gd name="T8" fmla="*/ 90 w 90"/>
                <a:gd name="T9" fmla="*/ 3 h 14"/>
                <a:gd name="T10" fmla="*/ 88 w 90"/>
                <a:gd name="T11" fmla="*/ 5 h 14"/>
                <a:gd name="T12" fmla="*/ 2 w 90"/>
                <a:gd name="T13" fmla="*/ 14 h 14"/>
                <a:gd name="T14" fmla="*/ 2 w 90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4">
                  <a:moveTo>
                    <a:pt x="2" y="14"/>
                  </a:moveTo>
                  <a:cubicBezTo>
                    <a:pt x="1" y="14"/>
                    <a:pt x="0" y="13"/>
                    <a:pt x="0" y="12"/>
                  </a:cubicBezTo>
                  <a:cubicBezTo>
                    <a:pt x="0" y="10"/>
                    <a:pt x="0" y="9"/>
                    <a:pt x="2" y="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90" y="1"/>
                    <a:pt x="90" y="3"/>
                  </a:cubicBezTo>
                  <a:cubicBezTo>
                    <a:pt x="90" y="4"/>
                    <a:pt x="89" y="5"/>
                    <a:pt x="88" y="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0"/>
            <p:cNvSpPr/>
            <p:nvPr/>
          </p:nvSpPr>
          <p:spPr bwMode="auto">
            <a:xfrm>
              <a:off x="428816" y="902161"/>
              <a:ext cx="125179" cy="17043"/>
            </a:xfrm>
            <a:custGeom>
              <a:avLst/>
              <a:gdLst>
                <a:gd name="T0" fmla="*/ 3 w 90"/>
                <a:gd name="T1" fmla="*/ 12 h 12"/>
                <a:gd name="T2" fmla="*/ 0 w 90"/>
                <a:gd name="T3" fmla="*/ 11 h 12"/>
                <a:gd name="T4" fmla="*/ 2 w 90"/>
                <a:gd name="T5" fmla="*/ 8 h 12"/>
                <a:gd name="T6" fmla="*/ 88 w 90"/>
                <a:gd name="T7" fmla="*/ 0 h 12"/>
                <a:gd name="T8" fmla="*/ 90 w 90"/>
                <a:gd name="T9" fmla="*/ 2 h 12"/>
                <a:gd name="T10" fmla="*/ 88 w 90"/>
                <a:gd name="T11" fmla="*/ 4 h 12"/>
                <a:gd name="T12" fmla="*/ 3 w 90"/>
                <a:gd name="T13" fmla="*/ 12 h 12"/>
                <a:gd name="T14" fmla="*/ 3 w 90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2">
                  <a:moveTo>
                    <a:pt x="3" y="12"/>
                  </a:moveTo>
                  <a:cubicBezTo>
                    <a:pt x="1" y="12"/>
                    <a:pt x="0" y="12"/>
                    <a:pt x="0" y="11"/>
                  </a:cubicBezTo>
                  <a:cubicBezTo>
                    <a:pt x="0" y="9"/>
                    <a:pt x="1" y="9"/>
                    <a:pt x="2" y="8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9" y="0"/>
                    <a:pt x="90" y="1"/>
                    <a:pt x="90" y="2"/>
                  </a:cubicBezTo>
                  <a:cubicBezTo>
                    <a:pt x="90" y="4"/>
                    <a:pt x="90" y="4"/>
                    <a:pt x="88" y="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1"/>
            <p:cNvSpPr/>
            <p:nvPr/>
          </p:nvSpPr>
          <p:spPr bwMode="auto">
            <a:xfrm>
              <a:off x="746171" y="326807"/>
              <a:ext cx="62884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80 h 81"/>
                <a:gd name="T4" fmla="*/ 1 w 45"/>
                <a:gd name="T5" fmla="*/ 4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1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1" y="81"/>
                    <a:pt x="41" y="80"/>
                    <a:pt x="40" y="8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9"/>
                    <a:pt x="45" y="80"/>
                    <a:pt x="43" y="81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2"/>
            <p:cNvSpPr/>
            <p:nvPr/>
          </p:nvSpPr>
          <p:spPr bwMode="auto">
            <a:xfrm>
              <a:off x="1242186" y="1278286"/>
              <a:ext cx="62296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79 h 81"/>
                <a:gd name="T4" fmla="*/ 1 w 45"/>
                <a:gd name="T5" fmla="*/ 3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0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2" y="81"/>
                    <a:pt x="41" y="80"/>
                    <a:pt x="40" y="79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8"/>
                    <a:pt x="45" y="80"/>
                    <a:pt x="43" y="80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3"/>
            <p:cNvSpPr/>
            <p:nvPr/>
          </p:nvSpPr>
          <p:spPr bwMode="auto">
            <a:xfrm>
              <a:off x="1443766" y="578929"/>
              <a:ext cx="114601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0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4"/>
            <p:cNvSpPr/>
            <p:nvPr/>
          </p:nvSpPr>
          <p:spPr bwMode="auto">
            <a:xfrm>
              <a:off x="492875" y="1074943"/>
              <a:ext cx="114013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1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5"/>
            <p:cNvSpPr/>
            <p:nvPr/>
          </p:nvSpPr>
          <p:spPr bwMode="auto">
            <a:xfrm>
              <a:off x="794950" y="303300"/>
              <a:ext cx="52893" cy="118127"/>
            </a:xfrm>
            <a:custGeom>
              <a:avLst/>
              <a:gdLst>
                <a:gd name="T0" fmla="*/ 36 w 38"/>
                <a:gd name="T1" fmla="*/ 85 h 85"/>
                <a:gd name="T2" fmla="*/ 33 w 38"/>
                <a:gd name="T3" fmla="*/ 83 h 85"/>
                <a:gd name="T4" fmla="*/ 1 w 38"/>
                <a:gd name="T5" fmla="*/ 4 h 85"/>
                <a:gd name="T6" fmla="*/ 2 w 38"/>
                <a:gd name="T7" fmla="*/ 1 h 85"/>
                <a:gd name="T8" fmla="*/ 5 w 38"/>
                <a:gd name="T9" fmla="*/ 2 h 85"/>
                <a:gd name="T10" fmla="*/ 38 w 38"/>
                <a:gd name="T11" fmla="*/ 82 h 85"/>
                <a:gd name="T12" fmla="*/ 36 w 38"/>
                <a:gd name="T13" fmla="*/ 85 h 85"/>
                <a:gd name="T14" fmla="*/ 36 w 38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5">
                  <a:moveTo>
                    <a:pt x="36" y="85"/>
                  </a:moveTo>
                  <a:cubicBezTo>
                    <a:pt x="35" y="85"/>
                    <a:pt x="34" y="84"/>
                    <a:pt x="33" y="8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8" y="83"/>
                    <a:pt x="38" y="84"/>
                    <a:pt x="36" y="85"/>
                  </a:cubicBezTo>
                  <a:cubicBezTo>
                    <a:pt x="36" y="85"/>
                    <a:pt x="36" y="85"/>
                    <a:pt x="36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6"/>
            <p:cNvSpPr/>
            <p:nvPr/>
          </p:nvSpPr>
          <p:spPr bwMode="auto">
            <a:xfrm>
              <a:off x="1202811" y="1296504"/>
              <a:ext cx="52893" cy="116952"/>
            </a:xfrm>
            <a:custGeom>
              <a:avLst/>
              <a:gdLst>
                <a:gd name="T0" fmla="*/ 35 w 38"/>
                <a:gd name="T1" fmla="*/ 84 h 84"/>
                <a:gd name="T2" fmla="*/ 33 w 38"/>
                <a:gd name="T3" fmla="*/ 83 h 84"/>
                <a:gd name="T4" fmla="*/ 0 w 38"/>
                <a:gd name="T5" fmla="*/ 3 h 84"/>
                <a:gd name="T6" fmla="*/ 2 w 38"/>
                <a:gd name="T7" fmla="*/ 0 h 84"/>
                <a:gd name="T8" fmla="*/ 5 w 38"/>
                <a:gd name="T9" fmla="*/ 2 h 84"/>
                <a:gd name="T10" fmla="*/ 37 w 38"/>
                <a:gd name="T11" fmla="*/ 81 h 84"/>
                <a:gd name="T12" fmla="*/ 36 w 38"/>
                <a:gd name="T13" fmla="*/ 84 h 84"/>
                <a:gd name="T14" fmla="*/ 35 w 38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4">
                  <a:moveTo>
                    <a:pt x="35" y="84"/>
                  </a:moveTo>
                  <a:cubicBezTo>
                    <a:pt x="34" y="84"/>
                    <a:pt x="33" y="84"/>
                    <a:pt x="33" y="8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82"/>
                    <a:pt x="37" y="84"/>
                    <a:pt x="36" y="84"/>
                  </a:cubicBezTo>
                  <a:cubicBezTo>
                    <a:pt x="36" y="84"/>
                    <a:pt x="35" y="84"/>
                    <a:pt x="35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7"/>
            <p:cNvSpPr/>
            <p:nvPr/>
          </p:nvSpPr>
          <p:spPr bwMode="auto">
            <a:xfrm>
              <a:off x="1461984" y="628883"/>
              <a:ext cx="118127" cy="51717"/>
            </a:xfrm>
            <a:custGeom>
              <a:avLst/>
              <a:gdLst>
                <a:gd name="T0" fmla="*/ 3 w 85"/>
                <a:gd name="T1" fmla="*/ 37 h 37"/>
                <a:gd name="T2" fmla="*/ 1 w 85"/>
                <a:gd name="T3" fmla="*/ 36 h 37"/>
                <a:gd name="T4" fmla="*/ 2 w 85"/>
                <a:gd name="T5" fmla="*/ 33 h 37"/>
                <a:gd name="T6" fmla="*/ 82 w 85"/>
                <a:gd name="T7" fmla="*/ 0 h 37"/>
                <a:gd name="T8" fmla="*/ 85 w 85"/>
                <a:gd name="T9" fmla="*/ 2 h 37"/>
                <a:gd name="T10" fmla="*/ 83 w 85"/>
                <a:gd name="T11" fmla="*/ 5 h 37"/>
                <a:gd name="T12" fmla="*/ 4 w 85"/>
                <a:gd name="T13" fmla="*/ 37 h 37"/>
                <a:gd name="T14" fmla="*/ 3 w 85"/>
                <a:gd name="T1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7">
                  <a:moveTo>
                    <a:pt x="3" y="37"/>
                  </a:moveTo>
                  <a:cubicBezTo>
                    <a:pt x="2" y="37"/>
                    <a:pt x="1" y="37"/>
                    <a:pt x="1" y="36"/>
                  </a:cubicBezTo>
                  <a:cubicBezTo>
                    <a:pt x="0" y="35"/>
                    <a:pt x="1" y="33"/>
                    <a:pt x="2" y="3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3" y="0"/>
                    <a:pt x="84" y="0"/>
                    <a:pt x="85" y="2"/>
                  </a:cubicBezTo>
                  <a:cubicBezTo>
                    <a:pt x="85" y="3"/>
                    <a:pt x="85" y="4"/>
                    <a:pt x="83" y="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3" y="37"/>
                    <a:pt x="3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8"/>
            <p:cNvSpPr/>
            <p:nvPr/>
          </p:nvSpPr>
          <p:spPr bwMode="auto">
            <a:xfrm>
              <a:off x="470543" y="1036156"/>
              <a:ext cx="118127" cy="52893"/>
            </a:xfrm>
            <a:custGeom>
              <a:avLst/>
              <a:gdLst>
                <a:gd name="T0" fmla="*/ 3 w 85"/>
                <a:gd name="T1" fmla="*/ 38 h 38"/>
                <a:gd name="T2" fmla="*/ 0 w 85"/>
                <a:gd name="T3" fmla="*/ 36 h 38"/>
                <a:gd name="T4" fmla="*/ 2 w 85"/>
                <a:gd name="T5" fmla="*/ 33 h 38"/>
                <a:gd name="T6" fmla="*/ 81 w 85"/>
                <a:gd name="T7" fmla="*/ 1 h 38"/>
                <a:gd name="T8" fmla="*/ 84 w 85"/>
                <a:gd name="T9" fmla="*/ 2 h 38"/>
                <a:gd name="T10" fmla="*/ 83 w 85"/>
                <a:gd name="T11" fmla="*/ 5 h 38"/>
                <a:gd name="T12" fmla="*/ 4 w 85"/>
                <a:gd name="T13" fmla="*/ 38 h 38"/>
                <a:gd name="T14" fmla="*/ 3 w 85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8">
                  <a:moveTo>
                    <a:pt x="3" y="38"/>
                  </a:moveTo>
                  <a:cubicBezTo>
                    <a:pt x="2" y="38"/>
                    <a:pt x="1" y="37"/>
                    <a:pt x="0" y="36"/>
                  </a:cubicBezTo>
                  <a:cubicBezTo>
                    <a:pt x="0" y="35"/>
                    <a:pt x="1" y="34"/>
                    <a:pt x="2" y="33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2" y="0"/>
                    <a:pt x="84" y="1"/>
                    <a:pt x="84" y="2"/>
                  </a:cubicBezTo>
                  <a:cubicBezTo>
                    <a:pt x="85" y="3"/>
                    <a:pt x="84" y="5"/>
                    <a:pt x="83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9"/>
            <p:cNvSpPr/>
            <p:nvPr/>
          </p:nvSpPr>
          <p:spPr bwMode="auto">
            <a:xfrm>
              <a:off x="1187531" y="296247"/>
              <a:ext cx="49954" cy="119890"/>
            </a:xfrm>
            <a:custGeom>
              <a:avLst/>
              <a:gdLst>
                <a:gd name="T0" fmla="*/ 3 w 36"/>
                <a:gd name="T1" fmla="*/ 86 h 86"/>
                <a:gd name="T2" fmla="*/ 2 w 36"/>
                <a:gd name="T3" fmla="*/ 86 h 86"/>
                <a:gd name="T4" fmla="*/ 1 w 36"/>
                <a:gd name="T5" fmla="*/ 82 h 86"/>
                <a:gd name="T6" fmla="*/ 31 w 36"/>
                <a:gd name="T7" fmla="*/ 2 h 86"/>
                <a:gd name="T8" fmla="*/ 34 w 36"/>
                <a:gd name="T9" fmla="*/ 1 h 86"/>
                <a:gd name="T10" fmla="*/ 35 w 36"/>
                <a:gd name="T11" fmla="*/ 4 h 86"/>
                <a:gd name="T12" fmla="*/ 5 w 36"/>
                <a:gd name="T13" fmla="*/ 84 h 86"/>
                <a:gd name="T14" fmla="*/ 3 w 3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6">
                  <a:moveTo>
                    <a:pt x="3" y="86"/>
                  </a:moveTo>
                  <a:cubicBezTo>
                    <a:pt x="3" y="86"/>
                    <a:pt x="2" y="86"/>
                    <a:pt x="2" y="86"/>
                  </a:cubicBezTo>
                  <a:cubicBezTo>
                    <a:pt x="1" y="85"/>
                    <a:pt x="0" y="84"/>
                    <a:pt x="1" y="8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0"/>
                    <a:pt x="34" y="1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5"/>
                    <a:pt x="4" y="86"/>
                    <a:pt x="3" y="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0"/>
            <p:cNvSpPr/>
            <p:nvPr/>
          </p:nvSpPr>
          <p:spPr bwMode="auto">
            <a:xfrm>
              <a:off x="814344" y="1302381"/>
              <a:ext cx="48779" cy="118127"/>
            </a:xfrm>
            <a:custGeom>
              <a:avLst/>
              <a:gdLst>
                <a:gd name="T0" fmla="*/ 2 w 35"/>
                <a:gd name="T1" fmla="*/ 85 h 85"/>
                <a:gd name="T2" fmla="*/ 1 w 35"/>
                <a:gd name="T3" fmla="*/ 85 h 85"/>
                <a:gd name="T4" fmla="*/ 0 w 35"/>
                <a:gd name="T5" fmla="*/ 82 h 85"/>
                <a:gd name="T6" fmla="*/ 30 w 35"/>
                <a:gd name="T7" fmla="*/ 2 h 85"/>
                <a:gd name="T8" fmla="*/ 33 w 35"/>
                <a:gd name="T9" fmla="*/ 0 h 85"/>
                <a:gd name="T10" fmla="*/ 34 w 35"/>
                <a:gd name="T11" fmla="*/ 3 h 85"/>
                <a:gd name="T12" fmla="*/ 4 w 35"/>
                <a:gd name="T13" fmla="*/ 84 h 85"/>
                <a:gd name="T14" fmla="*/ 2 w 35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85">
                  <a:moveTo>
                    <a:pt x="2" y="85"/>
                  </a:moveTo>
                  <a:cubicBezTo>
                    <a:pt x="2" y="85"/>
                    <a:pt x="2" y="85"/>
                    <a:pt x="1" y="85"/>
                  </a:cubicBezTo>
                  <a:cubicBezTo>
                    <a:pt x="0" y="85"/>
                    <a:pt x="0" y="83"/>
                    <a:pt x="0" y="8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32" y="0"/>
                    <a:pt x="33" y="0"/>
                  </a:cubicBezTo>
                  <a:cubicBezTo>
                    <a:pt x="34" y="1"/>
                    <a:pt x="35" y="2"/>
                    <a:pt x="34" y="3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5"/>
                    <a:pt x="3" y="85"/>
                    <a:pt x="2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1"/>
            <p:cNvSpPr/>
            <p:nvPr/>
          </p:nvSpPr>
          <p:spPr bwMode="auto">
            <a:xfrm>
              <a:off x="1469036" y="1022051"/>
              <a:ext cx="118127" cy="48779"/>
            </a:xfrm>
            <a:custGeom>
              <a:avLst/>
              <a:gdLst>
                <a:gd name="T0" fmla="*/ 83 w 85"/>
                <a:gd name="T1" fmla="*/ 35 h 35"/>
                <a:gd name="T2" fmla="*/ 82 w 85"/>
                <a:gd name="T3" fmla="*/ 35 h 35"/>
                <a:gd name="T4" fmla="*/ 1 w 85"/>
                <a:gd name="T5" fmla="*/ 5 h 35"/>
                <a:gd name="T6" fmla="*/ 0 w 85"/>
                <a:gd name="T7" fmla="*/ 2 h 35"/>
                <a:gd name="T8" fmla="*/ 3 w 85"/>
                <a:gd name="T9" fmla="*/ 0 h 35"/>
                <a:gd name="T10" fmla="*/ 83 w 85"/>
                <a:gd name="T11" fmla="*/ 30 h 35"/>
                <a:gd name="T12" fmla="*/ 85 w 85"/>
                <a:gd name="T13" fmla="*/ 33 h 35"/>
                <a:gd name="T14" fmla="*/ 83 w 85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5">
                  <a:moveTo>
                    <a:pt x="83" y="35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1"/>
                    <a:pt x="85" y="32"/>
                    <a:pt x="85" y="33"/>
                  </a:cubicBezTo>
                  <a:cubicBezTo>
                    <a:pt x="84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2"/>
            <p:cNvSpPr/>
            <p:nvPr/>
          </p:nvSpPr>
          <p:spPr bwMode="auto">
            <a:xfrm>
              <a:off x="463490" y="647101"/>
              <a:ext cx="119890" cy="48779"/>
            </a:xfrm>
            <a:custGeom>
              <a:avLst/>
              <a:gdLst>
                <a:gd name="T0" fmla="*/ 83 w 86"/>
                <a:gd name="T1" fmla="*/ 35 h 35"/>
                <a:gd name="T2" fmla="*/ 82 w 86"/>
                <a:gd name="T3" fmla="*/ 35 h 35"/>
                <a:gd name="T4" fmla="*/ 2 w 86"/>
                <a:gd name="T5" fmla="*/ 5 h 35"/>
                <a:gd name="T6" fmla="*/ 0 w 86"/>
                <a:gd name="T7" fmla="*/ 2 h 35"/>
                <a:gd name="T8" fmla="*/ 3 w 86"/>
                <a:gd name="T9" fmla="*/ 0 h 35"/>
                <a:gd name="T10" fmla="*/ 84 w 86"/>
                <a:gd name="T11" fmla="*/ 30 h 35"/>
                <a:gd name="T12" fmla="*/ 85 w 86"/>
                <a:gd name="T13" fmla="*/ 33 h 35"/>
                <a:gd name="T14" fmla="*/ 83 w 86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35">
                  <a:moveTo>
                    <a:pt x="83" y="35"/>
                  </a:moveTo>
                  <a:cubicBezTo>
                    <a:pt x="83" y="35"/>
                    <a:pt x="82" y="35"/>
                    <a:pt x="82" y="3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5" y="31"/>
                    <a:pt x="86" y="32"/>
                    <a:pt x="85" y="33"/>
                  </a:cubicBezTo>
                  <a:cubicBezTo>
                    <a:pt x="85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3"/>
            <p:cNvSpPr/>
            <p:nvPr/>
          </p:nvSpPr>
          <p:spPr bwMode="auto">
            <a:xfrm>
              <a:off x="1144629" y="279204"/>
              <a:ext cx="37612" cy="122828"/>
            </a:xfrm>
            <a:custGeom>
              <a:avLst/>
              <a:gdLst>
                <a:gd name="T0" fmla="*/ 2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2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2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0"/>
                    <a:pt x="24" y="0"/>
                    <a:pt x="25" y="0"/>
                  </a:cubicBezTo>
                  <a:cubicBezTo>
                    <a:pt x="26" y="0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4" y="87"/>
                    <a:pt x="3" y="88"/>
                    <a:pt x="2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4"/>
            <p:cNvSpPr/>
            <p:nvPr/>
          </p:nvSpPr>
          <p:spPr bwMode="auto">
            <a:xfrm>
              <a:off x="868412" y="1315898"/>
              <a:ext cx="37612" cy="122828"/>
            </a:xfrm>
            <a:custGeom>
              <a:avLst/>
              <a:gdLst>
                <a:gd name="T0" fmla="*/ 3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3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3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27" y="1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7"/>
                    <a:pt x="4" y="88"/>
                    <a:pt x="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5"/>
            <p:cNvSpPr/>
            <p:nvPr/>
          </p:nvSpPr>
          <p:spPr bwMode="auto">
            <a:xfrm>
              <a:off x="1483141" y="977386"/>
              <a:ext cx="122241" cy="37612"/>
            </a:xfrm>
            <a:custGeom>
              <a:avLst/>
              <a:gdLst>
                <a:gd name="T0" fmla="*/ 85 w 88"/>
                <a:gd name="T1" fmla="*/ 27 h 27"/>
                <a:gd name="T2" fmla="*/ 85 w 88"/>
                <a:gd name="T3" fmla="*/ 27 h 27"/>
                <a:gd name="T4" fmla="*/ 2 w 88"/>
                <a:gd name="T5" fmla="*/ 5 h 27"/>
                <a:gd name="T6" fmla="*/ 0 w 88"/>
                <a:gd name="T7" fmla="*/ 2 h 27"/>
                <a:gd name="T8" fmla="*/ 3 w 88"/>
                <a:gd name="T9" fmla="*/ 1 h 27"/>
                <a:gd name="T10" fmla="*/ 86 w 88"/>
                <a:gd name="T11" fmla="*/ 23 h 27"/>
                <a:gd name="T12" fmla="*/ 87 w 88"/>
                <a:gd name="T13" fmla="*/ 25 h 27"/>
                <a:gd name="T14" fmla="*/ 85 w 88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7">
                  <a:moveTo>
                    <a:pt x="85" y="27"/>
                  </a:moveTo>
                  <a:cubicBezTo>
                    <a:pt x="85" y="27"/>
                    <a:pt x="85" y="27"/>
                    <a:pt x="85" y="2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3"/>
                    <a:pt x="88" y="24"/>
                    <a:pt x="87" y="25"/>
                  </a:cubicBezTo>
                  <a:cubicBezTo>
                    <a:pt x="87" y="26"/>
                    <a:pt x="86" y="27"/>
                    <a:pt x="85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6"/>
            <p:cNvSpPr/>
            <p:nvPr/>
          </p:nvSpPr>
          <p:spPr bwMode="auto">
            <a:xfrm>
              <a:off x="445272" y="702932"/>
              <a:ext cx="122828" cy="36437"/>
            </a:xfrm>
            <a:custGeom>
              <a:avLst/>
              <a:gdLst>
                <a:gd name="T0" fmla="*/ 86 w 88"/>
                <a:gd name="T1" fmla="*/ 26 h 26"/>
                <a:gd name="T2" fmla="*/ 85 w 88"/>
                <a:gd name="T3" fmla="*/ 26 h 26"/>
                <a:gd name="T4" fmla="*/ 2 w 88"/>
                <a:gd name="T5" fmla="*/ 4 h 26"/>
                <a:gd name="T6" fmla="*/ 1 w 88"/>
                <a:gd name="T7" fmla="*/ 1 h 26"/>
                <a:gd name="T8" fmla="*/ 4 w 88"/>
                <a:gd name="T9" fmla="*/ 0 h 26"/>
                <a:gd name="T10" fmla="*/ 86 w 88"/>
                <a:gd name="T11" fmla="*/ 22 h 26"/>
                <a:gd name="T12" fmla="*/ 88 w 88"/>
                <a:gd name="T13" fmla="*/ 25 h 26"/>
                <a:gd name="T14" fmla="*/ 86 w 88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6">
                  <a:moveTo>
                    <a:pt x="86" y="26"/>
                  </a:moveTo>
                  <a:cubicBezTo>
                    <a:pt x="86" y="26"/>
                    <a:pt x="85" y="26"/>
                    <a:pt x="85" y="2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8" y="22"/>
                    <a:pt x="88" y="23"/>
                    <a:pt x="88" y="25"/>
                  </a:cubicBezTo>
                  <a:cubicBezTo>
                    <a:pt x="88" y="26"/>
                    <a:pt x="87" y="26"/>
                    <a:pt x="8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7"/>
            <p:cNvSpPr/>
            <p:nvPr/>
          </p:nvSpPr>
          <p:spPr bwMode="auto">
            <a:xfrm>
              <a:off x="1222204" y="314466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1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8"/>
            <p:cNvSpPr/>
            <p:nvPr/>
          </p:nvSpPr>
          <p:spPr bwMode="auto">
            <a:xfrm>
              <a:off x="769679" y="1287101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2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9"/>
            <p:cNvSpPr/>
            <p:nvPr/>
          </p:nvSpPr>
          <p:spPr bwMode="auto">
            <a:xfrm>
              <a:off x="1453756" y="1056725"/>
              <a:ext cx="115776" cy="57594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1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3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3" y="37"/>
                    <a:pt x="83" y="38"/>
                    <a:pt x="83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0"/>
            <p:cNvSpPr/>
            <p:nvPr/>
          </p:nvSpPr>
          <p:spPr bwMode="auto">
            <a:xfrm>
              <a:off x="481709" y="604199"/>
              <a:ext cx="115188" cy="57007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0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2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3" y="38"/>
                    <a:pt x="82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1"/>
            <p:cNvSpPr/>
            <p:nvPr/>
          </p:nvSpPr>
          <p:spPr bwMode="auto">
            <a:xfrm>
              <a:off x="1056474" y="259810"/>
              <a:ext cx="15280" cy="124004"/>
            </a:xfrm>
            <a:custGeom>
              <a:avLst/>
              <a:gdLst>
                <a:gd name="T0" fmla="*/ 3 w 11"/>
                <a:gd name="T1" fmla="*/ 89 h 89"/>
                <a:gd name="T2" fmla="*/ 2 w 11"/>
                <a:gd name="T3" fmla="*/ 89 h 89"/>
                <a:gd name="T4" fmla="*/ 0 w 11"/>
                <a:gd name="T5" fmla="*/ 88 h 89"/>
                <a:gd name="T6" fmla="*/ 6 w 11"/>
                <a:gd name="T7" fmla="*/ 2 h 89"/>
                <a:gd name="T8" fmla="*/ 9 w 11"/>
                <a:gd name="T9" fmla="*/ 1 h 89"/>
                <a:gd name="T10" fmla="*/ 11 w 11"/>
                <a:gd name="T11" fmla="*/ 3 h 89"/>
                <a:gd name="T12" fmla="*/ 5 w 11"/>
                <a:gd name="T13" fmla="*/ 88 h 89"/>
                <a:gd name="T14" fmla="*/ 3 w 11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9"/>
                    <a:pt x="0" y="8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1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2"/>
            <p:cNvSpPr/>
            <p:nvPr/>
          </p:nvSpPr>
          <p:spPr bwMode="auto">
            <a:xfrm>
              <a:off x="978899" y="1331179"/>
              <a:ext cx="15280" cy="128705"/>
            </a:xfrm>
            <a:custGeom>
              <a:avLst/>
              <a:gdLst>
                <a:gd name="T0" fmla="*/ 2 w 11"/>
                <a:gd name="T1" fmla="*/ 92 h 92"/>
                <a:gd name="T2" fmla="*/ 2 w 11"/>
                <a:gd name="T3" fmla="*/ 92 h 92"/>
                <a:gd name="T4" fmla="*/ 0 w 11"/>
                <a:gd name="T5" fmla="*/ 89 h 92"/>
                <a:gd name="T6" fmla="*/ 6 w 11"/>
                <a:gd name="T7" fmla="*/ 2 h 92"/>
                <a:gd name="T8" fmla="*/ 9 w 11"/>
                <a:gd name="T9" fmla="*/ 0 h 92"/>
                <a:gd name="T10" fmla="*/ 11 w 11"/>
                <a:gd name="T11" fmla="*/ 2 h 92"/>
                <a:gd name="T12" fmla="*/ 5 w 11"/>
                <a:gd name="T13" fmla="*/ 89 h 92"/>
                <a:gd name="T14" fmla="*/ 2 w 1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0" y="90"/>
                    <a:pt x="0" y="8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10" y="0"/>
                    <a:pt x="11" y="1"/>
                    <a:pt x="11" y="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90"/>
                    <a:pt x="3" y="92"/>
                    <a:pt x="2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3"/>
            <p:cNvSpPr/>
            <p:nvPr/>
          </p:nvSpPr>
          <p:spPr bwMode="auto">
            <a:xfrm>
              <a:off x="1496658" y="890995"/>
              <a:ext cx="126942" cy="17043"/>
            </a:xfrm>
            <a:custGeom>
              <a:avLst/>
              <a:gdLst>
                <a:gd name="T0" fmla="*/ 88 w 91"/>
                <a:gd name="T1" fmla="*/ 12 h 12"/>
                <a:gd name="T2" fmla="*/ 88 w 91"/>
                <a:gd name="T3" fmla="*/ 12 h 12"/>
                <a:gd name="T4" fmla="*/ 3 w 91"/>
                <a:gd name="T5" fmla="*/ 5 h 12"/>
                <a:gd name="T6" fmla="*/ 0 w 91"/>
                <a:gd name="T7" fmla="*/ 2 h 12"/>
                <a:gd name="T8" fmla="*/ 3 w 91"/>
                <a:gd name="T9" fmla="*/ 0 h 12"/>
                <a:gd name="T10" fmla="*/ 88 w 91"/>
                <a:gd name="T11" fmla="*/ 6 h 12"/>
                <a:gd name="T12" fmla="*/ 91 w 91"/>
                <a:gd name="T13" fmla="*/ 9 h 12"/>
                <a:gd name="T14" fmla="*/ 88 w 9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2">
                  <a:moveTo>
                    <a:pt x="88" y="12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90" y="6"/>
                    <a:pt x="91" y="8"/>
                    <a:pt x="91" y="9"/>
                  </a:cubicBezTo>
                  <a:cubicBezTo>
                    <a:pt x="91" y="10"/>
                    <a:pt x="90" y="12"/>
                    <a:pt x="8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4"/>
            <p:cNvSpPr/>
            <p:nvPr/>
          </p:nvSpPr>
          <p:spPr bwMode="auto">
            <a:xfrm>
              <a:off x="427053" y="810481"/>
              <a:ext cx="126942" cy="11166"/>
            </a:xfrm>
            <a:custGeom>
              <a:avLst/>
              <a:gdLst>
                <a:gd name="T0" fmla="*/ 88 w 91"/>
                <a:gd name="T1" fmla="*/ 6 h 8"/>
                <a:gd name="T2" fmla="*/ 88 w 91"/>
                <a:gd name="T3" fmla="*/ 6 h 8"/>
                <a:gd name="T4" fmla="*/ 3 w 91"/>
                <a:gd name="T5" fmla="*/ 3 h 8"/>
                <a:gd name="T6" fmla="*/ 0 w 91"/>
                <a:gd name="T7" fmla="*/ 2 h 8"/>
                <a:gd name="T8" fmla="*/ 3 w 91"/>
                <a:gd name="T9" fmla="*/ 1 h 8"/>
                <a:gd name="T10" fmla="*/ 88 w 91"/>
                <a:gd name="T11" fmla="*/ 7 h 8"/>
                <a:gd name="T12" fmla="*/ 91 w 91"/>
                <a:gd name="T13" fmla="*/ 7 h 8"/>
                <a:gd name="T14" fmla="*/ 88 w 91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8">
                  <a:moveTo>
                    <a:pt x="88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90" y="7"/>
                    <a:pt x="91" y="5"/>
                    <a:pt x="91" y="7"/>
                  </a:cubicBezTo>
                  <a:cubicBezTo>
                    <a:pt x="91" y="8"/>
                    <a:pt x="89" y="6"/>
                    <a:pt x="88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5"/>
            <p:cNvSpPr/>
            <p:nvPr/>
          </p:nvSpPr>
          <p:spPr bwMode="auto">
            <a:xfrm>
              <a:off x="1099964" y="266862"/>
              <a:ext cx="26446" cy="125179"/>
            </a:xfrm>
            <a:custGeom>
              <a:avLst/>
              <a:gdLst>
                <a:gd name="T0" fmla="*/ 2 w 19"/>
                <a:gd name="T1" fmla="*/ 90 h 90"/>
                <a:gd name="T2" fmla="*/ 2 w 19"/>
                <a:gd name="T3" fmla="*/ 90 h 90"/>
                <a:gd name="T4" fmla="*/ 0 w 19"/>
                <a:gd name="T5" fmla="*/ 87 h 90"/>
                <a:gd name="T6" fmla="*/ 14 w 19"/>
                <a:gd name="T7" fmla="*/ 2 h 90"/>
                <a:gd name="T8" fmla="*/ 17 w 19"/>
                <a:gd name="T9" fmla="*/ 0 h 90"/>
                <a:gd name="T10" fmla="*/ 19 w 19"/>
                <a:gd name="T11" fmla="*/ 3 h 90"/>
                <a:gd name="T12" fmla="*/ 5 w 19"/>
                <a:gd name="T13" fmla="*/ 88 h 90"/>
                <a:gd name="T14" fmla="*/ 2 w 19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0">
                  <a:moveTo>
                    <a:pt x="2" y="90"/>
                  </a:moveTo>
                  <a:cubicBezTo>
                    <a:pt x="2" y="90"/>
                    <a:pt x="2" y="90"/>
                    <a:pt x="2" y="90"/>
                  </a:cubicBezTo>
                  <a:cubicBezTo>
                    <a:pt x="1" y="90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1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90"/>
                    <a:pt x="2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6"/>
            <p:cNvSpPr/>
            <p:nvPr/>
          </p:nvSpPr>
          <p:spPr bwMode="auto">
            <a:xfrm>
              <a:off x="924243" y="1325889"/>
              <a:ext cx="26446" cy="124004"/>
            </a:xfrm>
            <a:custGeom>
              <a:avLst/>
              <a:gdLst>
                <a:gd name="T0" fmla="*/ 3 w 19"/>
                <a:gd name="T1" fmla="*/ 89 h 89"/>
                <a:gd name="T2" fmla="*/ 2 w 19"/>
                <a:gd name="T3" fmla="*/ 89 h 89"/>
                <a:gd name="T4" fmla="*/ 0 w 19"/>
                <a:gd name="T5" fmla="*/ 87 h 89"/>
                <a:gd name="T6" fmla="*/ 14 w 19"/>
                <a:gd name="T7" fmla="*/ 2 h 89"/>
                <a:gd name="T8" fmla="*/ 17 w 19"/>
                <a:gd name="T9" fmla="*/ 0 h 89"/>
                <a:gd name="T10" fmla="*/ 19 w 19"/>
                <a:gd name="T11" fmla="*/ 3 h 89"/>
                <a:gd name="T12" fmla="*/ 5 w 19"/>
                <a:gd name="T13" fmla="*/ 88 h 89"/>
                <a:gd name="T14" fmla="*/ 3 w 19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0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7"/>
            <p:cNvSpPr/>
            <p:nvPr/>
          </p:nvSpPr>
          <p:spPr bwMode="auto">
            <a:xfrm>
              <a:off x="1492544" y="932721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6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2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6" y="19"/>
                    <a:pt x="86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8" y="15"/>
                    <a:pt x="89" y="16"/>
                    <a:pt x="89" y="17"/>
                  </a:cubicBezTo>
                  <a:cubicBezTo>
                    <a:pt x="89" y="18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8"/>
            <p:cNvSpPr/>
            <p:nvPr/>
          </p:nvSpPr>
          <p:spPr bwMode="auto">
            <a:xfrm>
              <a:off x="434106" y="757588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7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3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7" y="19"/>
                    <a:pt x="87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9" y="15"/>
                    <a:pt x="89" y="16"/>
                    <a:pt x="89" y="17"/>
                  </a:cubicBezTo>
                  <a:cubicBezTo>
                    <a:pt x="89" y="19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9"/>
            <p:cNvSpPr/>
            <p:nvPr/>
          </p:nvSpPr>
          <p:spPr bwMode="auto">
            <a:xfrm>
              <a:off x="1381470" y="463153"/>
              <a:ext cx="95794" cy="85216"/>
            </a:xfrm>
            <a:custGeom>
              <a:avLst/>
              <a:gdLst>
                <a:gd name="T0" fmla="*/ 2 w 69"/>
                <a:gd name="T1" fmla="*/ 61 h 61"/>
                <a:gd name="T2" fmla="*/ 0 w 69"/>
                <a:gd name="T3" fmla="*/ 60 h 61"/>
                <a:gd name="T4" fmla="*/ 1 w 69"/>
                <a:gd name="T5" fmla="*/ 57 h 61"/>
                <a:gd name="T6" fmla="*/ 65 w 69"/>
                <a:gd name="T7" fmla="*/ 1 h 61"/>
                <a:gd name="T8" fmla="*/ 69 w 69"/>
                <a:gd name="T9" fmla="*/ 1 h 61"/>
                <a:gd name="T10" fmla="*/ 68 w 69"/>
                <a:gd name="T11" fmla="*/ 4 h 61"/>
                <a:gd name="T12" fmla="*/ 4 w 69"/>
                <a:gd name="T13" fmla="*/ 61 h 61"/>
                <a:gd name="T14" fmla="*/ 2 w 69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1">
                  <a:moveTo>
                    <a:pt x="2" y="61"/>
                  </a:moveTo>
                  <a:cubicBezTo>
                    <a:pt x="2" y="61"/>
                    <a:pt x="1" y="61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0"/>
                    <a:pt x="69" y="1"/>
                  </a:cubicBezTo>
                  <a:cubicBezTo>
                    <a:pt x="69" y="2"/>
                    <a:pt x="69" y="3"/>
                    <a:pt x="68" y="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1"/>
                    <a:pt x="3" y="61"/>
                    <a:pt x="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0"/>
            <p:cNvSpPr/>
            <p:nvPr/>
          </p:nvSpPr>
          <p:spPr bwMode="auto">
            <a:xfrm>
              <a:off x="573389" y="1168387"/>
              <a:ext cx="96382" cy="86391"/>
            </a:xfrm>
            <a:custGeom>
              <a:avLst/>
              <a:gdLst>
                <a:gd name="T0" fmla="*/ 2 w 69"/>
                <a:gd name="T1" fmla="*/ 62 h 62"/>
                <a:gd name="T2" fmla="*/ 0 w 69"/>
                <a:gd name="T3" fmla="*/ 61 h 62"/>
                <a:gd name="T4" fmla="*/ 1 w 69"/>
                <a:gd name="T5" fmla="*/ 58 h 62"/>
                <a:gd name="T6" fmla="*/ 65 w 69"/>
                <a:gd name="T7" fmla="*/ 1 h 62"/>
                <a:gd name="T8" fmla="*/ 69 w 69"/>
                <a:gd name="T9" fmla="*/ 1 h 62"/>
                <a:gd name="T10" fmla="*/ 68 w 69"/>
                <a:gd name="T11" fmla="*/ 5 h 62"/>
                <a:gd name="T12" fmla="*/ 4 w 69"/>
                <a:gd name="T13" fmla="*/ 61 h 62"/>
                <a:gd name="T14" fmla="*/ 2 w 69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2">
                  <a:moveTo>
                    <a:pt x="2" y="62"/>
                  </a:moveTo>
                  <a:cubicBezTo>
                    <a:pt x="2" y="62"/>
                    <a:pt x="1" y="62"/>
                    <a:pt x="0" y="61"/>
                  </a:cubicBezTo>
                  <a:cubicBezTo>
                    <a:pt x="0" y="60"/>
                    <a:pt x="0" y="59"/>
                    <a:pt x="1" y="58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1"/>
                    <a:pt x="69" y="1"/>
                  </a:cubicBezTo>
                  <a:cubicBezTo>
                    <a:pt x="69" y="2"/>
                    <a:pt x="69" y="4"/>
                    <a:pt x="68" y="5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2"/>
                    <a:pt x="3" y="62"/>
                    <a:pt x="2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1"/>
            <p:cNvSpPr/>
            <p:nvPr/>
          </p:nvSpPr>
          <p:spPr bwMode="auto">
            <a:xfrm>
              <a:off x="1335042" y="1214227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7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4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8" y="70"/>
                    <a:pt x="58" y="69"/>
                    <a:pt x="57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0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2"/>
            <p:cNvSpPr/>
            <p:nvPr/>
          </p:nvSpPr>
          <p:spPr bwMode="auto">
            <a:xfrm>
              <a:off x="629220" y="406146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8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5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9" y="70"/>
                    <a:pt x="58" y="69"/>
                    <a:pt x="58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1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3"/>
            <p:cNvSpPr/>
            <p:nvPr/>
          </p:nvSpPr>
          <p:spPr bwMode="auto">
            <a:xfrm>
              <a:off x="1349147" y="421426"/>
              <a:ext cx="89330" cy="93444"/>
            </a:xfrm>
            <a:custGeom>
              <a:avLst/>
              <a:gdLst>
                <a:gd name="T0" fmla="*/ 2 w 64"/>
                <a:gd name="T1" fmla="*/ 67 h 67"/>
                <a:gd name="T2" fmla="*/ 1 w 64"/>
                <a:gd name="T3" fmla="*/ 67 h 67"/>
                <a:gd name="T4" fmla="*/ 1 w 64"/>
                <a:gd name="T5" fmla="*/ 63 h 67"/>
                <a:gd name="T6" fmla="*/ 59 w 64"/>
                <a:gd name="T7" fmla="*/ 1 h 67"/>
                <a:gd name="T8" fmla="*/ 63 w 64"/>
                <a:gd name="T9" fmla="*/ 1 h 67"/>
                <a:gd name="T10" fmla="*/ 63 w 64"/>
                <a:gd name="T11" fmla="*/ 4 h 67"/>
                <a:gd name="T12" fmla="*/ 4 w 64"/>
                <a:gd name="T13" fmla="*/ 67 h 67"/>
                <a:gd name="T14" fmla="*/ 2 w 64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7">
                  <a:moveTo>
                    <a:pt x="2" y="67"/>
                  </a:moveTo>
                  <a:cubicBezTo>
                    <a:pt x="2" y="67"/>
                    <a:pt x="1" y="67"/>
                    <a:pt x="1" y="67"/>
                  </a:cubicBezTo>
                  <a:cubicBezTo>
                    <a:pt x="0" y="66"/>
                    <a:pt x="0" y="64"/>
                    <a:pt x="1" y="63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60" y="0"/>
                    <a:pt x="62" y="0"/>
                    <a:pt x="63" y="1"/>
                  </a:cubicBezTo>
                  <a:cubicBezTo>
                    <a:pt x="64" y="2"/>
                    <a:pt x="64" y="3"/>
                    <a:pt x="63" y="4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3" y="67"/>
                    <a:pt x="3" y="67"/>
                    <a:pt x="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4"/>
            <p:cNvSpPr/>
            <p:nvPr/>
          </p:nvSpPr>
          <p:spPr bwMode="auto">
            <a:xfrm>
              <a:off x="612177" y="1201886"/>
              <a:ext cx="89330" cy="94619"/>
            </a:xfrm>
            <a:custGeom>
              <a:avLst/>
              <a:gdLst>
                <a:gd name="T0" fmla="*/ 3 w 64"/>
                <a:gd name="T1" fmla="*/ 68 h 68"/>
                <a:gd name="T2" fmla="*/ 1 w 64"/>
                <a:gd name="T3" fmla="*/ 67 h 68"/>
                <a:gd name="T4" fmla="*/ 1 w 64"/>
                <a:gd name="T5" fmla="*/ 64 h 68"/>
                <a:gd name="T6" fmla="*/ 60 w 64"/>
                <a:gd name="T7" fmla="*/ 1 h 68"/>
                <a:gd name="T8" fmla="*/ 63 w 64"/>
                <a:gd name="T9" fmla="*/ 1 h 68"/>
                <a:gd name="T10" fmla="*/ 63 w 64"/>
                <a:gd name="T11" fmla="*/ 5 h 68"/>
                <a:gd name="T12" fmla="*/ 5 w 64"/>
                <a:gd name="T13" fmla="*/ 67 h 68"/>
                <a:gd name="T14" fmla="*/ 3 w 64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8">
                  <a:moveTo>
                    <a:pt x="3" y="68"/>
                  </a:moveTo>
                  <a:cubicBezTo>
                    <a:pt x="2" y="68"/>
                    <a:pt x="2" y="67"/>
                    <a:pt x="1" y="67"/>
                  </a:cubicBezTo>
                  <a:cubicBezTo>
                    <a:pt x="0" y="66"/>
                    <a:pt x="0" y="65"/>
                    <a:pt x="1" y="64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1" y="0"/>
                    <a:pt x="62" y="0"/>
                    <a:pt x="63" y="1"/>
                  </a:cubicBezTo>
                  <a:cubicBezTo>
                    <a:pt x="64" y="2"/>
                    <a:pt x="64" y="4"/>
                    <a:pt x="63" y="5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8"/>
                    <a:pt x="3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5"/>
            <p:cNvSpPr/>
            <p:nvPr/>
          </p:nvSpPr>
          <p:spPr bwMode="auto">
            <a:xfrm>
              <a:off x="1368541" y="1182491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1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7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4" y="64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4"/>
                    <a:pt x="66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6"/>
            <p:cNvSpPr/>
            <p:nvPr/>
          </p:nvSpPr>
          <p:spPr bwMode="auto">
            <a:xfrm>
              <a:off x="588669" y="446697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0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6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3" y="63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0"/>
                    <a:pt x="67" y="62"/>
                    <a:pt x="66" y="63"/>
                  </a:cubicBezTo>
                  <a:cubicBezTo>
                    <a:pt x="66" y="63"/>
                    <a:pt x="65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7"/>
            <p:cNvSpPr/>
            <p:nvPr/>
          </p:nvSpPr>
          <p:spPr bwMode="auto">
            <a:xfrm>
              <a:off x="1406153" y="503704"/>
              <a:ext cx="104610" cy="76988"/>
            </a:xfrm>
            <a:custGeom>
              <a:avLst/>
              <a:gdLst>
                <a:gd name="T0" fmla="*/ 3 w 75"/>
                <a:gd name="T1" fmla="*/ 55 h 55"/>
                <a:gd name="T2" fmla="*/ 1 w 75"/>
                <a:gd name="T3" fmla="*/ 54 h 55"/>
                <a:gd name="T4" fmla="*/ 1 w 75"/>
                <a:gd name="T5" fmla="*/ 51 h 55"/>
                <a:gd name="T6" fmla="*/ 71 w 75"/>
                <a:gd name="T7" fmla="*/ 0 h 55"/>
                <a:gd name="T8" fmla="*/ 74 w 75"/>
                <a:gd name="T9" fmla="*/ 1 h 55"/>
                <a:gd name="T10" fmla="*/ 73 w 75"/>
                <a:gd name="T11" fmla="*/ 4 h 55"/>
                <a:gd name="T12" fmla="*/ 4 w 75"/>
                <a:gd name="T13" fmla="*/ 55 h 55"/>
                <a:gd name="T14" fmla="*/ 3 w 75"/>
                <a:gd name="T1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5">
                  <a:moveTo>
                    <a:pt x="3" y="55"/>
                  </a:moveTo>
                  <a:cubicBezTo>
                    <a:pt x="2" y="55"/>
                    <a:pt x="1" y="55"/>
                    <a:pt x="1" y="54"/>
                  </a:cubicBezTo>
                  <a:cubicBezTo>
                    <a:pt x="0" y="53"/>
                    <a:pt x="0" y="52"/>
                    <a:pt x="1" y="5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3" y="0"/>
                    <a:pt x="74" y="1"/>
                  </a:cubicBezTo>
                  <a:cubicBezTo>
                    <a:pt x="75" y="2"/>
                    <a:pt x="74" y="3"/>
                    <a:pt x="73" y="4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8"/>
            <p:cNvSpPr/>
            <p:nvPr/>
          </p:nvSpPr>
          <p:spPr bwMode="auto">
            <a:xfrm>
              <a:off x="539891" y="1136651"/>
              <a:ext cx="104610" cy="77576"/>
            </a:xfrm>
            <a:custGeom>
              <a:avLst/>
              <a:gdLst>
                <a:gd name="T0" fmla="*/ 3 w 75"/>
                <a:gd name="T1" fmla="*/ 56 h 56"/>
                <a:gd name="T2" fmla="*/ 1 w 75"/>
                <a:gd name="T3" fmla="*/ 55 h 56"/>
                <a:gd name="T4" fmla="*/ 2 w 75"/>
                <a:gd name="T5" fmla="*/ 52 h 56"/>
                <a:gd name="T6" fmla="*/ 71 w 75"/>
                <a:gd name="T7" fmla="*/ 1 h 56"/>
                <a:gd name="T8" fmla="*/ 74 w 75"/>
                <a:gd name="T9" fmla="*/ 2 h 56"/>
                <a:gd name="T10" fmla="*/ 74 w 75"/>
                <a:gd name="T11" fmla="*/ 5 h 56"/>
                <a:gd name="T12" fmla="*/ 4 w 75"/>
                <a:gd name="T13" fmla="*/ 55 h 56"/>
                <a:gd name="T14" fmla="*/ 3 w 75"/>
                <a:gd name="T1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6">
                  <a:moveTo>
                    <a:pt x="3" y="56"/>
                  </a:moveTo>
                  <a:cubicBezTo>
                    <a:pt x="2" y="56"/>
                    <a:pt x="2" y="56"/>
                    <a:pt x="1" y="55"/>
                  </a:cubicBezTo>
                  <a:cubicBezTo>
                    <a:pt x="0" y="54"/>
                    <a:pt x="1" y="52"/>
                    <a:pt x="2" y="52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2"/>
                  </a:cubicBezTo>
                  <a:cubicBezTo>
                    <a:pt x="75" y="3"/>
                    <a:pt x="75" y="4"/>
                    <a:pt x="74" y="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6"/>
                    <a:pt x="4" y="56"/>
                    <a:pt x="3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9"/>
            <p:cNvSpPr/>
            <p:nvPr/>
          </p:nvSpPr>
          <p:spPr bwMode="auto">
            <a:xfrm>
              <a:off x="1303306" y="1239498"/>
              <a:ext cx="78164" cy="104610"/>
            </a:xfrm>
            <a:custGeom>
              <a:avLst/>
              <a:gdLst>
                <a:gd name="T0" fmla="*/ 53 w 56"/>
                <a:gd name="T1" fmla="*/ 75 h 75"/>
                <a:gd name="T2" fmla="*/ 51 w 56"/>
                <a:gd name="T3" fmla="*/ 74 h 75"/>
                <a:gd name="T4" fmla="*/ 1 w 56"/>
                <a:gd name="T5" fmla="*/ 5 h 75"/>
                <a:gd name="T6" fmla="*/ 1 w 56"/>
                <a:gd name="T7" fmla="*/ 1 h 75"/>
                <a:gd name="T8" fmla="*/ 4 w 56"/>
                <a:gd name="T9" fmla="*/ 2 h 75"/>
                <a:gd name="T10" fmla="*/ 55 w 56"/>
                <a:gd name="T11" fmla="*/ 71 h 75"/>
                <a:gd name="T12" fmla="*/ 54 w 56"/>
                <a:gd name="T13" fmla="*/ 74 h 75"/>
                <a:gd name="T14" fmla="*/ 53 w 56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5">
                  <a:moveTo>
                    <a:pt x="53" y="75"/>
                  </a:moveTo>
                  <a:cubicBezTo>
                    <a:pt x="52" y="75"/>
                    <a:pt x="52" y="74"/>
                    <a:pt x="51" y="7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6" y="72"/>
                    <a:pt x="56" y="74"/>
                    <a:pt x="54" y="74"/>
                  </a:cubicBezTo>
                  <a:cubicBezTo>
                    <a:pt x="54" y="75"/>
                    <a:pt x="54" y="75"/>
                    <a:pt x="53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0"/>
            <p:cNvSpPr/>
            <p:nvPr/>
          </p:nvSpPr>
          <p:spPr bwMode="auto">
            <a:xfrm>
              <a:off x="669771" y="374411"/>
              <a:ext cx="77576" cy="102847"/>
            </a:xfrm>
            <a:custGeom>
              <a:avLst/>
              <a:gdLst>
                <a:gd name="T0" fmla="*/ 54 w 56"/>
                <a:gd name="T1" fmla="*/ 74 h 74"/>
                <a:gd name="T2" fmla="*/ 52 w 56"/>
                <a:gd name="T3" fmla="*/ 73 h 74"/>
                <a:gd name="T4" fmla="*/ 1 w 56"/>
                <a:gd name="T5" fmla="*/ 4 h 74"/>
                <a:gd name="T6" fmla="*/ 2 w 56"/>
                <a:gd name="T7" fmla="*/ 1 h 74"/>
                <a:gd name="T8" fmla="*/ 5 w 56"/>
                <a:gd name="T9" fmla="*/ 1 h 74"/>
                <a:gd name="T10" fmla="*/ 55 w 56"/>
                <a:gd name="T11" fmla="*/ 70 h 74"/>
                <a:gd name="T12" fmla="*/ 55 w 56"/>
                <a:gd name="T13" fmla="*/ 74 h 74"/>
                <a:gd name="T14" fmla="*/ 54 w 56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4">
                  <a:moveTo>
                    <a:pt x="54" y="74"/>
                  </a:moveTo>
                  <a:cubicBezTo>
                    <a:pt x="53" y="74"/>
                    <a:pt x="52" y="74"/>
                    <a:pt x="52" y="7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6" y="71"/>
                    <a:pt x="56" y="73"/>
                    <a:pt x="55" y="74"/>
                  </a:cubicBezTo>
                  <a:cubicBezTo>
                    <a:pt x="55" y="74"/>
                    <a:pt x="54" y="74"/>
                    <a:pt x="54" y="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1"/>
            <p:cNvSpPr/>
            <p:nvPr/>
          </p:nvSpPr>
          <p:spPr bwMode="auto">
            <a:xfrm>
              <a:off x="1282149" y="356192"/>
              <a:ext cx="74050" cy="106961"/>
            </a:xfrm>
            <a:custGeom>
              <a:avLst/>
              <a:gdLst>
                <a:gd name="T0" fmla="*/ 3 w 53"/>
                <a:gd name="T1" fmla="*/ 77 h 77"/>
                <a:gd name="T2" fmla="*/ 2 w 53"/>
                <a:gd name="T3" fmla="*/ 77 h 77"/>
                <a:gd name="T4" fmla="*/ 1 w 53"/>
                <a:gd name="T5" fmla="*/ 73 h 77"/>
                <a:gd name="T6" fmla="*/ 48 w 53"/>
                <a:gd name="T7" fmla="*/ 2 h 77"/>
                <a:gd name="T8" fmla="*/ 51 w 53"/>
                <a:gd name="T9" fmla="*/ 1 h 77"/>
                <a:gd name="T10" fmla="*/ 52 w 53"/>
                <a:gd name="T11" fmla="*/ 4 h 77"/>
                <a:gd name="T12" fmla="*/ 5 w 53"/>
                <a:gd name="T13" fmla="*/ 76 h 77"/>
                <a:gd name="T14" fmla="*/ 3 w 53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7">
                  <a:moveTo>
                    <a:pt x="3" y="77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1" y="76"/>
                    <a:pt x="0" y="74"/>
                    <a:pt x="1" y="7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9" y="1"/>
                    <a:pt x="50" y="0"/>
                    <a:pt x="51" y="1"/>
                  </a:cubicBezTo>
                  <a:cubicBezTo>
                    <a:pt x="52" y="2"/>
                    <a:pt x="53" y="3"/>
                    <a:pt x="52" y="4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4" y="77"/>
                    <a:pt x="4" y="77"/>
                    <a:pt x="3" y="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2"/>
            <p:cNvSpPr/>
            <p:nvPr/>
          </p:nvSpPr>
          <p:spPr bwMode="auto">
            <a:xfrm>
              <a:off x="694454" y="1254778"/>
              <a:ext cx="74050" cy="105785"/>
            </a:xfrm>
            <a:custGeom>
              <a:avLst/>
              <a:gdLst>
                <a:gd name="T0" fmla="*/ 3 w 53"/>
                <a:gd name="T1" fmla="*/ 76 h 76"/>
                <a:gd name="T2" fmla="*/ 2 w 53"/>
                <a:gd name="T3" fmla="*/ 76 h 76"/>
                <a:gd name="T4" fmla="*/ 1 w 53"/>
                <a:gd name="T5" fmla="*/ 73 h 76"/>
                <a:gd name="T6" fmla="*/ 48 w 53"/>
                <a:gd name="T7" fmla="*/ 1 h 76"/>
                <a:gd name="T8" fmla="*/ 51 w 53"/>
                <a:gd name="T9" fmla="*/ 0 h 76"/>
                <a:gd name="T10" fmla="*/ 52 w 53"/>
                <a:gd name="T11" fmla="*/ 4 h 76"/>
                <a:gd name="T12" fmla="*/ 5 w 53"/>
                <a:gd name="T13" fmla="*/ 75 h 76"/>
                <a:gd name="T14" fmla="*/ 3 w 53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6">
                  <a:moveTo>
                    <a:pt x="3" y="76"/>
                  </a:moveTo>
                  <a:cubicBezTo>
                    <a:pt x="3" y="76"/>
                    <a:pt x="2" y="76"/>
                    <a:pt x="2" y="76"/>
                  </a:cubicBezTo>
                  <a:cubicBezTo>
                    <a:pt x="1" y="75"/>
                    <a:pt x="0" y="74"/>
                    <a:pt x="1" y="7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9" y="0"/>
                    <a:pt x="50" y="0"/>
                    <a:pt x="51" y="0"/>
                  </a:cubicBezTo>
                  <a:cubicBezTo>
                    <a:pt x="52" y="1"/>
                    <a:pt x="53" y="2"/>
                    <a:pt x="52" y="4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5" y="76"/>
                    <a:pt x="4" y="76"/>
                    <a:pt x="3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3"/>
            <p:cNvSpPr/>
            <p:nvPr/>
          </p:nvSpPr>
          <p:spPr bwMode="auto">
            <a:xfrm>
              <a:off x="1420258" y="1116670"/>
              <a:ext cx="106961" cy="72874"/>
            </a:xfrm>
            <a:custGeom>
              <a:avLst/>
              <a:gdLst>
                <a:gd name="T0" fmla="*/ 75 w 77"/>
                <a:gd name="T1" fmla="*/ 52 h 52"/>
                <a:gd name="T2" fmla="*/ 73 w 77"/>
                <a:gd name="T3" fmla="*/ 51 h 52"/>
                <a:gd name="T4" fmla="*/ 2 w 77"/>
                <a:gd name="T5" fmla="*/ 4 h 52"/>
                <a:gd name="T6" fmla="*/ 1 w 77"/>
                <a:gd name="T7" fmla="*/ 1 h 52"/>
                <a:gd name="T8" fmla="*/ 4 w 77"/>
                <a:gd name="T9" fmla="*/ 0 h 52"/>
                <a:gd name="T10" fmla="*/ 76 w 77"/>
                <a:gd name="T11" fmla="*/ 47 h 52"/>
                <a:gd name="T12" fmla="*/ 77 w 77"/>
                <a:gd name="T13" fmla="*/ 51 h 52"/>
                <a:gd name="T14" fmla="*/ 75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5" y="52"/>
                  </a:moveTo>
                  <a:cubicBezTo>
                    <a:pt x="74" y="52"/>
                    <a:pt x="74" y="52"/>
                    <a:pt x="73" y="5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7" y="48"/>
                    <a:pt x="77" y="50"/>
                    <a:pt x="77" y="51"/>
                  </a:cubicBezTo>
                  <a:cubicBezTo>
                    <a:pt x="76" y="51"/>
                    <a:pt x="75" y="52"/>
                    <a:pt x="75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4"/>
            <p:cNvSpPr/>
            <p:nvPr/>
          </p:nvSpPr>
          <p:spPr bwMode="auto">
            <a:xfrm>
              <a:off x="523435" y="528974"/>
              <a:ext cx="106961" cy="72287"/>
            </a:xfrm>
            <a:custGeom>
              <a:avLst/>
              <a:gdLst>
                <a:gd name="T0" fmla="*/ 74 w 77"/>
                <a:gd name="T1" fmla="*/ 52 h 52"/>
                <a:gd name="T2" fmla="*/ 73 w 77"/>
                <a:gd name="T3" fmla="*/ 52 h 52"/>
                <a:gd name="T4" fmla="*/ 1 w 77"/>
                <a:gd name="T5" fmla="*/ 5 h 52"/>
                <a:gd name="T6" fmla="*/ 1 w 77"/>
                <a:gd name="T7" fmla="*/ 1 h 52"/>
                <a:gd name="T8" fmla="*/ 4 w 77"/>
                <a:gd name="T9" fmla="*/ 1 h 52"/>
                <a:gd name="T10" fmla="*/ 76 w 77"/>
                <a:gd name="T11" fmla="*/ 48 h 52"/>
                <a:gd name="T12" fmla="*/ 76 w 77"/>
                <a:gd name="T13" fmla="*/ 51 h 52"/>
                <a:gd name="T14" fmla="*/ 74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4" y="52"/>
                  </a:moveTo>
                  <a:cubicBezTo>
                    <a:pt x="74" y="52"/>
                    <a:pt x="73" y="52"/>
                    <a:pt x="73" y="52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7" y="48"/>
                    <a:pt x="77" y="50"/>
                    <a:pt x="76" y="51"/>
                  </a:cubicBezTo>
                  <a:cubicBezTo>
                    <a:pt x="76" y="52"/>
                    <a:pt x="75" y="52"/>
                    <a:pt x="74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5"/>
            <p:cNvSpPr/>
            <p:nvPr/>
          </p:nvSpPr>
          <p:spPr bwMode="auto">
            <a:xfrm>
              <a:off x="1314473" y="383814"/>
              <a:ext cx="80514" cy="101671"/>
            </a:xfrm>
            <a:custGeom>
              <a:avLst/>
              <a:gdLst>
                <a:gd name="T0" fmla="*/ 2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3 w 58"/>
                <a:gd name="T7" fmla="*/ 2 h 73"/>
                <a:gd name="T8" fmla="*/ 57 w 58"/>
                <a:gd name="T9" fmla="*/ 1 h 73"/>
                <a:gd name="T10" fmla="*/ 57 w 58"/>
                <a:gd name="T11" fmla="*/ 4 h 73"/>
                <a:gd name="T12" fmla="*/ 4 w 58"/>
                <a:gd name="T13" fmla="*/ 72 h 73"/>
                <a:gd name="T14" fmla="*/ 2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2" y="73"/>
                  </a:moveTo>
                  <a:cubicBezTo>
                    <a:pt x="2" y="73"/>
                    <a:pt x="1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3"/>
                    <a:pt x="57" y="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3"/>
                    <a:pt x="3" y="73"/>
                    <a:pt x="2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6"/>
            <p:cNvSpPr/>
            <p:nvPr/>
          </p:nvSpPr>
          <p:spPr bwMode="auto">
            <a:xfrm>
              <a:off x="655666" y="1231270"/>
              <a:ext cx="80514" cy="101671"/>
            </a:xfrm>
            <a:custGeom>
              <a:avLst/>
              <a:gdLst>
                <a:gd name="T0" fmla="*/ 3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4 w 58"/>
                <a:gd name="T7" fmla="*/ 2 h 73"/>
                <a:gd name="T8" fmla="*/ 57 w 58"/>
                <a:gd name="T9" fmla="*/ 1 h 73"/>
                <a:gd name="T10" fmla="*/ 57 w 58"/>
                <a:gd name="T11" fmla="*/ 5 h 73"/>
                <a:gd name="T12" fmla="*/ 5 w 58"/>
                <a:gd name="T13" fmla="*/ 72 h 73"/>
                <a:gd name="T14" fmla="*/ 3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3" y="73"/>
                  </a:moveTo>
                  <a:cubicBezTo>
                    <a:pt x="2" y="73"/>
                    <a:pt x="2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4"/>
                    <a:pt x="57" y="5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4" y="73"/>
                    <a:pt x="4" y="73"/>
                    <a:pt x="3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7"/>
            <p:cNvSpPr/>
            <p:nvPr/>
          </p:nvSpPr>
          <p:spPr bwMode="auto">
            <a:xfrm>
              <a:off x="1397925" y="1147818"/>
              <a:ext cx="101671" cy="80514"/>
            </a:xfrm>
            <a:custGeom>
              <a:avLst/>
              <a:gdLst>
                <a:gd name="T0" fmla="*/ 70 w 73"/>
                <a:gd name="T1" fmla="*/ 58 h 58"/>
                <a:gd name="T2" fmla="*/ 69 w 73"/>
                <a:gd name="T3" fmla="*/ 57 h 58"/>
                <a:gd name="T4" fmla="*/ 1 w 73"/>
                <a:gd name="T5" fmla="*/ 5 h 58"/>
                <a:gd name="T6" fmla="*/ 1 w 73"/>
                <a:gd name="T7" fmla="*/ 1 h 58"/>
                <a:gd name="T8" fmla="*/ 4 w 73"/>
                <a:gd name="T9" fmla="*/ 1 h 58"/>
                <a:gd name="T10" fmla="*/ 72 w 73"/>
                <a:gd name="T11" fmla="*/ 54 h 58"/>
                <a:gd name="T12" fmla="*/ 72 w 73"/>
                <a:gd name="T13" fmla="*/ 57 h 58"/>
                <a:gd name="T14" fmla="*/ 70 w 73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8">
                  <a:moveTo>
                    <a:pt x="70" y="58"/>
                  </a:moveTo>
                  <a:cubicBezTo>
                    <a:pt x="70" y="58"/>
                    <a:pt x="69" y="58"/>
                    <a:pt x="69" y="5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3" y="55"/>
                    <a:pt x="73" y="56"/>
                    <a:pt x="72" y="57"/>
                  </a:cubicBezTo>
                  <a:cubicBezTo>
                    <a:pt x="72" y="58"/>
                    <a:pt x="71" y="58"/>
                    <a:pt x="7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8"/>
            <p:cNvSpPr/>
            <p:nvPr/>
          </p:nvSpPr>
          <p:spPr bwMode="auto">
            <a:xfrm>
              <a:off x="551057" y="489599"/>
              <a:ext cx="101671" cy="79927"/>
            </a:xfrm>
            <a:custGeom>
              <a:avLst/>
              <a:gdLst>
                <a:gd name="T0" fmla="*/ 70 w 73"/>
                <a:gd name="T1" fmla="*/ 57 h 57"/>
                <a:gd name="T2" fmla="*/ 69 w 73"/>
                <a:gd name="T3" fmla="*/ 57 h 57"/>
                <a:gd name="T4" fmla="*/ 1 w 73"/>
                <a:gd name="T5" fmla="*/ 4 h 57"/>
                <a:gd name="T6" fmla="*/ 1 w 73"/>
                <a:gd name="T7" fmla="*/ 1 h 57"/>
                <a:gd name="T8" fmla="*/ 4 w 73"/>
                <a:gd name="T9" fmla="*/ 0 h 57"/>
                <a:gd name="T10" fmla="*/ 72 w 73"/>
                <a:gd name="T11" fmla="*/ 53 h 57"/>
                <a:gd name="T12" fmla="*/ 72 w 73"/>
                <a:gd name="T13" fmla="*/ 56 h 57"/>
                <a:gd name="T14" fmla="*/ 70 w 73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7">
                  <a:moveTo>
                    <a:pt x="70" y="57"/>
                  </a:moveTo>
                  <a:cubicBezTo>
                    <a:pt x="70" y="57"/>
                    <a:pt x="69" y="57"/>
                    <a:pt x="69" y="57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3" y="54"/>
                    <a:pt x="73" y="55"/>
                    <a:pt x="72" y="56"/>
                  </a:cubicBezTo>
                  <a:cubicBezTo>
                    <a:pt x="72" y="57"/>
                    <a:pt x="71" y="57"/>
                    <a:pt x="70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 userDrawn="1"/>
        </p:nvGrpSpPr>
        <p:grpSpPr>
          <a:xfrm>
            <a:off x="639311" y="440972"/>
            <a:ext cx="767917" cy="839513"/>
            <a:chOff x="698568" y="473144"/>
            <a:chExt cx="712287" cy="778696"/>
          </a:xfrm>
        </p:grpSpPr>
        <p:sp>
          <p:nvSpPr>
            <p:cNvPr id="79" name="Freeform 79"/>
            <p:cNvSpPr/>
            <p:nvPr/>
          </p:nvSpPr>
          <p:spPr bwMode="auto">
            <a:xfrm>
              <a:off x="1022388" y="473144"/>
              <a:ext cx="388467" cy="778696"/>
            </a:xfrm>
            <a:custGeom>
              <a:avLst/>
              <a:gdLst>
                <a:gd name="T0" fmla="*/ 0 w 279"/>
                <a:gd name="T1" fmla="*/ 0 h 559"/>
                <a:gd name="T2" fmla="*/ 279 w 279"/>
                <a:gd name="T3" fmla="*/ 279 h 559"/>
                <a:gd name="T4" fmla="*/ 0 w 279"/>
                <a:gd name="T5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" h="559">
                  <a:moveTo>
                    <a:pt x="0" y="0"/>
                  </a:moveTo>
                  <a:cubicBezTo>
                    <a:pt x="154" y="0"/>
                    <a:pt x="279" y="125"/>
                    <a:pt x="279" y="279"/>
                  </a:cubicBezTo>
                  <a:cubicBezTo>
                    <a:pt x="279" y="434"/>
                    <a:pt x="154" y="559"/>
                    <a:pt x="0" y="55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Oval 80"/>
            <p:cNvSpPr>
              <a:spLocks noChangeArrowheads="1"/>
            </p:cNvSpPr>
            <p:nvPr/>
          </p:nvSpPr>
          <p:spPr bwMode="auto">
            <a:xfrm>
              <a:off x="698568" y="534697"/>
              <a:ext cx="649991" cy="6520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1" name="文本框 80"/>
          <p:cNvSpPr txBox="1"/>
          <p:nvPr userDrawn="1"/>
        </p:nvSpPr>
        <p:spPr>
          <a:xfrm>
            <a:off x="609992" y="537563"/>
            <a:ext cx="82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03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2" name="组合 81"/>
          <p:cNvGrpSpPr/>
          <p:nvPr userDrawn="1"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3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grpSp>
          <p:nvGrpSpPr>
            <p:cNvPr id="5" name="组合 4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6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7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8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9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0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1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2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3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4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5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6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7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8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29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0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1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2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3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4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5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6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7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8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39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0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1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2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3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4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5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6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7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8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49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0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1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2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3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4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5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6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7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8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59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0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1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2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3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4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5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6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7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8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69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0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1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2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3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4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5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6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77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grpSp>
          <p:nvGrpSpPr>
            <p:cNvPr id="78" name="组合 77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79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80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81" name="文本框 80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 Light" panose="020B0502040204020203" pitchFamily="34" charset="-122"/>
                  <a:ea typeface="微软雅黑 Light" panose="020B0502040204020203" pitchFamily="34" charset="-122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 userDrawn="1"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Oval 5"/>
          <p:cNvSpPr>
            <a:spLocks noChangeArrowheads="1"/>
          </p:cNvSpPr>
          <p:nvPr userDrawn="1"/>
        </p:nvSpPr>
        <p:spPr bwMode="auto">
          <a:xfrm>
            <a:off x="413536" y="250407"/>
            <a:ext cx="1220055" cy="12206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" name="Oval 6"/>
          <p:cNvSpPr>
            <a:spLocks noChangeArrowheads="1"/>
          </p:cNvSpPr>
          <p:nvPr userDrawn="1"/>
        </p:nvSpPr>
        <p:spPr bwMode="auto">
          <a:xfrm>
            <a:off x="530488" y="367359"/>
            <a:ext cx="985565" cy="986152"/>
          </a:xfrm>
          <a:prstGeom prst="ellipse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" name="组合 4"/>
          <p:cNvGrpSpPr/>
          <p:nvPr userDrawn="1"/>
        </p:nvGrpSpPr>
        <p:grpSpPr>
          <a:xfrm>
            <a:off x="417650" y="251582"/>
            <a:ext cx="1211239" cy="1212415"/>
            <a:chOff x="417650" y="251582"/>
            <a:chExt cx="1211239" cy="121241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6" name="Freeform 7"/>
            <p:cNvSpPr/>
            <p:nvPr/>
          </p:nvSpPr>
          <p:spPr bwMode="auto">
            <a:xfrm>
              <a:off x="1013573" y="251582"/>
              <a:ext cx="22332" cy="175721"/>
            </a:xfrm>
            <a:custGeom>
              <a:avLst/>
              <a:gdLst>
                <a:gd name="T0" fmla="*/ 8 w 16"/>
                <a:gd name="T1" fmla="*/ 126 h 126"/>
                <a:gd name="T2" fmla="*/ 0 w 16"/>
                <a:gd name="T3" fmla="*/ 119 h 126"/>
                <a:gd name="T4" fmla="*/ 0 w 16"/>
                <a:gd name="T5" fmla="*/ 7 h 126"/>
                <a:gd name="T6" fmla="*/ 8 w 16"/>
                <a:gd name="T7" fmla="*/ 0 h 126"/>
                <a:gd name="T8" fmla="*/ 16 w 16"/>
                <a:gd name="T9" fmla="*/ 7 h 126"/>
                <a:gd name="T10" fmla="*/ 16 w 16"/>
                <a:gd name="T11" fmla="*/ 119 h 126"/>
                <a:gd name="T12" fmla="*/ 8 w 16"/>
                <a:gd name="T1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6">
                  <a:moveTo>
                    <a:pt x="8" y="126"/>
                  </a:moveTo>
                  <a:cubicBezTo>
                    <a:pt x="4" y="126"/>
                    <a:pt x="0" y="123"/>
                    <a:pt x="0" y="1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23"/>
                    <a:pt x="12" y="126"/>
                    <a:pt x="8" y="1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Freeform 8"/>
            <p:cNvSpPr/>
            <p:nvPr/>
          </p:nvSpPr>
          <p:spPr bwMode="auto">
            <a:xfrm>
              <a:off x="1013573" y="1287101"/>
              <a:ext cx="22332" cy="176896"/>
            </a:xfrm>
            <a:custGeom>
              <a:avLst/>
              <a:gdLst>
                <a:gd name="T0" fmla="*/ 8 w 16"/>
                <a:gd name="T1" fmla="*/ 127 h 127"/>
                <a:gd name="T2" fmla="*/ 0 w 16"/>
                <a:gd name="T3" fmla="*/ 120 h 127"/>
                <a:gd name="T4" fmla="*/ 0 w 16"/>
                <a:gd name="T5" fmla="*/ 7 h 127"/>
                <a:gd name="T6" fmla="*/ 8 w 16"/>
                <a:gd name="T7" fmla="*/ 0 h 127"/>
                <a:gd name="T8" fmla="*/ 16 w 16"/>
                <a:gd name="T9" fmla="*/ 7 h 127"/>
                <a:gd name="T10" fmla="*/ 16 w 16"/>
                <a:gd name="T11" fmla="*/ 120 h 127"/>
                <a:gd name="T12" fmla="*/ 8 w 16"/>
                <a:gd name="T1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7">
                  <a:moveTo>
                    <a:pt x="8" y="127"/>
                  </a:moveTo>
                  <a:cubicBezTo>
                    <a:pt x="4" y="127"/>
                    <a:pt x="0" y="124"/>
                    <a:pt x="0" y="12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7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24"/>
                    <a:pt x="12" y="127"/>
                    <a:pt x="8" y="1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Freeform 9"/>
            <p:cNvSpPr/>
            <p:nvPr/>
          </p:nvSpPr>
          <p:spPr bwMode="auto">
            <a:xfrm>
              <a:off x="1451993" y="841041"/>
              <a:ext cx="176896" cy="27622"/>
            </a:xfrm>
            <a:custGeom>
              <a:avLst/>
              <a:gdLst>
                <a:gd name="T0" fmla="*/ 120 w 127"/>
                <a:gd name="T1" fmla="*/ 20 h 20"/>
                <a:gd name="T2" fmla="*/ 7 w 127"/>
                <a:gd name="T3" fmla="*/ 20 h 20"/>
                <a:gd name="T4" fmla="*/ 0 w 127"/>
                <a:gd name="T5" fmla="*/ 10 h 20"/>
                <a:gd name="T6" fmla="*/ 7 w 127"/>
                <a:gd name="T7" fmla="*/ 0 h 20"/>
                <a:gd name="T8" fmla="*/ 120 w 127"/>
                <a:gd name="T9" fmla="*/ 0 h 20"/>
                <a:gd name="T10" fmla="*/ 127 w 127"/>
                <a:gd name="T11" fmla="*/ 10 h 20"/>
                <a:gd name="T12" fmla="*/ 120 w 12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20">
                  <a:moveTo>
                    <a:pt x="120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3" y="0"/>
                    <a:pt x="127" y="6"/>
                    <a:pt x="127" y="10"/>
                  </a:cubicBezTo>
                  <a:cubicBezTo>
                    <a:pt x="127" y="14"/>
                    <a:pt x="123" y="20"/>
                    <a:pt x="120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Freeform 10"/>
            <p:cNvSpPr/>
            <p:nvPr/>
          </p:nvSpPr>
          <p:spPr bwMode="auto">
            <a:xfrm>
              <a:off x="417650" y="841041"/>
              <a:ext cx="175133" cy="27622"/>
            </a:xfrm>
            <a:custGeom>
              <a:avLst/>
              <a:gdLst>
                <a:gd name="T0" fmla="*/ 119 w 126"/>
                <a:gd name="T1" fmla="*/ 20 h 20"/>
                <a:gd name="T2" fmla="*/ 7 w 126"/>
                <a:gd name="T3" fmla="*/ 20 h 20"/>
                <a:gd name="T4" fmla="*/ 0 w 126"/>
                <a:gd name="T5" fmla="*/ 10 h 20"/>
                <a:gd name="T6" fmla="*/ 7 w 126"/>
                <a:gd name="T7" fmla="*/ 0 h 20"/>
                <a:gd name="T8" fmla="*/ 119 w 126"/>
                <a:gd name="T9" fmla="*/ 0 h 20"/>
                <a:gd name="T10" fmla="*/ 126 w 126"/>
                <a:gd name="T11" fmla="*/ 10 h 20"/>
                <a:gd name="T12" fmla="*/ 119 w 126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0">
                  <a:moveTo>
                    <a:pt x="119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3" y="0"/>
                    <a:pt x="126" y="6"/>
                    <a:pt x="126" y="10"/>
                  </a:cubicBezTo>
                  <a:cubicBezTo>
                    <a:pt x="126" y="14"/>
                    <a:pt x="123" y="20"/>
                    <a:pt x="119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Freeform 11"/>
            <p:cNvSpPr/>
            <p:nvPr/>
          </p:nvSpPr>
          <p:spPr bwMode="auto">
            <a:xfrm>
              <a:off x="700331" y="340912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5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7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1" y="88"/>
                    <a:pt x="49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8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1"/>
                    <a:pt x="60" y="85"/>
                    <a:pt x="57" y="87"/>
                  </a:cubicBezTo>
                  <a:cubicBezTo>
                    <a:pt x="56" y="88"/>
                    <a:pt x="55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Freeform 12"/>
            <p:cNvSpPr/>
            <p:nvPr/>
          </p:nvSpPr>
          <p:spPr bwMode="auto">
            <a:xfrm>
              <a:off x="1265694" y="1253603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4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6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0" y="88"/>
                    <a:pt x="48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4" y="2"/>
                  </a:cubicBezTo>
                  <a:cubicBezTo>
                    <a:pt x="7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0"/>
                    <a:pt x="60" y="85"/>
                    <a:pt x="56" y="87"/>
                  </a:cubicBezTo>
                  <a:cubicBezTo>
                    <a:pt x="55" y="87"/>
                    <a:pt x="54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1419082" y="534264"/>
              <a:ext cx="123416" cy="84041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5 w 89"/>
                <a:gd name="T5" fmla="*/ 47 h 60"/>
                <a:gd name="T6" fmla="*/ 78 w 89"/>
                <a:gd name="T7" fmla="*/ 2 h 60"/>
                <a:gd name="T8" fmla="*/ 87 w 89"/>
                <a:gd name="T9" fmla="*/ 4 h 60"/>
                <a:gd name="T10" fmla="*/ 85 w 89"/>
                <a:gd name="T11" fmla="*/ 14 h 60"/>
                <a:gd name="T12" fmla="*/ 12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6" y="60"/>
                    <a:pt x="4" y="59"/>
                    <a:pt x="2" y="57"/>
                  </a:cubicBezTo>
                  <a:cubicBezTo>
                    <a:pt x="0" y="53"/>
                    <a:pt x="1" y="49"/>
                    <a:pt x="5" y="4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81" y="0"/>
                    <a:pt x="85" y="1"/>
                    <a:pt x="87" y="4"/>
                  </a:cubicBezTo>
                  <a:cubicBezTo>
                    <a:pt x="89" y="7"/>
                    <a:pt x="88" y="12"/>
                    <a:pt x="85" y="1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0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508155" y="1099039"/>
              <a:ext cx="124004" cy="83453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4 w 89"/>
                <a:gd name="T5" fmla="*/ 47 h 60"/>
                <a:gd name="T6" fmla="*/ 77 w 89"/>
                <a:gd name="T7" fmla="*/ 2 h 60"/>
                <a:gd name="T8" fmla="*/ 87 w 89"/>
                <a:gd name="T9" fmla="*/ 4 h 60"/>
                <a:gd name="T10" fmla="*/ 84 w 89"/>
                <a:gd name="T11" fmla="*/ 14 h 60"/>
                <a:gd name="T12" fmla="*/ 11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5" y="60"/>
                    <a:pt x="3" y="59"/>
                    <a:pt x="2" y="57"/>
                  </a:cubicBezTo>
                  <a:cubicBezTo>
                    <a:pt x="0" y="54"/>
                    <a:pt x="1" y="49"/>
                    <a:pt x="4" y="47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80" y="0"/>
                    <a:pt x="85" y="1"/>
                    <a:pt x="87" y="4"/>
                  </a:cubicBezTo>
                  <a:cubicBezTo>
                    <a:pt x="89" y="8"/>
                    <a:pt x="88" y="12"/>
                    <a:pt x="84" y="14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60"/>
                    <a:pt x="9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494050" y="556596"/>
              <a:ext cx="126942" cy="79339"/>
            </a:xfrm>
            <a:custGeom>
              <a:avLst/>
              <a:gdLst>
                <a:gd name="T0" fmla="*/ 83 w 91"/>
                <a:gd name="T1" fmla="*/ 57 h 57"/>
                <a:gd name="T2" fmla="*/ 79 w 91"/>
                <a:gd name="T3" fmla="*/ 56 h 57"/>
                <a:gd name="T4" fmla="*/ 4 w 91"/>
                <a:gd name="T5" fmla="*/ 14 h 57"/>
                <a:gd name="T6" fmla="*/ 2 w 91"/>
                <a:gd name="T7" fmla="*/ 5 h 57"/>
                <a:gd name="T8" fmla="*/ 11 w 91"/>
                <a:gd name="T9" fmla="*/ 2 h 57"/>
                <a:gd name="T10" fmla="*/ 86 w 91"/>
                <a:gd name="T11" fmla="*/ 44 h 57"/>
                <a:gd name="T12" fmla="*/ 89 w 91"/>
                <a:gd name="T13" fmla="*/ 54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0" y="57"/>
                    <a:pt x="79" y="5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4" y="2"/>
                    <a:pt x="8" y="0"/>
                    <a:pt x="11" y="2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46"/>
                    <a:pt x="91" y="50"/>
                    <a:pt x="89" y="54"/>
                  </a:cubicBezTo>
                  <a:cubicBezTo>
                    <a:pt x="88" y="56"/>
                    <a:pt x="85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1430249" y="1080820"/>
              <a:ext cx="126355" cy="79339"/>
            </a:xfrm>
            <a:custGeom>
              <a:avLst/>
              <a:gdLst>
                <a:gd name="T0" fmla="*/ 83 w 91"/>
                <a:gd name="T1" fmla="*/ 57 h 57"/>
                <a:gd name="T2" fmla="*/ 80 w 91"/>
                <a:gd name="T3" fmla="*/ 56 h 57"/>
                <a:gd name="T4" fmla="*/ 5 w 91"/>
                <a:gd name="T5" fmla="*/ 14 h 57"/>
                <a:gd name="T6" fmla="*/ 2 w 91"/>
                <a:gd name="T7" fmla="*/ 4 h 57"/>
                <a:gd name="T8" fmla="*/ 12 w 91"/>
                <a:gd name="T9" fmla="*/ 2 h 57"/>
                <a:gd name="T10" fmla="*/ 87 w 91"/>
                <a:gd name="T11" fmla="*/ 43 h 57"/>
                <a:gd name="T12" fmla="*/ 89 w 91"/>
                <a:gd name="T13" fmla="*/ 53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1" y="56"/>
                    <a:pt x="80" y="56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" y="12"/>
                    <a:pt x="0" y="8"/>
                    <a:pt x="2" y="4"/>
                  </a:cubicBezTo>
                  <a:cubicBezTo>
                    <a:pt x="4" y="1"/>
                    <a:pt x="8" y="0"/>
                    <a:pt x="12" y="2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90" y="45"/>
                    <a:pt x="91" y="50"/>
                    <a:pt x="89" y="53"/>
                  </a:cubicBezTo>
                  <a:cubicBezTo>
                    <a:pt x="88" y="55"/>
                    <a:pt x="86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1246300" y="326807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5 w 58"/>
                <a:gd name="T3" fmla="*/ 89 h 90"/>
                <a:gd name="T4" fmla="*/ 2 w 58"/>
                <a:gd name="T5" fmla="*/ 80 h 90"/>
                <a:gd name="T6" fmla="*/ 44 w 58"/>
                <a:gd name="T7" fmla="*/ 5 h 90"/>
                <a:gd name="T8" fmla="*/ 54 w 58"/>
                <a:gd name="T9" fmla="*/ 2 h 90"/>
                <a:gd name="T10" fmla="*/ 56 w 58"/>
                <a:gd name="T11" fmla="*/ 12 h 90"/>
                <a:gd name="T12" fmla="*/ 14 w 58"/>
                <a:gd name="T13" fmla="*/ 87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90"/>
                    <a:pt x="5" y="89"/>
                  </a:cubicBezTo>
                  <a:cubicBezTo>
                    <a:pt x="2" y="87"/>
                    <a:pt x="0" y="83"/>
                    <a:pt x="2" y="8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6" y="1"/>
                    <a:pt x="50" y="0"/>
                    <a:pt x="54" y="2"/>
                  </a:cubicBezTo>
                  <a:cubicBezTo>
                    <a:pt x="57" y="4"/>
                    <a:pt x="58" y="8"/>
                    <a:pt x="56" y="12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9"/>
                    <a:pt x="11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723839" y="1264769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4 w 58"/>
                <a:gd name="T3" fmla="*/ 89 h 90"/>
                <a:gd name="T4" fmla="*/ 2 w 58"/>
                <a:gd name="T5" fmla="*/ 79 h 90"/>
                <a:gd name="T6" fmla="*/ 44 w 58"/>
                <a:gd name="T7" fmla="*/ 4 h 90"/>
                <a:gd name="T8" fmla="*/ 53 w 58"/>
                <a:gd name="T9" fmla="*/ 2 h 90"/>
                <a:gd name="T10" fmla="*/ 56 w 58"/>
                <a:gd name="T11" fmla="*/ 11 h 90"/>
                <a:gd name="T12" fmla="*/ 14 w 58"/>
                <a:gd name="T13" fmla="*/ 86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89"/>
                    <a:pt x="4" y="89"/>
                  </a:cubicBezTo>
                  <a:cubicBezTo>
                    <a:pt x="1" y="87"/>
                    <a:pt x="0" y="83"/>
                    <a:pt x="2" y="79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1"/>
                    <a:pt x="50" y="0"/>
                    <a:pt x="53" y="2"/>
                  </a:cubicBezTo>
                  <a:cubicBezTo>
                    <a:pt x="57" y="3"/>
                    <a:pt x="58" y="8"/>
                    <a:pt x="56" y="11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8"/>
                    <a:pt x="10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904849" y="270977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8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1115244" y="1322951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9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1489606" y="739369"/>
              <a:ext cx="124004" cy="29385"/>
            </a:xfrm>
            <a:custGeom>
              <a:avLst/>
              <a:gdLst>
                <a:gd name="T0" fmla="*/ 2 w 89"/>
                <a:gd name="T1" fmla="*/ 21 h 21"/>
                <a:gd name="T2" fmla="*/ 0 w 89"/>
                <a:gd name="T3" fmla="*/ 19 h 21"/>
                <a:gd name="T4" fmla="*/ 2 w 89"/>
                <a:gd name="T5" fmla="*/ 17 h 21"/>
                <a:gd name="T6" fmla="*/ 86 w 89"/>
                <a:gd name="T7" fmla="*/ 0 h 21"/>
                <a:gd name="T8" fmla="*/ 88 w 89"/>
                <a:gd name="T9" fmla="*/ 2 h 21"/>
                <a:gd name="T10" fmla="*/ 87 w 89"/>
                <a:gd name="T11" fmla="*/ 4 h 21"/>
                <a:gd name="T12" fmla="*/ 3 w 89"/>
                <a:gd name="T13" fmla="*/ 21 h 21"/>
                <a:gd name="T14" fmla="*/ 2 w 89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1">
                  <a:moveTo>
                    <a:pt x="2" y="21"/>
                  </a:moveTo>
                  <a:cubicBezTo>
                    <a:pt x="1" y="21"/>
                    <a:pt x="0" y="20"/>
                    <a:pt x="0" y="19"/>
                  </a:cubicBezTo>
                  <a:cubicBezTo>
                    <a:pt x="0" y="18"/>
                    <a:pt x="0" y="17"/>
                    <a:pt x="2" y="17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9" y="3"/>
                    <a:pt x="88" y="4"/>
                    <a:pt x="87" y="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437044" y="948001"/>
              <a:ext cx="125179" cy="31148"/>
            </a:xfrm>
            <a:custGeom>
              <a:avLst/>
              <a:gdLst>
                <a:gd name="T0" fmla="*/ 3 w 90"/>
                <a:gd name="T1" fmla="*/ 22 h 22"/>
                <a:gd name="T2" fmla="*/ 1 w 90"/>
                <a:gd name="T3" fmla="*/ 20 h 22"/>
                <a:gd name="T4" fmla="*/ 2 w 90"/>
                <a:gd name="T5" fmla="*/ 18 h 22"/>
                <a:gd name="T6" fmla="*/ 87 w 90"/>
                <a:gd name="T7" fmla="*/ 1 h 22"/>
                <a:gd name="T8" fmla="*/ 89 w 90"/>
                <a:gd name="T9" fmla="*/ 3 h 22"/>
                <a:gd name="T10" fmla="*/ 87 w 90"/>
                <a:gd name="T11" fmla="*/ 5 h 22"/>
                <a:gd name="T12" fmla="*/ 3 w 90"/>
                <a:gd name="T13" fmla="*/ 22 h 22"/>
                <a:gd name="T14" fmla="*/ 3 w 9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2">
                  <a:moveTo>
                    <a:pt x="3" y="22"/>
                  </a:moveTo>
                  <a:cubicBezTo>
                    <a:pt x="2" y="22"/>
                    <a:pt x="1" y="21"/>
                    <a:pt x="1" y="20"/>
                  </a:cubicBezTo>
                  <a:cubicBezTo>
                    <a:pt x="0" y="19"/>
                    <a:pt x="1" y="18"/>
                    <a:pt x="2" y="18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89" y="1"/>
                    <a:pt x="89" y="3"/>
                  </a:cubicBezTo>
                  <a:cubicBezTo>
                    <a:pt x="90" y="4"/>
                    <a:pt x="89" y="5"/>
                    <a:pt x="87" y="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23"/>
            <p:cNvSpPr/>
            <p:nvPr/>
          </p:nvSpPr>
          <p:spPr bwMode="auto">
            <a:xfrm>
              <a:off x="849018" y="285081"/>
              <a:ext cx="41727" cy="121065"/>
            </a:xfrm>
            <a:custGeom>
              <a:avLst/>
              <a:gdLst>
                <a:gd name="T0" fmla="*/ 27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7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7" y="87"/>
                  </a:moveTo>
                  <a:cubicBezTo>
                    <a:pt x="26" y="87"/>
                    <a:pt x="25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29" y="86"/>
                    <a:pt x="28" y="87"/>
                  </a:cubicBezTo>
                  <a:cubicBezTo>
                    <a:pt x="28" y="87"/>
                    <a:pt x="28" y="87"/>
                    <a:pt x="27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24"/>
            <p:cNvSpPr/>
            <p:nvPr/>
          </p:nvSpPr>
          <p:spPr bwMode="auto">
            <a:xfrm>
              <a:off x="1159909" y="1311784"/>
              <a:ext cx="41727" cy="121653"/>
            </a:xfrm>
            <a:custGeom>
              <a:avLst/>
              <a:gdLst>
                <a:gd name="T0" fmla="*/ 28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8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8" y="87"/>
                  </a:moveTo>
                  <a:cubicBezTo>
                    <a:pt x="27" y="87"/>
                    <a:pt x="26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30" y="86"/>
                    <a:pt x="28" y="87"/>
                  </a:cubicBezTo>
                  <a:cubicBezTo>
                    <a:pt x="28" y="87"/>
                    <a:pt x="28" y="87"/>
                    <a:pt x="28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Freeform 25"/>
            <p:cNvSpPr/>
            <p:nvPr/>
          </p:nvSpPr>
          <p:spPr bwMode="auto">
            <a:xfrm>
              <a:off x="1477264" y="682363"/>
              <a:ext cx="122828" cy="41727"/>
            </a:xfrm>
            <a:custGeom>
              <a:avLst/>
              <a:gdLst>
                <a:gd name="T0" fmla="*/ 3 w 88"/>
                <a:gd name="T1" fmla="*/ 30 h 30"/>
                <a:gd name="T2" fmla="*/ 1 w 88"/>
                <a:gd name="T3" fmla="*/ 28 h 30"/>
                <a:gd name="T4" fmla="*/ 2 w 88"/>
                <a:gd name="T5" fmla="*/ 26 h 30"/>
                <a:gd name="T6" fmla="*/ 84 w 88"/>
                <a:gd name="T7" fmla="*/ 1 h 30"/>
                <a:gd name="T8" fmla="*/ 87 w 88"/>
                <a:gd name="T9" fmla="*/ 2 h 30"/>
                <a:gd name="T10" fmla="*/ 86 w 88"/>
                <a:gd name="T11" fmla="*/ 5 h 30"/>
                <a:gd name="T12" fmla="*/ 4 w 88"/>
                <a:gd name="T13" fmla="*/ 30 h 30"/>
                <a:gd name="T14" fmla="*/ 3 w 88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0">
                  <a:moveTo>
                    <a:pt x="3" y="30"/>
                  </a:moveTo>
                  <a:cubicBezTo>
                    <a:pt x="2" y="30"/>
                    <a:pt x="1" y="29"/>
                    <a:pt x="1" y="28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3"/>
                    <a:pt x="87" y="5"/>
                    <a:pt x="86" y="5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3" y="30"/>
                    <a:pt x="3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Freeform 26"/>
            <p:cNvSpPr/>
            <p:nvPr/>
          </p:nvSpPr>
          <p:spPr bwMode="auto">
            <a:xfrm>
              <a:off x="451148" y="994429"/>
              <a:ext cx="122241" cy="39963"/>
            </a:xfrm>
            <a:custGeom>
              <a:avLst/>
              <a:gdLst>
                <a:gd name="T0" fmla="*/ 3 w 88"/>
                <a:gd name="T1" fmla="*/ 29 h 29"/>
                <a:gd name="T2" fmla="*/ 1 w 88"/>
                <a:gd name="T3" fmla="*/ 28 h 29"/>
                <a:gd name="T4" fmla="*/ 2 w 88"/>
                <a:gd name="T5" fmla="*/ 25 h 29"/>
                <a:gd name="T6" fmla="*/ 84 w 88"/>
                <a:gd name="T7" fmla="*/ 0 h 29"/>
                <a:gd name="T8" fmla="*/ 87 w 88"/>
                <a:gd name="T9" fmla="*/ 1 h 29"/>
                <a:gd name="T10" fmla="*/ 86 w 88"/>
                <a:gd name="T11" fmla="*/ 4 h 29"/>
                <a:gd name="T12" fmla="*/ 4 w 88"/>
                <a:gd name="T13" fmla="*/ 29 h 29"/>
                <a:gd name="T14" fmla="*/ 3 w 8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9">
                  <a:moveTo>
                    <a:pt x="3" y="29"/>
                  </a:moveTo>
                  <a:cubicBezTo>
                    <a:pt x="2" y="29"/>
                    <a:pt x="1" y="29"/>
                    <a:pt x="1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7" y="0"/>
                    <a:pt x="87" y="1"/>
                  </a:cubicBezTo>
                  <a:cubicBezTo>
                    <a:pt x="88" y="3"/>
                    <a:pt x="87" y="4"/>
                    <a:pt x="86" y="4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27"/>
            <p:cNvSpPr/>
            <p:nvPr/>
          </p:nvSpPr>
          <p:spPr bwMode="auto">
            <a:xfrm>
              <a:off x="963619" y="262749"/>
              <a:ext cx="17631" cy="125179"/>
            </a:xfrm>
            <a:custGeom>
              <a:avLst/>
              <a:gdLst>
                <a:gd name="T0" fmla="*/ 11 w 13"/>
                <a:gd name="T1" fmla="*/ 90 h 90"/>
                <a:gd name="T2" fmla="*/ 9 w 13"/>
                <a:gd name="T3" fmla="*/ 88 h 90"/>
                <a:gd name="T4" fmla="*/ 0 w 13"/>
                <a:gd name="T5" fmla="*/ 2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7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10" y="90"/>
                    <a:pt x="9" y="89"/>
                    <a:pt x="9" y="8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Freeform 28"/>
            <p:cNvSpPr/>
            <p:nvPr/>
          </p:nvSpPr>
          <p:spPr bwMode="auto">
            <a:xfrm>
              <a:off x="1069404" y="1330003"/>
              <a:ext cx="18219" cy="125179"/>
            </a:xfrm>
            <a:custGeom>
              <a:avLst/>
              <a:gdLst>
                <a:gd name="T0" fmla="*/ 11 w 13"/>
                <a:gd name="T1" fmla="*/ 90 h 90"/>
                <a:gd name="T2" fmla="*/ 8 w 13"/>
                <a:gd name="T3" fmla="*/ 88 h 90"/>
                <a:gd name="T4" fmla="*/ 0 w 13"/>
                <a:gd name="T5" fmla="*/ 3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8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9" y="90"/>
                    <a:pt x="8" y="89"/>
                    <a:pt x="8" y="8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29"/>
            <p:cNvSpPr/>
            <p:nvPr/>
          </p:nvSpPr>
          <p:spPr bwMode="auto">
            <a:xfrm>
              <a:off x="1496658" y="796376"/>
              <a:ext cx="125767" cy="19394"/>
            </a:xfrm>
            <a:custGeom>
              <a:avLst/>
              <a:gdLst>
                <a:gd name="T0" fmla="*/ 2 w 90"/>
                <a:gd name="T1" fmla="*/ 14 h 14"/>
                <a:gd name="T2" fmla="*/ 0 w 90"/>
                <a:gd name="T3" fmla="*/ 12 h 14"/>
                <a:gd name="T4" fmla="*/ 2 w 90"/>
                <a:gd name="T5" fmla="*/ 9 h 14"/>
                <a:gd name="T6" fmla="*/ 87 w 90"/>
                <a:gd name="T7" fmla="*/ 1 h 14"/>
                <a:gd name="T8" fmla="*/ 90 w 90"/>
                <a:gd name="T9" fmla="*/ 3 h 14"/>
                <a:gd name="T10" fmla="*/ 88 w 90"/>
                <a:gd name="T11" fmla="*/ 5 h 14"/>
                <a:gd name="T12" fmla="*/ 2 w 90"/>
                <a:gd name="T13" fmla="*/ 14 h 14"/>
                <a:gd name="T14" fmla="*/ 2 w 90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4">
                  <a:moveTo>
                    <a:pt x="2" y="14"/>
                  </a:moveTo>
                  <a:cubicBezTo>
                    <a:pt x="1" y="14"/>
                    <a:pt x="0" y="13"/>
                    <a:pt x="0" y="12"/>
                  </a:cubicBezTo>
                  <a:cubicBezTo>
                    <a:pt x="0" y="10"/>
                    <a:pt x="0" y="9"/>
                    <a:pt x="2" y="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90" y="1"/>
                    <a:pt x="90" y="3"/>
                  </a:cubicBezTo>
                  <a:cubicBezTo>
                    <a:pt x="90" y="4"/>
                    <a:pt x="89" y="5"/>
                    <a:pt x="88" y="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30"/>
            <p:cNvSpPr/>
            <p:nvPr/>
          </p:nvSpPr>
          <p:spPr bwMode="auto">
            <a:xfrm>
              <a:off x="428816" y="902161"/>
              <a:ext cx="125179" cy="17043"/>
            </a:xfrm>
            <a:custGeom>
              <a:avLst/>
              <a:gdLst>
                <a:gd name="T0" fmla="*/ 3 w 90"/>
                <a:gd name="T1" fmla="*/ 12 h 12"/>
                <a:gd name="T2" fmla="*/ 0 w 90"/>
                <a:gd name="T3" fmla="*/ 11 h 12"/>
                <a:gd name="T4" fmla="*/ 2 w 90"/>
                <a:gd name="T5" fmla="*/ 8 h 12"/>
                <a:gd name="T6" fmla="*/ 88 w 90"/>
                <a:gd name="T7" fmla="*/ 0 h 12"/>
                <a:gd name="T8" fmla="*/ 90 w 90"/>
                <a:gd name="T9" fmla="*/ 2 h 12"/>
                <a:gd name="T10" fmla="*/ 88 w 90"/>
                <a:gd name="T11" fmla="*/ 4 h 12"/>
                <a:gd name="T12" fmla="*/ 3 w 90"/>
                <a:gd name="T13" fmla="*/ 12 h 12"/>
                <a:gd name="T14" fmla="*/ 3 w 90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2">
                  <a:moveTo>
                    <a:pt x="3" y="12"/>
                  </a:moveTo>
                  <a:cubicBezTo>
                    <a:pt x="1" y="12"/>
                    <a:pt x="0" y="12"/>
                    <a:pt x="0" y="11"/>
                  </a:cubicBezTo>
                  <a:cubicBezTo>
                    <a:pt x="0" y="9"/>
                    <a:pt x="1" y="9"/>
                    <a:pt x="2" y="8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9" y="0"/>
                    <a:pt x="90" y="1"/>
                    <a:pt x="90" y="2"/>
                  </a:cubicBezTo>
                  <a:cubicBezTo>
                    <a:pt x="90" y="4"/>
                    <a:pt x="90" y="4"/>
                    <a:pt x="88" y="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31"/>
            <p:cNvSpPr/>
            <p:nvPr/>
          </p:nvSpPr>
          <p:spPr bwMode="auto">
            <a:xfrm>
              <a:off x="746171" y="326807"/>
              <a:ext cx="62884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80 h 81"/>
                <a:gd name="T4" fmla="*/ 1 w 45"/>
                <a:gd name="T5" fmla="*/ 4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1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1" y="81"/>
                    <a:pt x="41" y="80"/>
                    <a:pt x="40" y="8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9"/>
                    <a:pt x="45" y="80"/>
                    <a:pt x="43" y="81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32"/>
            <p:cNvSpPr/>
            <p:nvPr/>
          </p:nvSpPr>
          <p:spPr bwMode="auto">
            <a:xfrm>
              <a:off x="1242186" y="1278286"/>
              <a:ext cx="62296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79 h 81"/>
                <a:gd name="T4" fmla="*/ 1 w 45"/>
                <a:gd name="T5" fmla="*/ 3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0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2" y="81"/>
                    <a:pt x="41" y="80"/>
                    <a:pt x="40" y="79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8"/>
                    <a:pt x="45" y="80"/>
                    <a:pt x="43" y="80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33"/>
            <p:cNvSpPr/>
            <p:nvPr/>
          </p:nvSpPr>
          <p:spPr bwMode="auto">
            <a:xfrm>
              <a:off x="1443766" y="578929"/>
              <a:ext cx="114601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0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34"/>
            <p:cNvSpPr/>
            <p:nvPr/>
          </p:nvSpPr>
          <p:spPr bwMode="auto">
            <a:xfrm>
              <a:off x="492875" y="1074943"/>
              <a:ext cx="114013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1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35"/>
            <p:cNvSpPr/>
            <p:nvPr/>
          </p:nvSpPr>
          <p:spPr bwMode="auto">
            <a:xfrm>
              <a:off x="794950" y="303300"/>
              <a:ext cx="52893" cy="118127"/>
            </a:xfrm>
            <a:custGeom>
              <a:avLst/>
              <a:gdLst>
                <a:gd name="T0" fmla="*/ 36 w 38"/>
                <a:gd name="T1" fmla="*/ 85 h 85"/>
                <a:gd name="T2" fmla="*/ 33 w 38"/>
                <a:gd name="T3" fmla="*/ 83 h 85"/>
                <a:gd name="T4" fmla="*/ 1 w 38"/>
                <a:gd name="T5" fmla="*/ 4 h 85"/>
                <a:gd name="T6" fmla="*/ 2 w 38"/>
                <a:gd name="T7" fmla="*/ 1 h 85"/>
                <a:gd name="T8" fmla="*/ 5 w 38"/>
                <a:gd name="T9" fmla="*/ 2 h 85"/>
                <a:gd name="T10" fmla="*/ 38 w 38"/>
                <a:gd name="T11" fmla="*/ 82 h 85"/>
                <a:gd name="T12" fmla="*/ 36 w 38"/>
                <a:gd name="T13" fmla="*/ 85 h 85"/>
                <a:gd name="T14" fmla="*/ 36 w 38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5">
                  <a:moveTo>
                    <a:pt x="36" y="85"/>
                  </a:moveTo>
                  <a:cubicBezTo>
                    <a:pt x="35" y="85"/>
                    <a:pt x="34" y="84"/>
                    <a:pt x="33" y="8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8" y="83"/>
                    <a:pt x="38" y="84"/>
                    <a:pt x="36" y="85"/>
                  </a:cubicBezTo>
                  <a:cubicBezTo>
                    <a:pt x="36" y="85"/>
                    <a:pt x="36" y="85"/>
                    <a:pt x="36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36"/>
            <p:cNvSpPr/>
            <p:nvPr/>
          </p:nvSpPr>
          <p:spPr bwMode="auto">
            <a:xfrm>
              <a:off x="1202811" y="1296504"/>
              <a:ext cx="52893" cy="116952"/>
            </a:xfrm>
            <a:custGeom>
              <a:avLst/>
              <a:gdLst>
                <a:gd name="T0" fmla="*/ 35 w 38"/>
                <a:gd name="T1" fmla="*/ 84 h 84"/>
                <a:gd name="T2" fmla="*/ 33 w 38"/>
                <a:gd name="T3" fmla="*/ 83 h 84"/>
                <a:gd name="T4" fmla="*/ 0 w 38"/>
                <a:gd name="T5" fmla="*/ 3 h 84"/>
                <a:gd name="T6" fmla="*/ 2 w 38"/>
                <a:gd name="T7" fmla="*/ 0 h 84"/>
                <a:gd name="T8" fmla="*/ 5 w 38"/>
                <a:gd name="T9" fmla="*/ 2 h 84"/>
                <a:gd name="T10" fmla="*/ 37 w 38"/>
                <a:gd name="T11" fmla="*/ 81 h 84"/>
                <a:gd name="T12" fmla="*/ 36 w 38"/>
                <a:gd name="T13" fmla="*/ 84 h 84"/>
                <a:gd name="T14" fmla="*/ 35 w 38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4">
                  <a:moveTo>
                    <a:pt x="35" y="84"/>
                  </a:moveTo>
                  <a:cubicBezTo>
                    <a:pt x="34" y="84"/>
                    <a:pt x="33" y="84"/>
                    <a:pt x="33" y="8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82"/>
                    <a:pt x="37" y="84"/>
                    <a:pt x="36" y="84"/>
                  </a:cubicBezTo>
                  <a:cubicBezTo>
                    <a:pt x="36" y="84"/>
                    <a:pt x="35" y="84"/>
                    <a:pt x="35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7"/>
            <p:cNvSpPr/>
            <p:nvPr/>
          </p:nvSpPr>
          <p:spPr bwMode="auto">
            <a:xfrm>
              <a:off x="1461984" y="628883"/>
              <a:ext cx="118127" cy="51717"/>
            </a:xfrm>
            <a:custGeom>
              <a:avLst/>
              <a:gdLst>
                <a:gd name="T0" fmla="*/ 3 w 85"/>
                <a:gd name="T1" fmla="*/ 37 h 37"/>
                <a:gd name="T2" fmla="*/ 1 w 85"/>
                <a:gd name="T3" fmla="*/ 36 h 37"/>
                <a:gd name="T4" fmla="*/ 2 w 85"/>
                <a:gd name="T5" fmla="*/ 33 h 37"/>
                <a:gd name="T6" fmla="*/ 82 w 85"/>
                <a:gd name="T7" fmla="*/ 0 h 37"/>
                <a:gd name="T8" fmla="*/ 85 w 85"/>
                <a:gd name="T9" fmla="*/ 2 h 37"/>
                <a:gd name="T10" fmla="*/ 83 w 85"/>
                <a:gd name="T11" fmla="*/ 5 h 37"/>
                <a:gd name="T12" fmla="*/ 4 w 85"/>
                <a:gd name="T13" fmla="*/ 37 h 37"/>
                <a:gd name="T14" fmla="*/ 3 w 85"/>
                <a:gd name="T1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7">
                  <a:moveTo>
                    <a:pt x="3" y="37"/>
                  </a:moveTo>
                  <a:cubicBezTo>
                    <a:pt x="2" y="37"/>
                    <a:pt x="1" y="37"/>
                    <a:pt x="1" y="36"/>
                  </a:cubicBezTo>
                  <a:cubicBezTo>
                    <a:pt x="0" y="35"/>
                    <a:pt x="1" y="33"/>
                    <a:pt x="2" y="3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3" y="0"/>
                    <a:pt x="84" y="0"/>
                    <a:pt x="85" y="2"/>
                  </a:cubicBezTo>
                  <a:cubicBezTo>
                    <a:pt x="85" y="3"/>
                    <a:pt x="85" y="4"/>
                    <a:pt x="83" y="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3" y="37"/>
                    <a:pt x="3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8"/>
            <p:cNvSpPr/>
            <p:nvPr/>
          </p:nvSpPr>
          <p:spPr bwMode="auto">
            <a:xfrm>
              <a:off x="470543" y="1036156"/>
              <a:ext cx="118127" cy="52893"/>
            </a:xfrm>
            <a:custGeom>
              <a:avLst/>
              <a:gdLst>
                <a:gd name="T0" fmla="*/ 3 w 85"/>
                <a:gd name="T1" fmla="*/ 38 h 38"/>
                <a:gd name="T2" fmla="*/ 0 w 85"/>
                <a:gd name="T3" fmla="*/ 36 h 38"/>
                <a:gd name="T4" fmla="*/ 2 w 85"/>
                <a:gd name="T5" fmla="*/ 33 h 38"/>
                <a:gd name="T6" fmla="*/ 81 w 85"/>
                <a:gd name="T7" fmla="*/ 1 h 38"/>
                <a:gd name="T8" fmla="*/ 84 w 85"/>
                <a:gd name="T9" fmla="*/ 2 h 38"/>
                <a:gd name="T10" fmla="*/ 83 w 85"/>
                <a:gd name="T11" fmla="*/ 5 h 38"/>
                <a:gd name="T12" fmla="*/ 4 w 85"/>
                <a:gd name="T13" fmla="*/ 38 h 38"/>
                <a:gd name="T14" fmla="*/ 3 w 85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8">
                  <a:moveTo>
                    <a:pt x="3" y="38"/>
                  </a:moveTo>
                  <a:cubicBezTo>
                    <a:pt x="2" y="38"/>
                    <a:pt x="1" y="37"/>
                    <a:pt x="0" y="36"/>
                  </a:cubicBezTo>
                  <a:cubicBezTo>
                    <a:pt x="0" y="35"/>
                    <a:pt x="1" y="34"/>
                    <a:pt x="2" y="33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2" y="0"/>
                    <a:pt x="84" y="1"/>
                    <a:pt x="84" y="2"/>
                  </a:cubicBezTo>
                  <a:cubicBezTo>
                    <a:pt x="85" y="3"/>
                    <a:pt x="84" y="5"/>
                    <a:pt x="83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9"/>
            <p:cNvSpPr/>
            <p:nvPr/>
          </p:nvSpPr>
          <p:spPr bwMode="auto">
            <a:xfrm>
              <a:off x="1187531" y="296247"/>
              <a:ext cx="49954" cy="119890"/>
            </a:xfrm>
            <a:custGeom>
              <a:avLst/>
              <a:gdLst>
                <a:gd name="T0" fmla="*/ 3 w 36"/>
                <a:gd name="T1" fmla="*/ 86 h 86"/>
                <a:gd name="T2" fmla="*/ 2 w 36"/>
                <a:gd name="T3" fmla="*/ 86 h 86"/>
                <a:gd name="T4" fmla="*/ 1 w 36"/>
                <a:gd name="T5" fmla="*/ 82 h 86"/>
                <a:gd name="T6" fmla="*/ 31 w 36"/>
                <a:gd name="T7" fmla="*/ 2 h 86"/>
                <a:gd name="T8" fmla="*/ 34 w 36"/>
                <a:gd name="T9" fmla="*/ 1 h 86"/>
                <a:gd name="T10" fmla="*/ 35 w 36"/>
                <a:gd name="T11" fmla="*/ 4 h 86"/>
                <a:gd name="T12" fmla="*/ 5 w 36"/>
                <a:gd name="T13" fmla="*/ 84 h 86"/>
                <a:gd name="T14" fmla="*/ 3 w 3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6">
                  <a:moveTo>
                    <a:pt x="3" y="86"/>
                  </a:moveTo>
                  <a:cubicBezTo>
                    <a:pt x="3" y="86"/>
                    <a:pt x="2" y="86"/>
                    <a:pt x="2" y="86"/>
                  </a:cubicBezTo>
                  <a:cubicBezTo>
                    <a:pt x="1" y="85"/>
                    <a:pt x="0" y="84"/>
                    <a:pt x="1" y="8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0"/>
                    <a:pt x="34" y="1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5"/>
                    <a:pt x="4" y="86"/>
                    <a:pt x="3" y="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40"/>
            <p:cNvSpPr/>
            <p:nvPr/>
          </p:nvSpPr>
          <p:spPr bwMode="auto">
            <a:xfrm>
              <a:off x="814344" y="1302381"/>
              <a:ext cx="48779" cy="118127"/>
            </a:xfrm>
            <a:custGeom>
              <a:avLst/>
              <a:gdLst>
                <a:gd name="T0" fmla="*/ 2 w 35"/>
                <a:gd name="T1" fmla="*/ 85 h 85"/>
                <a:gd name="T2" fmla="*/ 1 w 35"/>
                <a:gd name="T3" fmla="*/ 85 h 85"/>
                <a:gd name="T4" fmla="*/ 0 w 35"/>
                <a:gd name="T5" fmla="*/ 82 h 85"/>
                <a:gd name="T6" fmla="*/ 30 w 35"/>
                <a:gd name="T7" fmla="*/ 2 h 85"/>
                <a:gd name="T8" fmla="*/ 33 w 35"/>
                <a:gd name="T9" fmla="*/ 0 h 85"/>
                <a:gd name="T10" fmla="*/ 34 w 35"/>
                <a:gd name="T11" fmla="*/ 3 h 85"/>
                <a:gd name="T12" fmla="*/ 4 w 35"/>
                <a:gd name="T13" fmla="*/ 84 h 85"/>
                <a:gd name="T14" fmla="*/ 2 w 35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85">
                  <a:moveTo>
                    <a:pt x="2" y="85"/>
                  </a:moveTo>
                  <a:cubicBezTo>
                    <a:pt x="2" y="85"/>
                    <a:pt x="2" y="85"/>
                    <a:pt x="1" y="85"/>
                  </a:cubicBezTo>
                  <a:cubicBezTo>
                    <a:pt x="0" y="85"/>
                    <a:pt x="0" y="83"/>
                    <a:pt x="0" y="8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32" y="0"/>
                    <a:pt x="33" y="0"/>
                  </a:cubicBezTo>
                  <a:cubicBezTo>
                    <a:pt x="34" y="1"/>
                    <a:pt x="35" y="2"/>
                    <a:pt x="34" y="3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5"/>
                    <a:pt x="3" y="85"/>
                    <a:pt x="2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Freeform 41"/>
            <p:cNvSpPr/>
            <p:nvPr/>
          </p:nvSpPr>
          <p:spPr bwMode="auto">
            <a:xfrm>
              <a:off x="1469036" y="1022051"/>
              <a:ext cx="118127" cy="48779"/>
            </a:xfrm>
            <a:custGeom>
              <a:avLst/>
              <a:gdLst>
                <a:gd name="T0" fmla="*/ 83 w 85"/>
                <a:gd name="T1" fmla="*/ 35 h 35"/>
                <a:gd name="T2" fmla="*/ 82 w 85"/>
                <a:gd name="T3" fmla="*/ 35 h 35"/>
                <a:gd name="T4" fmla="*/ 1 w 85"/>
                <a:gd name="T5" fmla="*/ 5 h 35"/>
                <a:gd name="T6" fmla="*/ 0 w 85"/>
                <a:gd name="T7" fmla="*/ 2 h 35"/>
                <a:gd name="T8" fmla="*/ 3 w 85"/>
                <a:gd name="T9" fmla="*/ 0 h 35"/>
                <a:gd name="T10" fmla="*/ 83 w 85"/>
                <a:gd name="T11" fmla="*/ 30 h 35"/>
                <a:gd name="T12" fmla="*/ 85 w 85"/>
                <a:gd name="T13" fmla="*/ 33 h 35"/>
                <a:gd name="T14" fmla="*/ 83 w 85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5">
                  <a:moveTo>
                    <a:pt x="83" y="35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1"/>
                    <a:pt x="85" y="32"/>
                    <a:pt x="85" y="33"/>
                  </a:cubicBezTo>
                  <a:cubicBezTo>
                    <a:pt x="84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42"/>
            <p:cNvSpPr/>
            <p:nvPr/>
          </p:nvSpPr>
          <p:spPr bwMode="auto">
            <a:xfrm>
              <a:off x="463490" y="647101"/>
              <a:ext cx="119890" cy="48779"/>
            </a:xfrm>
            <a:custGeom>
              <a:avLst/>
              <a:gdLst>
                <a:gd name="T0" fmla="*/ 83 w 86"/>
                <a:gd name="T1" fmla="*/ 35 h 35"/>
                <a:gd name="T2" fmla="*/ 82 w 86"/>
                <a:gd name="T3" fmla="*/ 35 h 35"/>
                <a:gd name="T4" fmla="*/ 2 w 86"/>
                <a:gd name="T5" fmla="*/ 5 h 35"/>
                <a:gd name="T6" fmla="*/ 0 w 86"/>
                <a:gd name="T7" fmla="*/ 2 h 35"/>
                <a:gd name="T8" fmla="*/ 3 w 86"/>
                <a:gd name="T9" fmla="*/ 0 h 35"/>
                <a:gd name="T10" fmla="*/ 84 w 86"/>
                <a:gd name="T11" fmla="*/ 30 h 35"/>
                <a:gd name="T12" fmla="*/ 85 w 86"/>
                <a:gd name="T13" fmla="*/ 33 h 35"/>
                <a:gd name="T14" fmla="*/ 83 w 86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35">
                  <a:moveTo>
                    <a:pt x="83" y="35"/>
                  </a:moveTo>
                  <a:cubicBezTo>
                    <a:pt x="83" y="35"/>
                    <a:pt x="82" y="35"/>
                    <a:pt x="82" y="3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5" y="31"/>
                    <a:pt x="86" y="32"/>
                    <a:pt x="85" y="33"/>
                  </a:cubicBezTo>
                  <a:cubicBezTo>
                    <a:pt x="85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43"/>
            <p:cNvSpPr/>
            <p:nvPr/>
          </p:nvSpPr>
          <p:spPr bwMode="auto">
            <a:xfrm>
              <a:off x="1144629" y="279204"/>
              <a:ext cx="37612" cy="122828"/>
            </a:xfrm>
            <a:custGeom>
              <a:avLst/>
              <a:gdLst>
                <a:gd name="T0" fmla="*/ 2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2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2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0"/>
                    <a:pt x="24" y="0"/>
                    <a:pt x="25" y="0"/>
                  </a:cubicBezTo>
                  <a:cubicBezTo>
                    <a:pt x="26" y="0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4" y="87"/>
                    <a:pt x="3" y="88"/>
                    <a:pt x="2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44"/>
            <p:cNvSpPr/>
            <p:nvPr/>
          </p:nvSpPr>
          <p:spPr bwMode="auto">
            <a:xfrm>
              <a:off x="868412" y="1315898"/>
              <a:ext cx="37612" cy="122828"/>
            </a:xfrm>
            <a:custGeom>
              <a:avLst/>
              <a:gdLst>
                <a:gd name="T0" fmla="*/ 3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3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3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27" y="1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7"/>
                    <a:pt x="4" y="88"/>
                    <a:pt x="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45"/>
            <p:cNvSpPr/>
            <p:nvPr/>
          </p:nvSpPr>
          <p:spPr bwMode="auto">
            <a:xfrm>
              <a:off x="1483141" y="977386"/>
              <a:ext cx="122241" cy="37612"/>
            </a:xfrm>
            <a:custGeom>
              <a:avLst/>
              <a:gdLst>
                <a:gd name="T0" fmla="*/ 85 w 88"/>
                <a:gd name="T1" fmla="*/ 27 h 27"/>
                <a:gd name="T2" fmla="*/ 85 w 88"/>
                <a:gd name="T3" fmla="*/ 27 h 27"/>
                <a:gd name="T4" fmla="*/ 2 w 88"/>
                <a:gd name="T5" fmla="*/ 5 h 27"/>
                <a:gd name="T6" fmla="*/ 0 w 88"/>
                <a:gd name="T7" fmla="*/ 2 h 27"/>
                <a:gd name="T8" fmla="*/ 3 w 88"/>
                <a:gd name="T9" fmla="*/ 1 h 27"/>
                <a:gd name="T10" fmla="*/ 86 w 88"/>
                <a:gd name="T11" fmla="*/ 23 h 27"/>
                <a:gd name="T12" fmla="*/ 87 w 88"/>
                <a:gd name="T13" fmla="*/ 25 h 27"/>
                <a:gd name="T14" fmla="*/ 85 w 88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7">
                  <a:moveTo>
                    <a:pt x="85" y="27"/>
                  </a:moveTo>
                  <a:cubicBezTo>
                    <a:pt x="85" y="27"/>
                    <a:pt x="85" y="27"/>
                    <a:pt x="85" y="2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3"/>
                    <a:pt x="88" y="24"/>
                    <a:pt x="87" y="25"/>
                  </a:cubicBezTo>
                  <a:cubicBezTo>
                    <a:pt x="87" y="26"/>
                    <a:pt x="86" y="27"/>
                    <a:pt x="85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46"/>
            <p:cNvSpPr/>
            <p:nvPr/>
          </p:nvSpPr>
          <p:spPr bwMode="auto">
            <a:xfrm>
              <a:off x="445272" y="702932"/>
              <a:ext cx="122828" cy="36437"/>
            </a:xfrm>
            <a:custGeom>
              <a:avLst/>
              <a:gdLst>
                <a:gd name="T0" fmla="*/ 86 w 88"/>
                <a:gd name="T1" fmla="*/ 26 h 26"/>
                <a:gd name="T2" fmla="*/ 85 w 88"/>
                <a:gd name="T3" fmla="*/ 26 h 26"/>
                <a:gd name="T4" fmla="*/ 2 w 88"/>
                <a:gd name="T5" fmla="*/ 4 h 26"/>
                <a:gd name="T6" fmla="*/ 1 w 88"/>
                <a:gd name="T7" fmla="*/ 1 h 26"/>
                <a:gd name="T8" fmla="*/ 4 w 88"/>
                <a:gd name="T9" fmla="*/ 0 h 26"/>
                <a:gd name="T10" fmla="*/ 86 w 88"/>
                <a:gd name="T11" fmla="*/ 22 h 26"/>
                <a:gd name="T12" fmla="*/ 88 w 88"/>
                <a:gd name="T13" fmla="*/ 25 h 26"/>
                <a:gd name="T14" fmla="*/ 86 w 88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6">
                  <a:moveTo>
                    <a:pt x="86" y="26"/>
                  </a:moveTo>
                  <a:cubicBezTo>
                    <a:pt x="86" y="26"/>
                    <a:pt x="85" y="26"/>
                    <a:pt x="85" y="2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8" y="22"/>
                    <a:pt x="88" y="23"/>
                    <a:pt x="88" y="25"/>
                  </a:cubicBezTo>
                  <a:cubicBezTo>
                    <a:pt x="88" y="26"/>
                    <a:pt x="87" y="26"/>
                    <a:pt x="8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47"/>
            <p:cNvSpPr/>
            <p:nvPr/>
          </p:nvSpPr>
          <p:spPr bwMode="auto">
            <a:xfrm>
              <a:off x="1222204" y="314466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1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48"/>
            <p:cNvSpPr/>
            <p:nvPr/>
          </p:nvSpPr>
          <p:spPr bwMode="auto">
            <a:xfrm>
              <a:off x="769679" y="1287101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2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49"/>
            <p:cNvSpPr/>
            <p:nvPr/>
          </p:nvSpPr>
          <p:spPr bwMode="auto">
            <a:xfrm>
              <a:off x="1453756" y="1056725"/>
              <a:ext cx="115776" cy="57594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1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3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3" y="37"/>
                    <a:pt x="83" y="38"/>
                    <a:pt x="83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Freeform 50"/>
            <p:cNvSpPr/>
            <p:nvPr/>
          </p:nvSpPr>
          <p:spPr bwMode="auto">
            <a:xfrm>
              <a:off x="481709" y="604199"/>
              <a:ext cx="115188" cy="57007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0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2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3" y="38"/>
                    <a:pt x="82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51"/>
            <p:cNvSpPr/>
            <p:nvPr/>
          </p:nvSpPr>
          <p:spPr bwMode="auto">
            <a:xfrm>
              <a:off x="1056474" y="259810"/>
              <a:ext cx="15280" cy="124004"/>
            </a:xfrm>
            <a:custGeom>
              <a:avLst/>
              <a:gdLst>
                <a:gd name="T0" fmla="*/ 3 w 11"/>
                <a:gd name="T1" fmla="*/ 89 h 89"/>
                <a:gd name="T2" fmla="*/ 2 w 11"/>
                <a:gd name="T3" fmla="*/ 89 h 89"/>
                <a:gd name="T4" fmla="*/ 0 w 11"/>
                <a:gd name="T5" fmla="*/ 88 h 89"/>
                <a:gd name="T6" fmla="*/ 6 w 11"/>
                <a:gd name="T7" fmla="*/ 2 h 89"/>
                <a:gd name="T8" fmla="*/ 9 w 11"/>
                <a:gd name="T9" fmla="*/ 1 h 89"/>
                <a:gd name="T10" fmla="*/ 11 w 11"/>
                <a:gd name="T11" fmla="*/ 3 h 89"/>
                <a:gd name="T12" fmla="*/ 5 w 11"/>
                <a:gd name="T13" fmla="*/ 88 h 89"/>
                <a:gd name="T14" fmla="*/ 3 w 11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9"/>
                    <a:pt x="0" y="8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1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52"/>
            <p:cNvSpPr/>
            <p:nvPr/>
          </p:nvSpPr>
          <p:spPr bwMode="auto">
            <a:xfrm>
              <a:off x="978899" y="1331179"/>
              <a:ext cx="15280" cy="128705"/>
            </a:xfrm>
            <a:custGeom>
              <a:avLst/>
              <a:gdLst>
                <a:gd name="T0" fmla="*/ 2 w 11"/>
                <a:gd name="T1" fmla="*/ 92 h 92"/>
                <a:gd name="T2" fmla="*/ 2 w 11"/>
                <a:gd name="T3" fmla="*/ 92 h 92"/>
                <a:gd name="T4" fmla="*/ 0 w 11"/>
                <a:gd name="T5" fmla="*/ 89 h 92"/>
                <a:gd name="T6" fmla="*/ 6 w 11"/>
                <a:gd name="T7" fmla="*/ 2 h 92"/>
                <a:gd name="T8" fmla="*/ 9 w 11"/>
                <a:gd name="T9" fmla="*/ 0 h 92"/>
                <a:gd name="T10" fmla="*/ 11 w 11"/>
                <a:gd name="T11" fmla="*/ 2 h 92"/>
                <a:gd name="T12" fmla="*/ 5 w 11"/>
                <a:gd name="T13" fmla="*/ 89 h 92"/>
                <a:gd name="T14" fmla="*/ 2 w 1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0" y="90"/>
                    <a:pt x="0" y="8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10" y="0"/>
                    <a:pt x="11" y="1"/>
                    <a:pt x="11" y="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90"/>
                    <a:pt x="3" y="92"/>
                    <a:pt x="2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53"/>
            <p:cNvSpPr/>
            <p:nvPr/>
          </p:nvSpPr>
          <p:spPr bwMode="auto">
            <a:xfrm>
              <a:off x="1496658" y="890995"/>
              <a:ext cx="126942" cy="17043"/>
            </a:xfrm>
            <a:custGeom>
              <a:avLst/>
              <a:gdLst>
                <a:gd name="T0" fmla="*/ 88 w 91"/>
                <a:gd name="T1" fmla="*/ 12 h 12"/>
                <a:gd name="T2" fmla="*/ 88 w 91"/>
                <a:gd name="T3" fmla="*/ 12 h 12"/>
                <a:gd name="T4" fmla="*/ 3 w 91"/>
                <a:gd name="T5" fmla="*/ 5 h 12"/>
                <a:gd name="T6" fmla="*/ 0 w 91"/>
                <a:gd name="T7" fmla="*/ 2 h 12"/>
                <a:gd name="T8" fmla="*/ 3 w 91"/>
                <a:gd name="T9" fmla="*/ 0 h 12"/>
                <a:gd name="T10" fmla="*/ 88 w 91"/>
                <a:gd name="T11" fmla="*/ 6 h 12"/>
                <a:gd name="T12" fmla="*/ 91 w 91"/>
                <a:gd name="T13" fmla="*/ 9 h 12"/>
                <a:gd name="T14" fmla="*/ 88 w 9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2">
                  <a:moveTo>
                    <a:pt x="88" y="12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90" y="6"/>
                    <a:pt x="91" y="8"/>
                    <a:pt x="91" y="9"/>
                  </a:cubicBezTo>
                  <a:cubicBezTo>
                    <a:pt x="91" y="10"/>
                    <a:pt x="90" y="12"/>
                    <a:pt x="8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4"/>
            <p:cNvSpPr/>
            <p:nvPr/>
          </p:nvSpPr>
          <p:spPr bwMode="auto">
            <a:xfrm>
              <a:off x="427053" y="810481"/>
              <a:ext cx="126942" cy="11166"/>
            </a:xfrm>
            <a:custGeom>
              <a:avLst/>
              <a:gdLst>
                <a:gd name="T0" fmla="*/ 88 w 91"/>
                <a:gd name="T1" fmla="*/ 6 h 8"/>
                <a:gd name="T2" fmla="*/ 88 w 91"/>
                <a:gd name="T3" fmla="*/ 6 h 8"/>
                <a:gd name="T4" fmla="*/ 3 w 91"/>
                <a:gd name="T5" fmla="*/ 3 h 8"/>
                <a:gd name="T6" fmla="*/ 0 w 91"/>
                <a:gd name="T7" fmla="*/ 2 h 8"/>
                <a:gd name="T8" fmla="*/ 3 w 91"/>
                <a:gd name="T9" fmla="*/ 1 h 8"/>
                <a:gd name="T10" fmla="*/ 88 w 91"/>
                <a:gd name="T11" fmla="*/ 7 h 8"/>
                <a:gd name="T12" fmla="*/ 91 w 91"/>
                <a:gd name="T13" fmla="*/ 7 h 8"/>
                <a:gd name="T14" fmla="*/ 88 w 91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8">
                  <a:moveTo>
                    <a:pt x="88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90" y="7"/>
                    <a:pt x="91" y="5"/>
                    <a:pt x="91" y="7"/>
                  </a:cubicBezTo>
                  <a:cubicBezTo>
                    <a:pt x="91" y="8"/>
                    <a:pt x="89" y="6"/>
                    <a:pt x="88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55"/>
            <p:cNvSpPr/>
            <p:nvPr/>
          </p:nvSpPr>
          <p:spPr bwMode="auto">
            <a:xfrm>
              <a:off x="1099964" y="266862"/>
              <a:ext cx="26446" cy="125179"/>
            </a:xfrm>
            <a:custGeom>
              <a:avLst/>
              <a:gdLst>
                <a:gd name="T0" fmla="*/ 2 w 19"/>
                <a:gd name="T1" fmla="*/ 90 h 90"/>
                <a:gd name="T2" fmla="*/ 2 w 19"/>
                <a:gd name="T3" fmla="*/ 90 h 90"/>
                <a:gd name="T4" fmla="*/ 0 w 19"/>
                <a:gd name="T5" fmla="*/ 87 h 90"/>
                <a:gd name="T6" fmla="*/ 14 w 19"/>
                <a:gd name="T7" fmla="*/ 2 h 90"/>
                <a:gd name="T8" fmla="*/ 17 w 19"/>
                <a:gd name="T9" fmla="*/ 0 h 90"/>
                <a:gd name="T10" fmla="*/ 19 w 19"/>
                <a:gd name="T11" fmla="*/ 3 h 90"/>
                <a:gd name="T12" fmla="*/ 5 w 19"/>
                <a:gd name="T13" fmla="*/ 88 h 90"/>
                <a:gd name="T14" fmla="*/ 2 w 19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0">
                  <a:moveTo>
                    <a:pt x="2" y="90"/>
                  </a:moveTo>
                  <a:cubicBezTo>
                    <a:pt x="2" y="90"/>
                    <a:pt x="2" y="90"/>
                    <a:pt x="2" y="90"/>
                  </a:cubicBezTo>
                  <a:cubicBezTo>
                    <a:pt x="1" y="90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1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90"/>
                    <a:pt x="2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56"/>
            <p:cNvSpPr/>
            <p:nvPr/>
          </p:nvSpPr>
          <p:spPr bwMode="auto">
            <a:xfrm>
              <a:off x="924243" y="1325889"/>
              <a:ext cx="26446" cy="124004"/>
            </a:xfrm>
            <a:custGeom>
              <a:avLst/>
              <a:gdLst>
                <a:gd name="T0" fmla="*/ 3 w 19"/>
                <a:gd name="T1" fmla="*/ 89 h 89"/>
                <a:gd name="T2" fmla="*/ 2 w 19"/>
                <a:gd name="T3" fmla="*/ 89 h 89"/>
                <a:gd name="T4" fmla="*/ 0 w 19"/>
                <a:gd name="T5" fmla="*/ 87 h 89"/>
                <a:gd name="T6" fmla="*/ 14 w 19"/>
                <a:gd name="T7" fmla="*/ 2 h 89"/>
                <a:gd name="T8" fmla="*/ 17 w 19"/>
                <a:gd name="T9" fmla="*/ 0 h 89"/>
                <a:gd name="T10" fmla="*/ 19 w 19"/>
                <a:gd name="T11" fmla="*/ 3 h 89"/>
                <a:gd name="T12" fmla="*/ 5 w 19"/>
                <a:gd name="T13" fmla="*/ 88 h 89"/>
                <a:gd name="T14" fmla="*/ 3 w 19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0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57"/>
            <p:cNvSpPr/>
            <p:nvPr/>
          </p:nvSpPr>
          <p:spPr bwMode="auto">
            <a:xfrm>
              <a:off x="1492544" y="932721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6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2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6" y="19"/>
                    <a:pt x="86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8" y="15"/>
                    <a:pt x="89" y="16"/>
                    <a:pt x="89" y="17"/>
                  </a:cubicBezTo>
                  <a:cubicBezTo>
                    <a:pt x="89" y="18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58"/>
            <p:cNvSpPr/>
            <p:nvPr/>
          </p:nvSpPr>
          <p:spPr bwMode="auto">
            <a:xfrm>
              <a:off x="434106" y="757588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7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3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7" y="19"/>
                    <a:pt x="87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9" y="15"/>
                    <a:pt x="89" y="16"/>
                    <a:pt x="89" y="17"/>
                  </a:cubicBezTo>
                  <a:cubicBezTo>
                    <a:pt x="89" y="19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Freeform 59"/>
            <p:cNvSpPr/>
            <p:nvPr/>
          </p:nvSpPr>
          <p:spPr bwMode="auto">
            <a:xfrm>
              <a:off x="1381470" y="463153"/>
              <a:ext cx="95794" cy="85216"/>
            </a:xfrm>
            <a:custGeom>
              <a:avLst/>
              <a:gdLst>
                <a:gd name="T0" fmla="*/ 2 w 69"/>
                <a:gd name="T1" fmla="*/ 61 h 61"/>
                <a:gd name="T2" fmla="*/ 0 w 69"/>
                <a:gd name="T3" fmla="*/ 60 h 61"/>
                <a:gd name="T4" fmla="*/ 1 w 69"/>
                <a:gd name="T5" fmla="*/ 57 h 61"/>
                <a:gd name="T6" fmla="*/ 65 w 69"/>
                <a:gd name="T7" fmla="*/ 1 h 61"/>
                <a:gd name="T8" fmla="*/ 69 w 69"/>
                <a:gd name="T9" fmla="*/ 1 h 61"/>
                <a:gd name="T10" fmla="*/ 68 w 69"/>
                <a:gd name="T11" fmla="*/ 4 h 61"/>
                <a:gd name="T12" fmla="*/ 4 w 69"/>
                <a:gd name="T13" fmla="*/ 61 h 61"/>
                <a:gd name="T14" fmla="*/ 2 w 69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1">
                  <a:moveTo>
                    <a:pt x="2" y="61"/>
                  </a:moveTo>
                  <a:cubicBezTo>
                    <a:pt x="2" y="61"/>
                    <a:pt x="1" y="61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0"/>
                    <a:pt x="69" y="1"/>
                  </a:cubicBezTo>
                  <a:cubicBezTo>
                    <a:pt x="69" y="2"/>
                    <a:pt x="69" y="3"/>
                    <a:pt x="68" y="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1"/>
                    <a:pt x="3" y="61"/>
                    <a:pt x="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Freeform 60"/>
            <p:cNvSpPr/>
            <p:nvPr/>
          </p:nvSpPr>
          <p:spPr bwMode="auto">
            <a:xfrm>
              <a:off x="573389" y="1168387"/>
              <a:ext cx="96382" cy="86391"/>
            </a:xfrm>
            <a:custGeom>
              <a:avLst/>
              <a:gdLst>
                <a:gd name="T0" fmla="*/ 2 w 69"/>
                <a:gd name="T1" fmla="*/ 62 h 62"/>
                <a:gd name="T2" fmla="*/ 0 w 69"/>
                <a:gd name="T3" fmla="*/ 61 h 62"/>
                <a:gd name="T4" fmla="*/ 1 w 69"/>
                <a:gd name="T5" fmla="*/ 58 h 62"/>
                <a:gd name="T6" fmla="*/ 65 w 69"/>
                <a:gd name="T7" fmla="*/ 1 h 62"/>
                <a:gd name="T8" fmla="*/ 69 w 69"/>
                <a:gd name="T9" fmla="*/ 1 h 62"/>
                <a:gd name="T10" fmla="*/ 68 w 69"/>
                <a:gd name="T11" fmla="*/ 5 h 62"/>
                <a:gd name="T12" fmla="*/ 4 w 69"/>
                <a:gd name="T13" fmla="*/ 61 h 62"/>
                <a:gd name="T14" fmla="*/ 2 w 69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2">
                  <a:moveTo>
                    <a:pt x="2" y="62"/>
                  </a:moveTo>
                  <a:cubicBezTo>
                    <a:pt x="2" y="62"/>
                    <a:pt x="1" y="62"/>
                    <a:pt x="0" y="61"/>
                  </a:cubicBezTo>
                  <a:cubicBezTo>
                    <a:pt x="0" y="60"/>
                    <a:pt x="0" y="59"/>
                    <a:pt x="1" y="58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1"/>
                    <a:pt x="69" y="1"/>
                  </a:cubicBezTo>
                  <a:cubicBezTo>
                    <a:pt x="69" y="2"/>
                    <a:pt x="69" y="4"/>
                    <a:pt x="68" y="5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2"/>
                    <a:pt x="3" y="62"/>
                    <a:pt x="2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61"/>
            <p:cNvSpPr/>
            <p:nvPr/>
          </p:nvSpPr>
          <p:spPr bwMode="auto">
            <a:xfrm>
              <a:off x="1335042" y="1214227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7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4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8" y="70"/>
                    <a:pt x="58" y="69"/>
                    <a:pt x="57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0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62"/>
            <p:cNvSpPr/>
            <p:nvPr/>
          </p:nvSpPr>
          <p:spPr bwMode="auto">
            <a:xfrm>
              <a:off x="629220" y="406146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8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5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9" y="70"/>
                    <a:pt x="58" y="69"/>
                    <a:pt x="58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1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63"/>
            <p:cNvSpPr/>
            <p:nvPr/>
          </p:nvSpPr>
          <p:spPr bwMode="auto">
            <a:xfrm>
              <a:off x="1349147" y="421426"/>
              <a:ext cx="89330" cy="93444"/>
            </a:xfrm>
            <a:custGeom>
              <a:avLst/>
              <a:gdLst>
                <a:gd name="T0" fmla="*/ 2 w 64"/>
                <a:gd name="T1" fmla="*/ 67 h 67"/>
                <a:gd name="T2" fmla="*/ 1 w 64"/>
                <a:gd name="T3" fmla="*/ 67 h 67"/>
                <a:gd name="T4" fmla="*/ 1 w 64"/>
                <a:gd name="T5" fmla="*/ 63 h 67"/>
                <a:gd name="T6" fmla="*/ 59 w 64"/>
                <a:gd name="T7" fmla="*/ 1 h 67"/>
                <a:gd name="T8" fmla="*/ 63 w 64"/>
                <a:gd name="T9" fmla="*/ 1 h 67"/>
                <a:gd name="T10" fmla="*/ 63 w 64"/>
                <a:gd name="T11" fmla="*/ 4 h 67"/>
                <a:gd name="T12" fmla="*/ 4 w 64"/>
                <a:gd name="T13" fmla="*/ 67 h 67"/>
                <a:gd name="T14" fmla="*/ 2 w 64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7">
                  <a:moveTo>
                    <a:pt x="2" y="67"/>
                  </a:moveTo>
                  <a:cubicBezTo>
                    <a:pt x="2" y="67"/>
                    <a:pt x="1" y="67"/>
                    <a:pt x="1" y="67"/>
                  </a:cubicBezTo>
                  <a:cubicBezTo>
                    <a:pt x="0" y="66"/>
                    <a:pt x="0" y="64"/>
                    <a:pt x="1" y="63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60" y="0"/>
                    <a:pt x="62" y="0"/>
                    <a:pt x="63" y="1"/>
                  </a:cubicBezTo>
                  <a:cubicBezTo>
                    <a:pt x="64" y="2"/>
                    <a:pt x="64" y="3"/>
                    <a:pt x="63" y="4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3" y="67"/>
                    <a:pt x="3" y="67"/>
                    <a:pt x="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Freeform 64"/>
            <p:cNvSpPr/>
            <p:nvPr/>
          </p:nvSpPr>
          <p:spPr bwMode="auto">
            <a:xfrm>
              <a:off x="612177" y="1201886"/>
              <a:ext cx="89330" cy="94619"/>
            </a:xfrm>
            <a:custGeom>
              <a:avLst/>
              <a:gdLst>
                <a:gd name="T0" fmla="*/ 3 w 64"/>
                <a:gd name="T1" fmla="*/ 68 h 68"/>
                <a:gd name="T2" fmla="*/ 1 w 64"/>
                <a:gd name="T3" fmla="*/ 67 h 68"/>
                <a:gd name="T4" fmla="*/ 1 w 64"/>
                <a:gd name="T5" fmla="*/ 64 h 68"/>
                <a:gd name="T6" fmla="*/ 60 w 64"/>
                <a:gd name="T7" fmla="*/ 1 h 68"/>
                <a:gd name="T8" fmla="*/ 63 w 64"/>
                <a:gd name="T9" fmla="*/ 1 h 68"/>
                <a:gd name="T10" fmla="*/ 63 w 64"/>
                <a:gd name="T11" fmla="*/ 5 h 68"/>
                <a:gd name="T12" fmla="*/ 5 w 64"/>
                <a:gd name="T13" fmla="*/ 67 h 68"/>
                <a:gd name="T14" fmla="*/ 3 w 64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8">
                  <a:moveTo>
                    <a:pt x="3" y="68"/>
                  </a:moveTo>
                  <a:cubicBezTo>
                    <a:pt x="2" y="68"/>
                    <a:pt x="2" y="67"/>
                    <a:pt x="1" y="67"/>
                  </a:cubicBezTo>
                  <a:cubicBezTo>
                    <a:pt x="0" y="66"/>
                    <a:pt x="0" y="65"/>
                    <a:pt x="1" y="64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1" y="0"/>
                    <a:pt x="62" y="0"/>
                    <a:pt x="63" y="1"/>
                  </a:cubicBezTo>
                  <a:cubicBezTo>
                    <a:pt x="64" y="2"/>
                    <a:pt x="64" y="4"/>
                    <a:pt x="63" y="5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8"/>
                    <a:pt x="3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Freeform 65"/>
            <p:cNvSpPr/>
            <p:nvPr/>
          </p:nvSpPr>
          <p:spPr bwMode="auto">
            <a:xfrm>
              <a:off x="1368541" y="1182491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1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7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4" y="64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4"/>
                    <a:pt x="66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Freeform 66"/>
            <p:cNvSpPr/>
            <p:nvPr/>
          </p:nvSpPr>
          <p:spPr bwMode="auto">
            <a:xfrm>
              <a:off x="588669" y="446697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0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6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3" y="63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0"/>
                    <a:pt x="67" y="62"/>
                    <a:pt x="66" y="63"/>
                  </a:cubicBezTo>
                  <a:cubicBezTo>
                    <a:pt x="66" y="63"/>
                    <a:pt x="65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Freeform 67"/>
            <p:cNvSpPr/>
            <p:nvPr/>
          </p:nvSpPr>
          <p:spPr bwMode="auto">
            <a:xfrm>
              <a:off x="1406153" y="503704"/>
              <a:ext cx="104610" cy="76988"/>
            </a:xfrm>
            <a:custGeom>
              <a:avLst/>
              <a:gdLst>
                <a:gd name="T0" fmla="*/ 3 w 75"/>
                <a:gd name="T1" fmla="*/ 55 h 55"/>
                <a:gd name="T2" fmla="*/ 1 w 75"/>
                <a:gd name="T3" fmla="*/ 54 h 55"/>
                <a:gd name="T4" fmla="*/ 1 w 75"/>
                <a:gd name="T5" fmla="*/ 51 h 55"/>
                <a:gd name="T6" fmla="*/ 71 w 75"/>
                <a:gd name="T7" fmla="*/ 0 h 55"/>
                <a:gd name="T8" fmla="*/ 74 w 75"/>
                <a:gd name="T9" fmla="*/ 1 h 55"/>
                <a:gd name="T10" fmla="*/ 73 w 75"/>
                <a:gd name="T11" fmla="*/ 4 h 55"/>
                <a:gd name="T12" fmla="*/ 4 w 75"/>
                <a:gd name="T13" fmla="*/ 55 h 55"/>
                <a:gd name="T14" fmla="*/ 3 w 75"/>
                <a:gd name="T1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5">
                  <a:moveTo>
                    <a:pt x="3" y="55"/>
                  </a:moveTo>
                  <a:cubicBezTo>
                    <a:pt x="2" y="55"/>
                    <a:pt x="1" y="55"/>
                    <a:pt x="1" y="54"/>
                  </a:cubicBezTo>
                  <a:cubicBezTo>
                    <a:pt x="0" y="53"/>
                    <a:pt x="0" y="52"/>
                    <a:pt x="1" y="5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3" y="0"/>
                    <a:pt x="74" y="1"/>
                  </a:cubicBezTo>
                  <a:cubicBezTo>
                    <a:pt x="75" y="2"/>
                    <a:pt x="74" y="3"/>
                    <a:pt x="73" y="4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Freeform 68"/>
            <p:cNvSpPr/>
            <p:nvPr/>
          </p:nvSpPr>
          <p:spPr bwMode="auto">
            <a:xfrm>
              <a:off x="539891" y="1136651"/>
              <a:ext cx="104610" cy="77576"/>
            </a:xfrm>
            <a:custGeom>
              <a:avLst/>
              <a:gdLst>
                <a:gd name="T0" fmla="*/ 3 w 75"/>
                <a:gd name="T1" fmla="*/ 56 h 56"/>
                <a:gd name="T2" fmla="*/ 1 w 75"/>
                <a:gd name="T3" fmla="*/ 55 h 56"/>
                <a:gd name="T4" fmla="*/ 2 w 75"/>
                <a:gd name="T5" fmla="*/ 52 h 56"/>
                <a:gd name="T6" fmla="*/ 71 w 75"/>
                <a:gd name="T7" fmla="*/ 1 h 56"/>
                <a:gd name="T8" fmla="*/ 74 w 75"/>
                <a:gd name="T9" fmla="*/ 2 h 56"/>
                <a:gd name="T10" fmla="*/ 74 w 75"/>
                <a:gd name="T11" fmla="*/ 5 h 56"/>
                <a:gd name="T12" fmla="*/ 4 w 75"/>
                <a:gd name="T13" fmla="*/ 55 h 56"/>
                <a:gd name="T14" fmla="*/ 3 w 75"/>
                <a:gd name="T1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6">
                  <a:moveTo>
                    <a:pt x="3" y="56"/>
                  </a:moveTo>
                  <a:cubicBezTo>
                    <a:pt x="2" y="56"/>
                    <a:pt x="2" y="56"/>
                    <a:pt x="1" y="55"/>
                  </a:cubicBezTo>
                  <a:cubicBezTo>
                    <a:pt x="0" y="54"/>
                    <a:pt x="1" y="52"/>
                    <a:pt x="2" y="52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2"/>
                  </a:cubicBezTo>
                  <a:cubicBezTo>
                    <a:pt x="75" y="3"/>
                    <a:pt x="75" y="4"/>
                    <a:pt x="74" y="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6"/>
                    <a:pt x="4" y="56"/>
                    <a:pt x="3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Freeform 69"/>
            <p:cNvSpPr/>
            <p:nvPr/>
          </p:nvSpPr>
          <p:spPr bwMode="auto">
            <a:xfrm>
              <a:off x="1303306" y="1239498"/>
              <a:ext cx="78164" cy="104610"/>
            </a:xfrm>
            <a:custGeom>
              <a:avLst/>
              <a:gdLst>
                <a:gd name="T0" fmla="*/ 53 w 56"/>
                <a:gd name="T1" fmla="*/ 75 h 75"/>
                <a:gd name="T2" fmla="*/ 51 w 56"/>
                <a:gd name="T3" fmla="*/ 74 h 75"/>
                <a:gd name="T4" fmla="*/ 1 w 56"/>
                <a:gd name="T5" fmla="*/ 5 h 75"/>
                <a:gd name="T6" fmla="*/ 1 w 56"/>
                <a:gd name="T7" fmla="*/ 1 h 75"/>
                <a:gd name="T8" fmla="*/ 4 w 56"/>
                <a:gd name="T9" fmla="*/ 2 h 75"/>
                <a:gd name="T10" fmla="*/ 55 w 56"/>
                <a:gd name="T11" fmla="*/ 71 h 75"/>
                <a:gd name="T12" fmla="*/ 54 w 56"/>
                <a:gd name="T13" fmla="*/ 74 h 75"/>
                <a:gd name="T14" fmla="*/ 53 w 56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5">
                  <a:moveTo>
                    <a:pt x="53" y="75"/>
                  </a:moveTo>
                  <a:cubicBezTo>
                    <a:pt x="52" y="75"/>
                    <a:pt x="52" y="74"/>
                    <a:pt x="51" y="7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6" y="72"/>
                    <a:pt x="56" y="74"/>
                    <a:pt x="54" y="74"/>
                  </a:cubicBezTo>
                  <a:cubicBezTo>
                    <a:pt x="54" y="75"/>
                    <a:pt x="54" y="75"/>
                    <a:pt x="53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Freeform 70"/>
            <p:cNvSpPr/>
            <p:nvPr/>
          </p:nvSpPr>
          <p:spPr bwMode="auto">
            <a:xfrm>
              <a:off x="669771" y="374411"/>
              <a:ext cx="77576" cy="102847"/>
            </a:xfrm>
            <a:custGeom>
              <a:avLst/>
              <a:gdLst>
                <a:gd name="T0" fmla="*/ 54 w 56"/>
                <a:gd name="T1" fmla="*/ 74 h 74"/>
                <a:gd name="T2" fmla="*/ 52 w 56"/>
                <a:gd name="T3" fmla="*/ 73 h 74"/>
                <a:gd name="T4" fmla="*/ 1 w 56"/>
                <a:gd name="T5" fmla="*/ 4 h 74"/>
                <a:gd name="T6" fmla="*/ 2 w 56"/>
                <a:gd name="T7" fmla="*/ 1 h 74"/>
                <a:gd name="T8" fmla="*/ 5 w 56"/>
                <a:gd name="T9" fmla="*/ 1 h 74"/>
                <a:gd name="T10" fmla="*/ 55 w 56"/>
                <a:gd name="T11" fmla="*/ 70 h 74"/>
                <a:gd name="T12" fmla="*/ 55 w 56"/>
                <a:gd name="T13" fmla="*/ 74 h 74"/>
                <a:gd name="T14" fmla="*/ 54 w 56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4">
                  <a:moveTo>
                    <a:pt x="54" y="74"/>
                  </a:moveTo>
                  <a:cubicBezTo>
                    <a:pt x="53" y="74"/>
                    <a:pt x="52" y="74"/>
                    <a:pt x="52" y="7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6" y="71"/>
                    <a:pt x="56" y="73"/>
                    <a:pt x="55" y="74"/>
                  </a:cubicBezTo>
                  <a:cubicBezTo>
                    <a:pt x="55" y="74"/>
                    <a:pt x="54" y="74"/>
                    <a:pt x="54" y="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Freeform 71"/>
            <p:cNvSpPr/>
            <p:nvPr/>
          </p:nvSpPr>
          <p:spPr bwMode="auto">
            <a:xfrm>
              <a:off x="1282149" y="356192"/>
              <a:ext cx="74050" cy="106961"/>
            </a:xfrm>
            <a:custGeom>
              <a:avLst/>
              <a:gdLst>
                <a:gd name="T0" fmla="*/ 3 w 53"/>
                <a:gd name="T1" fmla="*/ 77 h 77"/>
                <a:gd name="T2" fmla="*/ 2 w 53"/>
                <a:gd name="T3" fmla="*/ 77 h 77"/>
                <a:gd name="T4" fmla="*/ 1 w 53"/>
                <a:gd name="T5" fmla="*/ 73 h 77"/>
                <a:gd name="T6" fmla="*/ 48 w 53"/>
                <a:gd name="T7" fmla="*/ 2 h 77"/>
                <a:gd name="T8" fmla="*/ 51 w 53"/>
                <a:gd name="T9" fmla="*/ 1 h 77"/>
                <a:gd name="T10" fmla="*/ 52 w 53"/>
                <a:gd name="T11" fmla="*/ 4 h 77"/>
                <a:gd name="T12" fmla="*/ 5 w 53"/>
                <a:gd name="T13" fmla="*/ 76 h 77"/>
                <a:gd name="T14" fmla="*/ 3 w 53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7">
                  <a:moveTo>
                    <a:pt x="3" y="77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1" y="76"/>
                    <a:pt x="0" y="74"/>
                    <a:pt x="1" y="7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9" y="1"/>
                    <a:pt x="50" y="0"/>
                    <a:pt x="51" y="1"/>
                  </a:cubicBezTo>
                  <a:cubicBezTo>
                    <a:pt x="52" y="2"/>
                    <a:pt x="53" y="3"/>
                    <a:pt x="52" y="4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4" y="77"/>
                    <a:pt x="4" y="77"/>
                    <a:pt x="3" y="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Freeform 72"/>
            <p:cNvSpPr/>
            <p:nvPr/>
          </p:nvSpPr>
          <p:spPr bwMode="auto">
            <a:xfrm>
              <a:off x="694454" y="1254778"/>
              <a:ext cx="74050" cy="105785"/>
            </a:xfrm>
            <a:custGeom>
              <a:avLst/>
              <a:gdLst>
                <a:gd name="T0" fmla="*/ 3 w 53"/>
                <a:gd name="T1" fmla="*/ 76 h 76"/>
                <a:gd name="T2" fmla="*/ 2 w 53"/>
                <a:gd name="T3" fmla="*/ 76 h 76"/>
                <a:gd name="T4" fmla="*/ 1 w 53"/>
                <a:gd name="T5" fmla="*/ 73 h 76"/>
                <a:gd name="T6" fmla="*/ 48 w 53"/>
                <a:gd name="T7" fmla="*/ 1 h 76"/>
                <a:gd name="T8" fmla="*/ 51 w 53"/>
                <a:gd name="T9" fmla="*/ 0 h 76"/>
                <a:gd name="T10" fmla="*/ 52 w 53"/>
                <a:gd name="T11" fmla="*/ 4 h 76"/>
                <a:gd name="T12" fmla="*/ 5 w 53"/>
                <a:gd name="T13" fmla="*/ 75 h 76"/>
                <a:gd name="T14" fmla="*/ 3 w 53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6">
                  <a:moveTo>
                    <a:pt x="3" y="76"/>
                  </a:moveTo>
                  <a:cubicBezTo>
                    <a:pt x="3" y="76"/>
                    <a:pt x="2" y="76"/>
                    <a:pt x="2" y="76"/>
                  </a:cubicBezTo>
                  <a:cubicBezTo>
                    <a:pt x="1" y="75"/>
                    <a:pt x="0" y="74"/>
                    <a:pt x="1" y="7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9" y="0"/>
                    <a:pt x="50" y="0"/>
                    <a:pt x="51" y="0"/>
                  </a:cubicBezTo>
                  <a:cubicBezTo>
                    <a:pt x="52" y="1"/>
                    <a:pt x="53" y="2"/>
                    <a:pt x="52" y="4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5" y="76"/>
                    <a:pt x="4" y="76"/>
                    <a:pt x="3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Freeform 73"/>
            <p:cNvSpPr/>
            <p:nvPr/>
          </p:nvSpPr>
          <p:spPr bwMode="auto">
            <a:xfrm>
              <a:off x="1420258" y="1116670"/>
              <a:ext cx="106961" cy="72874"/>
            </a:xfrm>
            <a:custGeom>
              <a:avLst/>
              <a:gdLst>
                <a:gd name="T0" fmla="*/ 75 w 77"/>
                <a:gd name="T1" fmla="*/ 52 h 52"/>
                <a:gd name="T2" fmla="*/ 73 w 77"/>
                <a:gd name="T3" fmla="*/ 51 h 52"/>
                <a:gd name="T4" fmla="*/ 2 w 77"/>
                <a:gd name="T5" fmla="*/ 4 h 52"/>
                <a:gd name="T6" fmla="*/ 1 w 77"/>
                <a:gd name="T7" fmla="*/ 1 h 52"/>
                <a:gd name="T8" fmla="*/ 4 w 77"/>
                <a:gd name="T9" fmla="*/ 0 h 52"/>
                <a:gd name="T10" fmla="*/ 76 w 77"/>
                <a:gd name="T11" fmla="*/ 47 h 52"/>
                <a:gd name="T12" fmla="*/ 77 w 77"/>
                <a:gd name="T13" fmla="*/ 51 h 52"/>
                <a:gd name="T14" fmla="*/ 75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5" y="52"/>
                  </a:moveTo>
                  <a:cubicBezTo>
                    <a:pt x="74" y="52"/>
                    <a:pt x="74" y="52"/>
                    <a:pt x="73" y="5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7" y="48"/>
                    <a:pt x="77" y="50"/>
                    <a:pt x="77" y="51"/>
                  </a:cubicBezTo>
                  <a:cubicBezTo>
                    <a:pt x="76" y="51"/>
                    <a:pt x="75" y="52"/>
                    <a:pt x="75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Freeform 74"/>
            <p:cNvSpPr/>
            <p:nvPr/>
          </p:nvSpPr>
          <p:spPr bwMode="auto">
            <a:xfrm>
              <a:off x="523435" y="528974"/>
              <a:ext cx="106961" cy="72287"/>
            </a:xfrm>
            <a:custGeom>
              <a:avLst/>
              <a:gdLst>
                <a:gd name="T0" fmla="*/ 74 w 77"/>
                <a:gd name="T1" fmla="*/ 52 h 52"/>
                <a:gd name="T2" fmla="*/ 73 w 77"/>
                <a:gd name="T3" fmla="*/ 52 h 52"/>
                <a:gd name="T4" fmla="*/ 1 w 77"/>
                <a:gd name="T5" fmla="*/ 5 h 52"/>
                <a:gd name="T6" fmla="*/ 1 w 77"/>
                <a:gd name="T7" fmla="*/ 1 h 52"/>
                <a:gd name="T8" fmla="*/ 4 w 77"/>
                <a:gd name="T9" fmla="*/ 1 h 52"/>
                <a:gd name="T10" fmla="*/ 76 w 77"/>
                <a:gd name="T11" fmla="*/ 48 h 52"/>
                <a:gd name="T12" fmla="*/ 76 w 77"/>
                <a:gd name="T13" fmla="*/ 51 h 52"/>
                <a:gd name="T14" fmla="*/ 74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4" y="52"/>
                  </a:moveTo>
                  <a:cubicBezTo>
                    <a:pt x="74" y="52"/>
                    <a:pt x="73" y="52"/>
                    <a:pt x="73" y="52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7" y="48"/>
                    <a:pt x="77" y="50"/>
                    <a:pt x="76" y="51"/>
                  </a:cubicBezTo>
                  <a:cubicBezTo>
                    <a:pt x="76" y="52"/>
                    <a:pt x="75" y="52"/>
                    <a:pt x="74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Freeform 75"/>
            <p:cNvSpPr/>
            <p:nvPr/>
          </p:nvSpPr>
          <p:spPr bwMode="auto">
            <a:xfrm>
              <a:off x="1314473" y="383814"/>
              <a:ext cx="80514" cy="101671"/>
            </a:xfrm>
            <a:custGeom>
              <a:avLst/>
              <a:gdLst>
                <a:gd name="T0" fmla="*/ 2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3 w 58"/>
                <a:gd name="T7" fmla="*/ 2 h 73"/>
                <a:gd name="T8" fmla="*/ 57 w 58"/>
                <a:gd name="T9" fmla="*/ 1 h 73"/>
                <a:gd name="T10" fmla="*/ 57 w 58"/>
                <a:gd name="T11" fmla="*/ 4 h 73"/>
                <a:gd name="T12" fmla="*/ 4 w 58"/>
                <a:gd name="T13" fmla="*/ 72 h 73"/>
                <a:gd name="T14" fmla="*/ 2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2" y="73"/>
                  </a:moveTo>
                  <a:cubicBezTo>
                    <a:pt x="2" y="73"/>
                    <a:pt x="1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3"/>
                    <a:pt x="57" y="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3"/>
                    <a:pt x="3" y="73"/>
                    <a:pt x="2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Freeform 76"/>
            <p:cNvSpPr/>
            <p:nvPr/>
          </p:nvSpPr>
          <p:spPr bwMode="auto">
            <a:xfrm>
              <a:off x="655666" y="1231270"/>
              <a:ext cx="80514" cy="101671"/>
            </a:xfrm>
            <a:custGeom>
              <a:avLst/>
              <a:gdLst>
                <a:gd name="T0" fmla="*/ 3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4 w 58"/>
                <a:gd name="T7" fmla="*/ 2 h 73"/>
                <a:gd name="T8" fmla="*/ 57 w 58"/>
                <a:gd name="T9" fmla="*/ 1 h 73"/>
                <a:gd name="T10" fmla="*/ 57 w 58"/>
                <a:gd name="T11" fmla="*/ 5 h 73"/>
                <a:gd name="T12" fmla="*/ 5 w 58"/>
                <a:gd name="T13" fmla="*/ 72 h 73"/>
                <a:gd name="T14" fmla="*/ 3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3" y="73"/>
                  </a:moveTo>
                  <a:cubicBezTo>
                    <a:pt x="2" y="73"/>
                    <a:pt x="2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4"/>
                    <a:pt x="57" y="5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4" y="73"/>
                    <a:pt x="4" y="73"/>
                    <a:pt x="3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Freeform 77"/>
            <p:cNvSpPr/>
            <p:nvPr/>
          </p:nvSpPr>
          <p:spPr bwMode="auto">
            <a:xfrm>
              <a:off x="1397925" y="1147818"/>
              <a:ext cx="101671" cy="80514"/>
            </a:xfrm>
            <a:custGeom>
              <a:avLst/>
              <a:gdLst>
                <a:gd name="T0" fmla="*/ 70 w 73"/>
                <a:gd name="T1" fmla="*/ 58 h 58"/>
                <a:gd name="T2" fmla="*/ 69 w 73"/>
                <a:gd name="T3" fmla="*/ 57 h 58"/>
                <a:gd name="T4" fmla="*/ 1 w 73"/>
                <a:gd name="T5" fmla="*/ 5 h 58"/>
                <a:gd name="T6" fmla="*/ 1 w 73"/>
                <a:gd name="T7" fmla="*/ 1 h 58"/>
                <a:gd name="T8" fmla="*/ 4 w 73"/>
                <a:gd name="T9" fmla="*/ 1 h 58"/>
                <a:gd name="T10" fmla="*/ 72 w 73"/>
                <a:gd name="T11" fmla="*/ 54 h 58"/>
                <a:gd name="T12" fmla="*/ 72 w 73"/>
                <a:gd name="T13" fmla="*/ 57 h 58"/>
                <a:gd name="T14" fmla="*/ 70 w 73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8">
                  <a:moveTo>
                    <a:pt x="70" y="58"/>
                  </a:moveTo>
                  <a:cubicBezTo>
                    <a:pt x="70" y="58"/>
                    <a:pt x="69" y="58"/>
                    <a:pt x="69" y="5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3" y="55"/>
                    <a:pt x="73" y="56"/>
                    <a:pt x="72" y="57"/>
                  </a:cubicBezTo>
                  <a:cubicBezTo>
                    <a:pt x="72" y="58"/>
                    <a:pt x="71" y="58"/>
                    <a:pt x="7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Freeform 78"/>
            <p:cNvSpPr/>
            <p:nvPr/>
          </p:nvSpPr>
          <p:spPr bwMode="auto">
            <a:xfrm>
              <a:off x="551057" y="489599"/>
              <a:ext cx="101671" cy="79927"/>
            </a:xfrm>
            <a:custGeom>
              <a:avLst/>
              <a:gdLst>
                <a:gd name="T0" fmla="*/ 70 w 73"/>
                <a:gd name="T1" fmla="*/ 57 h 57"/>
                <a:gd name="T2" fmla="*/ 69 w 73"/>
                <a:gd name="T3" fmla="*/ 57 h 57"/>
                <a:gd name="T4" fmla="*/ 1 w 73"/>
                <a:gd name="T5" fmla="*/ 4 h 57"/>
                <a:gd name="T6" fmla="*/ 1 w 73"/>
                <a:gd name="T7" fmla="*/ 1 h 57"/>
                <a:gd name="T8" fmla="*/ 4 w 73"/>
                <a:gd name="T9" fmla="*/ 0 h 57"/>
                <a:gd name="T10" fmla="*/ 72 w 73"/>
                <a:gd name="T11" fmla="*/ 53 h 57"/>
                <a:gd name="T12" fmla="*/ 72 w 73"/>
                <a:gd name="T13" fmla="*/ 56 h 57"/>
                <a:gd name="T14" fmla="*/ 70 w 73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7">
                  <a:moveTo>
                    <a:pt x="70" y="57"/>
                  </a:moveTo>
                  <a:cubicBezTo>
                    <a:pt x="70" y="57"/>
                    <a:pt x="69" y="57"/>
                    <a:pt x="69" y="57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3" y="54"/>
                    <a:pt x="73" y="55"/>
                    <a:pt x="72" y="56"/>
                  </a:cubicBezTo>
                  <a:cubicBezTo>
                    <a:pt x="72" y="57"/>
                    <a:pt x="71" y="57"/>
                    <a:pt x="70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8" name="组合 77"/>
          <p:cNvGrpSpPr/>
          <p:nvPr userDrawn="1"/>
        </p:nvGrpSpPr>
        <p:grpSpPr>
          <a:xfrm>
            <a:off x="639311" y="440972"/>
            <a:ext cx="767917" cy="839513"/>
            <a:chOff x="698568" y="473144"/>
            <a:chExt cx="712287" cy="778696"/>
          </a:xfrm>
        </p:grpSpPr>
        <p:sp>
          <p:nvSpPr>
            <p:cNvPr id="79" name="Freeform 79"/>
            <p:cNvSpPr/>
            <p:nvPr/>
          </p:nvSpPr>
          <p:spPr bwMode="auto">
            <a:xfrm>
              <a:off x="1022388" y="473144"/>
              <a:ext cx="388467" cy="778696"/>
            </a:xfrm>
            <a:custGeom>
              <a:avLst/>
              <a:gdLst>
                <a:gd name="T0" fmla="*/ 0 w 279"/>
                <a:gd name="T1" fmla="*/ 0 h 559"/>
                <a:gd name="T2" fmla="*/ 279 w 279"/>
                <a:gd name="T3" fmla="*/ 279 h 559"/>
                <a:gd name="T4" fmla="*/ 0 w 279"/>
                <a:gd name="T5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" h="559">
                  <a:moveTo>
                    <a:pt x="0" y="0"/>
                  </a:moveTo>
                  <a:cubicBezTo>
                    <a:pt x="154" y="0"/>
                    <a:pt x="279" y="125"/>
                    <a:pt x="279" y="279"/>
                  </a:cubicBezTo>
                  <a:cubicBezTo>
                    <a:pt x="279" y="434"/>
                    <a:pt x="154" y="559"/>
                    <a:pt x="0" y="55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Oval 80"/>
            <p:cNvSpPr>
              <a:spLocks noChangeArrowheads="1"/>
            </p:cNvSpPr>
            <p:nvPr/>
          </p:nvSpPr>
          <p:spPr bwMode="auto">
            <a:xfrm>
              <a:off x="698568" y="534697"/>
              <a:ext cx="649991" cy="6520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81" name="文本框 80"/>
          <p:cNvSpPr txBox="1"/>
          <p:nvPr userDrawn="1"/>
        </p:nvSpPr>
        <p:spPr>
          <a:xfrm>
            <a:off x="609992" y="537563"/>
            <a:ext cx="82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05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0.xml"/><Relationship Id="rId6" Type="http://schemas.openxmlformats.org/officeDocument/2006/relationships/slideLayout" Target="../slideLayouts/slideLayout5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1.xml"/><Relationship Id="rId6" Type="http://schemas.openxmlformats.org/officeDocument/2006/relationships/slideLayout" Target="../slideLayouts/slideLayout5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2.xml"/><Relationship Id="rId6" Type="http://schemas.openxmlformats.org/officeDocument/2006/relationships/slideLayout" Target="../slideLayouts/slideLayout5.xml"/><Relationship Id="rId5" Type="http://schemas.microsoft.com/office/2007/relationships/diagramDrawing" Target="../diagrams/drawing4.xml"/><Relationship Id="rId4" Type="http://schemas.openxmlformats.org/officeDocument/2006/relationships/diagramColors" Target="../diagrams/colors4.xml"/><Relationship Id="rId3" Type="http://schemas.openxmlformats.org/officeDocument/2006/relationships/diagramQuickStyle" Target="../diagrams/quickStyle4.xml"/><Relationship Id="rId2" Type="http://schemas.openxmlformats.org/officeDocument/2006/relationships/diagramLayout" Target="../diagrams/layout4.xml"/><Relationship Id="rId1" Type="http://schemas.openxmlformats.org/officeDocument/2006/relationships/diagramData" Target="../diagrams/data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7.xml"/><Relationship Id="rId6" Type="http://schemas.openxmlformats.org/officeDocument/2006/relationships/slideLayout" Target="../slideLayouts/slideLayout5.xml"/><Relationship Id="rId5" Type="http://schemas.microsoft.com/office/2007/relationships/diagramDrawing" Target="../diagrams/drawing5.xml"/><Relationship Id="rId4" Type="http://schemas.openxmlformats.org/officeDocument/2006/relationships/diagramColors" Target="../diagrams/colors5.xml"/><Relationship Id="rId3" Type="http://schemas.openxmlformats.org/officeDocument/2006/relationships/diagramQuickStyle" Target="../diagrams/quickStyle5.xml"/><Relationship Id="rId2" Type="http://schemas.openxmlformats.org/officeDocument/2006/relationships/diagramLayout" Target="../diagrams/layout5.xml"/><Relationship Id="rId1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8.xml"/><Relationship Id="rId6" Type="http://schemas.openxmlformats.org/officeDocument/2006/relationships/slideLayout" Target="../slideLayouts/slideLayout5.xml"/><Relationship Id="rId5" Type="http://schemas.microsoft.com/office/2007/relationships/diagramDrawing" Target="../diagrams/drawing6.xml"/><Relationship Id="rId4" Type="http://schemas.openxmlformats.org/officeDocument/2006/relationships/diagramColors" Target="../diagrams/colors6.xml"/><Relationship Id="rId3" Type="http://schemas.openxmlformats.org/officeDocument/2006/relationships/diagramQuickStyle" Target="../diagrams/quickStyle6.xml"/><Relationship Id="rId2" Type="http://schemas.openxmlformats.org/officeDocument/2006/relationships/diagramLayout" Target="../diagrams/layout6.xml"/><Relationship Id="rId1" Type="http://schemas.openxmlformats.org/officeDocument/2006/relationships/diagramData" Target="../diagrams/data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6.xml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6.xml"/><Relationship Id="rId1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2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8.xml"/><Relationship Id="rId6" Type="http://schemas.openxmlformats.org/officeDocument/2006/relationships/slideLayout" Target="../slideLayouts/slideLayout4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4877526" y="1602247"/>
            <a:ext cx="6963229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85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</a:t>
            </a:r>
            <a:r>
              <a:rPr lang="zh-CN" altLang="en-US" sz="85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培训</a:t>
            </a:r>
            <a:endParaRPr lang="zh-CN" altLang="en-US" sz="85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0" name="组合 19"/>
          <p:cNvGrpSpPr/>
          <p:nvPr/>
        </p:nvGrpSpPr>
        <p:grpSpPr>
          <a:xfrm>
            <a:off x="6289553" y="3226384"/>
            <a:ext cx="3530917" cy="563246"/>
            <a:chOff x="4000158" y="4211498"/>
            <a:chExt cx="3087289" cy="444631"/>
          </a:xfrm>
        </p:grpSpPr>
        <p:sp>
          <p:nvSpPr>
            <p:cNvPr id="21" name="矩形 20"/>
            <p:cNvSpPr/>
            <p:nvPr/>
          </p:nvSpPr>
          <p:spPr>
            <a:xfrm>
              <a:off x="4000158" y="4211498"/>
              <a:ext cx="3087289" cy="444631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  <a:effectLst>
              <a:outerShdw blurRad="76200" dist="25400" dir="18900000" sx="101000" sy="101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4031961" y="4219177"/>
              <a:ext cx="2987084" cy="413034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chemeClr val="bg1">
                      <a:lumMod val="95000"/>
                    </a:schemeClr>
                  </a:solidFill>
                  <a:cs typeface="+mn-ea"/>
                  <a:sym typeface="+mn-lt"/>
                </a:rPr>
                <a:t>人力资源部培训课程</a:t>
              </a:r>
              <a:endParaRPr lang="en-US" altLang="zh-CN" sz="2800" dirty="0">
                <a:solidFill>
                  <a:schemeClr val="bg1">
                    <a:lumMod val="9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7031563" y="4298606"/>
            <a:ext cx="2046888" cy="435063"/>
            <a:chOff x="6169906" y="5827082"/>
            <a:chExt cx="2062233" cy="438324"/>
          </a:xfrm>
        </p:grpSpPr>
        <p:sp>
          <p:nvSpPr>
            <p:cNvPr id="19" name="圆角矩形 18"/>
            <p:cNvSpPr/>
            <p:nvPr/>
          </p:nvSpPr>
          <p:spPr>
            <a:xfrm>
              <a:off x="6169906" y="5827082"/>
              <a:ext cx="2062233" cy="438324"/>
            </a:xfrm>
            <a:prstGeom prst="roundRect">
              <a:avLst>
                <a:gd name="adj" fmla="val 50000"/>
              </a:avLst>
            </a:prstGeom>
            <a:noFill/>
            <a:ln w="952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 dirty="0"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6449903" y="5871603"/>
              <a:ext cx="271124" cy="349283"/>
              <a:chOff x="969663" y="1834355"/>
              <a:chExt cx="778176" cy="1002508"/>
            </a:xfrm>
            <a:solidFill>
              <a:schemeClr val="bg1"/>
            </a:solidFill>
          </p:grpSpPr>
          <p:sp>
            <p:nvSpPr>
              <p:cNvPr id="25" name="Freeform 5"/>
              <p:cNvSpPr/>
              <p:nvPr/>
            </p:nvSpPr>
            <p:spPr bwMode="auto">
              <a:xfrm>
                <a:off x="1425576" y="2305050"/>
                <a:ext cx="288925" cy="425450"/>
              </a:xfrm>
              <a:custGeom>
                <a:avLst/>
                <a:gdLst>
                  <a:gd name="T0" fmla="*/ 46 w 76"/>
                  <a:gd name="T1" fmla="*/ 76 h 112"/>
                  <a:gd name="T2" fmla="*/ 46 w 76"/>
                  <a:gd name="T3" fmla="*/ 70 h 112"/>
                  <a:gd name="T4" fmla="*/ 76 w 76"/>
                  <a:gd name="T5" fmla="*/ 70 h 112"/>
                  <a:gd name="T6" fmla="*/ 76 w 76"/>
                  <a:gd name="T7" fmla="*/ 65 h 112"/>
                  <a:gd name="T8" fmla="*/ 46 w 76"/>
                  <a:gd name="T9" fmla="*/ 65 h 112"/>
                  <a:gd name="T10" fmla="*/ 46 w 76"/>
                  <a:gd name="T11" fmla="*/ 59 h 112"/>
                  <a:gd name="T12" fmla="*/ 76 w 76"/>
                  <a:gd name="T13" fmla="*/ 59 h 112"/>
                  <a:gd name="T14" fmla="*/ 76 w 76"/>
                  <a:gd name="T15" fmla="*/ 53 h 112"/>
                  <a:gd name="T16" fmla="*/ 46 w 76"/>
                  <a:gd name="T17" fmla="*/ 53 h 112"/>
                  <a:gd name="T18" fmla="*/ 46 w 76"/>
                  <a:gd name="T19" fmla="*/ 47 h 112"/>
                  <a:gd name="T20" fmla="*/ 76 w 76"/>
                  <a:gd name="T21" fmla="*/ 47 h 112"/>
                  <a:gd name="T22" fmla="*/ 76 w 76"/>
                  <a:gd name="T23" fmla="*/ 41 h 112"/>
                  <a:gd name="T24" fmla="*/ 46 w 76"/>
                  <a:gd name="T25" fmla="*/ 41 h 112"/>
                  <a:gd name="T26" fmla="*/ 46 w 76"/>
                  <a:gd name="T27" fmla="*/ 35 h 112"/>
                  <a:gd name="T28" fmla="*/ 76 w 76"/>
                  <a:gd name="T29" fmla="*/ 35 h 112"/>
                  <a:gd name="T30" fmla="*/ 38 w 76"/>
                  <a:gd name="T31" fmla="*/ 0 h 112"/>
                  <a:gd name="T32" fmla="*/ 0 w 76"/>
                  <a:gd name="T33" fmla="*/ 35 h 112"/>
                  <a:gd name="T34" fmla="*/ 30 w 76"/>
                  <a:gd name="T35" fmla="*/ 35 h 112"/>
                  <a:gd name="T36" fmla="*/ 30 w 76"/>
                  <a:gd name="T37" fmla="*/ 41 h 112"/>
                  <a:gd name="T38" fmla="*/ 0 w 76"/>
                  <a:gd name="T39" fmla="*/ 41 h 112"/>
                  <a:gd name="T40" fmla="*/ 0 w 76"/>
                  <a:gd name="T41" fmla="*/ 47 h 112"/>
                  <a:gd name="T42" fmla="*/ 30 w 76"/>
                  <a:gd name="T43" fmla="*/ 47 h 112"/>
                  <a:gd name="T44" fmla="*/ 30 w 76"/>
                  <a:gd name="T45" fmla="*/ 53 h 112"/>
                  <a:gd name="T46" fmla="*/ 0 w 76"/>
                  <a:gd name="T47" fmla="*/ 53 h 112"/>
                  <a:gd name="T48" fmla="*/ 0 w 76"/>
                  <a:gd name="T49" fmla="*/ 59 h 112"/>
                  <a:gd name="T50" fmla="*/ 30 w 76"/>
                  <a:gd name="T51" fmla="*/ 59 h 112"/>
                  <a:gd name="T52" fmla="*/ 30 w 76"/>
                  <a:gd name="T53" fmla="*/ 65 h 112"/>
                  <a:gd name="T54" fmla="*/ 0 w 76"/>
                  <a:gd name="T55" fmla="*/ 65 h 112"/>
                  <a:gd name="T56" fmla="*/ 0 w 76"/>
                  <a:gd name="T57" fmla="*/ 70 h 112"/>
                  <a:gd name="T58" fmla="*/ 30 w 76"/>
                  <a:gd name="T59" fmla="*/ 70 h 112"/>
                  <a:gd name="T60" fmla="*/ 30 w 76"/>
                  <a:gd name="T61" fmla="*/ 76 h 112"/>
                  <a:gd name="T62" fmla="*/ 0 w 76"/>
                  <a:gd name="T63" fmla="*/ 76 h 112"/>
                  <a:gd name="T64" fmla="*/ 38 w 76"/>
                  <a:gd name="T65" fmla="*/ 112 h 112"/>
                  <a:gd name="T66" fmla="*/ 76 w 76"/>
                  <a:gd name="T67" fmla="*/ 76 h 112"/>
                  <a:gd name="T68" fmla="*/ 46 w 76"/>
                  <a:gd name="T69" fmla="*/ 76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6" h="112">
                    <a:moveTo>
                      <a:pt x="46" y="76"/>
                    </a:moveTo>
                    <a:cubicBezTo>
                      <a:pt x="46" y="70"/>
                      <a:pt x="46" y="70"/>
                      <a:pt x="46" y="70"/>
                    </a:cubicBezTo>
                    <a:cubicBezTo>
                      <a:pt x="76" y="70"/>
                      <a:pt x="76" y="70"/>
                      <a:pt x="76" y="70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6" y="59"/>
                      <a:pt x="46" y="59"/>
                      <a:pt x="46" y="59"/>
                    </a:cubicBezTo>
                    <a:cubicBezTo>
                      <a:pt x="76" y="59"/>
                      <a:pt x="76" y="59"/>
                      <a:pt x="76" y="59"/>
                    </a:cubicBezTo>
                    <a:cubicBezTo>
                      <a:pt x="76" y="53"/>
                      <a:pt x="76" y="53"/>
                      <a:pt x="76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47"/>
                      <a:pt x="46" y="47"/>
                      <a:pt x="46" y="47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6" y="41"/>
                      <a:pt x="76" y="41"/>
                      <a:pt x="76" y="41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5" y="16"/>
                      <a:pt x="58" y="0"/>
                      <a:pt x="38" y="0"/>
                    </a:cubicBezTo>
                    <a:cubicBezTo>
                      <a:pt x="18" y="0"/>
                      <a:pt x="2" y="16"/>
                      <a:pt x="0" y="35"/>
                    </a:cubicBezTo>
                    <a:cubicBezTo>
                      <a:pt x="30" y="35"/>
                      <a:pt x="30" y="35"/>
                      <a:pt x="30" y="35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53"/>
                      <a:pt x="30" y="53"/>
                      <a:pt x="30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2" y="96"/>
                      <a:pt x="18" y="112"/>
                      <a:pt x="38" y="112"/>
                    </a:cubicBezTo>
                    <a:cubicBezTo>
                      <a:pt x="58" y="112"/>
                      <a:pt x="75" y="96"/>
                      <a:pt x="76" y="76"/>
                    </a:cubicBezTo>
                    <a:lnTo>
                      <a:pt x="46" y="7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6" name="Freeform 6"/>
              <p:cNvSpPr/>
              <p:nvPr/>
            </p:nvSpPr>
            <p:spPr bwMode="auto">
              <a:xfrm>
                <a:off x="1390651" y="2600325"/>
                <a:ext cx="357188" cy="236538"/>
              </a:xfrm>
              <a:custGeom>
                <a:avLst/>
                <a:gdLst>
                  <a:gd name="T0" fmla="*/ 94 w 94"/>
                  <a:gd name="T1" fmla="*/ 0 h 62"/>
                  <a:gd name="T2" fmla="*/ 87 w 94"/>
                  <a:gd name="T3" fmla="*/ 0 h 62"/>
                  <a:gd name="T4" fmla="*/ 47 w 94"/>
                  <a:gd name="T5" fmla="*/ 37 h 62"/>
                  <a:gd name="T6" fmla="*/ 7 w 94"/>
                  <a:gd name="T7" fmla="*/ 0 h 62"/>
                  <a:gd name="T8" fmla="*/ 0 w 94"/>
                  <a:gd name="T9" fmla="*/ 0 h 62"/>
                  <a:gd name="T10" fmla="*/ 41 w 94"/>
                  <a:gd name="T11" fmla="*/ 43 h 62"/>
                  <a:gd name="T12" fmla="*/ 41 w 94"/>
                  <a:gd name="T13" fmla="*/ 52 h 62"/>
                  <a:gd name="T14" fmla="*/ 29 w 94"/>
                  <a:gd name="T15" fmla="*/ 52 h 62"/>
                  <a:gd name="T16" fmla="*/ 26 w 94"/>
                  <a:gd name="T17" fmla="*/ 55 h 62"/>
                  <a:gd name="T18" fmla="*/ 26 w 94"/>
                  <a:gd name="T19" fmla="*/ 59 h 62"/>
                  <a:gd name="T20" fmla="*/ 29 w 94"/>
                  <a:gd name="T21" fmla="*/ 62 h 62"/>
                  <a:gd name="T22" fmla="*/ 65 w 94"/>
                  <a:gd name="T23" fmla="*/ 62 h 62"/>
                  <a:gd name="T24" fmla="*/ 68 w 94"/>
                  <a:gd name="T25" fmla="*/ 59 h 62"/>
                  <a:gd name="T26" fmla="*/ 68 w 94"/>
                  <a:gd name="T27" fmla="*/ 55 h 62"/>
                  <a:gd name="T28" fmla="*/ 65 w 94"/>
                  <a:gd name="T29" fmla="*/ 52 h 62"/>
                  <a:gd name="T30" fmla="*/ 53 w 94"/>
                  <a:gd name="T31" fmla="*/ 52 h 62"/>
                  <a:gd name="T32" fmla="*/ 53 w 94"/>
                  <a:gd name="T33" fmla="*/ 43 h 62"/>
                  <a:gd name="T34" fmla="*/ 94 w 94"/>
                  <a:gd name="T3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4" h="62">
                    <a:moveTo>
                      <a:pt x="94" y="0"/>
                    </a:moveTo>
                    <a:cubicBezTo>
                      <a:pt x="87" y="0"/>
                      <a:pt x="87" y="0"/>
                      <a:pt x="87" y="0"/>
                    </a:cubicBezTo>
                    <a:cubicBezTo>
                      <a:pt x="85" y="20"/>
                      <a:pt x="68" y="37"/>
                      <a:pt x="47" y="37"/>
                    </a:cubicBezTo>
                    <a:cubicBezTo>
                      <a:pt x="26" y="37"/>
                      <a:pt x="9" y="2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2"/>
                      <a:pt x="19" y="41"/>
                      <a:pt x="41" y="43"/>
                    </a:cubicBezTo>
                    <a:cubicBezTo>
                      <a:pt x="41" y="52"/>
                      <a:pt x="41" y="52"/>
                      <a:pt x="41" y="52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8" y="52"/>
                      <a:pt x="26" y="53"/>
                      <a:pt x="26" y="55"/>
                    </a:cubicBezTo>
                    <a:cubicBezTo>
                      <a:pt x="26" y="59"/>
                      <a:pt x="26" y="59"/>
                      <a:pt x="26" y="59"/>
                    </a:cubicBezTo>
                    <a:cubicBezTo>
                      <a:pt x="26" y="61"/>
                      <a:pt x="28" y="62"/>
                      <a:pt x="29" y="62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7" y="62"/>
                      <a:pt x="68" y="61"/>
                      <a:pt x="68" y="59"/>
                    </a:cubicBezTo>
                    <a:cubicBezTo>
                      <a:pt x="68" y="55"/>
                      <a:pt x="68" y="55"/>
                      <a:pt x="68" y="55"/>
                    </a:cubicBezTo>
                    <a:cubicBezTo>
                      <a:pt x="68" y="53"/>
                      <a:pt x="67" y="52"/>
                      <a:pt x="65" y="52"/>
                    </a:cubicBezTo>
                    <a:cubicBezTo>
                      <a:pt x="53" y="52"/>
                      <a:pt x="53" y="52"/>
                      <a:pt x="53" y="52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75" y="41"/>
                      <a:pt x="93" y="22"/>
                      <a:pt x="94" y="0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cs typeface="+mn-ea"/>
                  <a:sym typeface="+mn-lt"/>
                </a:endParaRPr>
              </a:p>
            </p:txBody>
          </p:sp>
          <p:sp>
            <p:nvSpPr>
              <p:cNvPr id="27" name="Freeform 7"/>
              <p:cNvSpPr/>
              <p:nvPr/>
            </p:nvSpPr>
            <p:spPr bwMode="auto">
              <a:xfrm>
                <a:off x="969663" y="1834355"/>
                <a:ext cx="590550" cy="941388"/>
              </a:xfrm>
              <a:custGeom>
                <a:avLst/>
                <a:gdLst>
                  <a:gd name="T0" fmla="*/ 133 w 155"/>
                  <a:gd name="T1" fmla="*/ 245 h 248"/>
                  <a:gd name="T2" fmla="*/ 133 w 155"/>
                  <a:gd name="T3" fmla="*/ 241 h 248"/>
                  <a:gd name="T4" fmla="*/ 141 w 155"/>
                  <a:gd name="T5" fmla="*/ 232 h 248"/>
                  <a:gd name="T6" fmla="*/ 106 w 155"/>
                  <a:gd name="T7" fmla="*/ 186 h 248"/>
                  <a:gd name="T8" fmla="*/ 106 w 155"/>
                  <a:gd name="T9" fmla="*/ 180 h 248"/>
                  <a:gd name="T10" fmla="*/ 116 w 155"/>
                  <a:gd name="T11" fmla="*/ 180 h 248"/>
                  <a:gd name="T12" fmla="*/ 116 w 155"/>
                  <a:gd name="T13" fmla="*/ 179 h 248"/>
                  <a:gd name="T14" fmla="*/ 116 w 155"/>
                  <a:gd name="T15" fmla="*/ 179 h 248"/>
                  <a:gd name="T16" fmla="*/ 116 w 155"/>
                  <a:gd name="T17" fmla="*/ 149 h 248"/>
                  <a:gd name="T18" fmla="*/ 116 w 155"/>
                  <a:gd name="T19" fmla="*/ 149 h 248"/>
                  <a:gd name="T20" fmla="*/ 116 w 155"/>
                  <a:gd name="T21" fmla="*/ 143 h 248"/>
                  <a:gd name="T22" fmla="*/ 128 w 155"/>
                  <a:gd name="T23" fmla="*/ 116 h 248"/>
                  <a:gd name="T24" fmla="*/ 125 w 155"/>
                  <a:gd name="T25" fmla="*/ 114 h 248"/>
                  <a:gd name="T26" fmla="*/ 155 w 155"/>
                  <a:gd name="T27" fmla="*/ 62 h 248"/>
                  <a:gd name="T28" fmla="*/ 94 w 155"/>
                  <a:gd name="T29" fmla="*/ 0 h 248"/>
                  <a:gd name="T30" fmla="*/ 33 w 155"/>
                  <a:gd name="T31" fmla="*/ 62 h 248"/>
                  <a:gd name="T32" fmla="*/ 63 w 155"/>
                  <a:gd name="T33" fmla="*/ 114 h 248"/>
                  <a:gd name="T34" fmla="*/ 4 w 155"/>
                  <a:gd name="T35" fmla="*/ 218 h 248"/>
                  <a:gd name="T36" fmla="*/ 94 w 155"/>
                  <a:gd name="T37" fmla="*/ 248 h 248"/>
                  <a:gd name="T38" fmla="*/ 94 w 155"/>
                  <a:gd name="T39" fmla="*/ 248 h 248"/>
                  <a:gd name="T40" fmla="*/ 133 w 155"/>
                  <a:gd name="T41" fmla="*/ 246 h 248"/>
                  <a:gd name="T42" fmla="*/ 133 w 155"/>
                  <a:gd name="T43" fmla="*/ 245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5" h="248">
                    <a:moveTo>
                      <a:pt x="133" y="245"/>
                    </a:moveTo>
                    <a:cubicBezTo>
                      <a:pt x="133" y="241"/>
                      <a:pt x="133" y="241"/>
                      <a:pt x="133" y="241"/>
                    </a:cubicBezTo>
                    <a:cubicBezTo>
                      <a:pt x="133" y="236"/>
                      <a:pt x="136" y="232"/>
                      <a:pt x="141" y="232"/>
                    </a:cubicBezTo>
                    <a:cubicBezTo>
                      <a:pt x="122" y="225"/>
                      <a:pt x="108" y="207"/>
                      <a:pt x="106" y="186"/>
                    </a:cubicBezTo>
                    <a:cubicBezTo>
                      <a:pt x="106" y="180"/>
                      <a:pt x="106" y="180"/>
                      <a:pt x="106" y="180"/>
                    </a:cubicBezTo>
                    <a:cubicBezTo>
                      <a:pt x="116" y="180"/>
                      <a:pt x="116" y="180"/>
                      <a:pt x="116" y="180"/>
                    </a:cubicBezTo>
                    <a:cubicBezTo>
                      <a:pt x="116" y="179"/>
                      <a:pt x="116" y="179"/>
                      <a:pt x="116" y="179"/>
                    </a:cubicBezTo>
                    <a:cubicBezTo>
                      <a:pt x="116" y="179"/>
                      <a:pt x="116" y="179"/>
                      <a:pt x="116" y="179"/>
                    </a:cubicBezTo>
                    <a:cubicBezTo>
                      <a:pt x="116" y="149"/>
                      <a:pt x="116" y="149"/>
                      <a:pt x="116" y="149"/>
                    </a:cubicBezTo>
                    <a:cubicBezTo>
                      <a:pt x="116" y="149"/>
                      <a:pt x="116" y="149"/>
                      <a:pt x="116" y="149"/>
                    </a:cubicBezTo>
                    <a:cubicBezTo>
                      <a:pt x="116" y="143"/>
                      <a:pt x="116" y="143"/>
                      <a:pt x="116" y="143"/>
                    </a:cubicBezTo>
                    <a:cubicBezTo>
                      <a:pt x="117" y="132"/>
                      <a:pt x="121" y="123"/>
                      <a:pt x="128" y="116"/>
                    </a:cubicBezTo>
                    <a:cubicBezTo>
                      <a:pt x="127" y="115"/>
                      <a:pt x="126" y="115"/>
                      <a:pt x="125" y="114"/>
                    </a:cubicBezTo>
                    <a:cubicBezTo>
                      <a:pt x="143" y="104"/>
                      <a:pt x="155" y="84"/>
                      <a:pt x="155" y="62"/>
                    </a:cubicBezTo>
                    <a:cubicBezTo>
                      <a:pt x="155" y="28"/>
                      <a:pt x="128" y="1"/>
                      <a:pt x="94" y="0"/>
                    </a:cubicBezTo>
                    <a:cubicBezTo>
                      <a:pt x="60" y="0"/>
                      <a:pt x="33" y="28"/>
                      <a:pt x="33" y="62"/>
                    </a:cubicBezTo>
                    <a:cubicBezTo>
                      <a:pt x="33" y="84"/>
                      <a:pt x="45" y="104"/>
                      <a:pt x="63" y="114"/>
                    </a:cubicBezTo>
                    <a:cubicBezTo>
                      <a:pt x="45" y="122"/>
                      <a:pt x="0" y="148"/>
                      <a:pt x="4" y="218"/>
                    </a:cubicBezTo>
                    <a:cubicBezTo>
                      <a:pt x="4" y="218"/>
                      <a:pt x="2" y="247"/>
                      <a:pt x="94" y="248"/>
                    </a:cubicBezTo>
                    <a:cubicBezTo>
                      <a:pt x="94" y="248"/>
                      <a:pt x="94" y="248"/>
                      <a:pt x="94" y="248"/>
                    </a:cubicBezTo>
                    <a:cubicBezTo>
                      <a:pt x="109" y="248"/>
                      <a:pt x="122" y="247"/>
                      <a:pt x="133" y="246"/>
                    </a:cubicBezTo>
                    <a:cubicBezTo>
                      <a:pt x="133" y="245"/>
                      <a:pt x="133" y="245"/>
                      <a:pt x="133" y="24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 sz="2000">
                  <a:cs typeface="+mn-ea"/>
                  <a:sym typeface="+mn-lt"/>
                </a:endParaRPr>
              </a:p>
            </p:txBody>
          </p:sp>
        </p:grpSp>
        <p:sp>
          <p:nvSpPr>
            <p:cNvPr id="24" name="文本框 23"/>
            <p:cNvSpPr txBox="1"/>
            <p:nvPr/>
          </p:nvSpPr>
          <p:spPr>
            <a:xfrm>
              <a:off x="6619368" y="5860193"/>
              <a:ext cx="1261608" cy="37106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  </a:t>
              </a:r>
              <a:r>
                <a:rPr lang="en-US" altLang="zh-CN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PPTying</a:t>
              </a:r>
              <a:endPara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0162" y="2189387"/>
            <a:ext cx="6526550" cy="65265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图示 5"/>
          <p:cNvGraphicFramePr/>
          <p:nvPr/>
        </p:nvGraphicFramePr>
        <p:xfrm>
          <a:off x="2171960" y="1327358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133" name="圆角矩形 132"/>
          <p:cNvSpPr/>
          <p:nvPr/>
        </p:nvSpPr>
        <p:spPr>
          <a:xfrm>
            <a:off x="770060" y="512858"/>
            <a:ext cx="69261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4" name="组合 133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135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37" name="组合 136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42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3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4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5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6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7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8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9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0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1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2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3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4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5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6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7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8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9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0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1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2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3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4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5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6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7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8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9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0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1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2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3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4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5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6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7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8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9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0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1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2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3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4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5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6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7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8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99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0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1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2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3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4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5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6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7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8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09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0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1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2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13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38" name="组合 137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140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1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39" name="文本框 138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528061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时间管理的六项基本原则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24624" y="6561524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下载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http://www.1ppt.com/xiazai/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示 1"/>
          <p:cNvGraphicFramePr/>
          <p:nvPr/>
        </p:nvGraphicFramePr>
        <p:xfrm>
          <a:off x="2738340" y="951723"/>
          <a:ext cx="8629957" cy="5705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24" name="矩形 23"/>
          <p:cNvSpPr/>
          <p:nvPr/>
        </p:nvSpPr>
        <p:spPr>
          <a:xfrm>
            <a:off x="1941627" y="537563"/>
            <a:ext cx="203773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明确目标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36" name="组合 135"/>
          <p:cNvGrpSpPr/>
          <p:nvPr/>
        </p:nvGrpSpPr>
        <p:grpSpPr>
          <a:xfrm>
            <a:off x="4278947" y="2895115"/>
            <a:ext cx="1839949" cy="1774455"/>
            <a:chOff x="2418532" y="2474222"/>
            <a:chExt cx="2835368" cy="2835368"/>
          </a:xfrm>
        </p:grpSpPr>
        <p:sp>
          <p:nvSpPr>
            <p:cNvPr id="137" name="椭圆 136"/>
            <p:cNvSpPr/>
            <p:nvPr/>
          </p:nvSpPr>
          <p:spPr>
            <a:xfrm>
              <a:off x="2418532" y="2474222"/>
              <a:ext cx="2835368" cy="283536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2490782" y="3058880"/>
              <a:ext cx="2655997" cy="162290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zh-CN" altLang="en-US" sz="60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目标</a:t>
              </a:r>
              <a:endParaRPr lang="zh-CN" altLang="en-US" sz="6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图示 9"/>
          <p:cNvGraphicFramePr/>
          <p:nvPr/>
        </p:nvGraphicFramePr>
        <p:xfrm>
          <a:off x="1265694" y="1956244"/>
          <a:ext cx="9771224" cy="321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41" name="圆角矩形 40"/>
          <p:cNvSpPr/>
          <p:nvPr/>
        </p:nvSpPr>
        <p:spPr>
          <a:xfrm>
            <a:off x="770060" y="512858"/>
            <a:ext cx="67864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43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5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6" name="组合 45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53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2" name="文本框 51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526297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有计划有组织地进行工作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2259042" y="3918415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4158677" y="2514175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文本框 48"/>
          <p:cNvSpPr txBox="1"/>
          <p:nvPr/>
        </p:nvSpPr>
        <p:spPr>
          <a:xfrm>
            <a:off x="6136101" y="3918415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9574912" y="3963091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05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7968939" y="2517281"/>
            <a:ext cx="7873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7" name="椭圆 126"/>
          <p:cNvSpPr/>
          <p:nvPr/>
        </p:nvSpPr>
        <p:spPr>
          <a:xfrm>
            <a:off x="4265256" y="3454681"/>
            <a:ext cx="321785" cy="32178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28" name="组合 127"/>
          <p:cNvGrpSpPr/>
          <p:nvPr/>
        </p:nvGrpSpPr>
        <p:grpSpPr>
          <a:xfrm>
            <a:off x="5096598" y="2091788"/>
            <a:ext cx="2834340" cy="1419900"/>
            <a:chOff x="1587896" y="1797950"/>
            <a:chExt cx="2834340" cy="1419900"/>
          </a:xfrm>
        </p:grpSpPr>
        <p:sp>
          <p:nvSpPr>
            <p:cNvPr id="129" name="矩形 128"/>
            <p:cNvSpPr/>
            <p:nvPr/>
          </p:nvSpPr>
          <p:spPr>
            <a:xfrm>
              <a:off x="1587896" y="1930710"/>
              <a:ext cx="2834036" cy="12871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1588200" y="1797950"/>
              <a:ext cx="2834036" cy="1287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t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kern="1200" dirty="0" smtClean="0">
                  <a:cs typeface="+mn-ea"/>
                  <a:sym typeface="+mn-lt"/>
                </a:rPr>
                <a:t>将最佳途径转换成</a:t>
              </a:r>
              <a:r>
                <a:rPr lang="zh-CN" altLang="en-US" sz="2400" dirty="0" smtClean="0">
                  <a:cs typeface="+mn-ea"/>
                  <a:sym typeface="+mn-lt"/>
                </a:rPr>
                <a:t>月</a:t>
              </a:r>
              <a:r>
                <a:rPr lang="en-US" altLang="zh-CN" sz="2400" dirty="0" smtClean="0">
                  <a:cs typeface="+mn-ea"/>
                  <a:sym typeface="+mn-lt"/>
                </a:rPr>
                <a:t>/</a:t>
              </a:r>
              <a:r>
                <a:rPr lang="zh-CN" altLang="en-US" sz="2400" dirty="0" smtClean="0">
                  <a:cs typeface="+mn-ea"/>
                  <a:sym typeface="+mn-lt"/>
                </a:rPr>
                <a:t>周</a:t>
              </a:r>
              <a:r>
                <a:rPr lang="en-US" altLang="zh-CN" sz="2400" dirty="0" smtClean="0">
                  <a:cs typeface="+mn-ea"/>
                  <a:sym typeface="+mn-lt"/>
                </a:rPr>
                <a:t>/</a:t>
              </a:r>
              <a:r>
                <a:rPr lang="zh-CN" altLang="en-US" sz="2400" dirty="0" smtClean="0">
                  <a:cs typeface="+mn-ea"/>
                  <a:sym typeface="+mn-lt"/>
                </a:rPr>
                <a:t>日的工作事项</a:t>
              </a:r>
              <a:endParaRPr lang="zh-CN" altLang="en-US" sz="2400" kern="1200" dirty="0">
                <a:cs typeface="+mn-ea"/>
                <a:sym typeface="+mn-lt"/>
              </a:endParaRPr>
            </a:p>
          </p:txBody>
        </p:sp>
      </p:grpSp>
      <p:sp>
        <p:nvSpPr>
          <p:cNvPr id="131" name="椭圆 130"/>
          <p:cNvSpPr/>
          <p:nvPr/>
        </p:nvSpPr>
        <p:spPr>
          <a:xfrm>
            <a:off x="9643629" y="3378928"/>
            <a:ext cx="321785" cy="321785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32" name="组合 131"/>
          <p:cNvGrpSpPr/>
          <p:nvPr/>
        </p:nvGrpSpPr>
        <p:grpSpPr>
          <a:xfrm>
            <a:off x="8325543" y="2067875"/>
            <a:ext cx="3155821" cy="1386806"/>
            <a:chOff x="5305634" y="1716154"/>
            <a:chExt cx="3155821" cy="1386806"/>
          </a:xfrm>
        </p:grpSpPr>
        <p:sp>
          <p:nvSpPr>
            <p:cNvPr id="133" name="矩形 132"/>
            <p:cNvSpPr/>
            <p:nvPr/>
          </p:nvSpPr>
          <p:spPr>
            <a:xfrm>
              <a:off x="5627419" y="1815820"/>
              <a:ext cx="2834036" cy="12871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矩形 133"/>
            <p:cNvSpPr/>
            <p:nvPr/>
          </p:nvSpPr>
          <p:spPr>
            <a:xfrm>
              <a:off x="5305634" y="1716154"/>
              <a:ext cx="2834036" cy="12871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688" tIns="170688" rIns="170688" bIns="170688" numCol="1" spcCol="1270" anchor="b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2400" kern="1200" dirty="0" smtClean="0">
                  <a:cs typeface="+mn-ea"/>
                  <a:sym typeface="+mn-lt"/>
                </a:rPr>
                <a:t>定期检查</a:t>
              </a:r>
              <a:endParaRPr lang="zh-CN" altLang="en-US" sz="2400" kern="12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圆角矩形 42"/>
          <p:cNvSpPr/>
          <p:nvPr/>
        </p:nvSpPr>
        <p:spPr>
          <a:xfrm>
            <a:off x="770060" y="512858"/>
            <a:ext cx="59990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4" name="组合 43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45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2" name="组合 51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7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7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8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组合 52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55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4" name="文本框 53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分清工作的轻重缓急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6074108" y="2685372"/>
            <a:ext cx="5671431" cy="2426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6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您习惯的行事次序是什么？</a:t>
            </a:r>
            <a:endParaRPr lang="zh-CN" altLang="en-US" sz="6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650" y="1402289"/>
            <a:ext cx="5715798" cy="571579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泪滴形 190"/>
          <p:cNvSpPr/>
          <p:nvPr/>
        </p:nvSpPr>
        <p:spPr>
          <a:xfrm rot="5400000" flipH="1" flipV="1">
            <a:off x="5899368" y="4322966"/>
            <a:ext cx="1794023" cy="151356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0" name="泪滴形 189"/>
          <p:cNvSpPr/>
          <p:nvPr/>
        </p:nvSpPr>
        <p:spPr>
          <a:xfrm rot="16200000" flipV="1">
            <a:off x="4372252" y="4332171"/>
            <a:ext cx="1794023" cy="151356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9" name="泪滴形 188"/>
          <p:cNvSpPr/>
          <p:nvPr/>
        </p:nvSpPr>
        <p:spPr>
          <a:xfrm rot="16200000" flipH="1">
            <a:off x="5872089" y="2528943"/>
            <a:ext cx="1794023" cy="151356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泪滴形 2"/>
          <p:cNvSpPr/>
          <p:nvPr/>
        </p:nvSpPr>
        <p:spPr>
          <a:xfrm rot="5400000">
            <a:off x="4358528" y="2528943"/>
            <a:ext cx="1794023" cy="1513560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8" name="圆角矩形 107"/>
          <p:cNvSpPr/>
          <p:nvPr/>
        </p:nvSpPr>
        <p:spPr>
          <a:xfrm>
            <a:off x="770060" y="512858"/>
            <a:ext cx="59990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9" name="组合 108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110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12" name="组合 111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117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7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8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9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0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1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2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3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4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5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6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7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8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9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0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1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2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3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4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5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6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7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8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49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0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1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2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3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4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5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6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7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8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59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0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1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2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3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4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5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6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7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8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69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0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1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2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3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4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5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6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7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8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79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0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1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2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3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4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5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6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7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88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13" name="组合 112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115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14" name="文本框 113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分清工作的轻重缓急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109768" y="1305346"/>
            <a:ext cx="18325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Clr>
                <a:srgbClr val="003399"/>
              </a:buClr>
              <a:buSzPct val="80000"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工作重要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8190648" y="3607164"/>
            <a:ext cx="22365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工作不紧急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894650" y="6173121"/>
            <a:ext cx="2244525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marL="0" lvl="1">
              <a:buClr>
                <a:srgbClr val="003399"/>
              </a:buClr>
              <a:buSzPct val="80000"/>
            </a:pP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工作不重要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960025" y="3633484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工作紧急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21592" y="344881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buClr>
                <a:srgbClr val="003399"/>
              </a:buClr>
              <a:buSzPct val="80000"/>
            </a:pPr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既重要又紧急</a:t>
            </a:r>
            <a:endParaRPr lang="en-US" altLang="zh-CN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6016913" y="344881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重要但不紧急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4734852" y="4452795"/>
            <a:ext cx="125607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lvl="1" eaLnBrk="1" hangingPunct="1">
              <a:buClr>
                <a:srgbClr val="003399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不重要但紧急</a:t>
            </a:r>
            <a:endParaRPr lang="en-US" altLang="zh-CN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6046460" y="4420879"/>
            <a:ext cx="14998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marL="0" lvl="1" eaLnBrk="1" hangingPunct="1">
              <a:buClr>
                <a:srgbClr val="003399"/>
              </a:buClr>
              <a:buSzPct val="80000"/>
              <a:buFont typeface="Wingdings" panose="05000000000000000000" pitchFamily="2" charset="2"/>
              <a:buNone/>
            </a:pPr>
            <a:r>
              <a:rPr lang="zh-CN" altLang="en-US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不重要也不紧急</a:t>
            </a:r>
            <a:r>
              <a:rPr lang="en-US" altLang="zh-CN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endParaRPr lang="zh-CN" altLang="en-US" sz="1800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矩形 12"/>
          <p:cNvSpPr>
            <a:spLocks noChangeArrowheads="1"/>
          </p:cNvSpPr>
          <p:nvPr/>
        </p:nvSpPr>
        <p:spPr bwMode="auto">
          <a:xfrm>
            <a:off x="4787338" y="2617821"/>
            <a:ext cx="5887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矩形 13"/>
          <p:cNvSpPr>
            <a:spLocks noChangeArrowheads="1"/>
          </p:cNvSpPr>
          <p:nvPr/>
        </p:nvSpPr>
        <p:spPr bwMode="auto">
          <a:xfrm>
            <a:off x="6578592" y="2563173"/>
            <a:ext cx="49332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B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2" name="矩形 14"/>
          <p:cNvSpPr>
            <a:spLocks noChangeArrowheads="1"/>
          </p:cNvSpPr>
          <p:nvPr/>
        </p:nvSpPr>
        <p:spPr bwMode="auto">
          <a:xfrm>
            <a:off x="4904842" y="4967677"/>
            <a:ext cx="599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C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3" name="矩形 15"/>
          <p:cNvSpPr>
            <a:spLocks noChangeArrowheads="1"/>
          </p:cNvSpPr>
          <p:nvPr/>
        </p:nvSpPr>
        <p:spPr bwMode="auto">
          <a:xfrm>
            <a:off x="6640080" y="4967678"/>
            <a:ext cx="67197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D</a:t>
            </a:r>
            <a:endParaRPr lang="zh-CN" altLang="en-US" sz="48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圆角矩形 45"/>
          <p:cNvSpPr/>
          <p:nvPr/>
        </p:nvSpPr>
        <p:spPr>
          <a:xfrm>
            <a:off x="770060" y="512858"/>
            <a:ext cx="59990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48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5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组合 50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53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2" name="文本框 51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分清工作的轻重缓急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1477264" y="1736112"/>
            <a:ext cx="9544435" cy="4562047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903048" y="2783432"/>
            <a:ext cx="2296866" cy="985991"/>
            <a:chOff x="1903048" y="2783432"/>
            <a:chExt cx="2296866" cy="985991"/>
          </a:xfrm>
        </p:grpSpPr>
        <p:sp>
          <p:nvSpPr>
            <p:cNvPr id="26" name="圆角矩形 25"/>
            <p:cNvSpPr/>
            <p:nvPr/>
          </p:nvSpPr>
          <p:spPr>
            <a:xfrm>
              <a:off x="1903048" y="2783432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TextBox 13"/>
            <p:cNvSpPr txBox="1">
              <a:spLocks noChangeArrowheads="1"/>
            </p:cNvSpPr>
            <p:nvPr/>
          </p:nvSpPr>
          <p:spPr bwMode="auto">
            <a:xfrm>
              <a:off x="2117980" y="2859276"/>
              <a:ext cx="1867001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algn="just"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回复</a:t>
              </a:r>
              <a:r>
                <a:rPr lang="en-US" altLang="zh-CN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MSN</a:t>
              </a:r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上朋友的留言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038255" y="3954090"/>
            <a:ext cx="2296866" cy="985991"/>
            <a:chOff x="5038255" y="3954090"/>
            <a:chExt cx="2296866" cy="985991"/>
          </a:xfrm>
        </p:grpSpPr>
        <p:sp>
          <p:nvSpPr>
            <p:cNvPr id="30" name="圆角矩形 29"/>
            <p:cNvSpPr/>
            <p:nvPr/>
          </p:nvSpPr>
          <p:spPr>
            <a:xfrm>
              <a:off x="5038255" y="3954090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TextBox 14"/>
            <p:cNvSpPr txBox="1">
              <a:spLocks noChangeArrowheads="1"/>
            </p:cNvSpPr>
            <p:nvPr/>
          </p:nvSpPr>
          <p:spPr bwMode="auto">
            <a:xfrm>
              <a:off x="5321749" y="4035070"/>
              <a:ext cx="188556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场内有小朋友受伤了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8198079" y="5131713"/>
            <a:ext cx="2296866" cy="985991"/>
            <a:chOff x="8198079" y="5131713"/>
            <a:chExt cx="2296866" cy="985991"/>
          </a:xfrm>
        </p:grpSpPr>
        <p:sp>
          <p:nvSpPr>
            <p:cNvPr id="34" name="圆角矩形 33"/>
            <p:cNvSpPr/>
            <p:nvPr/>
          </p:nvSpPr>
          <p:spPr>
            <a:xfrm>
              <a:off x="8198079" y="5131713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TextBox 15"/>
            <p:cNvSpPr txBox="1">
              <a:spLocks noChangeArrowheads="1"/>
            </p:cNvSpPr>
            <p:nvPr/>
          </p:nvSpPr>
          <p:spPr bwMode="auto">
            <a:xfrm>
              <a:off x="8350647" y="5384081"/>
              <a:ext cx="203230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学习岗位技能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903048" y="3954090"/>
            <a:ext cx="2296866" cy="985991"/>
            <a:chOff x="1903048" y="3954090"/>
            <a:chExt cx="2296866" cy="985991"/>
          </a:xfrm>
        </p:grpSpPr>
        <p:sp>
          <p:nvSpPr>
            <p:cNvPr id="27" name="圆角矩形 26"/>
            <p:cNvSpPr/>
            <p:nvPr/>
          </p:nvSpPr>
          <p:spPr>
            <a:xfrm>
              <a:off x="1903048" y="3954090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TextBox 17"/>
            <p:cNvSpPr txBox="1">
              <a:spLocks noChangeArrowheads="1"/>
            </p:cNvSpPr>
            <p:nvPr/>
          </p:nvSpPr>
          <p:spPr bwMode="auto">
            <a:xfrm>
              <a:off x="2340443" y="4219736"/>
              <a:ext cx="142207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临时会议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903048" y="5131713"/>
            <a:ext cx="2296866" cy="985991"/>
            <a:chOff x="1903048" y="5131713"/>
            <a:chExt cx="2296866" cy="985991"/>
          </a:xfrm>
        </p:grpSpPr>
        <p:sp>
          <p:nvSpPr>
            <p:cNvPr id="28" name="圆角矩形 27"/>
            <p:cNvSpPr/>
            <p:nvPr/>
          </p:nvSpPr>
          <p:spPr>
            <a:xfrm>
              <a:off x="1903048" y="5131713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TextBox 18"/>
            <p:cNvSpPr txBox="1">
              <a:spLocks noChangeArrowheads="1"/>
            </p:cNvSpPr>
            <p:nvPr/>
          </p:nvSpPr>
          <p:spPr bwMode="auto">
            <a:xfrm>
              <a:off x="2340443" y="5230570"/>
              <a:ext cx="155684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应付难缠的家长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198079" y="3954090"/>
            <a:ext cx="2416375" cy="985991"/>
            <a:chOff x="8198079" y="3954090"/>
            <a:chExt cx="2416375" cy="985991"/>
          </a:xfrm>
        </p:grpSpPr>
        <p:sp>
          <p:nvSpPr>
            <p:cNvPr id="33" name="圆角矩形 32"/>
            <p:cNvSpPr/>
            <p:nvPr/>
          </p:nvSpPr>
          <p:spPr>
            <a:xfrm>
              <a:off x="8198079" y="3954090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TextBox 19"/>
            <p:cNvSpPr txBox="1">
              <a:spLocks noChangeArrowheads="1"/>
            </p:cNvSpPr>
            <p:nvPr/>
          </p:nvSpPr>
          <p:spPr bwMode="auto">
            <a:xfrm>
              <a:off x="8198892" y="4219736"/>
              <a:ext cx="2415562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接听客户的电话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038255" y="2783432"/>
            <a:ext cx="2296866" cy="985991"/>
            <a:chOff x="5038255" y="2783432"/>
            <a:chExt cx="2296866" cy="985991"/>
          </a:xfrm>
        </p:grpSpPr>
        <p:sp>
          <p:nvSpPr>
            <p:cNvPr id="29" name="圆角矩形 28"/>
            <p:cNvSpPr/>
            <p:nvPr/>
          </p:nvSpPr>
          <p:spPr>
            <a:xfrm>
              <a:off x="5038255" y="2783432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Box 20"/>
            <p:cNvSpPr txBox="1">
              <a:spLocks noChangeArrowheads="1"/>
            </p:cNvSpPr>
            <p:nvPr/>
          </p:nvSpPr>
          <p:spPr bwMode="auto">
            <a:xfrm>
              <a:off x="5185054" y="2882289"/>
              <a:ext cx="2084044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统计、整理报修报损单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8198079" y="2783432"/>
            <a:ext cx="2296866" cy="985991"/>
            <a:chOff x="8198079" y="2783432"/>
            <a:chExt cx="2296866" cy="985991"/>
          </a:xfrm>
        </p:grpSpPr>
        <p:sp>
          <p:nvSpPr>
            <p:cNvPr id="32" name="圆角矩形 31"/>
            <p:cNvSpPr/>
            <p:nvPr/>
          </p:nvSpPr>
          <p:spPr>
            <a:xfrm>
              <a:off x="8198079" y="2783432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TextBox 21"/>
            <p:cNvSpPr txBox="1">
              <a:spLocks noChangeArrowheads="1"/>
            </p:cNvSpPr>
            <p:nvPr/>
          </p:nvSpPr>
          <p:spPr bwMode="auto">
            <a:xfrm>
              <a:off x="8501632" y="3043941"/>
              <a:ext cx="1730334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培训新员工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038255" y="5131713"/>
            <a:ext cx="2296866" cy="985991"/>
            <a:chOff x="5038255" y="5131713"/>
            <a:chExt cx="2296866" cy="985991"/>
          </a:xfrm>
        </p:grpSpPr>
        <p:sp>
          <p:nvSpPr>
            <p:cNvPr id="31" name="圆角矩形 30"/>
            <p:cNvSpPr/>
            <p:nvPr/>
          </p:nvSpPr>
          <p:spPr>
            <a:xfrm>
              <a:off x="5038255" y="5131713"/>
              <a:ext cx="2296866" cy="985991"/>
            </a:xfrm>
            <a:prstGeom prst="roundRect">
              <a:avLst>
                <a:gd name="adj" fmla="val 8003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3" name="TextBox 22"/>
            <p:cNvSpPr txBox="1">
              <a:spLocks noChangeArrowheads="1"/>
            </p:cNvSpPr>
            <p:nvPr/>
          </p:nvSpPr>
          <p:spPr bwMode="auto">
            <a:xfrm>
              <a:off x="5321749" y="5415235"/>
              <a:ext cx="1746316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和同事闲聊</a:t>
              </a:r>
              <a:endPara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44" name="文本框 43"/>
          <p:cNvSpPr txBox="1"/>
          <p:nvPr/>
        </p:nvSpPr>
        <p:spPr>
          <a:xfrm>
            <a:off x="5190628" y="1818625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小练习</a:t>
            </a:r>
            <a:endParaRPr lang="zh-CN" altLang="en-US" sz="44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45" name="直接连接符 44"/>
          <p:cNvCxnSpPr/>
          <p:nvPr/>
        </p:nvCxnSpPr>
        <p:spPr>
          <a:xfrm>
            <a:off x="1903048" y="2603291"/>
            <a:ext cx="8591897" cy="0"/>
          </a:xfrm>
          <a:prstGeom prst="line">
            <a:avLst/>
          </a:prstGeom>
          <a:ln w="12700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0"/>
                            </p:stCondLst>
                            <p:childTnLst>
                              <p:par>
                                <p:cTn id="6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圆角矩形 55"/>
          <p:cNvSpPr/>
          <p:nvPr/>
        </p:nvSpPr>
        <p:spPr>
          <a:xfrm>
            <a:off x="1260949" y="1743450"/>
            <a:ext cx="9666028" cy="3952533"/>
          </a:xfrm>
          <a:prstGeom prst="roundRect">
            <a:avLst>
              <a:gd name="adj" fmla="val 1660"/>
            </a:avLst>
          </a:prstGeom>
          <a:solidFill>
            <a:schemeClr val="bg1">
              <a:lumMod val="95000"/>
            </a:schemeClr>
          </a:solidFill>
          <a:ln w="158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940368" y="537563"/>
            <a:ext cx="341632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合理地安排时间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2283822" y="2226569"/>
            <a:ext cx="2562483" cy="2562483"/>
            <a:chOff x="1798715" y="2246258"/>
            <a:chExt cx="2562483" cy="2562483"/>
          </a:xfrm>
        </p:grpSpPr>
        <p:sp>
          <p:nvSpPr>
            <p:cNvPr id="47" name="椭圆 46"/>
            <p:cNvSpPr/>
            <p:nvPr/>
          </p:nvSpPr>
          <p:spPr>
            <a:xfrm>
              <a:off x="2116129" y="2563672"/>
              <a:ext cx="1927654" cy="192765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空心弧 47"/>
            <p:cNvSpPr/>
            <p:nvPr/>
          </p:nvSpPr>
          <p:spPr>
            <a:xfrm rot="9900000">
              <a:off x="1798715" y="2246258"/>
              <a:ext cx="2562483" cy="2562483"/>
            </a:xfrm>
            <a:prstGeom prst="blockArc">
              <a:avLst>
                <a:gd name="adj1" fmla="val 9206096"/>
                <a:gd name="adj2" fmla="val 6473513"/>
                <a:gd name="adj3" fmla="val 6101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2422564" y="3145633"/>
              <a:ext cx="140615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80%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0" name="矩形 49"/>
          <p:cNvSpPr/>
          <p:nvPr/>
        </p:nvSpPr>
        <p:spPr>
          <a:xfrm>
            <a:off x="2458830" y="4968934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80%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的事情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7344784" y="2226568"/>
            <a:ext cx="2562483" cy="2562483"/>
            <a:chOff x="1798715" y="2246258"/>
            <a:chExt cx="2562483" cy="2562483"/>
          </a:xfrm>
        </p:grpSpPr>
        <p:sp>
          <p:nvSpPr>
            <p:cNvPr id="52" name="椭圆 51"/>
            <p:cNvSpPr/>
            <p:nvPr/>
          </p:nvSpPr>
          <p:spPr>
            <a:xfrm>
              <a:off x="2116129" y="2563672"/>
              <a:ext cx="1927654" cy="192765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空心弧 52"/>
            <p:cNvSpPr/>
            <p:nvPr/>
          </p:nvSpPr>
          <p:spPr>
            <a:xfrm rot="9900000">
              <a:off x="1798715" y="2246258"/>
              <a:ext cx="2562483" cy="2562483"/>
            </a:xfrm>
            <a:prstGeom prst="blockArc">
              <a:avLst>
                <a:gd name="adj1" fmla="val 3192500"/>
                <a:gd name="adj2" fmla="val 6473513"/>
                <a:gd name="adj3" fmla="val 6101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422564" y="3145633"/>
              <a:ext cx="140615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20%</a:t>
              </a:r>
              <a:endParaRPr lang="zh-CN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7845700" y="4857411"/>
            <a:ext cx="230383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20%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的时间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圆角矩形 56"/>
          <p:cNvSpPr/>
          <p:nvPr/>
        </p:nvSpPr>
        <p:spPr>
          <a:xfrm>
            <a:off x="4762666" y="5525296"/>
            <a:ext cx="3126260" cy="801869"/>
          </a:xfrm>
          <a:prstGeom prst="roundRect">
            <a:avLst>
              <a:gd name="adj" fmla="val 860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20/80</a:t>
            </a:r>
            <a:r>
              <a:rPr lang="zh-CN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原理</a:t>
            </a:r>
            <a:endParaRPr lang="zh-CN" altLang="en-US" sz="4000" b="1" i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0" grpId="0"/>
      <p:bldP spid="55" grpId="0"/>
      <p:bldP spid="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341632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合理地安排时间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2" name="图示 1"/>
          <p:cNvGraphicFramePr/>
          <p:nvPr/>
        </p:nvGraphicFramePr>
        <p:xfrm>
          <a:off x="2224902" y="118389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示 2"/>
          <p:cNvGraphicFramePr/>
          <p:nvPr/>
        </p:nvGraphicFramePr>
        <p:xfrm>
          <a:off x="2013340" y="2005185"/>
          <a:ext cx="8306318" cy="4067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9" name="圆角矩形 38"/>
          <p:cNvSpPr/>
          <p:nvPr/>
        </p:nvSpPr>
        <p:spPr>
          <a:xfrm>
            <a:off x="770060" y="512858"/>
            <a:ext cx="650649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41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3" name="组合 42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48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2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3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5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44" name="组合 43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46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45" name="文本框 44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801314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与别人的时间取得协作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圆角矩形 45"/>
          <p:cNvSpPr/>
          <p:nvPr/>
        </p:nvSpPr>
        <p:spPr>
          <a:xfrm>
            <a:off x="770060" y="512858"/>
            <a:ext cx="60117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7" name="组合 46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48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55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组合 50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53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2" name="文本框 51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制定规则，遵守纪律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 rot="16200000">
            <a:off x="6597096" y="-888874"/>
            <a:ext cx="1018389" cy="6292468"/>
            <a:chOff x="917451" y="2038864"/>
            <a:chExt cx="3279364" cy="4104761"/>
          </a:xfrm>
        </p:grpSpPr>
        <p:sp>
          <p:nvSpPr>
            <p:cNvPr id="14" name="文本框 13"/>
            <p:cNvSpPr txBox="1"/>
            <p:nvPr/>
          </p:nvSpPr>
          <p:spPr>
            <a:xfrm rot="5400000">
              <a:off x="849391" y="2945986"/>
              <a:ext cx="3049913" cy="2913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20000"/>
                </a:lnSpc>
                <a:buClr>
                  <a:schemeClr val="accent1"/>
                </a:buClr>
                <a:buFont typeface="Wingdings" panose="05000000000000000000" pitchFamily="2" charset="2"/>
                <a:buChar char="n"/>
              </a:pPr>
              <a:r>
                <a:rPr lang="zh-CN" altLang="en-US" sz="2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在进行工作的时候，时刻提醒自己这个工作应与何时停止</a:t>
              </a:r>
              <a:endPara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圆角矩形 16"/>
            <p:cNvSpPr/>
            <p:nvPr/>
          </p:nvSpPr>
          <p:spPr>
            <a:xfrm>
              <a:off x="1062909" y="2038864"/>
              <a:ext cx="3133906" cy="4104761"/>
            </a:xfrm>
            <a:prstGeom prst="roundRect">
              <a:avLst>
                <a:gd name="adj" fmla="val 6552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1565633" y="2184180"/>
              <a:ext cx="2128460" cy="431687"/>
              <a:chOff x="-189871" y="-23040"/>
              <a:chExt cx="1022155" cy="207310"/>
            </a:xfrm>
            <a:solidFill>
              <a:schemeClr val="accent1"/>
            </a:solidFill>
          </p:grpSpPr>
          <p:sp>
            <p:nvSpPr>
              <p:cNvPr id="21" name="Freeform 5"/>
              <p:cNvSpPr>
                <a:spLocks noEditPoints="1"/>
              </p:cNvSpPr>
              <p:nvPr/>
            </p:nvSpPr>
            <p:spPr bwMode="auto">
              <a:xfrm>
                <a:off x="-189871" y="-23040"/>
                <a:ext cx="1022155" cy="207310"/>
              </a:xfrm>
              <a:custGeom>
                <a:avLst/>
                <a:gdLst>
                  <a:gd name="T0" fmla="*/ 86 w 172"/>
                  <a:gd name="T1" fmla="*/ 21 h 172"/>
                  <a:gd name="T2" fmla="*/ 151 w 172"/>
                  <a:gd name="T3" fmla="*/ 86 h 172"/>
                  <a:gd name="T4" fmla="*/ 86 w 172"/>
                  <a:gd name="T5" fmla="*/ 151 h 172"/>
                  <a:gd name="T6" fmla="*/ 21 w 172"/>
                  <a:gd name="T7" fmla="*/ 86 h 172"/>
                  <a:gd name="T8" fmla="*/ 86 w 172"/>
                  <a:gd name="T9" fmla="*/ 21 h 172"/>
                  <a:gd name="T10" fmla="*/ 86 w 172"/>
                  <a:gd name="T11" fmla="*/ 0 h 172"/>
                  <a:gd name="T12" fmla="*/ 0 w 172"/>
                  <a:gd name="T13" fmla="*/ 86 h 172"/>
                  <a:gd name="T14" fmla="*/ 86 w 172"/>
                  <a:gd name="T15" fmla="*/ 172 h 172"/>
                  <a:gd name="T16" fmla="*/ 172 w 172"/>
                  <a:gd name="T17" fmla="*/ 86 h 172"/>
                  <a:gd name="T18" fmla="*/ 86 w 172"/>
                  <a:gd name="T19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72" h="172">
                    <a:moveTo>
                      <a:pt x="86" y="21"/>
                    </a:moveTo>
                    <a:cubicBezTo>
                      <a:pt x="122" y="21"/>
                      <a:pt x="151" y="50"/>
                      <a:pt x="151" y="86"/>
                    </a:cubicBezTo>
                    <a:cubicBezTo>
                      <a:pt x="151" y="122"/>
                      <a:pt x="122" y="151"/>
                      <a:pt x="86" y="151"/>
                    </a:cubicBezTo>
                    <a:cubicBezTo>
                      <a:pt x="50" y="151"/>
                      <a:pt x="21" y="122"/>
                      <a:pt x="21" y="86"/>
                    </a:cubicBezTo>
                    <a:cubicBezTo>
                      <a:pt x="21" y="50"/>
                      <a:pt x="50" y="21"/>
                      <a:pt x="86" y="21"/>
                    </a:cubicBezTo>
                    <a:moveTo>
                      <a:pt x="86" y="0"/>
                    </a:moveTo>
                    <a:cubicBezTo>
                      <a:pt x="38" y="0"/>
                      <a:pt x="0" y="38"/>
                      <a:pt x="0" y="86"/>
                    </a:cubicBezTo>
                    <a:cubicBezTo>
                      <a:pt x="0" y="134"/>
                      <a:pt x="38" y="172"/>
                      <a:pt x="86" y="172"/>
                    </a:cubicBezTo>
                    <a:cubicBezTo>
                      <a:pt x="134" y="172"/>
                      <a:pt x="172" y="134"/>
                      <a:pt x="172" y="86"/>
                    </a:cubicBezTo>
                    <a:cubicBezTo>
                      <a:pt x="172" y="38"/>
                      <a:pt x="134" y="0"/>
                      <a:pt x="86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2" name="Freeform 6"/>
              <p:cNvSpPr/>
              <p:nvPr/>
            </p:nvSpPr>
            <p:spPr bwMode="auto">
              <a:xfrm flipH="1">
                <a:off x="183707" y="11380"/>
                <a:ext cx="274998" cy="134889"/>
              </a:xfrm>
              <a:custGeom>
                <a:avLst/>
                <a:gdLst>
                  <a:gd name="T0" fmla="*/ 33 w 44"/>
                  <a:gd name="T1" fmla="*/ 86 h 86"/>
                  <a:gd name="T2" fmla="*/ 25 w 44"/>
                  <a:gd name="T3" fmla="*/ 83 h 86"/>
                  <a:gd name="T4" fmla="*/ 3 w 44"/>
                  <a:gd name="T5" fmla="*/ 62 h 86"/>
                  <a:gd name="T6" fmla="*/ 0 w 44"/>
                  <a:gd name="T7" fmla="*/ 54 h 86"/>
                  <a:gd name="T8" fmla="*/ 0 w 44"/>
                  <a:gd name="T9" fmla="*/ 54 h 86"/>
                  <a:gd name="T10" fmla="*/ 0 w 44"/>
                  <a:gd name="T11" fmla="*/ 54 h 86"/>
                  <a:gd name="T12" fmla="*/ 0 w 44"/>
                  <a:gd name="T13" fmla="*/ 11 h 86"/>
                  <a:gd name="T14" fmla="*/ 11 w 44"/>
                  <a:gd name="T15" fmla="*/ 0 h 86"/>
                  <a:gd name="T16" fmla="*/ 22 w 44"/>
                  <a:gd name="T17" fmla="*/ 11 h 86"/>
                  <a:gd name="T18" fmla="*/ 22 w 44"/>
                  <a:gd name="T19" fmla="*/ 50 h 86"/>
                  <a:gd name="T20" fmla="*/ 40 w 44"/>
                  <a:gd name="T21" fmla="*/ 68 h 86"/>
                  <a:gd name="T22" fmla="*/ 40 w 44"/>
                  <a:gd name="T23" fmla="*/ 83 h 86"/>
                  <a:gd name="T24" fmla="*/ 33 w 44"/>
                  <a:gd name="T2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4" h="86">
                    <a:moveTo>
                      <a:pt x="33" y="86"/>
                    </a:moveTo>
                    <a:cubicBezTo>
                      <a:pt x="30" y="86"/>
                      <a:pt x="27" y="85"/>
                      <a:pt x="25" y="83"/>
                    </a:cubicBezTo>
                    <a:cubicBezTo>
                      <a:pt x="3" y="62"/>
                      <a:pt x="3" y="62"/>
                      <a:pt x="3" y="62"/>
                    </a:cubicBezTo>
                    <a:cubicBezTo>
                      <a:pt x="1" y="60"/>
                      <a:pt x="0" y="57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54"/>
                      <a:pt x="0" y="54"/>
                      <a:pt x="0" y="54"/>
                    </a:cubicBezTo>
                    <a:cubicBezTo>
                      <a:pt x="0" y="11"/>
                      <a:pt x="0" y="11"/>
                      <a:pt x="0" y="11"/>
                    </a:cubicBezTo>
                    <a:cubicBezTo>
                      <a:pt x="0" y="5"/>
                      <a:pt x="5" y="0"/>
                      <a:pt x="11" y="0"/>
                    </a:cubicBezTo>
                    <a:cubicBezTo>
                      <a:pt x="17" y="0"/>
                      <a:pt x="22" y="5"/>
                      <a:pt x="22" y="11"/>
                    </a:cubicBezTo>
                    <a:cubicBezTo>
                      <a:pt x="22" y="50"/>
                      <a:pt x="22" y="50"/>
                      <a:pt x="22" y="50"/>
                    </a:cubicBezTo>
                    <a:cubicBezTo>
                      <a:pt x="40" y="68"/>
                      <a:pt x="40" y="68"/>
                      <a:pt x="40" y="68"/>
                    </a:cubicBezTo>
                    <a:cubicBezTo>
                      <a:pt x="44" y="72"/>
                      <a:pt x="44" y="79"/>
                      <a:pt x="40" y="83"/>
                    </a:cubicBezTo>
                    <a:cubicBezTo>
                      <a:pt x="38" y="85"/>
                      <a:pt x="35" y="86"/>
                      <a:pt x="33" y="86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 rot="16200000">
            <a:off x="6545856" y="2177958"/>
            <a:ext cx="1311128" cy="6501385"/>
            <a:chOff x="7806709" y="2038864"/>
            <a:chExt cx="3414155" cy="4104761"/>
          </a:xfrm>
        </p:grpSpPr>
        <p:sp>
          <p:nvSpPr>
            <p:cNvPr id="16" name="文本框 15"/>
            <p:cNvSpPr txBox="1"/>
            <p:nvPr/>
          </p:nvSpPr>
          <p:spPr>
            <a:xfrm rot="5400000">
              <a:off x="7933619" y="2733772"/>
              <a:ext cx="3160335" cy="34141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20000"/>
                </a:lnSpc>
                <a:buClr>
                  <a:schemeClr val="accent1"/>
                </a:buClr>
                <a:buFont typeface="Wingdings" panose="05000000000000000000" pitchFamily="2" charset="2"/>
                <a:buChar char="n"/>
              </a:pPr>
              <a:r>
                <a:rPr lang="zh-CN" altLang="en-US" sz="2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由于不得以的原因而不能按期完成时，一定要提前和相关部门取得联系，将影响缩小早最小范围内</a:t>
              </a:r>
              <a:endPara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圆角矩形 18"/>
            <p:cNvSpPr/>
            <p:nvPr/>
          </p:nvSpPr>
          <p:spPr>
            <a:xfrm>
              <a:off x="8086954" y="2038864"/>
              <a:ext cx="3133906" cy="4104761"/>
            </a:xfrm>
            <a:prstGeom prst="roundRect">
              <a:avLst>
                <a:gd name="adj" fmla="val 6552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8503314" y="2296900"/>
              <a:ext cx="2362396" cy="284346"/>
              <a:chOff x="2598150" y="2551933"/>
              <a:chExt cx="1412241" cy="169982"/>
            </a:xfrm>
            <a:solidFill>
              <a:schemeClr val="accent1"/>
            </a:solidFill>
          </p:grpSpPr>
          <p:sp>
            <p:nvSpPr>
              <p:cNvPr id="25" name="Freeform 10"/>
              <p:cNvSpPr>
                <a:spLocks noEditPoints="1"/>
              </p:cNvSpPr>
              <p:nvPr/>
            </p:nvSpPr>
            <p:spPr bwMode="auto">
              <a:xfrm rot="5400000">
                <a:off x="3009036" y="2141047"/>
                <a:ext cx="90838" cy="912610"/>
              </a:xfrm>
              <a:custGeom>
                <a:avLst/>
                <a:gdLst>
                  <a:gd name="T0" fmla="*/ 49 w 98"/>
                  <a:gd name="T1" fmla="*/ 55 h 126"/>
                  <a:gd name="T2" fmla="*/ 0 w 98"/>
                  <a:gd name="T3" fmla="*/ 122 h 126"/>
                  <a:gd name="T4" fmla="*/ 0 w 98"/>
                  <a:gd name="T5" fmla="*/ 126 h 126"/>
                  <a:gd name="T6" fmla="*/ 98 w 98"/>
                  <a:gd name="T7" fmla="*/ 126 h 126"/>
                  <a:gd name="T8" fmla="*/ 98 w 98"/>
                  <a:gd name="T9" fmla="*/ 122 h 126"/>
                  <a:gd name="T10" fmla="*/ 49 w 98"/>
                  <a:gd name="T11" fmla="*/ 55 h 126"/>
                  <a:gd name="T12" fmla="*/ 50 w 98"/>
                  <a:gd name="T13" fmla="*/ 48 h 126"/>
                  <a:gd name="T14" fmla="*/ 74 w 98"/>
                  <a:gd name="T15" fmla="*/ 24 h 126"/>
                  <a:gd name="T16" fmla="*/ 50 w 98"/>
                  <a:gd name="T17" fmla="*/ 0 h 126"/>
                  <a:gd name="T18" fmla="*/ 25 w 98"/>
                  <a:gd name="T19" fmla="*/ 24 h 126"/>
                  <a:gd name="T20" fmla="*/ 50 w 98"/>
                  <a:gd name="T21" fmla="*/ 48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8" h="126">
                    <a:moveTo>
                      <a:pt x="49" y="55"/>
                    </a:moveTo>
                    <a:cubicBezTo>
                      <a:pt x="22" y="55"/>
                      <a:pt x="0" y="85"/>
                      <a:pt x="0" y="122"/>
                    </a:cubicBezTo>
                    <a:cubicBezTo>
                      <a:pt x="0" y="123"/>
                      <a:pt x="0" y="124"/>
                      <a:pt x="0" y="126"/>
                    </a:cubicBezTo>
                    <a:cubicBezTo>
                      <a:pt x="98" y="126"/>
                      <a:pt x="98" y="126"/>
                      <a:pt x="98" y="126"/>
                    </a:cubicBezTo>
                    <a:cubicBezTo>
                      <a:pt x="98" y="124"/>
                      <a:pt x="98" y="123"/>
                      <a:pt x="98" y="122"/>
                    </a:cubicBezTo>
                    <a:cubicBezTo>
                      <a:pt x="98" y="85"/>
                      <a:pt x="76" y="55"/>
                      <a:pt x="49" y="55"/>
                    </a:cubicBezTo>
                    <a:close/>
                    <a:moveTo>
                      <a:pt x="50" y="48"/>
                    </a:moveTo>
                    <a:cubicBezTo>
                      <a:pt x="63" y="48"/>
                      <a:pt x="74" y="37"/>
                      <a:pt x="74" y="24"/>
                    </a:cubicBezTo>
                    <a:cubicBezTo>
                      <a:pt x="74" y="11"/>
                      <a:pt x="63" y="0"/>
                      <a:pt x="50" y="0"/>
                    </a:cubicBezTo>
                    <a:cubicBezTo>
                      <a:pt x="36" y="0"/>
                      <a:pt x="25" y="11"/>
                      <a:pt x="25" y="24"/>
                    </a:cubicBezTo>
                    <a:cubicBezTo>
                      <a:pt x="25" y="37"/>
                      <a:pt x="36" y="48"/>
                      <a:pt x="50" y="4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Freeform 11"/>
              <p:cNvSpPr/>
              <p:nvPr/>
            </p:nvSpPr>
            <p:spPr bwMode="auto">
              <a:xfrm rot="5400000">
                <a:off x="3683451" y="2394974"/>
                <a:ext cx="96248" cy="557633"/>
              </a:xfrm>
              <a:custGeom>
                <a:avLst/>
                <a:gdLst>
                  <a:gd name="T0" fmla="*/ 112 w 112"/>
                  <a:gd name="T1" fmla="*/ 37 h 100"/>
                  <a:gd name="T2" fmla="*/ 56 w 112"/>
                  <a:gd name="T3" fmla="*/ 0 h 100"/>
                  <a:gd name="T4" fmla="*/ 0 w 112"/>
                  <a:gd name="T5" fmla="*/ 37 h 100"/>
                  <a:gd name="T6" fmla="*/ 38 w 112"/>
                  <a:gd name="T7" fmla="*/ 71 h 100"/>
                  <a:gd name="T8" fmla="*/ 16 w 112"/>
                  <a:gd name="T9" fmla="*/ 98 h 100"/>
                  <a:gd name="T10" fmla="*/ 71 w 112"/>
                  <a:gd name="T11" fmla="*/ 72 h 100"/>
                  <a:gd name="T12" fmla="*/ 112 w 112"/>
                  <a:gd name="T13" fmla="*/ 37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12" h="100">
                    <a:moveTo>
                      <a:pt x="112" y="37"/>
                    </a:moveTo>
                    <a:cubicBezTo>
                      <a:pt x="112" y="17"/>
                      <a:pt x="87" y="0"/>
                      <a:pt x="56" y="0"/>
                    </a:cubicBezTo>
                    <a:cubicBezTo>
                      <a:pt x="25" y="0"/>
                      <a:pt x="0" y="17"/>
                      <a:pt x="0" y="37"/>
                    </a:cubicBezTo>
                    <a:cubicBezTo>
                      <a:pt x="0" y="53"/>
                      <a:pt x="16" y="66"/>
                      <a:pt x="38" y="71"/>
                    </a:cubicBezTo>
                    <a:cubicBezTo>
                      <a:pt x="37" y="79"/>
                      <a:pt x="33" y="92"/>
                      <a:pt x="16" y="98"/>
                    </a:cubicBezTo>
                    <a:cubicBezTo>
                      <a:pt x="16" y="98"/>
                      <a:pt x="47" y="100"/>
                      <a:pt x="71" y="72"/>
                    </a:cubicBezTo>
                    <a:cubicBezTo>
                      <a:pt x="95" y="67"/>
                      <a:pt x="112" y="53"/>
                      <a:pt x="112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7" name="组合 126"/>
          <p:cNvGrpSpPr/>
          <p:nvPr/>
        </p:nvGrpSpPr>
        <p:grpSpPr>
          <a:xfrm rot="16200000">
            <a:off x="6731802" y="548545"/>
            <a:ext cx="979963" cy="6523451"/>
            <a:chOff x="1041189" y="2038864"/>
            <a:chExt cx="3155626" cy="4245502"/>
          </a:xfrm>
        </p:grpSpPr>
        <p:sp>
          <p:nvSpPr>
            <p:cNvPr id="128" name="文本框 13"/>
            <p:cNvSpPr txBox="1"/>
            <p:nvPr/>
          </p:nvSpPr>
          <p:spPr>
            <a:xfrm rot="5400000">
              <a:off x="794149" y="3123533"/>
              <a:ext cx="3407873" cy="2913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lnSpc>
                  <a:spcPct val="120000"/>
                </a:lnSpc>
                <a:buClr>
                  <a:schemeClr val="accent1"/>
                </a:buClr>
                <a:buFont typeface="Wingdings" panose="05000000000000000000" pitchFamily="2" charset="2"/>
                <a:buChar char="n"/>
              </a:pPr>
              <a:r>
                <a:rPr lang="zh-CN" altLang="en-US" sz="2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即使外部没有规定截止的日期，自己也要树立一个何时完成的期限    </a:t>
              </a:r>
              <a:endPara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9" name="圆角矩形 128"/>
            <p:cNvSpPr/>
            <p:nvPr/>
          </p:nvSpPr>
          <p:spPr>
            <a:xfrm>
              <a:off x="1062909" y="2038864"/>
              <a:ext cx="3133906" cy="4104761"/>
            </a:xfrm>
            <a:prstGeom prst="roundRect">
              <a:avLst>
                <a:gd name="adj" fmla="val 6552"/>
              </a:avLst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33" name="Freeform 18"/>
          <p:cNvSpPr/>
          <p:nvPr/>
        </p:nvSpPr>
        <p:spPr bwMode="auto">
          <a:xfrm>
            <a:off x="4292695" y="3630721"/>
            <a:ext cx="327024" cy="633841"/>
          </a:xfrm>
          <a:custGeom>
            <a:avLst/>
            <a:gdLst>
              <a:gd name="T0" fmla="*/ 3 w 85"/>
              <a:gd name="T1" fmla="*/ 27 h 142"/>
              <a:gd name="T2" fmla="*/ 34 w 85"/>
              <a:gd name="T3" fmla="*/ 21 h 142"/>
              <a:gd name="T4" fmla="*/ 42 w 85"/>
              <a:gd name="T5" fmla="*/ 61 h 142"/>
              <a:gd name="T6" fmla="*/ 72 w 85"/>
              <a:gd name="T7" fmla="*/ 61 h 142"/>
              <a:gd name="T8" fmla="*/ 85 w 85"/>
              <a:gd name="T9" fmla="*/ 75 h 142"/>
              <a:gd name="T10" fmla="*/ 85 w 85"/>
              <a:gd name="T11" fmla="*/ 129 h 142"/>
              <a:gd name="T12" fmla="*/ 66 w 85"/>
              <a:gd name="T13" fmla="*/ 129 h 142"/>
              <a:gd name="T14" fmla="*/ 65 w 85"/>
              <a:gd name="T15" fmla="*/ 88 h 142"/>
              <a:gd name="T16" fmla="*/ 28 w 85"/>
              <a:gd name="T17" fmla="*/ 86 h 142"/>
              <a:gd name="T18" fmla="*/ 12 w 85"/>
              <a:gd name="T19" fmla="*/ 73 h 142"/>
              <a:gd name="T20" fmla="*/ 3 w 85"/>
              <a:gd name="T21" fmla="*/ 27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5" h="142">
                <a:moveTo>
                  <a:pt x="3" y="27"/>
                </a:moveTo>
                <a:cubicBezTo>
                  <a:pt x="0" y="7"/>
                  <a:pt x="29" y="0"/>
                  <a:pt x="34" y="21"/>
                </a:cubicBezTo>
                <a:cubicBezTo>
                  <a:pt x="42" y="61"/>
                  <a:pt x="42" y="61"/>
                  <a:pt x="42" y="61"/>
                </a:cubicBezTo>
                <a:cubicBezTo>
                  <a:pt x="72" y="61"/>
                  <a:pt x="72" y="61"/>
                  <a:pt x="72" y="61"/>
                </a:cubicBezTo>
                <a:cubicBezTo>
                  <a:pt x="80" y="61"/>
                  <a:pt x="85" y="68"/>
                  <a:pt x="85" y="75"/>
                </a:cubicBezTo>
                <a:cubicBezTo>
                  <a:pt x="85" y="129"/>
                  <a:pt x="85" y="129"/>
                  <a:pt x="85" y="129"/>
                </a:cubicBezTo>
                <a:cubicBezTo>
                  <a:pt x="85" y="142"/>
                  <a:pt x="66" y="142"/>
                  <a:pt x="66" y="129"/>
                </a:cubicBezTo>
                <a:cubicBezTo>
                  <a:pt x="66" y="116"/>
                  <a:pt x="68" y="91"/>
                  <a:pt x="65" y="88"/>
                </a:cubicBezTo>
                <a:cubicBezTo>
                  <a:pt x="63" y="85"/>
                  <a:pt x="28" y="86"/>
                  <a:pt x="28" y="86"/>
                </a:cubicBezTo>
                <a:cubicBezTo>
                  <a:pt x="19" y="86"/>
                  <a:pt x="14" y="80"/>
                  <a:pt x="12" y="73"/>
                </a:cubicBezTo>
                <a:lnTo>
                  <a:pt x="3" y="2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4" name="Freeform 19"/>
          <p:cNvSpPr/>
          <p:nvPr/>
        </p:nvSpPr>
        <p:spPr bwMode="auto">
          <a:xfrm>
            <a:off x="4144509" y="3795052"/>
            <a:ext cx="391139" cy="360559"/>
          </a:xfrm>
          <a:custGeom>
            <a:avLst/>
            <a:gdLst>
              <a:gd name="T0" fmla="*/ 67 w 77"/>
              <a:gd name="T1" fmla="*/ 65 h 80"/>
              <a:gd name="T2" fmla="*/ 67 w 77"/>
              <a:gd name="T3" fmla="*/ 80 h 80"/>
              <a:gd name="T4" fmla="*/ 40 w 77"/>
              <a:gd name="T5" fmla="*/ 80 h 80"/>
              <a:gd name="T6" fmla="*/ 10 w 77"/>
              <a:gd name="T7" fmla="*/ 54 h 80"/>
              <a:gd name="T8" fmla="*/ 1 w 77"/>
              <a:gd name="T9" fmla="*/ 13 h 80"/>
              <a:gd name="T10" fmla="*/ 15 w 77"/>
              <a:gd name="T11" fmla="*/ 10 h 80"/>
              <a:gd name="T12" fmla="*/ 23 w 77"/>
              <a:gd name="T13" fmla="*/ 49 h 80"/>
              <a:gd name="T14" fmla="*/ 42 w 77"/>
              <a:gd name="T15" fmla="*/ 65 h 80"/>
              <a:gd name="T16" fmla="*/ 67 w 77"/>
              <a:gd name="T17" fmla="*/ 65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7" h="80">
                <a:moveTo>
                  <a:pt x="67" y="65"/>
                </a:moveTo>
                <a:cubicBezTo>
                  <a:pt x="77" y="65"/>
                  <a:pt x="77" y="80"/>
                  <a:pt x="67" y="80"/>
                </a:cubicBezTo>
                <a:cubicBezTo>
                  <a:pt x="67" y="80"/>
                  <a:pt x="47" y="80"/>
                  <a:pt x="40" y="80"/>
                </a:cubicBezTo>
                <a:cubicBezTo>
                  <a:pt x="17" y="80"/>
                  <a:pt x="15" y="78"/>
                  <a:pt x="10" y="54"/>
                </a:cubicBezTo>
                <a:cubicBezTo>
                  <a:pt x="8" y="44"/>
                  <a:pt x="1" y="13"/>
                  <a:pt x="1" y="13"/>
                </a:cubicBezTo>
                <a:cubicBezTo>
                  <a:pt x="0" y="3"/>
                  <a:pt x="13" y="0"/>
                  <a:pt x="15" y="10"/>
                </a:cubicBezTo>
                <a:cubicBezTo>
                  <a:pt x="15" y="10"/>
                  <a:pt x="21" y="40"/>
                  <a:pt x="23" y="49"/>
                </a:cubicBezTo>
                <a:cubicBezTo>
                  <a:pt x="26" y="63"/>
                  <a:pt x="28" y="65"/>
                  <a:pt x="42" y="65"/>
                </a:cubicBezTo>
                <a:lnTo>
                  <a:pt x="67" y="6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5" name="Oval 15"/>
          <p:cNvSpPr>
            <a:spLocks noChangeArrowheads="1"/>
          </p:cNvSpPr>
          <p:nvPr/>
        </p:nvSpPr>
        <p:spPr bwMode="auto">
          <a:xfrm>
            <a:off x="4272609" y="3413356"/>
            <a:ext cx="134938" cy="200024"/>
          </a:xfrm>
          <a:prstGeom prst="ellipse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7" name="Freeform 20"/>
          <p:cNvSpPr>
            <a:spLocks noEditPoints="1"/>
          </p:cNvSpPr>
          <p:nvPr/>
        </p:nvSpPr>
        <p:spPr bwMode="auto">
          <a:xfrm>
            <a:off x="4572972" y="3413356"/>
            <a:ext cx="247649" cy="238635"/>
          </a:xfrm>
          <a:custGeom>
            <a:avLst/>
            <a:gdLst>
              <a:gd name="T0" fmla="*/ 26 w 52"/>
              <a:gd name="T1" fmla="*/ 0 h 52"/>
              <a:gd name="T2" fmla="*/ 0 w 52"/>
              <a:gd name="T3" fmla="*/ 26 h 52"/>
              <a:gd name="T4" fmla="*/ 26 w 52"/>
              <a:gd name="T5" fmla="*/ 52 h 52"/>
              <a:gd name="T6" fmla="*/ 52 w 52"/>
              <a:gd name="T7" fmla="*/ 26 h 52"/>
              <a:gd name="T8" fmla="*/ 26 w 52"/>
              <a:gd name="T9" fmla="*/ 0 h 52"/>
              <a:gd name="T10" fmla="*/ 26 w 52"/>
              <a:gd name="T11" fmla="*/ 46 h 52"/>
              <a:gd name="T12" fmla="*/ 6 w 52"/>
              <a:gd name="T13" fmla="*/ 26 h 52"/>
              <a:gd name="T14" fmla="*/ 26 w 52"/>
              <a:gd name="T15" fmla="*/ 6 h 52"/>
              <a:gd name="T16" fmla="*/ 46 w 52"/>
              <a:gd name="T17" fmla="*/ 26 h 52"/>
              <a:gd name="T18" fmla="*/ 26 w 52"/>
              <a:gd name="T19" fmla="*/ 46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2" h="52">
                <a:moveTo>
                  <a:pt x="26" y="0"/>
                </a:moveTo>
                <a:cubicBezTo>
                  <a:pt x="12" y="0"/>
                  <a:pt x="0" y="12"/>
                  <a:pt x="0" y="26"/>
                </a:cubicBezTo>
                <a:cubicBezTo>
                  <a:pt x="0" y="40"/>
                  <a:pt x="12" y="52"/>
                  <a:pt x="26" y="52"/>
                </a:cubicBezTo>
                <a:cubicBezTo>
                  <a:pt x="40" y="52"/>
                  <a:pt x="52" y="40"/>
                  <a:pt x="52" y="26"/>
                </a:cubicBezTo>
                <a:cubicBezTo>
                  <a:pt x="52" y="12"/>
                  <a:pt x="40" y="0"/>
                  <a:pt x="26" y="0"/>
                </a:cubicBezTo>
                <a:close/>
                <a:moveTo>
                  <a:pt x="26" y="46"/>
                </a:moveTo>
                <a:cubicBezTo>
                  <a:pt x="15" y="46"/>
                  <a:pt x="6" y="37"/>
                  <a:pt x="6" y="26"/>
                </a:cubicBezTo>
                <a:cubicBezTo>
                  <a:pt x="6" y="15"/>
                  <a:pt x="15" y="6"/>
                  <a:pt x="26" y="6"/>
                </a:cubicBezTo>
                <a:cubicBezTo>
                  <a:pt x="37" y="6"/>
                  <a:pt x="46" y="15"/>
                  <a:pt x="46" y="26"/>
                </a:cubicBezTo>
                <a:cubicBezTo>
                  <a:pt x="46" y="37"/>
                  <a:pt x="37" y="46"/>
                  <a:pt x="26" y="4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38" name="Freeform 21"/>
          <p:cNvSpPr/>
          <p:nvPr/>
        </p:nvSpPr>
        <p:spPr bwMode="auto">
          <a:xfrm>
            <a:off x="4669305" y="3440343"/>
            <a:ext cx="107950" cy="146050"/>
          </a:xfrm>
          <a:custGeom>
            <a:avLst/>
            <a:gdLst>
              <a:gd name="T0" fmla="*/ 13 w 14"/>
              <a:gd name="T1" fmla="*/ 16 h 19"/>
              <a:gd name="T2" fmla="*/ 2 w 14"/>
              <a:gd name="T3" fmla="*/ 16 h 19"/>
              <a:gd name="T4" fmla="*/ 2 w 14"/>
              <a:gd name="T5" fmla="*/ 2 h 19"/>
              <a:gd name="T6" fmla="*/ 1 w 14"/>
              <a:gd name="T7" fmla="*/ 0 h 19"/>
              <a:gd name="T8" fmla="*/ 0 w 14"/>
              <a:gd name="T9" fmla="*/ 2 h 19"/>
              <a:gd name="T10" fmla="*/ 0 w 14"/>
              <a:gd name="T11" fmla="*/ 17 h 19"/>
              <a:gd name="T12" fmla="*/ 1 w 14"/>
              <a:gd name="T13" fmla="*/ 19 h 19"/>
              <a:gd name="T14" fmla="*/ 13 w 14"/>
              <a:gd name="T15" fmla="*/ 19 h 19"/>
              <a:gd name="T16" fmla="*/ 14 w 14"/>
              <a:gd name="T17" fmla="*/ 17 h 19"/>
              <a:gd name="T18" fmla="*/ 13 w 14"/>
              <a:gd name="T19" fmla="*/ 16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" h="19">
                <a:moveTo>
                  <a:pt x="13" y="16"/>
                </a:moveTo>
                <a:cubicBezTo>
                  <a:pt x="2" y="16"/>
                  <a:pt x="2" y="16"/>
                  <a:pt x="2" y="16"/>
                </a:cubicBezTo>
                <a:cubicBezTo>
                  <a:pt x="2" y="2"/>
                  <a:pt x="2" y="2"/>
                  <a:pt x="2" y="2"/>
                </a:cubicBezTo>
                <a:cubicBezTo>
                  <a:pt x="2" y="1"/>
                  <a:pt x="2" y="0"/>
                  <a:pt x="1" y="0"/>
                </a:cubicBezTo>
                <a:cubicBezTo>
                  <a:pt x="0" y="0"/>
                  <a:pt x="0" y="1"/>
                  <a:pt x="0" y="2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18"/>
                  <a:pt x="0" y="19"/>
                  <a:pt x="1" y="19"/>
                </a:cubicBezTo>
                <a:cubicBezTo>
                  <a:pt x="13" y="19"/>
                  <a:pt x="13" y="19"/>
                  <a:pt x="13" y="19"/>
                </a:cubicBezTo>
                <a:cubicBezTo>
                  <a:pt x="14" y="19"/>
                  <a:pt x="14" y="18"/>
                  <a:pt x="14" y="17"/>
                </a:cubicBezTo>
                <a:cubicBezTo>
                  <a:pt x="14" y="17"/>
                  <a:pt x="14" y="16"/>
                  <a:pt x="13" y="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/>
        </p:nvGrpSpPr>
        <p:grpSpPr>
          <a:xfrm>
            <a:off x="1107883" y="591298"/>
            <a:ext cx="902393" cy="902392"/>
            <a:chOff x="3877869" y="1069598"/>
            <a:chExt cx="465672" cy="465672"/>
          </a:xfrm>
        </p:grpSpPr>
        <p:sp>
          <p:nvSpPr>
            <p:cNvPr id="7" name="椭圆 6"/>
            <p:cNvSpPr/>
            <p:nvPr/>
          </p:nvSpPr>
          <p:spPr>
            <a:xfrm>
              <a:off x="3877869" y="1069598"/>
              <a:ext cx="465672" cy="4656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3910027" y="1115867"/>
              <a:ext cx="406329" cy="3652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4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105042" y="1883628"/>
            <a:ext cx="902391" cy="902391"/>
            <a:chOff x="4690134" y="1969638"/>
            <a:chExt cx="465672" cy="465672"/>
          </a:xfrm>
        </p:grpSpPr>
        <p:sp>
          <p:nvSpPr>
            <p:cNvPr id="10" name="椭圆 9"/>
            <p:cNvSpPr/>
            <p:nvPr/>
          </p:nvSpPr>
          <p:spPr>
            <a:xfrm>
              <a:off x="4690134" y="1969638"/>
              <a:ext cx="465672" cy="4656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4722292" y="2015910"/>
              <a:ext cx="406329" cy="3652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092461" y="3201965"/>
            <a:ext cx="902391" cy="902391"/>
            <a:chOff x="5063097" y="3185281"/>
            <a:chExt cx="465672" cy="465672"/>
          </a:xfrm>
        </p:grpSpPr>
        <p:sp>
          <p:nvSpPr>
            <p:cNvPr id="13" name="椭圆 12"/>
            <p:cNvSpPr/>
            <p:nvPr/>
          </p:nvSpPr>
          <p:spPr>
            <a:xfrm>
              <a:off x="5063097" y="3185281"/>
              <a:ext cx="465672" cy="4656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5095255" y="3231553"/>
              <a:ext cx="406329" cy="3652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105041" y="4460796"/>
            <a:ext cx="902391" cy="902391"/>
            <a:chOff x="4690134" y="4400925"/>
            <a:chExt cx="465672" cy="465672"/>
          </a:xfrm>
        </p:grpSpPr>
        <p:sp>
          <p:nvSpPr>
            <p:cNvPr id="16" name="椭圆 15"/>
            <p:cNvSpPr/>
            <p:nvPr/>
          </p:nvSpPr>
          <p:spPr>
            <a:xfrm>
              <a:off x="4690134" y="4400925"/>
              <a:ext cx="465672" cy="4656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722292" y="4447197"/>
              <a:ext cx="406330" cy="3652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079179" y="5656317"/>
            <a:ext cx="902393" cy="902392"/>
            <a:chOff x="3877869" y="5404925"/>
            <a:chExt cx="465672" cy="465672"/>
          </a:xfrm>
        </p:grpSpPr>
        <p:sp>
          <p:nvSpPr>
            <p:cNvPr id="19" name="椭圆 18"/>
            <p:cNvSpPr/>
            <p:nvPr/>
          </p:nvSpPr>
          <p:spPr>
            <a:xfrm>
              <a:off x="3877869" y="5404925"/>
              <a:ext cx="465672" cy="465672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910027" y="5451194"/>
              <a:ext cx="406328" cy="3652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altLang="zh-CN" sz="4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05</a:t>
              </a:r>
              <a:endParaRPr lang="zh-CN" altLang="en-US" sz="40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圆角矩形 20"/>
          <p:cNvSpPr/>
          <p:nvPr/>
        </p:nvSpPr>
        <p:spPr>
          <a:xfrm>
            <a:off x="2284288" y="951546"/>
            <a:ext cx="4582274" cy="67921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时间的重要性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2301559" y="2244566"/>
            <a:ext cx="4582274" cy="67921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是否有时间管理不良征兆</a:t>
            </a:r>
            <a:endParaRPr lang="en-US" altLang="zh-CN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3" name="圆角矩形 22"/>
          <p:cNvSpPr/>
          <p:nvPr/>
        </p:nvSpPr>
        <p:spPr>
          <a:xfrm>
            <a:off x="2301559" y="3338291"/>
            <a:ext cx="4582274" cy="67921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何为时间管理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4" name="圆角矩形 23"/>
          <p:cNvSpPr/>
          <p:nvPr/>
        </p:nvSpPr>
        <p:spPr>
          <a:xfrm>
            <a:off x="2373086" y="4579138"/>
            <a:ext cx="4582274" cy="67921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造成时间浪费的因素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5" name="圆角矩形 24"/>
          <p:cNvSpPr/>
          <p:nvPr/>
        </p:nvSpPr>
        <p:spPr>
          <a:xfrm>
            <a:off x="2373086" y="5774653"/>
            <a:ext cx="4582274" cy="67921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 时间管理原则和技巧</a:t>
            </a:r>
            <a:endParaRPr lang="zh-CN" altLang="en-US" sz="2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8802" y="2226836"/>
            <a:ext cx="5645929" cy="37496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8238478" y="680959"/>
            <a:ext cx="16512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dirty="0">
                <a:solidFill>
                  <a:srgbClr val="FFFFFF"/>
                </a:solidFill>
              </a:rPr>
              <a:t>https://www.ypppt.com/</a:t>
            </a:r>
            <a:endParaRPr lang="zh-CN" altLang="en-US" sz="9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22" grpId="1" animBg="1"/>
      <p:bldP spid="23" grpId="1" animBg="1"/>
      <p:bldP spid="24" grpId="1" animBg="1"/>
      <p:bldP spid="25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圆角矩形 16"/>
          <p:cNvSpPr/>
          <p:nvPr/>
        </p:nvSpPr>
        <p:spPr>
          <a:xfrm>
            <a:off x="770060" y="512858"/>
            <a:ext cx="6026828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940368" y="537563"/>
            <a:ext cx="433965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制定规则，遵守纪律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606329" y="2260035"/>
            <a:ext cx="25283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利用待办事项清单将日常事务进一步进行细分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5948" y="4683247"/>
            <a:ext cx="31283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把需要创造力和智慧的重要工作或活动安排在精力旺盛的时间来做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293454" y="2315146"/>
            <a:ext cx="33624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只对你一天中的部分时间进行规划，以留出时间应付危机和突发事件</a:t>
            </a:r>
            <a:endParaRPr lang="zh-CN" altLang="en-US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309955" y="4692302"/>
            <a:ext cx="247731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尽可能将相似的任务进行综合与合并</a:t>
            </a:r>
            <a:endParaRPr lang="en-US" altLang="zh-CN" sz="2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0" y="3568203"/>
            <a:ext cx="12192000" cy="11121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组合 1"/>
          <p:cNvGrpSpPr/>
          <p:nvPr/>
        </p:nvGrpSpPr>
        <p:grpSpPr>
          <a:xfrm flipV="1">
            <a:off x="1668575" y="3428874"/>
            <a:ext cx="1115255" cy="1115255"/>
            <a:chOff x="1668575" y="3428874"/>
            <a:chExt cx="1115255" cy="1115255"/>
          </a:xfrm>
        </p:grpSpPr>
        <p:sp>
          <p:nvSpPr>
            <p:cNvPr id="9" name="泪滴形 8"/>
            <p:cNvSpPr/>
            <p:nvPr/>
          </p:nvSpPr>
          <p:spPr>
            <a:xfrm rot="18900000">
              <a:off x="1668575" y="3428874"/>
              <a:ext cx="1115255" cy="1115255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 flipV="1">
              <a:off x="1829485" y="3594458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01</a:t>
              </a:r>
              <a:endParaRPr lang="zh-CN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9" name="组合 98"/>
          <p:cNvGrpSpPr/>
          <p:nvPr/>
        </p:nvGrpSpPr>
        <p:grpSpPr>
          <a:xfrm>
            <a:off x="4211797" y="3691341"/>
            <a:ext cx="1115255" cy="1115255"/>
            <a:chOff x="4211797" y="3691341"/>
            <a:chExt cx="1115255" cy="1115255"/>
          </a:xfrm>
        </p:grpSpPr>
        <p:sp>
          <p:nvSpPr>
            <p:cNvPr id="10" name="泪滴形 9"/>
            <p:cNvSpPr/>
            <p:nvPr/>
          </p:nvSpPr>
          <p:spPr>
            <a:xfrm rot="13500000" flipV="1">
              <a:off x="4211797" y="3691341"/>
              <a:ext cx="1115255" cy="1115255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4358620" y="3824185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1" name="组合 100"/>
          <p:cNvGrpSpPr/>
          <p:nvPr/>
        </p:nvGrpSpPr>
        <p:grpSpPr>
          <a:xfrm flipV="1">
            <a:off x="9298242" y="3746452"/>
            <a:ext cx="1115255" cy="1115255"/>
            <a:chOff x="9298242" y="3746452"/>
            <a:chExt cx="1115255" cy="1115255"/>
          </a:xfrm>
        </p:grpSpPr>
        <p:sp>
          <p:nvSpPr>
            <p:cNvPr id="12" name="泪滴形 11"/>
            <p:cNvSpPr/>
            <p:nvPr/>
          </p:nvSpPr>
          <p:spPr>
            <a:xfrm rot="8100000">
              <a:off x="9298242" y="3746452"/>
              <a:ext cx="1115255" cy="1115255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 flipV="1">
              <a:off x="9459151" y="3852212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0" name="组合 99"/>
          <p:cNvGrpSpPr/>
          <p:nvPr/>
        </p:nvGrpSpPr>
        <p:grpSpPr>
          <a:xfrm flipV="1">
            <a:off x="6755019" y="3382032"/>
            <a:ext cx="1115255" cy="1115255"/>
            <a:chOff x="6755019" y="3382032"/>
            <a:chExt cx="1115255" cy="1115255"/>
          </a:xfrm>
        </p:grpSpPr>
        <p:sp>
          <p:nvSpPr>
            <p:cNvPr id="11" name="泪滴形 10"/>
            <p:cNvSpPr/>
            <p:nvPr/>
          </p:nvSpPr>
          <p:spPr>
            <a:xfrm rot="18900000">
              <a:off x="6755019" y="3382032"/>
              <a:ext cx="1115255" cy="1115255"/>
            </a:xfrm>
            <a:prstGeom prst="teardrop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 flipV="1">
              <a:off x="6915929" y="3594458"/>
              <a:ext cx="84510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4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03</a:t>
              </a:r>
              <a:endParaRPr lang="zh-CN" altLang="en-US" sz="4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19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1" name="组合 20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27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0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1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8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6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2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3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5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22" name="组合 21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25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6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23" name="文本框 22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2" name="组合 101"/>
          <p:cNvGrpSpPr/>
          <p:nvPr/>
        </p:nvGrpSpPr>
        <p:grpSpPr>
          <a:xfrm>
            <a:off x="7607300" y="1101767"/>
            <a:ext cx="3885429" cy="1044776"/>
            <a:chOff x="312587" y="300024"/>
            <a:chExt cx="2299165" cy="618236"/>
          </a:xfrm>
        </p:grpSpPr>
        <p:grpSp>
          <p:nvGrpSpPr>
            <p:cNvPr id="103" name="组合 102"/>
            <p:cNvGrpSpPr/>
            <p:nvPr/>
          </p:nvGrpSpPr>
          <p:grpSpPr>
            <a:xfrm>
              <a:off x="607090" y="612738"/>
              <a:ext cx="1771577" cy="305522"/>
              <a:chOff x="2943403" y="492946"/>
              <a:chExt cx="1501626" cy="305522"/>
            </a:xfrm>
          </p:grpSpPr>
          <p:sp>
            <p:nvSpPr>
              <p:cNvPr id="106" name="等腰三角形 105"/>
              <p:cNvSpPr/>
              <p:nvPr/>
            </p:nvSpPr>
            <p:spPr>
              <a:xfrm rot="5400000">
                <a:off x="3165248" y="277455"/>
                <a:ext cx="292814" cy="736503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>
                  <a:cs typeface="+mn-ea"/>
                  <a:sym typeface="+mn-lt"/>
                </a:endParaRPr>
              </a:p>
            </p:txBody>
          </p:sp>
          <p:sp>
            <p:nvSpPr>
              <p:cNvPr id="107" name="等腰三角形 106"/>
              <p:cNvSpPr/>
              <p:nvPr/>
            </p:nvSpPr>
            <p:spPr>
              <a:xfrm rot="16200000">
                <a:off x="3924017" y="277455"/>
                <a:ext cx="305522" cy="736503"/>
              </a:xfrm>
              <a:prstGeom prst="triangle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4000">
                  <a:cs typeface="+mn-ea"/>
                  <a:sym typeface="+mn-lt"/>
                </a:endParaRPr>
              </a:p>
            </p:txBody>
          </p:sp>
        </p:grpSp>
        <p:sp>
          <p:nvSpPr>
            <p:cNvPr id="104" name="矩形 103"/>
            <p:cNvSpPr/>
            <p:nvPr/>
          </p:nvSpPr>
          <p:spPr>
            <a:xfrm>
              <a:off x="312587" y="300024"/>
              <a:ext cx="2299165" cy="49682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4000">
                <a:cs typeface="+mn-ea"/>
                <a:sym typeface="+mn-lt"/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456641" y="357839"/>
              <a:ext cx="2051928" cy="346035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r>
                <a:rPr lang="zh-CN" alt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自己能控制的范围</a:t>
              </a:r>
              <a:endPara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5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时间管理技巧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6" name="组合 15"/>
          <p:cNvGrpSpPr/>
          <p:nvPr/>
        </p:nvGrpSpPr>
        <p:grpSpPr>
          <a:xfrm>
            <a:off x="4363260" y="5199570"/>
            <a:ext cx="4757351" cy="596791"/>
            <a:chOff x="6512010" y="4518769"/>
            <a:chExt cx="4757351" cy="1770139"/>
          </a:xfrm>
        </p:grpSpPr>
        <p:sp>
          <p:nvSpPr>
            <p:cNvPr id="5" name="矩形 4"/>
            <p:cNvSpPr/>
            <p:nvPr/>
          </p:nvSpPr>
          <p:spPr>
            <a:xfrm>
              <a:off x="6512010" y="4518769"/>
              <a:ext cx="4757351" cy="16063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8079992" y="4736988"/>
              <a:ext cx="1621386" cy="15519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过滤电话</a:t>
              </a:r>
              <a:endPara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445125" y="3075809"/>
            <a:ext cx="4757351" cy="583494"/>
            <a:chOff x="1035905" y="1863808"/>
            <a:chExt cx="4757351" cy="1673765"/>
          </a:xfrm>
        </p:grpSpPr>
        <p:sp>
          <p:nvSpPr>
            <p:cNvPr id="4" name="矩形 3"/>
            <p:cNvSpPr/>
            <p:nvPr/>
          </p:nvSpPr>
          <p:spPr>
            <a:xfrm>
              <a:off x="1035905" y="1863808"/>
              <a:ext cx="4757351" cy="16063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1891359" y="2036705"/>
              <a:ext cx="3057247" cy="150086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事先的约定与准备</a:t>
              </a:r>
              <a:endPara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363261" y="1970775"/>
            <a:ext cx="4757351" cy="765110"/>
            <a:chOff x="6512008" y="2416560"/>
            <a:chExt cx="4757351" cy="1606378"/>
          </a:xfrm>
        </p:grpSpPr>
        <p:sp>
          <p:nvSpPr>
            <p:cNvPr id="3" name="矩形 2"/>
            <p:cNvSpPr/>
            <p:nvPr/>
          </p:nvSpPr>
          <p:spPr>
            <a:xfrm>
              <a:off x="6512008" y="2416560"/>
              <a:ext cx="4757351" cy="16063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391094" y="2696529"/>
              <a:ext cx="3416320" cy="10985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简短而明确的开场白</a:t>
              </a:r>
              <a:endPara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4472318" y="4028233"/>
            <a:ext cx="5404410" cy="673062"/>
            <a:chOff x="1035905" y="4518769"/>
            <a:chExt cx="5404410" cy="1714423"/>
          </a:xfrm>
        </p:grpSpPr>
        <p:sp>
          <p:nvSpPr>
            <p:cNvPr id="6" name="矩形 5"/>
            <p:cNvSpPr/>
            <p:nvPr/>
          </p:nvSpPr>
          <p:spPr>
            <a:xfrm>
              <a:off x="1035905" y="4518769"/>
              <a:ext cx="4757351" cy="1606378"/>
            </a:xfrm>
            <a:prstGeom prst="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1035905" y="4792486"/>
              <a:ext cx="5404410" cy="144070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控制通话时间</a:t>
              </a:r>
              <a:r>
                <a:rPr lang="zh-CN" altLang="en-US" sz="28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、保持</a:t>
              </a:r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通话主题</a:t>
              </a:r>
              <a:endPara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1199394" y="2063789"/>
            <a:ext cx="3385752" cy="3385752"/>
            <a:chOff x="4459756" y="2286724"/>
            <a:chExt cx="3385752" cy="3385752"/>
          </a:xfrm>
        </p:grpSpPr>
        <p:sp>
          <p:nvSpPr>
            <p:cNvPr id="8" name="椭圆 7"/>
            <p:cNvSpPr/>
            <p:nvPr/>
          </p:nvSpPr>
          <p:spPr>
            <a:xfrm>
              <a:off x="4459756" y="2286724"/>
              <a:ext cx="3385752" cy="338575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4749068" y="3046387"/>
              <a:ext cx="2807129" cy="17173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不要让别人浪费你的时间</a:t>
              </a:r>
              <a:r>
                <a:rPr lang="en-US" altLang="zh-CN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——</a:t>
              </a:r>
              <a:endPara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打电话的艺术</a:t>
              </a:r>
              <a:endPara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时间管理技巧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56199" y="2398933"/>
            <a:ext cx="9527059" cy="40707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326814" y="1681445"/>
            <a:ext cx="80489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不要让别人浪费你的时间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——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当您被打断时</a:t>
            </a:r>
            <a:endParaRPr lang="en-US" altLang="zh-CN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7898742" y="5169364"/>
            <a:ext cx="27250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来自同事的打扰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7683" y="4498278"/>
            <a:ext cx="2755507" cy="184067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397" y="2555889"/>
            <a:ext cx="3158293" cy="194238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484" y="2527009"/>
            <a:ext cx="2953692" cy="1971269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685242" y="5240906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来自上司的打断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766349" y="3170445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来自下属的打断</a:t>
            </a:r>
            <a:endParaRPr lang="en-US" altLang="zh-CN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3416320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时间管理小工具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1962151"/>
            <a:ext cx="12192000" cy="39147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73020" y="2365266"/>
            <a:ext cx="494347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en-US" altLang="zh-CN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“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待办事项”清单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约会日程表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每日与每周的计划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日常管理软件与硬件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spcBef>
                <a:spcPct val="50000"/>
              </a:spcBef>
              <a:buFont typeface="Arial" panose="020B0604020202020204" pitchFamily="34" charset="0"/>
              <a:buAutoNum type="arabicPeriod"/>
            </a:pP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挂历、台历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300287"/>
            <a:ext cx="4959350" cy="3238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4352828" y="1895475"/>
            <a:ext cx="3441766" cy="11620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r>
              <a:rPr lang="en-US" altLang="zh-CN" sz="7200" dirty="0">
                <a:cs typeface="+mn-ea"/>
                <a:sym typeface="+mn-lt"/>
              </a:rPr>
              <a:t>Thanks</a:t>
            </a:r>
            <a:endParaRPr lang="zh-CN" altLang="en-US" sz="7200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125186" y="3324225"/>
            <a:ext cx="59416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感谢与大家分享交流</a:t>
            </a:r>
            <a:endParaRPr lang="zh-CN" altLang="en-US" sz="48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352828" y="4274220"/>
            <a:ext cx="3634178" cy="730249"/>
            <a:chOff x="4576762" y="4267201"/>
            <a:chExt cx="3634178" cy="730249"/>
          </a:xfrm>
        </p:grpSpPr>
        <p:sp>
          <p:nvSpPr>
            <p:cNvPr id="22" name="文本框 21"/>
            <p:cNvSpPr txBox="1"/>
            <p:nvPr/>
          </p:nvSpPr>
          <p:spPr>
            <a:xfrm>
              <a:off x="6095998" y="4408513"/>
              <a:ext cx="1544735" cy="4603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altLang="zh-CN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PPTying</a:t>
              </a:r>
              <a:endPara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4576762" y="4267201"/>
              <a:ext cx="3634178" cy="730249"/>
            </a:xfrm>
            <a:prstGeom prst="roundRect">
              <a:avLst/>
            </a:prstGeom>
            <a:no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no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5430076" y="4383597"/>
              <a:ext cx="390651" cy="526013"/>
              <a:chOff x="4038091" y="1895473"/>
              <a:chExt cx="757184" cy="1019551"/>
            </a:xfrm>
            <a:solidFill>
              <a:schemeClr val="accent1"/>
            </a:solidFill>
          </p:grpSpPr>
          <p:sp>
            <p:nvSpPr>
              <p:cNvPr id="27" name="Freeform 5"/>
              <p:cNvSpPr/>
              <p:nvPr/>
            </p:nvSpPr>
            <p:spPr bwMode="auto">
              <a:xfrm>
                <a:off x="4484178" y="2366166"/>
                <a:ext cx="288925" cy="425450"/>
              </a:xfrm>
              <a:custGeom>
                <a:avLst/>
                <a:gdLst>
                  <a:gd name="T0" fmla="*/ 46 w 76"/>
                  <a:gd name="T1" fmla="*/ 76 h 112"/>
                  <a:gd name="T2" fmla="*/ 46 w 76"/>
                  <a:gd name="T3" fmla="*/ 70 h 112"/>
                  <a:gd name="T4" fmla="*/ 76 w 76"/>
                  <a:gd name="T5" fmla="*/ 70 h 112"/>
                  <a:gd name="T6" fmla="*/ 76 w 76"/>
                  <a:gd name="T7" fmla="*/ 65 h 112"/>
                  <a:gd name="T8" fmla="*/ 46 w 76"/>
                  <a:gd name="T9" fmla="*/ 65 h 112"/>
                  <a:gd name="T10" fmla="*/ 46 w 76"/>
                  <a:gd name="T11" fmla="*/ 59 h 112"/>
                  <a:gd name="T12" fmla="*/ 76 w 76"/>
                  <a:gd name="T13" fmla="*/ 59 h 112"/>
                  <a:gd name="T14" fmla="*/ 76 w 76"/>
                  <a:gd name="T15" fmla="*/ 53 h 112"/>
                  <a:gd name="T16" fmla="*/ 46 w 76"/>
                  <a:gd name="T17" fmla="*/ 53 h 112"/>
                  <a:gd name="T18" fmla="*/ 46 w 76"/>
                  <a:gd name="T19" fmla="*/ 47 h 112"/>
                  <a:gd name="T20" fmla="*/ 76 w 76"/>
                  <a:gd name="T21" fmla="*/ 47 h 112"/>
                  <a:gd name="T22" fmla="*/ 76 w 76"/>
                  <a:gd name="T23" fmla="*/ 41 h 112"/>
                  <a:gd name="T24" fmla="*/ 46 w 76"/>
                  <a:gd name="T25" fmla="*/ 41 h 112"/>
                  <a:gd name="T26" fmla="*/ 46 w 76"/>
                  <a:gd name="T27" fmla="*/ 35 h 112"/>
                  <a:gd name="T28" fmla="*/ 76 w 76"/>
                  <a:gd name="T29" fmla="*/ 35 h 112"/>
                  <a:gd name="T30" fmla="*/ 38 w 76"/>
                  <a:gd name="T31" fmla="*/ 0 h 112"/>
                  <a:gd name="T32" fmla="*/ 0 w 76"/>
                  <a:gd name="T33" fmla="*/ 35 h 112"/>
                  <a:gd name="T34" fmla="*/ 30 w 76"/>
                  <a:gd name="T35" fmla="*/ 35 h 112"/>
                  <a:gd name="T36" fmla="*/ 30 w 76"/>
                  <a:gd name="T37" fmla="*/ 41 h 112"/>
                  <a:gd name="T38" fmla="*/ 0 w 76"/>
                  <a:gd name="T39" fmla="*/ 41 h 112"/>
                  <a:gd name="T40" fmla="*/ 0 w 76"/>
                  <a:gd name="T41" fmla="*/ 47 h 112"/>
                  <a:gd name="T42" fmla="*/ 30 w 76"/>
                  <a:gd name="T43" fmla="*/ 47 h 112"/>
                  <a:gd name="T44" fmla="*/ 30 w 76"/>
                  <a:gd name="T45" fmla="*/ 53 h 112"/>
                  <a:gd name="T46" fmla="*/ 0 w 76"/>
                  <a:gd name="T47" fmla="*/ 53 h 112"/>
                  <a:gd name="T48" fmla="*/ 0 w 76"/>
                  <a:gd name="T49" fmla="*/ 59 h 112"/>
                  <a:gd name="T50" fmla="*/ 30 w 76"/>
                  <a:gd name="T51" fmla="*/ 59 h 112"/>
                  <a:gd name="T52" fmla="*/ 30 w 76"/>
                  <a:gd name="T53" fmla="*/ 65 h 112"/>
                  <a:gd name="T54" fmla="*/ 0 w 76"/>
                  <a:gd name="T55" fmla="*/ 65 h 112"/>
                  <a:gd name="T56" fmla="*/ 0 w 76"/>
                  <a:gd name="T57" fmla="*/ 70 h 112"/>
                  <a:gd name="T58" fmla="*/ 30 w 76"/>
                  <a:gd name="T59" fmla="*/ 70 h 112"/>
                  <a:gd name="T60" fmla="*/ 30 w 76"/>
                  <a:gd name="T61" fmla="*/ 76 h 112"/>
                  <a:gd name="T62" fmla="*/ 0 w 76"/>
                  <a:gd name="T63" fmla="*/ 76 h 112"/>
                  <a:gd name="T64" fmla="*/ 38 w 76"/>
                  <a:gd name="T65" fmla="*/ 112 h 112"/>
                  <a:gd name="T66" fmla="*/ 76 w 76"/>
                  <a:gd name="T67" fmla="*/ 76 h 112"/>
                  <a:gd name="T68" fmla="*/ 46 w 76"/>
                  <a:gd name="T69" fmla="*/ 76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6" h="112">
                    <a:moveTo>
                      <a:pt x="46" y="76"/>
                    </a:moveTo>
                    <a:cubicBezTo>
                      <a:pt x="46" y="70"/>
                      <a:pt x="46" y="70"/>
                      <a:pt x="46" y="70"/>
                    </a:cubicBezTo>
                    <a:cubicBezTo>
                      <a:pt x="76" y="70"/>
                      <a:pt x="76" y="70"/>
                      <a:pt x="76" y="70"/>
                    </a:cubicBezTo>
                    <a:cubicBezTo>
                      <a:pt x="76" y="65"/>
                      <a:pt x="76" y="65"/>
                      <a:pt x="76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6" y="59"/>
                      <a:pt x="46" y="59"/>
                      <a:pt x="46" y="59"/>
                    </a:cubicBezTo>
                    <a:cubicBezTo>
                      <a:pt x="76" y="59"/>
                      <a:pt x="76" y="59"/>
                      <a:pt x="76" y="59"/>
                    </a:cubicBezTo>
                    <a:cubicBezTo>
                      <a:pt x="76" y="53"/>
                      <a:pt x="76" y="53"/>
                      <a:pt x="76" y="53"/>
                    </a:cubicBezTo>
                    <a:cubicBezTo>
                      <a:pt x="46" y="53"/>
                      <a:pt x="46" y="53"/>
                      <a:pt x="46" y="53"/>
                    </a:cubicBezTo>
                    <a:cubicBezTo>
                      <a:pt x="46" y="47"/>
                      <a:pt x="46" y="47"/>
                      <a:pt x="46" y="47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6" y="41"/>
                      <a:pt x="76" y="41"/>
                      <a:pt x="76" y="41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76" y="35"/>
                      <a:pt x="76" y="35"/>
                      <a:pt x="76" y="35"/>
                    </a:cubicBezTo>
                    <a:cubicBezTo>
                      <a:pt x="75" y="16"/>
                      <a:pt x="58" y="0"/>
                      <a:pt x="38" y="0"/>
                    </a:cubicBezTo>
                    <a:cubicBezTo>
                      <a:pt x="18" y="0"/>
                      <a:pt x="2" y="16"/>
                      <a:pt x="0" y="35"/>
                    </a:cubicBezTo>
                    <a:cubicBezTo>
                      <a:pt x="30" y="35"/>
                      <a:pt x="30" y="35"/>
                      <a:pt x="30" y="35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0" y="41"/>
                      <a:pt x="0" y="41"/>
                      <a:pt x="0" y="41"/>
                    </a:cubicBezTo>
                    <a:cubicBezTo>
                      <a:pt x="0" y="47"/>
                      <a:pt x="0" y="47"/>
                      <a:pt x="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53"/>
                      <a:pt x="30" y="53"/>
                      <a:pt x="30" y="53"/>
                    </a:cubicBezTo>
                    <a:cubicBezTo>
                      <a:pt x="0" y="53"/>
                      <a:pt x="0" y="53"/>
                      <a:pt x="0" y="53"/>
                    </a:cubicBezTo>
                    <a:cubicBezTo>
                      <a:pt x="0" y="59"/>
                      <a:pt x="0" y="59"/>
                      <a:pt x="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30" y="65"/>
                      <a:pt x="30" y="65"/>
                      <a:pt x="30" y="65"/>
                    </a:cubicBezTo>
                    <a:cubicBezTo>
                      <a:pt x="0" y="65"/>
                      <a:pt x="0" y="65"/>
                      <a:pt x="0" y="65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30" y="70"/>
                      <a:pt x="30" y="70"/>
                      <a:pt x="30" y="70"/>
                    </a:cubicBezTo>
                    <a:cubicBezTo>
                      <a:pt x="30" y="76"/>
                      <a:pt x="30" y="76"/>
                      <a:pt x="3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2" y="96"/>
                      <a:pt x="18" y="112"/>
                      <a:pt x="38" y="112"/>
                    </a:cubicBezTo>
                    <a:cubicBezTo>
                      <a:pt x="58" y="112"/>
                      <a:pt x="75" y="96"/>
                      <a:pt x="76" y="76"/>
                    </a:cubicBezTo>
                    <a:lnTo>
                      <a:pt x="46" y="7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Freeform 6"/>
              <p:cNvSpPr/>
              <p:nvPr/>
            </p:nvSpPr>
            <p:spPr bwMode="auto">
              <a:xfrm>
                <a:off x="4438086" y="2678486"/>
                <a:ext cx="357189" cy="236538"/>
              </a:xfrm>
              <a:custGeom>
                <a:avLst/>
                <a:gdLst>
                  <a:gd name="T0" fmla="*/ 94 w 94"/>
                  <a:gd name="T1" fmla="*/ 0 h 62"/>
                  <a:gd name="T2" fmla="*/ 87 w 94"/>
                  <a:gd name="T3" fmla="*/ 0 h 62"/>
                  <a:gd name="T4" fmla="*/ 47 w 94"/>
                  <a:gd name="T5" fmla="*/ 37 h 62"/>
                  <a:gd name="T6" fmla="*/ 7 w 94"/>
                  <a:gd name="T7" fmla="*/ 0 h 62"/>
                  <a:gd name="T8" fmla="*/ 0 w 94"/>
                  <a:gd name="T9" fmla="*/ 0 h 62"/>
                  <a:gd name="T10" fmla="*/ 41 w 94"/>
                  <a:gd name="T11" fmla="*/ 43 h 62"/>
                  <a:gd name="T12" fmla="*/ 41 w 94"/>
                  <a:gd name="T13" fmla="*/ 52 h 62"/>
                  <a:gd name="T14" fmla="*/ 29 w 94"/>
                  <a:gd name="T15" fmla="*/ 52 h 62"/>
                  <a:gd name="T16" fmla="*/ 26 w 94"/>
                  <a:gd name="T17" fmla="*/ 55 h 62"/>
                  <a:gd name="T18" fmla="*/ 26 w 94"/>
                  <a:gd name="T19" fmla="*/ 59 h 62"/>
                  <a:gd name="T20" fmla="*/ 29 w 94"/>
                  <a:gd name="T21" fmla="*/ 62 h 62"/>
                  <a:gd name="T22" fmla="*/ 65 w 94"/>
                  <a:gd name="T23" fmla="*/ 62 h 62"/>
                  <a:gd name="T24" fmla="*/ 68 w 94"/>
                  <a:gd name="T25" fmla="*/ 59 h 62"/>
                  <a:gd name="T26" fmla="*/ 68 w 94"/>
                  <a:gd name="T27" fmla="*/ 55 h 62"/>
                  <a:gd name="T28" fmla="*/ 65 w 94"/>
                  <a:gd name="T29" fmla="*/ 52 h 62"/>
                  <a:gd name="T30" fmla="*/ 53 w 94"/>
                  <a:gd name="T31" fmla="*/ 52 h 62"/>
                  <a:gd name="T32" fmla="*/ 53 w 94"/>
                  <a:gd name="T33" fmla="*/ 43 h 62"/>
                  <a:gd name="T34" fmla="*/ 94 w 94"/>
                  <a:gd name="T3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4" h="62">
                    <a:moveTo>
                      <a:pt x="94" y="0"/>
                    </a:moveTo>
                    <a:cubicBezTo>
                      <a:pt x="87" y="0"/>
                      <a:pt x="87" y="0"/>
                      <a:pt x="87" y="0"/>
                    </a:cubicBezTo>
                    <a:cubicBezTo>
                      <a:pt x="85" y="20"/>
                      <a:pt x="68" y="37"/>
                      <a:pt x="47" y="37"/>
                    </a:cubicBezTo>
                    <a:cubicBezTo>
                      <a:pt x="26" y="37"/>
                      <a:pt x="9" y="20"/>
                      <a:pt x="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22"/>
                      <a:pt x="19" y="41"/>
                      <a:pt x="41" y="43"/>
                    </a:cubicBezTo>
                    <a:cubicBezTo>
                      <a:pt x="41" y="52"/>
                      <a:pt x="41" y="52"/>
                      <a:pt x="41" y="52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8" y="52"/>
                      <a:pt x="26" y="53"/>
                      <a:pt x="26" y="55"/>
                    </a:cubicBezTo>
                    <a:cubicBezTo>
                      <a:pt x="26" y="59"/>
                      <a:pt x="26" y="59"/>
                      <a:pt x="26" y="59"/>
                    </a:cubicBezTo>
                    <a:cubicBezTo>
                      <a:pt x="26" y="61"/>
                      <a:pt x="28" y="62"/>
                      <a:pt x="29" y="62"/>
                    </a:cubicBezTo>
                    <a:cubicBezTo>
                      <a:pt x="65" y="62"/>
                      <a:pt x="65" y="62"/>
                      <a:pt x="65" y="62"/>
                    </a:cubicBezTo>
                    <a:cubicBezTo>
                      <a:pt x="67" y="62"/>
                      <a:pt x="68" y="61"/>
                      <a:pt x="68" y="59"/>
                    </a:cubicBezTo>
                    <a:cubicBezTo>
                      <a:pt x="68" y="55"/>
                      <a:pt x="68" y="55"/>
                      <a:pt x="68" y="55"/>
                    </a:cubicBezTo>
                    <a:cubicBezTo>
                      <a:pt x="68" y="53"/>
                      <a:pt x="67" y="52"/>
                      <a:pt x="65" y="52"/>
                    </a:cubicBezTo>
                    <a:cubicBezTo>
                      <a:pt x="53" y="52"/>
                      <a:pt x="53" y="52"/>
                      <a:pt x="53" y="52"/>
                    </a:cubicBezTo>
                    <a:cubicBezTo>
                      <a:pt x="53" y="43"/>
                      <a:pt x="53" y="43"/>
                      <a:pt x="53" y="43"/>
                    </a:cubicBezTo>
                    <a:cubicBezTo>
                      <a:pt x="75" y="41"/>
                      <a:pt x="93" y="22"/>
                      <a:pt x="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9" name="Freeform 7"/>
              <p:cNvSpPr/>
              <p:nvPr/>
            </p:nvSpPr>
            <p:spPr bwMode="auto">
              <a:xfrm>
                <a:off x="4038091" y="1895473"/>
                <a:ext cx="590549" cy="941388"/>
              </a:xfrm>
              <a:custGeom>
                <a:avLst/>
                <a:gdLst>
                  <a:gd name="T0" fmla="*/ 133 w 155"/>
                  <a:gd name="T1" fmla="*/ 245 h 248"/>
                  <a:gd name="T2" fmla="*/ 133 w 155"/>
                  <a:gd name="T3" fmla="*/ 241 h 248"/>
                  <a:gd name="T4" fmla="*/ 141 w 155"/>
                  <a:gd name="T5" fmla="*/ 232 h 248"/>
                  <a:gd name="T6" fmla="*/ 106 w 155"/>
                  <a:gd name="T7" fmla="*/ 186 h 248"/>
                  <a:gd name="T8" fmla="*/ 106 w 155"/>
                  <a:gd name="T9" fmla="*/ 180 h 248"/>
                  <a:gd name="T10" fmla="*/ 116 w 155"/>
                  <a:gd name="T11" fmla="*/ 180 h 248"/>
                  <a:gd name="T12" fmla="*/ 116 w 155"/>
                  <a:gd name="T13" fmla="*/ 179 h 248"/>
                  <a:gd name="T14" fmla="*/ 116 w 155"/>
                  <a:gd name="T15" fmla="*/ 179 h 248"/>
                  <a:gd name="T16" fmla="*/ 116 w 155"/>
                  <a:gd name="T17" fmla="*/ 149 h 248"/>
                  <a:gd name="T18" fmla="*/ 116 w 155"/>
                  <a:gd name="T19" fmla="*/ 149 h 248"/>
                  <a:gd name="T20" fmla="*/ 116 w 155"/>
                  <a:gd name="T21" fmla="*/ 143 h 248"/>
                  <a:gd name="T22" fmla="*/ 128 w 155"/>
                  <a:gd name="T23" fmla="*/ 116 h 248"/>
                  <a:gd name="T24" fmla="*/ 125 w 155"/>
                  <a:gd name="T25" fmla="*/ 114 h 248"/>
                  <a:gd name="T26" fmla="*/ 155 w 155"/>
                  <a:gd name="T27" fmla="*/ 62 h 248"/>
                  <a:gd name="T28" fmla="*/ 94 w 155"/>
                  <a:gd name="T29" fmla="*/ 0 h 248"/>
                  <a:gd name="T30" fmla="*/ 33 w 155"/>
                  <a:gd name="T31" fmla="*/ 62 h 248"/>
                  <a:gd name="T32" fmla="*/ 63 w 155"/>
                  <a:gd name="T33" fmla="*/ 114 h 248"/>
                  <a:gd name="T34" fmla="*/ 4 w 155"/>
                  <a:gd name="T35" fmla="*/ 218 h 248"/>
                  <a:gd name="T36" fmla="*/ 94 w 155"/>
                  <a:gd name="T37" fmla="*/ 248 h 248"/>
                  <a:gd name="T38" fmla="*/ 94 w 155"/>
                  <a:gd name="T39" fmla="*/ 248 h 248"/>
                  <a:gd name="T40" fmla="*/ 133 w 155"/>
                  <a:gd name="T41" fmla="*/ 246 h 248"/>
                  <a:gd name="T42" fmla="*/ 133 w 155"/>
                  <a:gd name="T43" fmla="*/ 245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55" h="248">
                    <a:moveTo>
                      <a:pt x="133" y="245"/>
                    </a:moveTo>
                    <a:cubicBezTo>
                      <a:pt x="133" y="241"/>
                      <a:pt x="133" y="241"/>
                      <a:pt x="133" y="241"/>
                    </a:cubicBezTo>
                    <a:cubicBezTo>
                      <a:pt x="133" y="236"/>
                      <a:pt x="136" y="232"/>
                      <a:pt x="141" y="232"/>
                    </a:cubicBezTo>
                    <a:cubicBezTo>
                      <a:pt x="122" y="225"/>
                      <a:pt x="108" y="207"/>
                      <a:pt x="106" y="186"/>
                    </a:cubicBezTo>
                    <a:cubicBezTo>
                      <a:pt x="106" y="180"/>
                      <a:pt x="106" y="180"/>
                      <a:pt x="106" y="180"/>
                    </a:cubicBezTo>
                    <a:cubicBezTo>
                      <a:pt x="116" y="180"/>
                      <a:pt x="116" y="180"/>
                      <a:pt x="116" y="180"/>
                    </a:cubicBezTo>
                    <a:cubicBezTo>
                      <a:pt x="116" y="179"/>
                      <a:pt x="116" y="179"/>
                      <a:pt x="116" y="179"/>
                    </a:cubicBezTo>
                    <a:cubicBezTo>
                      <a:pt x="116" y="179"/>
                      <a:pt x="116" y="179"/>
                      <a:pt x="116" y="179"/>
                    </a:cubicBezTo>
                    <a:cubicBezTo>
                      <a:pt x="116" y="149"/>
                      <a:pt x="116" y="149"/>
                      <a:pt x="116" y="149"/>
                    </a:cubicBezTo>
                    <a:cubicBezTo>
                      <a:pt x="116" y="149"/>
                      <a:pt x="116" y="149"/>
                      <a:pt x="116" y="149"/>
                    </a:cubicBezTo>
                    <a:cubicBezTo>
                      <a:pt x="116" y="143"/>
                      <a:pt x="116" y="143"/>
                      <a:pt x="116" y="143"/>
                    </a:cubicBezTo>
                    <a:cubicBezTo>
                      <a:pt x="117" y="132"/>
                      <a:pt x="121" y="123"/>
                      <a:pt x="128" y="116"/>
                    </a:cubicBezTo>
                    <a:cubicBezTo>
                      <a:pt x="127" y="115"/>
                      <a:pt x="126" y="115"/>
                      <a:pt x="125" y="114"/>
                    </a:cubicBezTo>
                    <a:cubicBezTo>
                      <a:pt x="143" y="104"/>
                      <a:pt x="155" y="84"/>
                      <a:pt x="155" y="62"/>
                    </a:cubicBezTo>
                    <a:cubicBezTo>
                      <a:pt x="155" y="28"/>
                      <a:pt x="128" y="1"/>
                      <a:pt x="94" y="0"/>
                    </a:cubicBezTo>
                    <a:cubicBezTo>
                      <a:pt x="60" y="0"/>
                      <a:pt x="33" y="28"/>
                      <a:pt x="33" y="62"/>
                    </a:cubicBezTo>
                    <a:cubicBezTo>
                      <a:pt x="33" y="84"/>
                      <a:pt x="45" y="104"/>
                      <a:pt x="63" y="114"/>
                    </a:cubicBezTo>
                    <a:cubicBezTo>
                      <a:pt x="45" y="122"/>
                      <a:pt x="0" y="148"/>
                      <a:pt x="4" y="218"/>
                    </a:cubicBezTo>
                    <a:cubicBezTo>
                      <a:pt x="4" y="218"/>
                      <a:pt x="2" y="247"/>
                      <a:pt x="94" y="248"/>
                    </a:cubicBezTo>
                    <a:cubicBezTo>
                      <a:pt x="94" y="248"/>
                      <a:pt x="94" y="248"/>
                      <a:pt x="94" y="248"/>
                    </a:cubicBezTo>
                    <a:cubicBezTo>
                      <a:pt x="109" y="248"/>
                      <a:pt x="122" y="247"/>
                      <a:pt x="133" y="246"/>
                    </a:cubicBezTo>
                    <a:cubicBezTo>
                      <a:pt x="133" y="245"/>
                      <a:pt x="133" y="245"/>
                      <a:pt x="133" y="245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99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35" y="2586990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0672489" y="2487707"/>
            <a:ext cx="695261" cy="5148471"/>
            <a:chOff x="893406" y="2470949"/>
            <a:chExt cx="695261" cy="5148471"/>
          </a:xfrm>
        </p:grpSpPr>
        <p:sp>
          <p:nvSpPr>
            <p:cNvPr id="87" name="圆角矩形 86"/>
            <p:cNvSpPr/>
            <p:nvPr/>
          </p:nvSpPr>
          <p:spPr>
            <a:xfrm rot="16200000">
              <a:off x="-1333199" y="4697554"/>
              <a:ext cx="5148471" cy="695261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973610" y="5640372"/>
              <a:ext cx="495427" cy="95410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睡觉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9691594" y="2821298"/>
            <a:ext cx="695260" cy="4598127"/>
            <a:chOff x="1871311" y="2896041"/>
            <a:chExt cx="695260" cy="4598127"/>
          </a:xfrm>
        </p:grpSpPr>
        <p:sp>
          <p:nvSpPr>
            <p:cNvPr id="88" name="圆角矩形 87"/>
            <p:cNvSpPr/>
            <p:nvPr/>
          </p:nvSpPr>
          <p:spPr>
            <a:xfrm rot="16200000">
              <a:off x="-80123" y="4847475"/>
              <a:ext cx="4598127" cy="69526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矩形 98"/>
            <p:cNvSpPr/>
            <p:nvPr/>
          </p:nvSpPr>
          <p:spPr>
            <a:xfrm>
              <a:off x="2080494" y="5640372"/>
              <a:ext cx="231192" cy="95410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工作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713278" y="3482848"/>
            <a:ext cx="695260" cy="4147161"/>
            <a:chOff x="2910332" y="3315935"/>
            <a:chExt cx="695260" cy="4147161"/>
          </a:xfrm>
        </p:grpSpPr>
        <p:sp>
          <p:nvSpPr>
            <p:cNvPr id="89" name="圆角矩形 88"/>
            <p:cNvSpPr/>
            <p:nvPr/>
          </p:nvSpPr>
          <p:spPr>
            <a:xfrm rot="16200000">
              <a:off x="1184381" y="5041886"/>
              <a:ext cx="4147161" cy="6952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3105983" y="4778597"/>
              <a:ext cx="303957" cy="181588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个人卫生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7843387" y="3847477"/>
            <a:ext cx="695260" cy="3461577"/>
            <a:chOff x="3877877" y="3954279"/>
            <a:chExt cx="695260" cy="3461577"/>
          </a:xfrm>
        </p:grpSpPr>
        <p:sp>
          <p:nvSpPr>
            <p:cNvPr id="90" name="圆角矩形 89"/>
            <p:cNvSpPr/>
            <p:nvPr/>
          </p:nvSpPr>
          <p:spPr>
            <a:xfrm rot="16200000">
              <a:off x="2494718" y="5337438"/>
              <a:ext cx="3461577" cy="69526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4052643" y="5640372"/>
              <a:ext cx="345726" cy="95410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吃饭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760850" y="4095539"/>
            <a:ext cx="695260" cy="3461578"/>
            <a:chOff x="4819267" y="3954279"/>
            <a:chExt cx="695260" cy="3461578"/>
          </a:xfrm>
        </p:grpSpPr>
        <p:sp>
          <p:nvSpPr>
            <p:cNvPr id="91" name="圆角矩形 90"/>
            <p:cNvSpPr/>
            <p:nvPr/>
          </p:nvSpPr>
          <p:spPr>
            <a:xfrm rot="16200000">
              <a:off x="3436108" y="5337438"/>
              <a:ext cx="3461578" cy="6952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5020189" y="5640372"/>
              <a:ext cx="29341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旅行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796154" y="3954277"/>
            <a:ext cx="695260" cy="3461580"/>
            <a:chOff x="5796154" y="3954277"/>
            <a:chExt cx="695260" cy="3461580"/>
          </a:xfrm>
        </p:grpSpPr>
        <p:sp>
          <p:nvSpPr>
            <p:cNvPr id="92" name="圆角矩形 91"/>
            <p:cNvSpPr/>
            <p:nvPr/>
          </p:nvSpPr>
          <p:spPr>
            <a:xfrm rot="16200000">
              <a:off x="4412994" y="5337437"/>
              <a:ext cx="3461580" cy="695260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5961579" y="5640372"/>
              <a:ext cx="36440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排队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801954" y="4289654"/>
            <a:ext cx="695260" cy="2850682"/>
            <a:chOff x="6760851" y="4523084"/>
            <a:chExt cx="695260" cy="2850682"/>
          </a:xfrm>
        </p:grpSpPr>
        <p:sp>
          <p:nvSpPr>
            <p:cNvPr id="93" name="圆角矩形 92"/>
            <p:cNvSpPr/>
            <p:nvPr/>
          </p:nvSpPr>
          <p:spPr>
            <a:xfrm rot="16200000">
              <a:off x="5683140" y="5600795"/>
              <a:ext cx="2850682" cy="69526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6992320" y="5640372"/>
              <a:ext cx="232321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学习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860168" y="4402921"/>
            <a:ext cx="695262" cy="2667097"/>
            <a:chOff x="7738759" y="4694018"/>
            <a:chExt cx="695262" cy="2667097"/>
          </a:xfrm>
        </p:grpSpPr>
        <p:sp>
          <p:nvSpPr>
            <p:cNvPr id="94" name="圆角矩形 93"/>
            <p:cNvSpPr/>
            <p:nvPr/>
          </p:nvSpPr>
          <p:spPr>
            <a:xfrm rot="16200000">
              <a:off x="6752841" y="5679936"/>
              <a:ext cx="2667097" cy="69526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7936855" y="5640372"/>
              <a:ext cx="299068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开会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2861791" y="4570622"/>
            <a:ext cx="695262" cy="2408606"/>
            <a:chOff x="8716669" y="4934700"/>
            <a:chExt cx="695262" cy="2408606"/>
          </a:xfrm>
        </p:grpSpPr>
        <p:sp>
          <p:nvSpPr>
            <p:cNvPr id="95" name="圆角矩形 94"/>
            <p:cNvSpPr/>
            <p:nvPr/>
          </p:nvSpPr>
          <p:spPr>
            <a:xfrm rot="16200000">
              <a:off x="7859997" y="5791372"/>
              <a:ext cx="2408606" cy="69526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8854953" y="5209484"/>
              <a:ext cx="418693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打电话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856867" y="4653143"/>
            <a:ext cx="695262" cy="2363328"/>
            <a:chOff x="9694579" y="4976858"/>
            <a:chExt cx="695262" cy="2363328"/>
          </a:xfrm>
        </p:grpSpPr>
        <p:sp>
          <p:nvSpPr>
            <p:cNvPr id="96" name="圆角矩形 95"/>
            <p:cNvSpPr/>
            <p:nvPr/>
          </p:nvSpPr>
          <p:spPr>
            <a:xfrm rot="16200000">
              <a:off x="8860546" y="5810891"/>
              <a:ext cx="2363328" cy="69526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9874891" y="5209484"/>
              <a:ext cx="33463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找东西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903958" y="4351517"/>
            <a:ext cx="695262" cy="2667098"/>
            <a:chOff x="10672488" y="4694017"/>
            <a:chExt cx="695262" cy="2667098"/>
          </a:xfrm>
        </p:grpSpPr>
        <p:sp>
          <p:nvSpPr>
            <p:cNvPr id="97" name="圆角矩形 96"/>
            <p:cNvSpPr/>
            <p:nvPr/>
          </p:nvSpPr>
          <p:spPr>
            <a:xfrm rot="16200000">
              <a:off x="9686570" y="5679935"/>
              <a:ext cx="2667098" cy="695262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矩形 107"/>
            <p:cNvSpPr/>
            <p:nvPr/>
          </p:nvSpPr>
          <p:spPr>
            <a:xfrm>
              <a:off x="10846624" y="5640372"/>
              <a:ext cx="346989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其它</a:t>
              </a:r>
              <a:endPara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109" name="矩形 108"/>
          <p:cNvSpPr/>
          <p:nvPr/>
        </p:nvSpPr>
        <p:spPr>
          <a:xfrm>
            <a:off x="10666405" y="1822332"/>
            <a:ext cx="870751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21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0" name="矩形 109"/>
          <p:cNvSpPr/>
          <p:nvPr/>
        </p:nvSpPr>
        <p:spPr>
          <a:xfrm>
            <a:off x="9606834" y="2215716"/>
            <a:ext cx="8707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14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1" name="矩形 110"/>
          <p:cNvSpPr/>
          <p:nvPr/>
        </p:nvSpPr>
        <p:spPr>
          <a:xfrm>
            <a:off x="8713277" y="2845421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7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2" name="矩形 111"/>
          <p:cNvSpPr/>
          <p:nvPr/>
        </p:nvSpPr>
        <p:spPr>
          <a:xfrm>
            <a:off x="7850217" y="3352694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6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3" name="矩形 112"/>
          <p:cNvSpPr/>
          <p:nvPr/>
        </p:nvSpPr>
        <p:spPr>
          <a:xfrm>
            <a:off x="6811725" y="3583526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6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4" name="矩形 113"/>
          <p:cNvSpPr/>
          <p:nvPr/>
        </p:nvSpPr>
        <p:spPr>
          <a:xfrm>
            <a:off x="5776654" y="3521948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6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5" name="矩形 114"/>
          <p:cNvSpPr/>
          <p:nvPr/>
        </p:nvSpPr>
        <p:spPr>
          <a:xfrm>
            <a:off x="4808784" y="3769086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4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6" name="矩形 115"/>
          <p:cNvSpPr/>
          <p:nvPr/>
        </p:nvSpPr>
        <p:spPr>
          <a:xfrm>
            <a:off x="3887910" y="3819381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3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7" name="矩形 116"/>
          <p:cNvSpPr/>
          <p:nvPr/>
        </p:nvSpPr>
        <p:spPr>
          <a:xfrm>
            <a:off x="2861791" y="3827989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2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8" name="矩形 117"/>
          <p:cNvSpPr/>
          <p:nvPr/>
        </p:nvSpPr>
        <p:spPr>
          <a:xfrm>
            <a:off x="1870594" y="3819382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1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19" name="矩形 118"/>
          <p:cNvSpPr/>
          <p:nvPr/>
        </p:nvSpPr>
        <p:spPr>
          <a:xfrm>
            <a:off x="878532" y="3775152"/>
            <a:ext cx="6815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>
                <a:cs typeface="+mn-ea"/>
                <a:sym typeface="+mn-lt"/>
              </a:rPr>
              <a:t>3</a:t>
            </a:r>
            <a:r>
              <a:rPr lang="zh-CN" altLang="en-US" sz="2400" b="1" dirty="0">
                <a:cs typeface="+mn-ea"/>
                <a:sym typeface="+mn-lt"/>
              </a:rPr>
              <a:t>年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21" name="圆角矩形 120"/>
          <p:cNvSpPr/>
          <p:nvPr/>
        </p:nvSpPr>
        <p:spPr>
          <a:xfrm>
            <a:off x="770060" y="512858"/>
            <a:ext cx="487872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2" name="矩形 121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时间的重要性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7" name="Oval 5"/>
          <p:cNvSpPr>
            <a:spLocks noChangeArrowheads="1"/>
          </p:cNvSpPr>
          <p:nvPr/>
        </p:nvSpPr>
        <p:spPr bwMode="auto">
          <a:xfrm>
            <a:off x="413536" y="250407"/>
            <a:ext cx="1220055" cy="122064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128" name="Oval 6"/>
          <p:cNvSpPr>
            <a:spLocks noChangeArrowheads="1"/>
          </p:cNvSpPr>
          <p:nvPr/>
        </p:nvSpPr>
        <p:spPr bwMode="auto">
          <a:xfrm>
            <a:off x="530488" y="367359"/>
            <a:ext cx="985565" cy="986152"/>
          </a:xfrm>
          <a:prstGeom prst="ellipse">
            <a:avLst/>
          </a:prstGeom>
          <a:solidFill>
            <a:srgbClr val="FAFAF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02" name="组合 201"/>
          <p:cNvGrpSpPr/>
          <p:nvPr/>
        </p:nvGrpSpPr>
        <p:grpSpPr>
          <a:xfrm>
            <a:off x="417650" y="251582"/>
            <a:ext cx="1211239" cy="1212415"/>
            <a:chOff x="417650" y="251582"/>
            <a:chExt cx="1211239" cy="1212415"/>
          </a:xfrm>
          <a:solidFill>
            <a:schemeClr val="tx1">
              <a:lumMod val="50000"/>
              <a:lumOff val="50000"/>
            </a:schemeClr>
          </a:solidFill>
        </p:grpSpPr>
        <p:sp>
          <p:nvSpPr>
            <p:cNvPr id="129" name="Freeform 7"/>
            <p:cNvSpPr/>
            <p:nvPr/>
          </p:nvSpPr>
          <p:spPr bwMode="auto">
            <a:xfrm>
              <a:off x="1013573" y="251582"/>
              <a:ext cx="22332" cy="175721"/>
            </a:xfrm>
            <a:custGeom>
              <a:avLst/>
              <a:gdLst>
                <a:gd name="T0" fmla="*/ 8 w 16"/>
                <a:gd name="T1" fmla="*/ 126 h 126"/>
                <a:gd name="T2" fmla="*/ 0 w 16"/>
                <a:gd name="T3" fmla="*/ 119 h 126"/>
                <a:gd name="T4" fmla="*/ 0 w 16"/>
                <a:gd name="T5" fmla="*/ 7 h 126"/>
                <a:gd name="T6" fmla="*/ 8 w 16"/>
                <a:gd name="T7" fmla="*/ 0 h 126"/>
                <a:gd name="T8" fmla="*/ 16 w 16"/>
                <a:gd name="T9" fmla="*/ 7 h 126"/>
                <a:gd name="T10" fmla="*/ 16 w 16"/>
                <a:gd name="T11" fmla="*/ 119 h 126"/>
                <a:gd name="T12" fmla="*/ 8 w 16"/>
                <a:gd name="T13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6">
                  <a:moveTo>
                    <a:pt x="8" y="126"/>
                  </a:moveTo>
                  <a:cubicBezTo>
                    <a:pt x="4" y="126"/>
                    <a:pt x="0" y="123"/>
                    <a:pt x="0" y="11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2" y="0"/>
                    <a:pt x="16" y="3"/>
                    <a:pt x="16" y="7"/>
                  </a:cubicBezTo>
                  <a:cubicBezTo>
                    <a:pt x="16" y="119"/>
                    <a:pt x="16" y="119"/>
                    <a:pt x="16" y="119"/>
                  </a:cubicBezTo>
                  <a:cubicBezTo>
                    <a:pt x="16" y="123"/>
                    <a:pt x="12" y="126"/>
                    <a:pt x="8" y="1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Freeform 8"/>
            <p:cNvSpPr/>
            <p:nvPr/>
          </p:nvSpPr>
          <p:spPr bwMode="auto">
            <a:xfrm>
              <a:off x="1013573" y="1287101"/>
              <a:ext cx="22332" cy="176896"/>
            </a:xfrm>
            <a:custGeom>
              <a:avLst/>
              <a:gdLst>
                <a:gd name="T0" fmla="*/ 8 w 16"/>
                <a:gd name="T1" fmla="*/ 127 h 127"/>
                <a:gd name="T2" fmla="*/ 0 w 16"/>
                <a:gd name="T3" fmla="*/ 120 h 127"/>
                <a:gd name="T4" fmla="*/ 0 w 16"/>
                <a:gd name="T5" fmla="*/ 7 h 127"/>
                <a:gd name="T6" fmla="*/ 8 w 16"/>
                <a:gd name="T7" fmla="*/ 0 h 127"/>
                <a:gd name="T8" fmla="*/ 16 w 16"/>
                <a:gd name="T9" fmla="*/ 7 h 127"/>
                <a:gd name="T10" fmla="*/ 16 w 16"/>
                <a:gd name="T11" fmla="*/ 120 h 127"/>
                <a:gd name="T12" fmla="*/ 8 w 16"/>
                <a:gd name="T1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27">
                  <a:moveTo>
                    <a:pt x="8" y="127"/>
                  </a:moveTo>
                  <a:cubicBezTo>
                    <a:pt x="4" y="127"/>
                    <a:pt x="0" y="124"/>
                    <a:pt x="0" y="12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12" y="0"/>
                    <a:pt x="16" y="4"/>
                    <a:pt x="16" y="7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6" y="124"/>
                    <a:pt x="12" y="127"/>
                    <a:pt x="8" y="1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Freeform 9"/>
            <p:cNvSpPr/>
            <p:nvPr/>
          </p:nvSpPr>
          <p:spPr bwMode="auto">
            <a:xfrm>
              <a:off x="1451993" y="841041"/>
              <a:ext cx="176896" cy="27622"/>
            </a:xfrm>
            <a:custGeom>
              <a:avLst/>
              <a:gdLst>
                <a:gd name="T0" fmla="*/ 120 w 127"/>
                <a:gd name="T1" fmla="*/ 20 h 20"/>
                <a:gd name="T2" fmla="*/ 7 w 127"/>
                <a:gd name="T3" fmla="*/ 20 h 20"/>
                <a:gd name="T4" fmla="*/ 0 w 127"/>
                <a:gd name="T5" fmla="*/ 10 h 20"/>
                <a:gd name="T6" fmla="*/ 7 w 127"/>
                <a:gd name="T7" fmla="*/ 0 h 20"/>
                <a:gd name="T8" fmla="*/ 120 w 127"/>
                <a:gd name="T9" fmla="*/ 0 h 20"/>
                <a:gd name="T10" fmla="*/ 127 w 127"/>
                <a:gd name="T11" fmla="*/ 10 h 20"/>
                <a:gd name="T12" fmla="*/ 120 w 127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20">
                  <a:moveTo>
                    <a:pt x="120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20" y="0"/>
                    <a:pt x="120" y="0"/>
                    <a:pt x="120" y="0"/>
                  </a:cubicBezTo>
                  <a:cubicBezTo>
                    <a:pt x="123" y="0"/>
                    <a:pt x="127" y="6"/>
                    <a:pt x="127" y="10"/>
                  </a:cubicBezTo>
                  <a:cubicBezTo>
                    <a:pt x="127" y="14"/>
                    <a:pt x="123" y="20"/>
                    <a:pt x="120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Freeform 10"/>
            <p:cNvSpPr/>
            <p:nvPr/>
          </p:nvSpPr>
          <p:spPr bwMode="auto">
            <a:xfrm>
              <a:off x="417650" y="841041"/>
              <a:ext cx="175133" cy="27622"/>
            </a:xfrm>
            <a:custGeom>
              <a:avLst/>
              <a:gdLst>
                <a:gd name="T0" fmla="*/ 119 w 126"/>
                <a:gd name="T1" fmla="*/ 20 h 20"/>
                <a:gd name="T2" fmla="*/ 7 w 126"/>
                <a:gd name="T3" fmla="*/ 20 h 20"/>
                <a:gd name="T4" fmla="*/ 0 w 126"/>
                <a:gd name="T5" fmla="*/ 10 h 20"/>
                <a:gd name="T6" fmla="*/ 7 w 126"/>
                <a:gd name="T7" fmla="*/ 0 h 20"/>
                <a:gd name="T8" fmla="*/ 119 w 126"/>
                <a:gd name="T9" fmla="*/ 0 h 20"/>
                <a:gd name="T10" fmla="*/ 126 w 126"/>
                <a:gd name="T11" fmla="*/ 10 h 20"/>
                <a:gd name="T12" fmla="*/ 119 w 126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20">
                  <a:moveTo>
                    <a:pt x="119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3" y="20"/>
                    <a:pt x="0" y="14"/>
                    <a:pt x="0" y="10"/>
                  </a:cubicBezTo>
                  <a:cubicBezTo>
                    <a:pt x="0" y="6"/>
                    <a:pt x="3" y="0"/>
                    <a:pt x="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3" y="0"/>
                    <a:pt x="126" y="6"/>
                    <a:pt x="126" y="10"/>
                  </a:cubicBezTo>
                  <a:cubicBezTo>
                    <a:pt x="126" y="14"/>
                    <a:pt x="123" y="20"/>
                    <a:pt x="119" y="2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Freeform 11"/>
            <p:cNvSpPr/>
            <p:nvPr/>
          </p:nvSpPr>
          <p:spPr bwMode="auto">
            <a:xfrm>
              <a:off x="700331" y="340912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5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7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1" y="88"/>
                    <a:pt x="49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5" y="2"/>
                  </a:cubicBezTo>
                  <a:cubicBezTo>
                    <a:pt x="8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1"/>
                    <a:pt x="60" y="85"/>
                    <a:pt x="57" y="87"/>
                  </a:cubicBezTo>
                  <a:cubicBezTo>
                    <a:pt x="56" y="88"/>
                    <a:pt x="55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Freeform 12"/>
            <p:cNvSpPr/>
            <p:nvPr/>
          </p:nvSpPr>
          <p:spPr bwMode="auto">
            <a:xfrm>
              <a:off x="1265694" y="1253603"/>
              <a:ext cx="84628" cy="122241"/>
            </a:xfrm>
            <a:custGeom>
              <a:avLst/>
              <a:gdLst>
                <a:gd name="T0" fmla="*/ 53 w 61"/>
                <a:gd name="T1" fmla="*/ 88 h 88"/>
                <a:gd name="T2" fmla="*/ 47 w 61"/>
                <a:gd name="T3" fmla="*/ 85 h 88"/>
                <a:gd name="T4" fmla="*/ 2 w 61"/>
                <a:gd name="T5" fmla="*/ 12 h 88"/>
                <a:gd name="T6" fmla="*/ 4 w 61"/>
                <a:gd name="T7" fmla="*/ 2 h 88"/>
                <a:gd name="T8" fmla="*/ 14 w 61"/>
                <a:gd name="T9" fmla="*/ 4 h 88"/>
                <a:gd name="T10" fmla="*/ 59 w 61"/>
                <a:gd name="T11" fmla="*/ 77 h 88"/>
                <a:gd name="T12" fmla="*/ 56 w 61"/>
                <a:gd name="T13" fmla="*/ 87 h 88"/>
                <a:gd name="T14" fmla="*/ 53 w 61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88">
                  <a:moveTo>
                    <a:pt x="53" y="88"/>
                  </a:moveTo>
                  <a:cubicBezTo>
                    <a:pt x="50" y="88"/>
                    <a:pt x="48" y="87"/>
                    <a:pt x="47" y="85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0" y="8"/>
                    <a:pt x="1" y="4"/>
                    <a:pt x="4" y="2"/>
                  </a:cubicBezTo>
                  <a:cubicBezTo>
                    <a:pt x="7" y="0"/>
                    <a:pt x="12" y="1"/>
                    <a:pt x="14" y="4"/>
                  </a:cubicBezTo>
                  <a:cubicBezTo>
                    <a:pt x="59" y="77"/>
                    <a:pt x="59" y="77"/>
                    <a:pt x="59" y="77"/>
                  </a:cubicBezTo>
                  <a:cubicBezTo>
                    <a:pt x="61" y="80"/>
                    <a:pt x="60" y="85"/>
                    <a:pt x="56" y="87"/>
                  </a:cubicBezTo>
                  <a:cubicBezTo>
                    <a:pt x="55" y="87"/>
                    <a:pt x="54" y="88"/>
                    <a:pt x="5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Freeform 13"/>
            <p:cNvSpPr/>
            <p:nvPr/>
          </p:nvSpPr>
          <p:spPr bwMode="auto">
            <a:xfrm>
              <a:off x="1419082" y="534264"/>
              <a:ext cx="123416" cy="84041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5 w 89"/>
                <a:gd name="T5" fmla="*/ 47 h 60"/>
                <a:gd name="T6" fmla="*/ 78 w 89"/>
                <a:gd name="T7" fmla="*/ 2 h 60"/>
                <a:gd name="T8" fmla="*/ 87 w 89"/>
                <a:gd name="T9" fmla="*/ 4 h 60"/>
                <a:gd name="T10" fmla="*/ 85 w 89"/>
                <a:gd name="T11" fmla="*/ 14 h 60"/>
                <a:gd name="T12" fmla="*/ 12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6" y="60"/>
                    <a:pt x="4" y="59"/>
                    <a:pt x="2" y="57"/>
                  </a:cubicBezTo>
                  <a:cubicBezTo>
                    <a:pt x="0" y="53"/>
                    <a:pt x="1" y="49"/>
                    <a:pt x="5" y="47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81" y="0"/>
                    <a:pt x="85" y="1"/>
                    <a:pt x="87" y="4"/>
                  </a:cubicBezTo>
                  <a:cubicBezTo>
                    <a:pt x="89" y="7"/>
                    <a:pt x="88" y="12"/>
                    <a:pt x="85" y="14"/>
                  </a:cubicBezTo>
                  <a:cubicBezTo>
                    <a:pt x="12" y="59"/>
                    <a:pt x="12" y="59"/>
                    <a:pt x="12" y="59"/>
                  </a:cubicBezTo>
                  <a:cubicBezTo>
                    <a:pt x="11" y="60"/>
                    <a:pt x="10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Freeform 14"/>
            <p:cNvSpPr/>
            <p:nvPr/>
          </p:nvSpPr>
          <p:spPr bwMode="auto">
            <a:xfrm>
              <a:off x="508155" y="1099039"/>
              <a:ext cx="124004" cy="83453"/>
            </a:xfrm>
            <a:custGeom>
              <a:avLst/>
              <a:gdLst>
                <a:gd name="T0" fmla="*/ 8 w 89"/>
                <a:gd name="T1" fmla="*/ 60 h 60"/>
                <a:gd name="T2" fmla="*/ 2 w 89"/>
                <a:gd name="T3" fmla="*/ 57 h 60"/>
                <a:gd name="T4" fmla="*/ 4 w 89"/>
                <a:gd name="T5" fmla="*/ 47 h 60"/>
                <a:gd name="T6" fmla="*/ 77 w 89"/>
                <a:gd name="T7" fmla="*/ 2 h 60"/>
                <a:gd name="T8" fmla="*/ 87 w 89"/>
                <a:gd name="T9" fmla="*/ 4 h 60"/>
                <a:gd name="T10" fmla="*/ 84 w 89"/>
                <a:gd name="T11" fmla="*/ 14 h 60"/>
                <a:gd name="T12" fmla="*/ 11 w 89"/>
                <a:gd name="T13" fmla="*/ 59 h 60"/>
                <a:gd name="T14" fmla="*/ 8 w 89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60">
                  <a:moveTo>
                    <a:pt x="8" y="60"/>
                  </a:moveTo>
                  <a:cubicBezTo>
                    <a:pt x="5" y="60"/>
                    <a:pt x="3" y="59"/>
                    <a:pt x="2" y="57"/>
                  </a:cubicBezTo>
                  <a:cubicBezTo>
                    <a:pt x="0" y="54"/>
                    <a:pt x="1" y="49"/>
                    <a:pt x="4" y="47"/>
                  </a:cubicBezTo>
                  <a:cubicBezTo>
                    <a:pt x="77" y="2"/>
                    <a:pt x="77" y="2"/>
                    <a:pt x="77" y="2"/>
                  </a:cubicBezTo>
                  <a:cubicBezTo>
                    <a:pt x="80" y="0"/>
                    <a:pt x="85" y="1"/>
                    <a:pt x="87" y="4"/>
                  </a:cubicBezTo>
                  <a:cubicBezTo>
                    <a:pt x="89" y="8"/>
                    <a:pt x="88" y="12"/>
                    <a:pt x="84" y="14"/>
                  </a:cubicBezTo>
                  <a:cubicBezTo>
                    <a:pt x="11" y="59"/>
                    <a:pt x="11" y="59"/>
                    <a:pt x="11" y="59"/>
                  </a:cubicBezTo>
                  <a:cubicBezTo>
                    <a:pt x="10" y="60"/>
                    <a:pt x="9" y="60"/>
                    <a:pt x="8" y="6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Freeform 15"/>
            <p:cNvSpPr/>
            <p:nvPr/>
          </p:nvSpPr>
          <p:spPr bwMode="auto">
            <a:xfrm>
              <a:off x="494050" y="556596"/>
              <a:ext cx="126942" cy="79339"/>
            </a:xfrm>
            <a:custGeom>
              <a:avLst/>
              <a:gdLst>
                <a:gd name="T0" fmla="*/ 83 w 91"/>
                <a:gd name="T1" fmla="*/ 57 h 57"/>
                <a:gd name="T2" fmla="*/ 79 w 91"/>
                <a:gd name="T3" fmla="*/ 56 h 57"/>
                <a:gd name="T4" fmla="*/ 4 w 91"/>
                <a:gd name="T5" fmla="*/ 14 h 57"/>
                <a:gd name="T6" fmla="*/ 2 w 91"/>
                <a:gd name="T7" fmla="*/ 5 h 57"/>
                <a:gd name="T8" fmla="*/ 11 w 91"/>
                <a:gd name="T9" fmla="*/ 2 h 57"/>
                <a:gd name="T10" fmla="*/ 86 w 91"/>
                <a:gd name="T11" fmla="*/ 44 h 57"/>
                <a:gd name="T12" fmla="*/ 89 w 91"/>
                <a:gd name="T13" fmla="*/ 54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0" y="57"/>
                    <a:pt x="79" y="56"/>
                  </a:cubicBezTo>
                  <a:cubicBezTo>
                    <a:pt x="4" y="14"/>
                    <a:pt x="4" y="14"/>
                    <a:pt x="4" y="14"/>
                  </a:cubicBezTo>
                  <a:cubicBezTo>
                    <a:pt x="1" y="13"/>
                    <a:pt x="0" y="8"/>
                    <a:pt x="2" y="5"/>
                  </a:cubicBezTo>
                  <a:cubicBezTo>
                    <a:pt x="4" y="2"/>
                    <a:pt x="8" y="0"/>
                    <a:pt x="11" y="2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90" y="46"/>
                    <a:pt x="91" y="50"/>
                    <a:pt x="89" y="54"/>
                  </a:cubicBezTo>
                  <a:cubicBezTo>
                    <a:pt x="88" y="56"/>
                    <a:pt x="85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Freeform 16"/>
            <p:cNvSpPr/>
            <p:nvPr/>
          </p:nvSpPr>
          <p:spPr bwMode="auto">
            <a:xfrm>
              <a:off x="1430249" y="1080820"/>
              <a:ext cx="126355" cy="79339"/>
            </a:xfrm>
            <a:custGeom>
              <a:avLst/>
              <a:gdLst>
                <a:gd name="T0" fmla="*/ 83 w 91"/>
                <a:gd name="T1" fmla="*/ 57 h 57"/>
                <a:gd name="T2" fmla="*/ 80 w 91"/>
                <a:gd name="T3" fmla="*/ 56 h 57"/>
                <a:gd name="T4" fmla="*/ 5 w 91"/>
                <a:gd name="T5" fmla="*/ 14 h 57"/>
                <a:gd name="T6" fmla="*/ 2 w 91"/>
                <a:gd name="T7" fmla="*/ 4 h 57"/>
                <a:gd name="T8" fmla="*/ 12 w 91"/>
                <a:gd name="T9" fmla="*/ 2 h 57"/>
                <a:gd name="T10" fmla="*/ 87 w 91"/>
                <a:gd name="T11" fmla="*/ 43 h 57"/>
                <a:gd name="T12" fmla="*/ 89 w 91"/>
                <a:gd name="T13" fmla="*/ 53 h 57"/>
                <a:gd name="T14" fmla="*/ 83 w 91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57">
                  <a:moveTo>
                    <a:pt x="83" y="57"/>
                  </a:moveTo>
                  <a:cubicBezTo>
                    <a:pt x="82" y="57"/>
                    <a:pt x="81" y="56"/>
                    <a:pt x="80" y="56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1" y="12"/>
                    <a:pt x="0" y="8"/>
                    <a:pt x="2" y="4"/>
                  </a:cubicBezTo>
                  <a:cubicBezTo>
                    <a:pt x="4" y="1"/>
                    <a:pt x="8" y="0"/>
                    <a:pt x="12" y="2"/>
                  </a:cubicBezTo>
                  <a:cubicBezTo>
                    <a:pt x="87" y="43"/>
                    <a:pt x="87" y="43"/>
                    <a:pt x="87" y="43"/>
                  </a:cubicBezTo>
                  <a:cubicBezTo>
                    <a:pt x="90" y="45"/>
                    <a:pt x="91" y="50"/>
                    <a:pt x="89" y="53"/>
                  </a:cubicBezTo>
                  <a:cubicBezTo>
                    <a:pt x="88" y="55"/>
                    <a:pt x="86" y="57"/>
                    <a:pt x="83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Freeform 17"/>
            <p:cNvSpPr/>
            <p:nvPr/>
          </p:nvSpPr>
          <p:spPr bwMode="auto">
            <a:xfrm>
              <a:off x="1246300" y="326807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5 w 58"/>
                <a:gd name="T3" fmla="*/ 89 h 90"/>
                <a:gd name="T4" fmla="*/ 2 w 58"/>
                <a:gd name="T5" fmla="*/ 80 h 90"/>
                <a:gd name="T6" fmla="*/ 44 w 58"/>
                <a:gd name="T7" fmla="*/ 5 h 90"/>
                <a:gd name="T8" fmla="*/ 54 w 58"/>
                <a:gd name="T9" fmla="*/ 2 h 90"/>
                <a:gd name="T10" fmla="*/ 56 w 58"/>
                <a:gd name="T11" fmla="*/ 12 h 90"/>
                <a:gd name="T12" fmla="*/ 14 w 58"/>
                <a:gd name="T13" fmla="*/ 87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90"/>
                    <a:pt x="5" y="89"/>
                  </a:cubicBezTo>
                  <a:cubicBezTo>
                    <a:pt x="2" y="87"/>
                    <a:pt x="0" y="83"/>
                    <a:pt x="2" y="80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6" y="1"/>
                    <a:pt x="50" y="0"/>
                    <a:pt x="54" y="2"/>
                  </a:cubicBezTo>
                  <a:cubicBezTo>
                    <a:pt x="57" y="4"/>
                    <a:pt x="58" y="8"/>
                    <a:pt x="56" y="12"/>
                  </a:cubicBezTo>
                  <a:cubicBezTo>
                    <a:pt x="14" y="87"/>
                    <a:pt x="14" y="87"/>
                    <a:pt x="14" y="87"/>
                  </a:cubicBezTo>
                  <a:cubicBezTo>
                    <a:pt x="13" y="89"/>
                    <a:pt x="11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Freeform 18"/>
            <p:cNvSpPr/>
            <p:nvPr/>
          </p:nvSpPr>
          <p:spPr bwMode="auto">
            <a:xfrm>
              <a:off x="723839" y="1264769"/>
              <a:ext cx="80514" cy="125179"/>
            </a:xfrm>
            <a:custGeom>
              <a:avLst/>
              <a:gdLst>
                <a:gd name="T0" fmla="*/ 8 w 58"/>
                <a:gd name="T1" fmla="*/ 90 h 90"/>
                <a:gd name="T2" fmla="*/ 4 w 58"/>
                <a:gd name="T3" fmla="*/ 89 h 90"/>
                <a:gd name="T4" fmla="*/ 2 w 58"/>
                <a:gd name="T5" fmla="*/ 79 h 90"/>
                <a:gd name="T6" fmla="*/ 44 w 58"/>
                <a:gd name="T7" fmla="*/ 4 h 90"/>
                <a:gd name="T8" fmla="*/ 53 w 58"/>
                <a:gd name="T9" fmla="*/ 2 h 90"/>
                <a:gd name="T10" fmla="*/ 56 w 58"/>
                <a:gd name="T11" fmla="*/ 11 h 90"/>
                <a:gd name="T12" fmla="*/ 14 w 58"/>
                <a:gd name="T13" fmla="*/ 86 h 90"/>
                <a:gd name="T14" fmla="*/ 8 w 58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90">
                  <a:moveTo>
                    <a:pt x="8" y="90"/>
                  </a:moveTo>
                  <a:cubicBezTo>
                    <a:pt x="7" y="90"/>
                    <a:pt x="6" y="89"/>
                    <a:pt x="4" y="89"/>
                  </a:cubicBezTo>
                  <a:cubicBezTo>
                    <a:pt x="1" y="87"/>
                    <a:pt x="0" y="83"/>
                    <a:pt x="2" y="79"/>
                  </a:cubicBezTo>
                  <a:cubicBezTo>
                    <a:pt x="44" y="4"/>
                    <a:pt x="44" y="4"/>
                    <a:pt x="44" y="4"/>
                  </a:cubicBezTo>
                  <a:cubicBezTo>
                    <a:pt x="45" y="1"/>
                    <a:pt x="50" y="0"/>
                    <a:pt x="53" y="2"/>
                  </a:cubicBezTo>
                  <a:cubicBezTo>
                    <a:pt x="57" y="3"/>
                    <a:pt x="58" y="8"/>
                    <a:pt x="56" y="11"/>
                  </a:cubicBezTo>
                  <a:cubicBezTo>
                    <a:pt x="14" y="86"/>
                    <a:pt x="14" y="86"/>
                    <a:pt x="14" y="86"/>
                  </a:cubicBezTo>
                  <a:cubicBezTo>
                    <a:pt x="13" y="88"/>
                    <a:pt x="10" y="90"/>
                    <a:pt x="8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Freeform 19"/>
            <p:cNvSpPr/>
            <p:nvPr/>
          </p:nvSpPr>
          <p:spPr bwMode="auto">
            <a:xfrm>
              <a:off x="904849" y="270977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8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Freeform 20"/>
            <p:cNvSpPr/>
            <p:nvPr/>
          </p:nvSpPr>
          <p:spPr bwMode="auto">
            <a:xfrm>
              <a:off x="1115244" y="1322951"/>
              <a:ext cx="30560" cy="124004"/>
            </a:xfrm>
            <a:custGeom>
              <a:avLst/>
              <a:gdLst>
                <a:gd name="T0" fmla="*/ 19 w 22"/>
                <a:gd name="T1" fmla="*/ 89 h 89"/>
                <a:gd name="T2" fmla="*/ 17 w 22"/>
                <a:gd name="T3" fmla="*/ 87 h 89"/>
                <a:gd name="T4" fmla="*/ 0 w 22"/>
                <a:gd name="T5" fmla="*/ 3 h 89"/>
                <a:gd name="T6" fmla="*/ 2 w 22"/>
                <a:gd name="T7" fmla="*/ 0 h 89"/>
                <a:gd name="T8" fmla="*/ 5 w 22"/>
                <a:gd name="T9" fmla="*/ 2 h 89"/>
                <a:gd name="T10" fmla="*/ 22 w 22"/>
                <a:gd name="T11" fmla="*/ 86 h 89"/>
                <a:gd name="T12" fmla="*/ 20 w 22"/>
                <a:gd name="T13" fmla="*/ 89 h 89"/>
                <a:gd name="T14" fmla="*/ 19 w 22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9">
                  <a:moveTo>
                    <a:pt x="19" y="89"/>
                  </a:moveTo>
                  <a:cubicBezTo>
                    <a:pt x="18" y="89"/>
                    <a:pt x="17" y="88"/>
                    <a:pt x="17" y="87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22" y="87"/>
                    <a:pt x="21" y="89"/>
                    <a:pt x="20" y="89"/>
                  </a:cubicBezTo>
                  <a:cubicBezTo>
                    <a:pt x="20" y="89"/>
                    <a:pt x="20" y="89"/>
                    <a:pt x="19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Freeform 21"/>
            <p:cNvSpPr/>
            <p:nvPr/>
          </p:nvSpPr>
          <p:spPr bwMode="auto">
            <a:xfrm>
              <a:off x="1489606" y="739369"/>
              <a:ext cx="124004" cy="29385"/>
            </a:xfrm>
            <a:custGeom>
              <a:avLst/>
              <a:gdLst>
                <a:gd name="T0" fmla="*/ 2 w 89"/>
                <a:gd name="T1" fmla="*/ 21 h 21"/>
                <a:gd name="T2" fmla="*/ 0 w 89"/>
                <a:gd name="T3" fmla="*/ 19 h 21"/>
                <a:gd name="T4" fmla="*/ 2 w 89"/>
                <a:gd name="T5" fmla="*/ 17 h 21"/>
                <a:gd name="T6" fmla="*/ 86 w 89"/>
                <a:gd name="T7" fmla="*/ 0 h 21"/>
                <a:gd name="T8" fmla="*/ 88 w 89"/>
                <a:gd name="T9" fmla="*/ 2 h 21"/>
                <a:gd name="T10" fmla="*/ 87 w 89"/>
                <a:gd name="T11" fmla="*/ 4 h 21"/>
                <a:gd name="T12" fmla="*/ 3 w 89"/>
                <a:gd name="T13" fmla="*/ 21 h 21"/>
                <a:gd name="T14" fmla="*/ 2 w 89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1">
                  <a:moveTo>
                    <a:pt x="2" y="21"/>
                  </a:moveTo>
                  <a:cubicBezTo>
                    <a:pt x="1" y="21"/>
                    <a:pt x="0" y="20"/>
                    <a:pt x="0" y="19"/>
                  </a:cubicBezTo>
                  <a:cubicBezTo>
                    <a:pt x="0" y="18"/>
                    <a:pt x="0" y="17"/>
                    <a:pt x="2" y="17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7" y="0"/>
                    <a:pt x="88" y="0"/>
                    <a:pt x="88" y="2"/>
                  </a:cubicBezTo>
                  <a:cubicBezTo>
                    <a:pt x="89" y="3"/>
                    <a:pt x="88" y="4"/>
                    <a:pt x="87" y="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2" y="21"/>
                    <a:pt x="2" y="21"/>
                    <a:pt x="2" y="2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Freeform 22"/>
            <p:cNvSpPr/>
            <p:nvPr/>
          </p:nvSpPr>
          <p:spPr bwMode="auto">
            <a:xfrm>
              <a:off x="437044" y="948001"/>
              <a:ext cx="125179" cy="31148"/>
            </a:xfrm>
            <a:custGeom>
              <a:avLst/>
              <a:gdLst>
                <a:gd name="T0" fmla="*/ 3 w 90"/>
                <a:gd name="T1" fmla="*/ 22 h 22"/>
                <a:gd name="T2" fmla="*/ 1 w 90"/>
                <a:gd name="T3" fmla="*/ 20 h 22"/>
                <a:gd name="T4" fmla="*/ 2 w 90"/>
                <a:gd name="T5" fmla="*/ 18 h 22"/>
                <a:gd name="T6" fmla="*/ 87 w 90"/>
                <a:gd name="T7" fmla="*/ 1 h 22"/>
                <a:gd name="T8" fmla="*/ 89 w 90"/>
                <a:gd name="T9" fmla="*/ 3 h 22"/>
                <a:gd name="T10" fmla="*/ 87 w 90"/>
                <a:gd name="T11" fmla="*/ 5 h 22"/>
                <a:gd name="T12" fmla="*/ 3 w 90"/>
                <a:gd name="T13" fmla="*/ 22 h 22"/>
                <a:gd name="T14" fmla="*/ 3 w 90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2">
                  <a:moveTo>
                    <a:pt x="3" y="22"/>
                  </a:moveTo>
                  <a:cubicBezTo>
                    <a:pt x="2" y="22"/>
                    <a:pt x="1" y="21"/>
                    <a:pt x="1" y="20"/>
                  </a:cubicBezTo>
                  <a:cubicBezTo>
                    <a:pt x="0" y="19"/>
                    <a:pt x="1" y="18"/>
                    <a:pt x="2" y="18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89" y="1"/>
                    <a:pt x="89" y="3"/>
                  </a:cubicBezTo>
                  <a:cubicBezTo>
                    <a:pt x="90" y="4"/>
                    <a:pt x="89" y="5"/>
                    <a:pt x="87" y="5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3" y="22"/>
                    <a:pt x="3" y="22"/>
                    <a:pt x="3" y="2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Freeform 23"/>
            <p:cNvSpPr/>
            <p:nvPr/>
          </p:nvSpPr>
          <p:spPr bwMode="auto">
            <a:xfrm>
              <a:off x="849018" y="285081"/>
              <a:ext cx="41727" cy="121065"/>
            </a:xfrm>
            <a:custGeom>
              <a:avLst/>
              <a:gdLst>
                <a:gd name="T0" fmla="*/ 27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7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7" y="87"/>
                  </a:moveTo>
                  <a:cubicBezTo>
                    <a:pt x="26" y="87"/>
                    <a:pt x="25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29" y="86"/>
                    <a:pt x="28" y="87"/>
                  </a:cubicBezTo>
                  <a:cubicBezTo>
                    <a:pt x="28" y="87"/>
                    <a:pt x="28" y="87"/>
                    <a:pt x="27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Freeform 24"/>
            <p:cNvSpPr/>
            <p:nvPr/>
          </p:nvSpPr>
          <p:spPr bwMode="auto">
            <a:xfrm>
              <a:off x="1159909" y="1311784"/>
              <a:ext cx="41727" cy="121653"/>
            </a:xfrm>
            <a:custGeom>
              <a:avLst/>
              <a:gdLst>
                <a:gd name="T0" fmla="*/ 28 w 30"/>
                <a:gd name="T1" fmla="*/ 87 h 87"/>
                <a:gd name="T2" fmla="*/ 25 w 30"/>
                <a:gd name="T3" fmla="*/ 85 h 87"/>
                <a:gd name="T4" fmla="*/ 0 w 30"/>
                <a:gd name="T5" fmla="*/ 3 h 87"/>
                <a:gd name="T6" fmla="*/ 2 w 30"/>
                <a:gd name="T7" fmla="*/ 0 h 87"/>
                <a:gd name="T8" fmla="*/ 5 w 30"/>
                <a:gd name="T9" fmla="*/ 2 h 87"/>
                <a:gd name="T10" fmla="*/ 30 w 30"/>
                <a:gd name="T11" fmla="*/ 84 h 87"/>
                <a:gd name="T12" fmla="*/ 28 w 30"/>
                <a:gd name="T13" fmla="*/ 87 h 87"/>
                <a:gd name="T14" fmla="*/ 28 w 30"/>
                <a:gd name="T15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87">
                  <a:moveTo>
                    <a:pt x="28" y="87"/>
                  </a:moveTo>
                  <a:cubicBezTo>
                    <a:pt x="27" y="87"/>
                    <a:pt x="26" y="86"/>
                    <a:pt x="25" y="8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1" y="1"/>
                    <a:pt x="2" y="0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0" y="84"/>
                    <a:pt x="30" y="84"/>
                    <a:pt x="30" y="84"/>
                  </a:cubicBezTo>
                  <a:cubicBezTo>
                    <a:pt x="30" y="85"/>
                    <a:pt x="30" y="86"/>
                    <a:pt x="28" y="87"/>
                  </a:cubicBezTo>
                  <a:cubicBezTo>
                    <a:pt x="28" y="87"/>
                    <a:pt x="28" y="87"/>
                    <a:pt x="28" y="8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Freeform 25"/>
            <p:cNvSpPr/>
            <p:nvPr/>
          </p:nvSpPr>
          <p:spPr bwMode="auto">
            <a:xfrm>
              <a:off x="1477264" y="682363"/>
              <a:ext cx="122828" cy="41727"/>
            </a:xfrm>
            <a:custGeom>
              <a:avLst/>
              <a:gdLst>
                <a:gd name="T0" fmla="*/ 3 w 88"/>
                <a:gd name="T1" fmla="*/ 30 h 30"/>
                <a:gd name="T2" fmla="*/ 1 w 88"/>
                <a:gd name="T3" fmla="*/ 28 h 30"/>
                <a:gd name="T4" fmla="*/ 2 w 88"/>
                <a:gd name="T5" fmla="*/ 26 h 30"/>
                <a:gd name="T6" fmla="*/ 84 w 88"/>
                <a:gd name="T7" fmla="*/ 1 h 30"/>
                <a:gd name="T8" fmla="*/ 87 w 88"/>
                <a:gd name="T9" fmla="*/ 2 h 30"/>
                <a:gd name="T10" fmla="*/ 86 w 88"/>
                <a:gd name="T11" fmla="*/ 5 h 30"/>
                <a:gd name="T12" fmla="*/ 4 w 88"/>
                <a:gd name="T13" fmla="*/ 30 h 30"/>
                <a:gd name="T14" fmla="*/ 3 w 88"/>
                <a:gd name="T1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0">
                  <a:moveTo>
                    <a:pt x="3" y="30"/>
                  </a:moveTo>
                  <a:cubicBezTo>
                    <a:pt x="2" y="30"/>
                    <a:pt x="1" y="29"/>
                    <a:pt x="1" y="28"/>
                  </a:cubicBezTo>
                  <a:cubicBezTo>
                    <a:pt x="0" y="27"/>
                    <a:pt x="1" y="26"/>
                    <a:pt x="2" y="26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6" y="0"/>
                    <a:pt x="87" y="1"/>
                    <a:pt x="87" y="2"/>
                  </a:cubicBezTo>
                  <a:cubicBezTo>
                    <a:pt x="88" y="3"/>
                    <a:pt x="87" y="5"/>
                    <a:pt x="86" y="5"/>
                  </a:cubicBezTo>
                  <a:cubicBezTo>
                    <a:pt x="4" y="30"/>
                    <a:pt x="4" y="30"/>
                    <a:pt x="4" y="30"/>
                  </a:cubicBezTo>
                  <a:cubicBezTo>
                    <a:pt x="3" y="30"/>
                    <a:pt x="3" y="30"/>
                    <a:pt x="3" y="3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Freeform 26"/>
            <p:cNvSpPr/>
            <p:nvPr/>
          </p:nvSpPr>
          <p:spPr bwMode="auto">
            <a:xfrm>
              <a:off x="451148" y="994429"/>
              <a:ext cx="122241" cy="39963"/>
            </a:xfrm>
            <a:custGeom>
              <a:avLst/>
              <a:gdLst>
                <a:gd name="T0" fmla="*/ 3 w 88"/>
                <a:gd name="T1" fmla="*/ 29 h 29"/>
                <a:gd name="T2" fmla="*/ 1 w 88"/>
                <a:gd name="T3" fmla="*/ 28 h 29"/>
                <a:gd name="T4" fmla="*/ 2 w 88"/>
                <a:gd name="T5" fmla="*/ 25 h 29"/>
                <a:gd name="T6" fmla="*/ 84 w 88"/>
                <a:gd name="T7" fmla="*/ 0 h 29"/>
                <a:gd name="T8" fmla="*/ 87 w 88"/>
                <a:gd name="T9" fmla="*/ 1 h 29"/>
                <a:gd name="T10" fmla="*/ 86 w 88"/>
                <a:gd name="T11" fmla="*/ 4 h 29"/>
                <a:gd name="T12" fmla="*/ 4 w 88"/>
                <a:gd name="T13" fmla="*/ 29 h 29"/>
                <a:gd name="T14" fmla="*/ 3 w 88"/>
                <a:gd name="T1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9">
                  <a:moveTo>
                    <a:pt x="3" y="29"/>
                  </a:moveTo>
                  <a:cubicBezTo>
                    <a:pt x="2" y="29"/>
                    <a:pt x="1" y="29"/>
                    <a:pt x="1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6" y="0"/>
                    <a:pt x="87" y="0"/>
                    <a:pt x="87" y="1"/>
                  </a:cubicBezTo>
                  <a:cubicBezTo>
                    <a:pt x="88" y="3"/>
                    <a:pt x="87" y="4"/>
                    <a:pt x="86" y="4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3" y="29"/>
                    <a:pt x="3" y="29"/>
                    <a:pt x="3" y="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Freeform 27"/>
            <p:cNvSpPr/>
            <p:nvPr/>
          </p:nvSpPr>
          <p:spPr bwMode="auto">
            <a:xfrm>
              <a:off x="963619" y="262749"/>
              <a:ext cx="17631" cy="125179"/>
            </a:xfrm>
            <a:custGeom>
              <a:avLst/>
              <a:gdLst>
                <a:gd name="T0" fmla="*/ 11 w 13"/>
                <a:gd name="T1" fmla="*/ 90 h 90"/>
                <a:gd name="T2" fmla="*/ 9 w 13"/>
                <a:gd name="T3" fmla="*/ 88 h 90"/>
                <a:gd name="T4" fmla="*/ 0 w 13"/>
                <a:gd name="T5" fmla="*/ 2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7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10" y="90"/>
                    <a:pt x="9" y="89"/>
                    <a:pt x="9" y="88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13" y="87"/>
                    <a:pt x="13" y="87"/>
                    <a:pt x="13" y="87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Freeform 28"/>
            <p:cNvSpPr/>
            <p:nvPr/>
          </p:nvSpPr>
          <p:spPr bwMode="auto">
            <a:xfrm>
              <a:off x="1069404" y="1330003"/>
              <a:ext cx="18219" cy="125179"/>
            </a:xfrm>
            <a:custGeom>
              <a:avLst/>
              <a:gdLst>
                <a:gd name="T0" fmla="*/ 11 w 13"/>
                <a:gd name="T1" fmla="*/ 90 h 90"/>
                <a:gd name="T2" fmla="*/ 8 w 13"/>
                <a:gd name="T3" fmla="*/ 88 h 90"/>
                <a:gd name="T4" fmla="*/ 0 w 13"/>
                <a:gd name="T5" fmla="*/ 3 h 90"/>
                <a:gd name="T6" fmla="*/ 2 w 13"/>
                <a:gd name="T7" fmla="*/ 0 h 90"/>
                <a:gd name="T8" fmla="*/ 5 w 13"/>
                <a:gd name="T9" fmla="*/ 2 h 90"/>
                <a:gd name="T10" fmla="*/ 13 w 13"/>
                <a:gd name="T11" fmla="*/ 88 h 90"/>
                <a:gd name="T12" fmla="*/ 11 w 13"/>
                <a:gd name="T13" fmla="*/ 90 h 90"/>
                <a:gd name="T14" fmla="*/ 11 w 1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0">
                  <a:moveTo>
                    <a:pt x="11" y="90"/>
                  </a:moveTo>
                  <a:cubicBezTo>
                    <a:pt x="9" y="90"/>
                    <a:pt x="8" y="89"/>
                    <a:pt x="8" y="88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4" y="1"/>
                    <a:pt x="5" y="2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3" y="89"/>
                    <a:pt x="12" y="90"/>
                    <a:pt x="11" y="90"/>
                  </a:cubicBezTo>
                  <a:cubicBezTo>
                    <a:pt x="11" y="90"/>
                    <a:pt x="11" y="90"/>
                    <a:pt x="11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Freeform 29"/>
            <p:cNvSpPr/>
            <p:nvPr/>
          </p:nvSpPr>
          <p:spPr bwMode="auto">
            <a:xfrm>
              <a:off x="1496658" y="796376"/>
              <a:ext cx="125767" cy="19394"/>
            </a:xfrm>
            <a:custGeom>
              <a:avLst/>
              <a:gdLst>
                <a:gd name="T0" fmla="*/ 2 w 90"/>
                <a:gd name="T1" fmla="*/ 14 h 14"/>
                <a:gd name="T2" fmla="*/ 0 w 90"/>
                <a:gd name="T3" fmla="*/ 12 h 14"/>
                <a:gd name="T4" fmla="*/ 2 w 90"/>
                <a:gd name="T5" fmla="*/ 9 h 14"/>
                <a:gd name="T6" fmla="*/ 87 w 90"/>
                <a:gd name="T7" fmla="*/ 1 h 14"/>
                <a:gd name="T8" fmla="*/ 90 w 90"/>
                <a:gd name="T9" fmla="*/ 3 h 14"/>
                <a:gd name="T10" fmla="*/ 88 w 90"/>
                <a:gd name="T11" fmla="*/ 5 h 14"/>
                <a:gd name="T12" fmla="*/ 2 w 90"/>
                <a:gd name="T13" fmla="*/ 14 h 14"/>
                <a:gd name="T14" fmla="*/ 2 w 90"/>
                <a:gd name="T1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4">
                  <a:moveTo>
                    <a:pt x="2" y="14"/>
                  </a:moveTo>
                  <a:cubicBezTo>
                    <a:pt x="1" y="14"/>
                    <a:pt x="0" y="13"/>
                    <a:pt x="0" y="12"/>
                  </a:cubicBezTo>
                  <a:cubicBezTo>
                    <a:pt x="0" y="10"/>
                    <a:pt x="0" y="9"/>
                    <a:pt x="2" y="9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8" y="0"/>
                    <a:pt x="90" y="1"/>
                    <a:pt x="90" y="3"/>
                  </a:cubicBezTo>
                  <a:cubicBezTo>
                    <a:pt x="90" y="4"/>
                    <a:pt x="89" y="5"/>
                    <a:pt x="88" y="5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2" y="14"/>
                    <a:pt x="2" y="14"/>
                    <a:pt x="2" y="1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Freeform 30"/>
            <p:cNvSpPr/>
            <p:nvPr/>
          </p:nvSpPr>
          <p:spPr bwMode="auto">
            <a:xfrm>
              <a:off x="428816" y="902161"/>
              <a:ext cx="125179" cy="17043"/>
            </a:xfrm>
            <a:custGeom>
              <a:avLst/>
              <a:gdLst>
                <a:gd name="T0" fmla="*/ 3 w 90"/>
                <a:gd name="T1" fmla="*/ 12 h 12"/>
                <a:gd name="T2" fmla="*/ 0 w 90"/>
                <a:gd name="T3" fmla="*/ 11 h 12"/>
                <a:gd name="T4" fmla="*/ 2 w 90"/>
                <a:gd name="T5" fmla="*/ 8 h 12"/>
                <a:gd name="T6" fmla="*/ 88 w 90"/>
                <a:gd name="T7" fmla="*/ 0 h 12"/>
                <a:gd name="T8" fmla="*/ 90 w 90"/>
                <a:gd name="T9" fmla="*/ 2 h 12"/>
                <a:gd name="T10" fmla="*/ 88 w 90"/>
                <a:gd name="T11" fmla="*/ 4 h 12"/>
                <a:gd name="T12" fmla="*/ 3 w 90"/>
                <a:gd name="T13" fmla="*/ 12 h 12"/>
                <a:gd name="T14" fmla="*/ 3 w 90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12">
                  <a:moveTo>
                    <a:pt x="3" y="12"/>
                  </a:moveTo>
                  <a:cubicBezTo>
                    <a:pt x="1" y="12"/>
                    <a:pt x="0" y="12"/>
                    <a:pt x="0" y="11"/>
                  </a:cubicBezTo>
                  <a:cubicBezTo>
                    <a:pt x="0" y="9"/>
                    <a:pt x="1" y="9"/>
                    <a:pt x="2" y="8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9" y="0"/>
                    <a:pt x="90" y="1"/>
                    <a:pt x="90" y="2"/>
                  </a:cubicBezTo>
                  <a:cubicBezTo>
                    <a:pt x="90" y="4"/>
                    <a:pt x="90" y="4"/>
                    <a:pt x="88" y="4"/>
                  </a:cubicBezTo>
                  <a:cubicBezTo>
                    <a:pt x="3" y="12"/>
                    <a:pt x="3" y="12"/>
                    <a:pt x="3" y="12"/>
                  </a:cubicBezTo>
                  <a:cubicBezTo>
                    <a:pt x="3" y="12"/>
                    <a:pt x="3" y="12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Freeform 31"/>
            <p:cNvSpPr/>
            <p:nvPr/>
          </p:nvSpPr>
          <p:spPr bwMode="auto">
            <a:xfrm>
              <a:off x="746171" y="326807"/>
              <a:ext cx="62884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80 h 81"/>
                <a:gd name="T4" fmla="*/ 1 w 45"/>
                <a:gd name="T5" fmla="*/ 4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1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1" y="81"/>
                    <a:pt x="41" y="80"/>
                    <a:pt x="40" y="80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9"/>
                    <a:pt x="45" y="80"/>
                    <a:pt x="43" y="81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Freeform 32"/>
            <p:cNvSpPr/>
            <p:nvPr/>
          </p:nvSpPr>
          <p:spPr bwMode="auto">
            <a:xfrm>
              <a:off x="1242186" y="1278286"/>
              <a:ext cx="62296" cy="112837"/>
            </a:xfrm>
            <a:custGeom>
              <a:avLst/>
              <a:gdLst>
                <a:gd name="T0" fmla="*/ 42 w 45"/>
                <a:gd name="T1" fmla="*/ 81 h 81"/>
                <a:gd name="T2" fmla="*/ 40 w 45"/>
                <a:gd name="T3" fmla="*/ 79 h 81"/>
                <a:gd name="T4" fmla="*/ 1 w 45"/>
                <a:gd name="T5" fmla="*/ 3 h 81"/>
                <a:gd name="T6" fmla="*/ 2 w 45"/>
                <a:gd name="T7" fmla="*/ 0 h 81"/>
                <a:gd name="T8" fmla="*/ 5 w 45"/>
                <a:gd name="T9" fmla="*/ 1 h 81"/>
                <a:gd name="T10" fmla="*/ 44 w 45"/>
                <a:gd name="T11" fmla="*/ 77 h 81"/>
                <a:gd name="T12" fmla="*/ 43 w 45"/>
                <a:gd name="T13" fmla="*/ 80 h 81"/>
                <a:gd name="T14" fmla="*/ 42 w 45"/>
                <a:gd name="T1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1">
                  <a:moveTo>
                    <a:pt x="42" y="81"/>
                  </a:moveTo>
                  <a:cubicBezTo>
                    <a:pt x="42" y="81"/>
                    <a:pt x="41" y="80"/>
                    <a:pt x="40" y="79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44" y="77"/>
                    <a:pt x="44" y="77"/>
                    <a:pt x="44" y="77"/>
                  </a:cubicBezTo>
                  <a:cubicBezTo>
                    <a:pt x="45" y="78"/>
                    <a:pt x="45" y="80"/>
                    <a:pt x="43" y="80"/>
                  </a:cubicBezTo>
                  <a:cubicBezTo>
                    <a:pt x="43" y="81"/>
                    <a:pt x="43" y="81"/>
                    <a:pt x="42" y="8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5" name="Freeform 33"/>
            <p:cNvSpPr/>
            <p:nvPr/>
          </p:nvSpPr>
          <p:spPr bwMode="auto">
            <a:xfrm>
              <a:off x="1443766" y="578929"/>
              <a:ext cx="114601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0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6" name="Freeform 34"/>
            <p:cNvSpPr/>
            <p:nvPr/>
          </p:nvSpPr>
          <p:spPr bwMode="auto">
            <a:xfrm>
              <a:off x="492875" y="1074943"/>
              <a:ext cx="114013" cy="62884"/>
            </a:xfrm>
            <a:custGeom>
              <a:avLst/>
              <a:gdLst>
                <a:gd name="T0" fmla="*/ 3 w 82"/>
                <a:gd name="T1" fmla="*/ 45 h 45"/>
                <a:gd name="T2" fmla="*/ 1 w 82"/>
                <a:gd name="T3" fmla="*/ 44 h 45"/>
                <a:gd name="T4" fmla="*/ 2 w 82"/>
                <a:gd name="T5" fmla="*/ 41 h 45"/>
                <a:gd name="T6" fmla="*/ 78 w 82"/>
                <a:gd name="T7" fmla="*/ 1 h 45"/>
                <a:gd name="T8" fmla="*/ 81 w 82"/>
                <a:gd name="T9" fmla="*/ 2 h 45"/>
                <a:gd name="T10" fmla="*/ 80 w 82"/>
                <a:gd name="T11" fmla="*/ 5 h 45"/>
                <a:gd name="T12" fmla="*/ 4 w 82"/>
                <a:gd name="T13" fmla="*/ 45 h 45"/>
                <a:gd name="T14" fmla="*/ 3 w 82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45">
                  <a:moveTo>
                    <a:pt x="3" y="45"/>
                  </a:moveTo>
                  <a:cubicBezTo>
                    <a:pt x="2" y="45"/>
                    <a:pt x="1" y="45"/>
                    <a:pt x="1" y="44"/>
                  </a:cubicBezTo>
                  <a:cubicBezTo>
                    <a:pt x="0" y="43"/>
                    <a:pt x="1" y="41"/>
                    <a:pt x="2" y="41"/>
                  </a:cubicBezTo>
                  <a:cubicBezTo>
                    <a:pt x="78" y="1"/>
                    <a:pt x="78" y="1"/>
                    <a:pt x="78" y="1"/>
                  </a:cubicBezTo>
                  <a:cubicBezTo>
                    <a:pt x="79" y="0"/>
                    <a:pt x="81" y="1"/>
                    <a:pt x="81" y="2"/>
                  </a:cubicBezTo>
                  <a:cubicBezTo>
                    <a:pt x="82" y="3"/>
                    <a:pt x="81" y="5"/>
                    <a:pt x="80" y="5"/>
                  </a:cubicBezTo>
                  <a:cubicBezTo>
                    <a:pt x="4" y="45"/>
                    <a:pt x="4" y="45"/>
                    <a:pt x="4" y="45"/>
                  </a:cubicBezTo>
                  <a:cubicBezTo>
                    <a:pt x="4" y="45"/>
                    <a:pt x="3" y="45"/>
                    <a:pt x="3" y="4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Freeform 35"/>
            <p:cNvSpPr/>
            <p:nvPr/>
          </p:nvSpPr>
          <p:spPr bwMode="auto">
            <a:xfrm>
              <a:off x="794950" y="303300"/>
              <a:ext cx="52893" cy="118127"/>
            </a:xfrm>
            <a:custGeom>
              <a:avLst/>
              <a:gdLst>
                <a:gd name="T0" fmla="*/ 36 w 38"/>
                <a:gd name="T1" fmla="*/ 85 h 85"/>
                <a:gd name="T2" fmla="*/ 33 w 38"/>
                <a:gd name="T3" fmla="*/ 83 h 85"/>
                <a:gd name="T4" fmla="*/ 1 w 38"/>
                <a:gd name="T5" fmla="*/ 4 h 85"/>
                <a:gd name="T6" fmla="*/ 2 w 38"/>
                <a:gd name="T7" fmla="*/ 1 h 85"/>
                <a:gd name="T8" fmla="*/ 5 w 38"/>
                <a:gd name="T9" fmla="*/ 2 h 85"/>
                <a:gd name="T10" fmla="*/ 38 w 38"/>
                <a:gd name="T11" fmla="*/ 82 h 85"/>
                <a:gd name="T12" fmla="*/ 36 w 38"/>
                <a:gd name="T13" fmla="*/ 85 h 85"/>
                <a:gd name="T14" fmla="*/ 36 w 38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5">
                  <a:moveTo>
                    <a:pt x="36" y="85"/>
                  </a:moveTo>
                  <a:cubicBezTo>
                    <a:pt x="35" y="85"/>
                    <a:pt x="34" y="84"/>
                    <a:pt x="33" y="8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5" y="1"/>
                    <a:pt x="5" y="2"/>
                  </a:cubicBezTo>
                  <a:cubicBezTo>
                    <a:pt x="38" y="82"/>
                    <a:pt x="38" y="82"/>
                    <a:pt x="38" y="82"/>
                  </a:cubicBezTo>
                  <a:cubicBezTo>
                    <a:pt x="38" y="83"/>
                    <a:pt x="38" y="84"/>
                    <a:pt x="36" y="85"/>
                  </a:cubicBezTo>
                  <a:cubicBezTo>
                    <a:pt x="36" y="85"/>
                    <a:pt x="36" y="85"/>
                    <a:pt x="36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8" name="Freeform 36"/>
            <p:cNvSpPr/>
            <p:nvPr/>
          </p:nvSpPr>
          <p:spPr bwMode="auto">
            <a:xfrm>
              <a:off x="1202811" y="1296504"/>
              <a:ext cx="52893" cy="116952"/>
            </a:xfrm>
            <a:custGeom>
              <a:avLst/>
              <a:gdLst>
                <a:gd name="T0" fmla="*/ 35 w 38"/>
                <a:gd name="T1" fmla="*/ 84 h 84"/>
                <a:gd name="T2" fmla="*/ 33 w 38"/>
                <a:gd name="T3" fmla="*/ 83 h 84"/>
                <a:gd name="T4" fmla="*/ 0 w 38"/>
                <a:gd name="T5" fmla="*/ 3 h 84"/>
                <a:gd name="T6" fmla="*/ 2 w 38"/>
                <a:gd name="T7" fmla="*/ 0 h 84"/>
                <a:gd name="T8" fmla="*/ 5 w 38"/>
                <a:gd name="T9" fmla="*/ 2 h 84"/>
                <a:gd name="T10" fmla="*/ 37 w 38"/>
                <a:gd name="T11" fmla="*/ 81 h 84"/>
                <a:gd name="T12" fmla="*/ 36 w 38"/>
                <a:gd name="T13" fmla="*/ 84 h 84"/>
                <a:gd name="T14" fmla="*/ 35 w 38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84">
                  <a:moveTo>
                    <a:pt x="35" y="84"/>
                  </a:moveTo>
                  <a:cubicBezTo>
                    <a:pt x="34" y="84"/>
                    <a:pt x="33" y="84"/>
                    <a:pt x="33" y="8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2" y="0"/>
                  </a:cubicBezTo>
                  <a:cubicBezTo>
                    <a:pt x="3" y="0"/>
                    <a:pt x="4" y="0"/>
                    <a:pt x="5" y="2"/>
                  </a:cubicBezTo>
                  <a:cubicBezTo>
                    <a:pt x="37" y="81"/>
                    <a:pt x="37" y="81"/>
                    <a:pt x="37" y="81"/>
                  </a:cubicBezTo>
                  <a:cubicBezTo>
                    <a:pt x="38" y="82"/>
                    <a:pt x="37" y="84"/>
                    <a:pt x="36" y="84"/>
                  </a:cubicBezTo>
                  <a:cubicBezTo>
                    <a:pt x="36" y="84"/>
                    <a:pt x="35" y="84"/>
                    <a:pt x="35" y="8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9" name="Freeform 37"/>
            <p:cNvSpPr/>
            <p:nvPr/>
          </p:nvSpPr>
          <p:spPr bwMode="auto">
            <a:xfrm>
              <a:off x="1461984" y="628883"/>
              <a:ext cx="118127" cy="51717"/>
            </a:xfrm>
            <a:custGeom>
              <a:avLst/>
              <a:gdLst>
                <a:gd name="T0" fmla="*/ 3 w 85"/>
                <a:gd name="T1" fmla="*/ 37 h 37"/>
                <a:gd name="T2" fmla="*/ 1 w 85"/>
                <a:gd name="T3" fmla="*/ 36 h 37"/>
                <a:gd name="T4" fmla="*/ 2 w 85"/>
                <a:gd name="T5" fmla="*/ 33 h 37"/>
                <a:gd name="T6" fmla="*/ 82 w 85"/>
                <a:gd name="T7" fmla="*/ 0 h 37"/>
                <a:gd name="T8" fmla="*/ 85 w 85"/>
                <a:gd name="T9" fmla="*/ 2 h 37"/>
                <a:gd name="T10" fmla="*/ 83 w 85"/>
                <a:gd name="T11" fmla="*/ 5 h 37"/>
                <a:gd name="T12" fmla="*/ 4 w 85"/>
                <a:gd name="T13" fmla="*/ 37 h 37"/>
                <a:gd name="T14" fmla="*/ 3 w 85"/>
                <a:gd name="T1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7">
                  <a:moveTo>
                    <a:pt x="3" y="37"/>
                  </a:moveTo>
                  <a:cubicBezTo>
                    <a:pt x="2" y="37"/>
                    <a:pt x="1" y="37"/>
                    <a:pt x="1" y="36"/>
                  </a:cubicBezTo>
                  <a:cubicBezTo>
                    <a:pt x="0" y="35"/>
                    <a:pt x="1" y="33"/>
                    <a:pt x="2" y="33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83" y="0"/>
                    <a:pt x="84" y="0"/>
                    <a:pt x="85" y="2"/>
                  </a:cubicBezTo>
                  <a:cubicBezTo>
                    <a:pt x="85" y="3"/>
                    <a:pt x="85" y="4"/>
                    <a:pt x="83" y="5"/>
                  </a:cubicBezTo>
                  <a:cubicBezTo>
                    <a:pt x="4" y="37"/>
                    <a:pt x="4" y="37"/>
                    <a:pt x="4" y="37"/>
                  </a:cubicBezTo>
                  <a:cubicBezTo>
                    <a:pt x="4" y="37"/>
                    <a:pt x="3" y="37"/>
                    <a:pt x="3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Freeform 38"/>
            <p:cNvSpPr/>
            <p:nvPr/>
          </p:nvSpPr>
          <p:spPr bwMode="auto">
            <a:xfrm>
              <a:off x="470543" y="1036156"/>
              <a:ext cx="118127" cy="52893"/>
            </a:xfrm>
            <a:custGeom>
              <a:avLst/>
              <a:gdLst>
                <a:gd name="T0" fmla="*/ 3 w 85"/>
                <a:gd name="T1" fmla="*/ 38 h 38"/>
                <a:gd name="T2" fmla="*/ 0 w 85"/>
                <a:gd name="T3" fmla="*/ 36 h 38"/>
                <a:gd name="T4" fmla="*/ 2 w 85"/>
                <a:gd name="T5" fmla="*/ 33 h 38"/>
                <a:gd name="T6" fmla="*/ 81 w 85"/>
                <a:gd name="T7" fmla="*/ 1 h 38"/>
                <a:gd name="T8" fmla="*/ 84 w 85"/>
                <a:gd name="T9" fmla="*/ 2 h 38"/>
                <a:gd name="T10" fmla="*/ 83 w 85"/>
                <a:gd name="T11" fmla="*/ 5 h 38"/>
                <a:gd name="T12" fmla="*/ 4 w 85"/>
                <a:gd name="T13" fmla="*/ 38 h 38"/>
                <a:gd name="T14" fmla="*/ 3 w 85"/>
                <a:gd name="T1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8">
                  <a:moveTo>
                    <a:pt x="3" y="38"/>
                  </a:moveTo>
                  <a:cubicBezTo>
                    <a:pt x="2" y="38"/>
                    <a:pt x="1" y="37"/>
                    <a:pt x="0" y="36"/>
                  </a:cubicBezTo>
                  <a:cubicBezTo>
                    <a:pt x="0" y="35"/>
                    <a:pt x="1" y="34"/>
                    <a:pt x="2" y="33"/>
                  </a:cubicBezTo>
                  <a:cubicBezTo>
                    <a:pt x="81" y="1"/>
                    <a:pt x="81" y="1"/>
                    <a:pt x="81" y="1"/>
                  </a:cubicBezTo>
                  <a:cubicBezTo>
                    <a:pt x="82" y="0"/>
                    <a:pt x="84" y="1"/>
                    <a:pt x="84" y="2"/>
                  </a:cubicBezTo>
                  <a:cubicBezTo>
                    <a:pt x="85" y="3"/>
                    <a:pt x="84" y="5"/>
                    <a:pt x="83" y="5"/>
                  </a:cubicBezTo>
                  <a:cubicBezTo>
                    <a:pt x="4" y="38"/>
                    <a:pt x="4" y="38"/>
                    <a:pt x="4" y="38"/>
                  </a:cubicBezTo>
                  <a:cubicBezTo>
                    <a:pt x="3" y="38"/>
                    <a:pt x="3" y="38"/>
                    <a:pt x="3" y="3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1" name="Freeform 39"/>
            <p:cNvSpPr/>
            <p:nvPr/>
          </p:nvSpPr>
          <p:spPr bwMode="auto">
            <a:xfrm>
              <a:off x="1187531" y="296247"/>
              <a:ext cx="49954" cy="119890"/>
            </a:xfrm>
            <a:custGeom>
              <a:avLst/>
              <a:gdLst>
                <a:gd name="T0" fmla="*/ 3 w 36"/>
                <a:gd name="T1" fmla="*/ 86 h 86"/>
                <a:gd name="T2" fmla="*/ 2 w 36"/>
                <a:gd name="T3" fmla="*/ 86 h 86"/>
                <a:gd name="T4" fmla="*/ 1 w 36"/>
                <a:gd name="T5" fmla="*/ 82 h 86"/>
                <a:gd name="T6" fmla="*/ 31 w 36"/>
                <a:gd name="T7" fmla="*/ 2 h 86"/>
                <a:gd name="T8" fmla="*/ 34 w 36"/>
                <a:gd name="T9" fmla="*/ 1 h 86"/>
                <a:gd name="T10" fmla="*/ 35 w 36"/>
                <a:gd name="T11" fmla="*/ 4 h 86"/>
                <a:gd name="T12" fmla="*/ 5 w 36"/>
                <a:gd name="T13" fmla="*/ 84 h 86"/>
                <a:gd name="T14" fmla="*/ 3 w 36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86">
                  <a:moveTo>
                    <a:pt x="3" y="86"/>
                  </a:moveTo>
                  <a:cubicBezTo>
                    <a:pt x="3" y="86"/>
                    <a:pt x="2" y="86"/>
                    <a:pt x="2" y="86"/>
                  </a:cubicBezTo>
                  <a:cubicBezTo>
                    <a:pt x="1" y="85"/>
                    <a:pt x="0" y="84"/>
                    <a:pt x="1" y="82"/>
                  </a:cubicBezTo>
                  <a:cubicBezTo>
                    <a:pt x="31" y="2"/>
                    <a:pt x="31" y="2"/>
                    <a:pt x="31" y="2"/>
                  </a:cubicBezTo>
                  <a:cubicBezTo>
                    <a:pt x="31" y="1"/>
                    <a:pt x="32" y="0"/>
                    <a:pt x="34" y="1"/>
                  </a:cubicBezTo>
                  <a:cubicBezTo>
                    <a:pt x="35" y="1"/>
                    <a:pt x="36" y="3"/>
                    <a:pt x="35" y="4"/>
                  </a:cubicBezTo>
                  <a:cubicBezTo>
                    <a:pt x="5" y="84"/>
                    <a:pt x="5" y="84"/>
                    <a:pt x="5" y="84"/>
                  </a:cubicBezTo>
                  <a:cubicBezTo>
                    <a:pt x="5" y="85"/>
                    <a:pt x="4" y="86"/>
                    <a:pt x="3" y="8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Freeform 40"/>
            <p:cNvSpPr/>
            <p:nvPr/>
          </p:nvSpPr>
          <p:spPr bwMode="auto">
            <a:xfrm>
              <a:off x="814344" y="1302381"/>
              <a:ext cx="48779" cy="118127"/>
            </a:xfrm>
            <a:custGeom>
              <a:avLst/>
              <a:gdLst>
                <a:gd name="T0" fmla="*/ 2 w 35"/>
                <a:gd name="T1" fmla="*/ 85 h 85"/>
                <a:gd name="T2" fmla="*/ 1 w 35"/>
                <a:gd name="T3" fmla="*/ 85 h 85"/>
                <a:gd name="T4" fmla="*/ 0 w 35"/>
                <a:gd name="T5" fmla="*/ 82 h 85"/>
                <a:gd name="T6" fmla="*/ 30 w 35"/>
                <a:gd name="T7" fmla="*/ 2 h 85"/>
                <a:gd name="T8" fmla="*/ 33 w 35"/>
                <a:gd name="T9" fmla="*/ 0 h 85"/>
                <a:gd name="T10" fmla="*/ 34 w 35"/>
                <a:gd name="T11" fmla="*/ 3 h 85"/>
                <a:gd name="T12" fmla="*/ 4 w 35"/>
                <a:gd name="T13" fmla="*/ 84 h 85"/>
                <a:gd name="T14" fmla="*/ 2 w 35"/>
                <a:gd name="T15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85">
                  <a:moveTo>
                    <a:pt x="2" y="85"/>
                  </a:moveTo>
                  <a:cubicBezTo>
                    <a:pt x="2" y="85"/>
                    <a:pt x="2" y="85"/>
                    <a:pt x="1" y="85"/>
                  </a:cubicBezTo>
                  <a:cubicBezTo>
                    <a:pt x="0" y="85"/>
                    <a:pt x="0" y="83"/>
                    <a:pt x="0" y="82"/>
                  </a:cubicBezTo>
                  <a:cubicBezTo>
                    <a:pt x="30" y="2"/>
                    <a:pt x="30" y="2"/>
                    <a:pt x="30" y="2"/>
                  </a:cubicBezTo>
                  <a:cubicBezTo>
                    <a:pt x="30" y="1"/>
                    <a:pt x="32" y="0"/>
                    <a:pt x="33" y="0"/>
                  </a:cubicBezTo>
                  <a:cubicBezTo>
                    <a:pt x="34" y="1"/>
                    <a:pt x="35" y="2"/>
                    <a:pt x="34" y="3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4" y="85"/>
                    <a:pt x="3" y="85"/>
                    <a:pt x="2" y="8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Freeform 41"/>
            <p:cNvSpPr/>
            <p:nvPr/>
          </p:nvSpPr>
          <p:spPr bwMode="auto">
            <a:xfrm>
              <a:off x="1469036" y="1022051"/>
              <a:ext cx="118127" cy="48779"/>
            </a:xfrm>
            <a:custGeom>
              <a:avLst/>
              <a:gdLst>
                <a:gd name="T0" fmla="*/ 83 w 85"/>
                <a:gd name="T1" fmla="*/ 35 h 35"/>
                <a:gd name="T2" fmla="*/ 82 w 85"/>
                <a:gd name="T3" fmla="*/ 35 h 35"/>
                <a:gd name="T4" fmla="*/ 1 w 85"/>
                <a:gd name="T5" fmla="*/ 5 h 35"/>
                <a:gd name="T6" fmla="*/ 0 w 85"/>
                <a:gd name="T7" fmla="*/ 2 h 35"/>
                <a:gd name="T8" fmla="*/ 3 w 85"/>
                <a:gd name="T9" fmla="*/ 0 h 35"/>
                <a:gd name="T10" fmla="*/ 83 w 85"/>
                <a:gd name="T11" fmla="*/ 30 h 35"/>
                <a:gd name="T12" fmla="*/ 85 w 85"/>
                <a:gd name="T13" fmla="*/ 33 h 35"/>
                <a:gd name="T14" fmla="*/ 83 w 85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35">
                  <a:moveTo>
                    <a:pt x="83" y="35"/>
                  </a:moveTo>
                  <a:cubicBezTo>
                    <a:pt x="82" y="35"/>
                    <a:pt x="82" y="35"/>
                    <a:pt x="82" y="3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0"/>
                    <a:pt x="2" y="0"/>
                    <a:pt x="3" y="0"/>
                  </a:cubicBezTo>
                  <a:cubicBezTo>
                    <a:pt x="83" y="30"/>
                    <a:pt x="83" y="30"/>
                    <a:pt x="83" y="30"/>
                  </a:cubicBezTo>
                  <a:cubicBezTo>
                    <a:pt x="85" y="31"/>
                    <a:pt x="85" y="32"/>
                    <a:pt x="85" y="33"/>
                  </a:cubicBezTo>
                  <a:cubicBezTo>
                    <a:pt x="84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4" name="Freeform 42"/>
            <p:cNvSpPr/>
            <p:nvPr/>
          </p:nvSpPr>
          <p:spPr bwMode="auto">
            <a:xfrm>
              <a:off x="463490" y="647101"/>
              <a:ext cx="119890" cy="48779"/>
            </a:xfrm>
            <a:custGeom>
              <a:avLst/>
              <a:gdLst>
                <a:gd name="T0" fmla="*/ 83 w 86"/>
                <a:gd name="T1" fmla="*/ 35 h 35"/>
                <a:gd name="T2" fmla="*/ 82 w 86"/>
                <a:gd name="T3" fmla="*/ 35 h 35"/>
                <a:gd name="T4" fmla="*/ 2 w 86"/>
                <a:gd name="T5" fmla="*/ 5 h 35"/>
                <a:gd name="T6" fmla="*/ 0 w 86"/>
                <a:gd name="T7" fmla="*/ 2 h 35"/>
                <a:gd name="T8" fmla="*/ 3 w 86"/>
                <a:gd name="T9" fmla="*/ 0 h 35"/>
                <a:gd name="T10" fmla="*/ 84 w 86"/>
                <a:gd name="T11" fmla="*/ 30 h 35"/>
                <a:gd name="T12" fmla="*/ 85 w 86"/>
                <a:gd name="T13" fmla="*/ 33 h 35"/>
                <a:gd name="T14" fmla="*/ 83 w 86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35">
                  <a:moveTo>
                    <a:pt x="83" y="35"/>
                  </a:moveTo>
                  <a:cubicBezTo>
                    <a:pt x="83" y="35"/>
                    <a:pt x="82" y="35"/>
                    <a:pt x="82" y="3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5" y="31"/>
                    <a:pt x="86" y="32"/>
                    <a:pt x="85" y="33"/>
                  </a:cubicBezTo>
                  <a:cubicBezTo>
                    <a:pt x="85" y="34"/>
                    <a:pt x="84" y="35"/>
                    <a:pt x="83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5" name="Freeform 43"/>
            <p:cNvSpPr/>
            <p:nvPr/>
          </p:nvSpPr>
          <p:spPr bwMode="auto">
            <a:xfrm>
              <a:off x="1144629" y="279204"/>
              <a:ext cx="37612" cy="122828"/>
            </a:xfrm>
            <a:custGeom>
              <a:avLst/>
              <a:gdLst>
                <a:gd name="T0" fmla="*/ 2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2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2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0"/>
                    <a:pt x="24" y="0"/>
                    <a:pt x="25" y="0"/>
                  </a:cubicBezTo>
                  <a:cubicBezTo>
                    <a:pt x="26" y="0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4" y="87"/>
                    <a:pt x="3" y="88"/>
                    <a:pt x="2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Freeform 44"/>
            <p:cNvSpPr/>
            <p:nvPr/>
          </p:nvSpPr>
          <p:spPr bwMode="auto">
            <a:xfrm>
              <a:off x="868412" y="1315898"/>
              <a:ext cx="37612" cy="122828"/>
            </a:xfrm>
            <a:custGeom>
              <a:avLst/>
              <a:gdLst>
                <a:gd name="T0" fmla="*/ 3 w 27"/>
                <a:gd name="T1" fmla="*/ 88 h 88"/>
                <a:gd name="T2" fmla="*/ 2 w 27"/>
                <a:gd name="T3" fmla="*/ 88 h 88"/>
                <a:gd name="T4" fmla="*/ 0 w 27"/>
                <a:gd name="T5" fmla="*/ 85 h 88"/>
                <a:gd name="T6" fmla="*/ 22 w 27"/>
                <a:gd name="T7" fmla="*/ 2 h 88"/>
                <a:gd name="T8" fmla="*/ 25 w 27"/>
                <a:gd name="T9" fmla="*/ 0 h 88"/>
                <a:gd name="T10" fmla="*/ 27 w 27"/>
                <a:gd name="T11" fmla="*/ 3 h 88"/>
                <a:gd name="T12" fmla="*/ 5 w 27"/>
                <a:gd name="T13" fmla="*/ 86 h 88"/>
                <a:gd name="T14" fmla="*/ 3 w 27"/>
                <a:gd name="T15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" h="88">
                  <a:moveTo>
                    <a:pt x="3" y="88"/>
                  </a:moveTo>
                  <a:cubicBezTo>
                    <a:pt x="2" y="88"/>
                    <a:pt x="2" y="88"/>
                    <a:pt x="2" y="88"/>
                  </a:cubicBezTo>
                  <a:cubicBezTo>
                    <a:pt x="1" y="87"/>
                    <a:pt x="0" y="86"/>
                    <a:pt x="0" y="8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3" y="1"/>
                    <a:pt x="24" y="0"/>
                    <a:pt x="25" y="0"/>
                  </a:cubicBezTo>
                  <a:cubicBezTo>
                    <a:pt x="27" y="1"/>
                    <a:pt x="27" y="2"/>
                    <a:pt x="27" y="3"/>
                  </a:cubicBezTo>
                  <a:cubicBezTo>
                    <a:pt x="5" y="86"/>
                    <a:pt x="5" y="86"/>
                    <a:pt x="5" y="86"/>
                  </a:cubicBezTo>
                  <a:cubicBezTo>
                    <a:pt x="5" y="87"/>
                    <a:pt x="4" y="88"/>
                    <a:pt x="3" y="8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Freeform 45"/>
            <p:cNvSpPr/>
            <p:nvPr/>
          </p:nvSpPr>
          <p:spPr bwMode="auto">
            <a:xfrm>
              <a:off x="1483141" y="977386"/>
              <a:ext cx="122241" cy="37612"/>
            </a:xfrm>
            <a:custGeom>
              <a:avLst/>
              <a:gdLst>
                <a:gd name="T0" fmla="*/ 85 w 88"/>
                <a:gd name="T1" fmla="*/ 27 h 27"/>
                <a:gd name="T2" fmla="*/ 85 w 88"/>
                <a:gd name="T3" fmla="*/ 27 h 27"/>
                <a:gd name="T4" fmla="*/ 2 w 88"/>
                <a:gd name="T5" fmla="*/ 5 h 27"/>
                <a:gd name="T6" fmla="*/ 0 w 88"/>
                <a:gd name="T7" fmla="*/ 2 h 27"/>
                <a:gd name="T8" fmla="*/ 3 w 88"/>
                <a:gd name="T9" fmla="*/ 1 h 27"/>
                <a:gd name="T10" fmla="*/ 86 w 88"/>
                <a:gd name="T11" fmla="*/ 23 h 27"/>
                <a:gd name="T12" fmla="*/ 87 w 88"/>
                <a:gd name="T13" fmla="*/ 25 h 27"/>
                <a:gd name="T14" fmla="*/ 85 w 88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7">
                  <a:moveTo>
                    <a:pt x="85" y="27"/>
                  </a:moveTo>
                  <a:cubicBezTo>
                    <a:pt x="85" y="27"/>
                    <a:pt x="85" y="27"/>
                    <a:pt x="85" y="27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6" y="23"/>
                    <a:pt x="86" y="23"/>
                    <a:pt x="86" y="23"/>
                  </a:cubicBezTo>
                  <a:cubicBezTo>
                    <a:pt x="87" y="23"/>
                    <a:pt x="88" y="24"/>
                    <a:pt x="87" y="25"/>
                  </a:cubicBezTo>
                  <a:cubicBezTo>
                    <a:pt x="87" y="26"/>
                    <a:pt x="86" y="27"/>
                    <a:pt x="85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8" name="Freeform 46"/>
            <p:cNvSpPr/>
            <p:nvPr/>
          </p:nvSpPr>
          <p:spPr bwMode="auto">
            <a:xfrm>
              <a:off x="445272" y="702932"/>
              <a:ext cx="122828" cy="36437"/>
            </a:xfrm>
            <a:custGeom>
              <a:avLst/>
              <a:gdLst>
                <a:gd name="T0" fmla="*/ 86 w 88"/>
                <a:gd name="T1" fmla="*/ 26 h 26"/>
                <a:gd name="T2" fmla="*/ 85 w 88"/>
                <a:gd name="T3" fmla="*/ 26 h 26"/>
                <a:gd name="T4" fmla="*/ 2 w 88"/>
                <a:gd name="T5" fmla="*/ 4 h 26"/>
                <a:gd name="T6" fmla="*/ 1 w 88"/>
                <a:gd name="T7" fmla="*/ 1 h 26"/>
                <a:gd name="T8" fmla="*/ 4 w 88"/>
                <a:gd name="T9" fmla="*/ 0 h 26"/>
                <a:gd name="T10" fmla="*/ 86 w 88"/>
                <a:gd name="T11" fmla="*/ 22 h 26"/>
                <a:gd name="T12" fmla="*/ 88 w 88"/>
                <a:gd name="T13" fmla="*/ 25 h 26"/>
                <a:gd name="T14" fmla="*/ 86 w 88"/>
                <a:gd name="T1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6">
                  <a:moveTo>
                    <a:pt x="86" y="26"/>
                  </a:moveTo>
                  <a:cubicBezTo>
                    <a:pt x="86" y="26"/>
                    <a:pt x="85" y="26"/>
                    <a:pt x="85" y="26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6" y="22"/>
                    <a:pt x="86" y="22"/>
                    <a:pt x="86" y="22"/>
                  </a:cubicBezTo>
                  <a:cubicBezTo>
                    <a:pt x="88" y="22"/>
                    <a:pt x="88" y="23"/>
                    <a:pt x="88" y="25"/>
                  </a:cubicBezTo>
                  <a:cubicBezTo>
                    <a:pt x="88" y="26"/>
                    <a:pt x="87" y="26"/>
                    <a:pt x="86" y="2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9" name="Freeform 47"/>
            <p:cNvSpPr/>
            <p:nvPr/>
          </p:nvSpPr>
          <p:spPr bwMode="auto">
            <a:xfrm>
              <a:off x="1222204" y="314466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1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0" name="Freeform 48"/>
            <p:cNvSpPr/>
            <p:nvPr/>
          </p:nvSpPr>
          <p:spPr bwMode="auto">
            <a:xfrm>
              <a:off x="769679" y="1287101"/>
              <a:ext cx="58770" cy="115188"/>
            </a:xfrm>
            <a:custGeom>
              <a:avLst/>
              <a:gdLst>
                <a:gd name="T0" fmla="*/ 3 w 42"/>
                <a:gd name="T1" fmla="*/ 83 h 83"/>
                <a:gd name="T2" fmla="*/ 2 w 42"/>
                <a:gd name="T3" fmla="*/ 83 h 83"/>
                <a:gd name="T4" fmla="*/ 1 w 42"/>
                <a:gd name="T5" fmla="*/ 80 h 83"/>
                <a:gd name="T6" fmla="*/ 37 w 42"/>
                <a:gd name="T7" fmla="*/ 2 h 83"/>
                <a:gd name="T8" fmla="*/ 40 w 42"/>
                <a:gd name="T9" fmla="*/ 1 h 83"/>
                <a:gd name="T10" fmla="*/ 41 w 42"/>
                <a:gd name="T11" fmla="*/ 4 h 83"/>
                <a:gd name="T12" fmla="*/ 5 w 42"/>
                <a:gd name="T13" fmla="*/ 82 h 83"/>
                <a:gd name="T14" fmla="*/ 3 w 42"/>
                <a:gd name="T1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3">
                  <a:moveTo>
                    <a:pt x="3" y="83"/>
                  </a:moveTo>
                  <a:cubicBezTo>
                    <a:pt x="3" y="83"/>
                    <a:pt x="2" y="83"/>
                    <a:pt x="2" y="83"/>
                  </a:cubicBezTo>
                  <a:cubicBezTo>
                    <a:pt x="1" y="82"/>
                    <a:pt x="0" y="81"/>
                    <a:pt x="1" y="80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1"/>
                    <a:pt x="39" y="0"/>
                    <a:pt x="40" y="1"/>
                  </a:cubicBezTo>
                  <a:cubicBezTo>
                    <a:pt x="41" y="2"/>
                    <a:pt x="42" y="3"/>
                    <a:pt x="41" y="4"/>
                  </a:cubicBezTo>
                  <a:cubicBezTo>
                    <a:pt x="5" y="82"/>
                    <a:pt x="5" y="82"/>
                    <a:pt x="5" y="82"/>
                  </a:cubicBezTo>
                  <a:cubicBezTo>
                    <a:pt x="5" y="83"/>
                    <a:pt x="4" y="83"/>
                    <a:pt x="3" y="8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1" name="Freeform 49"/>
            <p:cNvSpPr/>
            <p:nvPr/>
          </p:nvSpPr>
          <p:spPr bwMode="auto">
            <a:xfrm>
              <a:off x="1453756" y="1056725"/>
              <a:ext cx="115776" cy="57594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1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3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3" y="37"/>
                    <a:pt x="83" y="38"/>
                    <a:pt x="83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2" name="Freeform 50"/>
            <p:cNvSpPr/>
            <p:nvPr/>
          </p:nvSpPr>
          <p:spPr bwMode="auto">
            <a:xfrm>
              <a:off x="481709" y="604199"/>
              <a:ext cx="115188" cy="57007"/>
            </a:xfrm>
            <a:custGeom>
              <a:avLst/>
              <a:gdLst>
                <a:gd name="T0" fmla="*/ 80 w 83"/>
                <a:gd name="T1" fmla="*/ 41 h 41"/>
                <a:gd name="T2" fmla="*/ 79 w 83"/>
                <a:gd name="T3" fmla="*/ 41 h 41"/>
                <a:gd name="T4" fmla="*/ 2 w 83"/>
                <a:gd name="T5" fmla="*/ 4 h 41"/>
                <a:gd name="T6" fmla="*/ 0 w 83"/>
                <a:gd name="T7" fmla="*/ 1 h 41"/>
                <a:gd name="T8" fmla="*/ 4 w 83"/>
                <a:gd name="T9" fmla="*/ 0 h 41"/>
                <a:gd name="T10" fmla="*/ 81 w 83"/>
                <a:gd name="T11" fmla="*/ 36 h 41"/>
                <a:gd name="T12" fmla="*/ 82 w 83"/>
                <a:gd name="T13" fmla="*/ 40 h 41"/>
                <a:gd name="T14" fmla="*/ 80 w 83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41">
                  <a:moveTo>
                    <a:pt x="80" y="41"/>
                  </a:moveTo>
                  <a:cubicBezTo>
                    <a:pt x="80" y="41"/>
                    <a:pt x="80" y="41"/>
                    <a:pt x="79" y="4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3"/>
                    <a:pt x="0" y="1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81" y="36"/>
                    <a:pt x="81" y="36"/>
                    <a:pt x="81" y="36"/>
                  </a:cubicBezTo>
                  <a:cubicBezTo>
                    <a:pt x="82" y="37"/>
                    <a:pt x="83" y="38"/>
                    <a:pt x="82" y="40"/>
                  </a:cubicBezTo>
                  <a:cubicBezTo>
                    <a:pt x="82" y="40"/>
                    <a:pt x="81" y="41"/>
                    <a:pt x="80" y="4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3" name="Freeform 51"/>
            <p:cNvSpPr/>
            <p:nvPr/>
          </p:nvSpPr>
          <p:spPr bwMode="auto">
            <a:xfrm>
              <a:off x="1056474" y="259810"/>
              <a:ext cx="15280" cy="124004"/>
            </a:xfrm>
            <a:custGeom>
              <a:avLst/>
              <a:gdLst>
                <a:gd name="T0" fmla="*/ 3 w 11"/>
                <a:gd name="T1" fmla="*/ 89 h 89"/>
                <a:gd name="T2" fmla="*/ 2 w 11"/>
                <a:gd name="T3" fmla="*/ 89 h 89"/>
                <a:gd name="T4" fmla="*/ 0 w 11"/>
                <a:gd name="T5" fmla="*/ 88 h 89"/>
                <a:gd name="T6" fmla="*/ 6 w 11"/>
                <a:gd name="T7" fmla="*/ 2 h 89"/>
                <a:gd name="T8" fmla="*/ 9 w 11"/>
                <a:gd name="T9" fmla="*/ 1 h 89"/>
                <a:gd name="T10" fmla="*/ 11 w 11"/>
                <a:gd name="T11" fmla="*/ 3 h 89"/>
                <a:gd name="T12" fmla="*/ 5 w 11"/>
                <a:gd name="T13" fmla="*/ 88 h 89"/>
                <a:gd name="T14" fmla="*/ 3 w 11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9"/>
                    <a:pt x="0" y="8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1"/>
                    <a:pt x="8" y="0"/>
                    <a:pt x="9" y="1"/>
                  </a:cubicBezTo>
                  <a:cubicBezTo>
                    <a:pt x="10" y="1"/>
                    <a:pt x="11" y="2"/>
                    <a:pt x="11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" name="Freeform 52"/>
            <p:cNvSpPr/>
            <p:nvPr/>
          </p:nvSpPr>
          <p:spPr bwMode="auto">
            <a:xfrm>
              <a:off x="978899" y="1331179"/>
              <a:ext cx="15280" cy="128705"/>
            </a:xfrm>
            <a:custGeom>
              <a:avLst/>
              <a:gdLst>
                <a:gd name="T0" fmla="*/ 2 w 11"/>
                <a:gd name="T1" fmla="*/ 92 h 92"/>
                <a:gd name="T2" fmla="*/ 2 w 11"/>
                <a:gd name="T3" fmla="*/ 92 h 92"/>
                <a:gd name="T4" fmla="*/ 0 w 11"/>
                <a:gd name="T5" fmla="*/ 89 h 92"/>
                <a:gd name="T6" fmla="*/ 6 w 11"/>
                <a:gd name="T7" fmla="*/ 2 h 92"/>
                <a:gd name="T8" fmla="*/ 9 w 11"/>
                <a:gd name="T9" fmla="*/ 0 h 92"/>
                <a:gd name="T10" fmla="*/ 11 w 11"/>
                <a:gd name="T11" fmla="*/ 2 h 92"/>
                <a:gd name="T12" fmla="*/ 5 w 11"/>
                <a:gd name="T13" fmla="*/ 89 h 92"/>
                <a:gd name="T14" fmla="*/ 2 w 11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92">
                  <a:moveTo>
                    <a:pt x="2" y="92"/>
                  </a:moveTo>
                  <a:cubicBezTo>
                    <a:pt x="2" y="92"/>
                    <a:pt x="2" y="92"/>
                    <a:pt x="2" y="92"/>
                  </a:cubicBezTo>
                  <a:cubicBezTo>
                    <a:pt x="1" y="92"/>
                    <a:pt x="0" y="90"/>
                    <a:pt x="0" y="89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1"/>
                    <a:pt x="7" y="0"/>
                    <a:pt x="9" y="0"/>
                  </a:cubicBezTo>
                  <a:cubicBezTo>
                    <a:pt x="10" y="0"/>
                    <a:pt x="11" y="1"/>
                    <a:pt x="11" y="2"/>
                  </a:cubicBezTo>
                  <a:cubicBezTo>
                    <a:pt x="5" y="89"/>
                    <a:pt x="5" y="89"/>
                    <a:pt x="5" y="89"/>
                  </a:cubicBezTo>
                  <a:cubicBezTo>
                    <a:pt x="4" y="90"/>
                    <a:pt x="3" y="92"/>
                    <a:pt x="2" y="9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5" name="Freeform 53"/>
            <p:cNvSpPr/>
            <p:nvPr/>
          </p:nvSpPr>
          <p:spPr bwMode="auto">
            <a:xfrm>
              <a:off x="1496658" y="890995"/>
              <a:ext cx="126942" cy="17043"/>
            </a:xfrm>
            <a:custGeom>
              <a:avLst/>
              <a:gdLst>
                <a:gd name="T0" fmla="*/ 88 w 91"/>
                <a:gd name="T1" fmla="*/ 12 h 12"/>
                <a:gd name="T2" fmla="*/ 88 w 91"/>
                <a:gd name="T3" fmla="*/ 12 h 12"/>
                <a:gd name="T4" fmla="*/ 3 w 91"/>
                <a:gd name="T5" fmla="*/ 5 h 12"/>
                <a:gd name="T6" fmla="*/ 0 w 91"/>
                <a:gd name="T7" fmla="*/ 2 h 12"/>
                <a:gd name="T8" fmla="*/ 3 w 91"/>
                <a:gd name="T9" fmla="*/ 0 h 12"/>
                <a:gd name="T10" fmla="*/ 88 w 91"/>
                <a:gd name="T11" fmla="*/ 6 h 12"/>
                <a:gd name="T12" fmla="*/ 91 w 91"/>
                <a:gd name="T13" fmla="*/ 9 h 12"/>
                <a:gd name="T14" fmla="*/ 88 w 91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12">
                  <a:moveTo>
                    <a:pt x="88" y="12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1" y="5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88" y="6"/>
                    <a:pt x="88" y="6"/>
                    <a:pt x="88" y="6"/>
                  </a:cubicBezTo>
                  <a:cubicBezTo>
                    <a:pt x="90" y="6"/>
                    <a:pt x="91" y="8"/>
                    <a:pt x="91" y="9"/>
                  </a:cubicBezTo>
                  <a:cubicBezTo>
                    <a:pt x="91" y="10"/>
                    <a:pt x="90" y="12"/>
                    <a:pt x="88" y="1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6" name="Freeform 54"/>
            <p:cNvSpPr/>
            <p:nvPr/>
          </p:nvSpPr>
          <p:spPr bwMode="auto">
            <a:xfrm>
              <a:off x="427053" y="810481"/>
              <a:ext cx="126942" cy="11166"/>
            </a:xfrm>
            <a:custGeom>
              <a:avLst/>
              <a:gdLst>
                <a:gd name="T0" fmla="*/ 88 w 91"/>
                <a:gd name="T1" fmla="*/ 6 h 8"/>
                <a:gd name="T2" fmla="*/ 88 w 91"/>
                <a:gd name="T3" fmla="*/ 6 h 8"/>
                <a:gd name="T4" fmla="*/ 3 w 91"/>
                <a:gd name="T5" fmla="*/ 3 h 8"/>
                <a:gd name="T6" fmla="*/ 0 w 91"/>
                <a:gd name="T7" fmla="*/ 2 h 8"/>
                <a:gd name="T8" fmla="*/ 3 w 91"/>
                <a:gd name="T9" fmla="*/ 1 h 8"/>
                <a:gd name="T10" fmla="*/ 88 w 91"/>
                <a:gd name="T11" fmla="*/ 7 h 8"/>
                <a:gd name="T12" fmla="*/ 91 w 91"/>
                <a:gd name="T13" fmla="*/ 7 h 8"/>
                <a:gd name="T14" fmla="*/ 88 w 91"/>
                <a:gd name="T15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8">
                  <a:moveTo>
                    <a:pt x="88" y="6"/>
                  </a:moveTo>
                  <a:cubicBezTo>
                    <a:pt x="88" y="6"/>
                    <a:pt x="88" y="6"/>
                    <a:pt x="88" y="6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90" y="7"/>
                    <a:pt x="91" y="5"/>
                    <a:pt x="91" y="7"/>
                  </a:cubicBezTo>
                  <a:cubicBezTo>
                    <a:pt x="91" y="8"/>
                    <a:pt x="89" y="6"/>
                    <a:pt x="88" y="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7" name="Freeform 55"/>
            <p:cNvSpPr/>
            <p:nvPr/>
          </p:nvSpPr>
          <p:spPr bwMode="auto">
            <a:xfrm>
              <a:off x="1099964" y="266862"/>
              <a:ext cx="26446" cy="125179"/>
            </a:xfrm>
            <a:custGeom>
              <a:avLst/>
              <a:gdLst>
                <a:gd name="T0" fmla="*/ 2 w 19"/>
                <a:gd name="T1" fmla="*/ 90 h 90"/>
                <a:gd name="T2" fmla="*/ 2 w 19"/>
                <a:gd name="T3" fmla="*/ 90 h 90"/>
                <a:gd name="T4" fmla="*/ 0 w 19"/>
                <a:gd name="T5" fmla="*/ 87 h 90"/>
                <a:gd name="T6" fmla="*/ 14 w 19"/>
                <a:gd name="T7" fmla="*/ 2 h 90"/>
                <a:gd name="T8" fmla="*/ 17 w 19"/>
                <a:gd name="T9" fmla="*/ 0 h 90"/>
                <a:gd name="T10" fmla="*/ 19 w 19"/>
                <a:gd name="T11" fmla="*/ 3 h 90"/>
                <a:gd name="T12" fmla="*/ 5 w 19"/>
                <a:gd name="T13" fmla="*/ 88 h 90"/>
                <a:gd name="T14" fmla="*/ 2 w 19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90">
                  <a:moveTo>
                    <a:pt x="2" y="90"/>
                  </a:moveTo>
                  <a:cubicBezTo>
                    <a:pt x="2" y="90"/>
                    <a:pt x="2" y="90"/>
                    <a:pt x="2" y="90"/>
                  </a:cubicBezTo>
                  <a:cubicBezTo>
                    <a:pt x="1" y="90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1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90"/>
                    <a:pt x="2" y="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8" name="Freeform 56"/>
            <p:cNvSpPr/>
            <p:nvPr/>
          </p:nvSpPr>
          <p:spPr bwMode="auto">
            <a:xfrm>
              <a:off x="924243" y="1325889"/>
              <a:ext cx="26446" cy="124004"/>
            </a:xfrm>
            <a:custGeom>
              <a:avLst/>
              <a:gdLst>
                <a:gd name="T0" fmla="*/ 3 w 19"/>
                <a:gd name="T1" fmla="*/ 89 h 89"/>
                <a:gd name="T2" fmla="*/ 2 w 19"/>
                <a:gd name="T3" fmla="*/ 89 h 89"/>
                <a:gd name="T4" fmla="*/ 0 w 19"/>
                <a:gd name="T5" fmla="*/ 87 h 89"/>
                <a:gd name="T6" fmla="*/ 14 w 19"/>
                <a:gd name="T7" fmla="*/ 2 h 89"/>
                <a:gd name="T8" fmla="*/ 17 w 19"/>
                <a:gd name="T9" fmla="*/ 0 h 89"/>
                <a:gd name="T10" fmla="*/ 19 w 19"/>
                <a:gd name="T11" fmla="*/ 3 h 89"/>
                <a:gd name="T12" fmla="*/ 5 w 19"/>
                <a:gd name="T13" fmla="*/ 88 h 89"/>
                <a:gd name="T14" fmla="*/ 3 w 19"/>
                <a:gd name="T1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89">
                  <a:moveTo>
                    <a:pt x="3" y="89"/>
                  </a:moveTo>
                  <a:cubicBezTo>
                    <a:pt x="2" y="89"/>
                    <a:pt x="2" y="89"/>
                    <a:pt x="2" y="89"/>
                  </a:cubicBezTo>
                  <a:cubicBezTo>
                    <a:pt x="1" y="89"/>
                    <a:pt x="0" y="88"/>
                    <a:pt x="0" y="87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6" y="0"/>
                    <a:pt x="17" y="0"/>
                  </a:cubicBezTo>
                  <a:cubicBezTo>
                    <a:pt x="18" y="0"/>
                    <a:pt x="19" y="2"/>
                    <a:pt x="19" y="3"/>
                  </a:cubicBezTo>
                  <a:cubicBezTo>
                    <a:pt x="5" y="88"/>
                    <a:pt x="5" y="88"/>
                    <a:pt x="5" y="88"/>
                  </a:cubicBezTo>
                  <a:cubicBezTo>
                    <a:pt x="5" y="89"/>
                    <a:pt x="4" y="89"/>
                    <a:pt x="3" y="8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9" name="Freeform 57"/>
            <p:cNvSpPr/>
            <p:nvPr/>
          </p:nvSpPr>
          <p:spPr bwMode="auto">
            <a:xfrm>
              <a:off x="1492544" y="932721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6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2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6" y="19"/>
                    <a:pt x="86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0" y="5"/>
                    <a:pt x="0" y="4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8" y="15"/>
                    <a:pt x="89" y="16"/>
                    <a:pt x="89" y="17"/>
                  </a:cubicBezTo>
                  <a:cubicBezTo>
                    <a:pt x="89" y="18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0" name="Freeform 58"/>
            <p:cNvSpPr/>
            <p:nvPr/>
          </p:nvSpPr>
          <p:spPr bwMode="auto">
            <a:xfrm>
              <a:off x="434106" y="757588"/>
              <a:ext cx="124004" cy="26446"/>
            </a:xfrm>
            <a:custGeom>
              <a:avLst/>
              <a:gdLst>
                <a:gd name="T0" fmla="*/ 87 w 89"/>
                <a:gd name="T1" fmla="*/ 19 h 19"/>
                <a:gd name="T2" fmla="*/ 87 w 89"/>
                <a:gd name="T3" fmla="*/ 19 h 19"/>
                <a:gd name="T4" fmla="*/ 2 w 89"/>
                <a:gd name="T5" fmla="*/ 5 h 19"/>
                <a:gd name="T6" fmla="*/ 0 w 89"/>
                <a:gd name="T7" fmla="*/ 3 h 19"/>
                <a:gd name="T8" fmla="*/ 3 w 89"/>
                <a:gd name="T9" fmla="*/ 1 h 19"/>
                <a:gd name="T10" fmla="*/ 87 w 89"/>
                <a:gd name="T11" fmla="*/ 15 h 19"/>
                <a:gd name="T12" fmla="*/ 89 w 89"/>
                <a:gd name="T13" fmla="*/ 17 h 19"/>
                <a:gd name="T14" fmla="*/ 87 w 89"/>
                <a:gd name="T1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19">
                  <a:moveTo>
                    <a:pt x="87" y="19"/>
                  </a:moveTo>
                  <a:cubicBezTo>
                    <a:pt x="87" y="19"/>
                    <a:pt x="87" y="19"/>
                    <a:pt x="87" y="19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0" y="4"/>
                    <a:pt x="0" y="3"/>
                  </a:cubicBezTo>
                  <a:cubicBezTo>
                    <a:pt x="0" y="1"/>
                    <a:pt x="1" y="0"/>
                    <a:pt x="3" y="1"/>
                  </a:cubicBezTo>
                  <a:cubicBezTo>
                    <a:pt x="87" y="15"/>
                    <a:pt x="87" y="15"/>
                    <a:pt x="87" y="15"/>
                  </a:cubicBezTo>
                  <a:cubicBezTo>
                    <a:pt x="89" y="15"/>
                    <a:pt x="89" y="16"/>
                    <a:pt x="89" y="17"/>
                  </a:cubicBezTo>
                  <a:cubicBezTo>
                    <a:pt x="89" y="19"/>
                    <a:pt x="88" y="19"/>
                    <a:pt x="87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1" name="Freeform 59"/>
            <p:cNvSpPr/>
            <p:nvPr/>
          </p:nvSpPr>
          <p:spPr bwMode="auto">
            <a:xfrm>
              <a:off x="1381470" y="463153"/>
              <a:ext cx="95794" cy="85216"/>
            </a:xfrm>
            <a:custGeom>
              <a:avLst/>
              <a:gdLst>
                <a:gd name="T0" fmla="*/ 2 w 69"/>
                <a:gd name="T1" fmla="*/ 61 h 61"/>
                <a:gd name="T2" fmla="*/ 0 w 69"/>
                <a:gd name="T3" fmla="*/ 60 h 61"/>
                <a:gd name="T4" fmla="*/ 1 w 69"/>
                <a:gd name="T5" fmla="*/ 57 h 61"/>
                <a:gd name="T6" fmla="*/ 65 w 69"/>
                <a:gd name="T7" fmla="*/ 1 h 61"/>
                <a:gd name="T8" fmla="*/ 69 w 69"/>
                <a:gd name="T9" fmla="*/ 1 h 61"/>
                <a:gd name="T10" fmla="*/ 68 w 69"/>
                <a:gd name="T11" fmla="*/ 4 h 61"/>
                <a:gd name="T12" fmla="*/ 4 w 69"/>
                <a:gd name="T13" fmla="*/ 61 h 61"/>
                <a:gd name="T14" fmla="*/ 2 w 69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1">
                  <a:moveTo>
                    <a:pt x="2" y="61"/>
                  </a:moveTo>
                  <a:cubicBezTo>
                    <a:pt x="2" y="61"/>
                    <a:pt x="1" y="61"/>
                    <a:pt x="0" y="60"/>
                  </a:cubicBezTo>
                  <a:cubicBezTo>
                    <a:pt x="0" y="59"/>
                    <a:pt x="0" y="58"/>
                    <a:pt x="1" y="57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0"/>
                    <a:pt x="69" y="1"/>
                  </a:cubicBezTo>
                  <a:cubicBezTo>
                    <a:pt x="69" y="2"/>
                    <a:pt x="69" y="3"/>
                    <a:pt x="68" y="4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1"/>
                    <a:pt x="3" y="61"/>
                    <a:pt x="2" y="6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2" name="Freeform 60"/>
            <p:cNvSpPr/>
            <p:nvPr/>
          </p:nvSpPr>
          <p:spPr bwMode="auto">
            <a:xfrm>
              <a:off x="573389" y="1168387"/>
              <a:ext cx="96382" cy="86391"/>
            </a:xfrm>
            <a:custGeom>
              <a:avLst/>
              <a:gdLst>
                <a:gd name="T0" fmla="*/ 2 w 69"/>
                <a:gd name="T1" fmla="*/ 62 h 62"/>
                <a:gd name="T2" fmla="*/ 0 w 69"/>
                <a:gd name="T3" fmla="*/ 61 h 62"/>
                <a:gd name="T4" fmla="*/ 1 w 69"/>
                <a:gd name="T5" fmla="*/ 58 h 62"/>
                <a:gd name="T6" fmla="*/ 65 w 69"/>
                <a:gd name="T7" fmla="*/ 1 h 62"/>
                <a:gd name="T8" fmla="*/ 69 w 69"/>
                <a:gd name="T9" fmla="*/ 1 h 62"/>
                <a:gd name="T10" fmla="*/ 68 w 69"/>
                <a:gd name="T11" fmla="*/ 5 h 62"/>
                <a:gd name="T12" fmla="*/ 4 w 69"/>
                <a:gd name="T13" fmla="*/ 61 h 62"/>
                <a:gd name="T14" fmla="*/ 2 w 69"/>
                <a:gd name="T1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62">
                  <a:moveTo>
                    <a:pt x="2" y="62"/>
                  </a:moveTo>
                  <a:cubicBezTo>
                    <a:pt x="2" y="62"/>
                    <a:pt x="1" y="62"/>
                    <a:pt x="0" y="61"/>
                  </a:cubicBezTo>
                  <a:cubicBezTo>
                    <a:pt x="0" y="60"/>
                    <a:pt x="0" y="59"/>
                    <a:pt x="1" y="58"/>
                  </a:cubicBezTo>
                  <a:cubicBezTo>
                    <a:pt x="65" y="1"/>
                    <a:pt x="65" y="1"/>
                    <a:pt x="65" y="1"/>
                  </a:cubicBezTo>
                  <a:cubicBezTo>
                    <a:pt x="66" y="0"/>
                    <a:pt x="68" y="1"/>
                    <a:pt x="69" y="1"/>
                  </a:cubicBezTo>
                  <a:cubicBezTo>
                    <a:pt x="69" y="2"/>
                    <a:pt x="69" y="4"/>
                    <a:pt x="68" y="5"/>
                  </a:cubicBezTo>
                  <a:cubicBezTo>
                    <a:pt x="4" y="61"/>
                    <a:pt x="4" y="61"/>
                    <a:pt x="4" y="61"/>
                  </a:cubicBezTo>
                  <a:cubicBezTo>
                    <a:pt x="3" y="62"/>
                    <a:pt x="3" y="62"/>
                    <a:pt x="2" y="6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3" name="Freeform 61"/>
            <p:cNvSpPr/>
            <p:nvPr/>
          </p:nvSpPr>
          <p:spPr bwMode="auto">
            <a:xfrm>
              <a:off x="1335042" y="1214227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7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4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8" y="70"/>
                    <a:pt x="58" y="69"/>
                    <a:pt x="57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0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4" name="Freeform 62"/>
            <p:cNvSpPr/>
            <p:nvPr/>
          </p:nvSpPr>
          <p:spPr bwMode="auto">
            <a:xfrm>
              <a:off x="629220" y="406146"/>
              <a:ext cx="86391" cy="97557"/>
            </a:xfrm>
            <a:custGeom>
              <a:avLst/>
              <a:gdLst>
                <a:gd name="T0" fmla="*/ 59 w 62"/>
                <a:gd name="T1" fmla="*/ 70 h 70"/>
                <a:gd name="T2" fmla="*/ 58 w 62"/>
                <a:gd name="T3" fmla="*/ 69 h 70"/>
                <a:gd name="T4" fmla="*/ 1 w 62"/>
                <a:gd name="T5" fmla="*/ 4 h 70"/>
                <a:gd name="T6" fmla="*/ 1 w 62"/>
                <a:gd name="T7" fmla="*/ 1 h 70"/>
                <a:gd name="T8" fmla="*/ 5 w 62"/>
                <a:gd name="T9" fmla="*/ 1 h 70"/>
                <a:gd name="T10" fmla="*/ 61 w 62"/>
                <a:gd name="T11" fmla="*/ 66 h 70"/>
                <a:gd name="T12" fmla="*/ 61 w 62"/>
                <a:gd name="T13" fmla="*/ 69 h 70"/>
                <a:gd name="T14" fmla="*/ 59 w 62"/>
                <a:gd name="T15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0">
                  <a:moveTo>
                    <a:pt x="59" y="70"/>
                  </a:moveTo>
                  <a:cubicBezTo>
                    <a:pt x="59" y="70"/>
                    <a:pt x="58" y="69"/>
                    <a:pt x="58" y="69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0"/>
                    <a:pt x="5" y="1"/>
                  </a:cubicBezTo>
                  <a:cubicBezTo>
                    <a:pt x="61" y="66"/>
                    <a:pt x="61" y="66"/>
                    <a:pt x="61" y="66"/>
                  </a:cubicBezTo>
                  <a:cubicBezTo>
                    <a:pt x="62" y="67"/>
                    <a:pt x="62" y="68"/>
                    <a:pt x="61" y="69"/>
                  </a:cubicBezTo>
                  <a:cubicBezTo>
                    <a:pt x="61" y="69"/>
                    <a:pt x="60" y="70"/>
                    <a:pt x="59" y="7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5" name="Freeform 63"/>
            <p:cNvSpPr/>
            <p:nvPr/>
          </p:nvSpPr>
          <p:spPr bwMode="auto">
            <a:xfrm>
              <a:off x="1349147" y="421426"/>
              <a:ext cx="89330" cy="93444"/>
            </a:xfrm>
            <a:custGeom>
              <a:avLst/>
              <a:gdLst>
                <a:gd name="T0" fmla="*/ 2 w 64"/>
                <a:gd name="T1" fmla="*/ 67 h 67"/>
                <a:gd name="T2" fmla="*/ 1 w 64"/>
                <a:gd name="T3" fmla="*/ 67 h 67"/>
                <a:gd name="T4" fmla="*/ 1 w 64"/>
                <a:gd name="T5" fmla="*/ 63 h 67"/>
                <a:gd name="T6" fmla="*/ 59 w 64"/>
                <a:gd name="T7" fmla="*/ 1 h 67"/>
                <a:gd name="T8" fmla="*/ 63 w 64"/>
                <a:gd name="T9" fmla="*/ 1 h 67"/>
                <a:gd name="T10" fmla="*/ 63 w 64"/>
                <a:gd name="T11" fmla="*/ 4 h 67"/>
                <a:gd name="T12" fmla="*/ 4 w 64"/>
                <a:gd name="T13" fmla="*/ 67 h 67"/>
                <a:gd name="T14" fmla="*/ 2 w 64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7">
                  <a:moveTo>
                    <a:pt x="2" y="67"/>
                  </a:moveTo>
                  <a:cubicBezTo>
                    <a:pt x="2" y="67"/>
                    <a:pt x="1" y="67"/>
                    <a:pt x="1" y="67"/>
                  </a:cubicBezTo>
                  <a:cubicBezTo>
                    <a:pt x="0" y="66"/>
                    <a:pt x="0" y="64"/>
                    <a:pt x="1" y="63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60" y="0"/>
                    <a:pt x="62" y="0"/>
                    <a:pt x="63" y="1"/>
                  </a:cubicBezTo>
                  <a:cubicBezTo>
                    <a:pt x="64" y="2"/>
                    <a:pt x="64" y="3"/>
                    <a:pt x="63" y="4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3" y="67"/>
                    <a:pt x="3" y="67"/>
                    <a:pt x="2" y="6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6" name="Freeform 64"/>
            <p:cNvSpPr/>
            <p:nvPr/>
          </p:nvSpPr>
          <p:spPr bwMode="auto">
            <a:xfrm>
              <a:off x="612177" y="1201886"/>
              <a:ext cx="89330" cy="94619"/>
            </a:xfrm>
            <a:custGeom>
              <a:avLst/>
              <a:gdLst>
                <a:gd name="T0" fmla="*/ 3 w 64"/>
                <a:gd name="T1" fmla="*/ 68 h 68"/>
                <a:gd name="T2" fmla="*/ 1 w 64"/>
                <a:gd name="T3" fmla="*/ 67 h 68"/>
                <a:gd name="T4" fmla="*/ 1 w 64"/>
                <a:gd name="T5" fmla="*/ 64 h 68"/>
                <a:gd name="T6" fmla="*/ 60 w 64"/>
                <a:gd name="T7" fmla="*/ 1 h 68"/>
                <a:gd name="T8" fmla="*/ 63 w 64"/>
                <a:gd name="T9" fmla="*/ 1 h 68"/>
                <a:gd name="T10" fmla="*/ 63 w 64"/>
                <a:gd name="T11" fmla="*/ 5 h 68"/>
                <a:gd name="T12" fmla="*/ 5 w 64"/>
                <a:gd name="T13" fmla="*/ 67 h 68"/>
                <a:gd name="T14" fmla="*/ 3 w 64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68">
                  <a:moveTo>
                    <a:pt x="3" y="68"/>
                  </a:moveTo>
                  <a:cubicBezTo>
                    <a:pt x="2" y="68"/>
                    <a:pt x="2" y="67"/>
                    <a:pt x="1" y="67"/>
                  </a:cubicBezTo>
                  <a:cubicBezTo>
                    <a:pt x="0" y="66"/>
                    <a:pt x="0" y="65"/>
                    <a:pt x="1" y="64"/>
                  </a:cubicBezTo>
                  <a:cubicBezTo>
                    <a:pt x="60" y="1"/>
                    <a:pt x="60" y="1"/>
                    <a:pt x="60" y="1"/>
                  </a:cubicBezTo>
                  <a:cubicBezTo>
                    <a:pt x="61" y="0"/>
                    <a:pt x="62" y="0"/>
                    <a:pt x="63" y="1"/>
                  </a:cubicBezTo>
                  <a:cubicBezTo>
                    <a:pt x="64" y="2"/>
                    <a:pt x="64" y="4"/>
                    <a:pt x="63" y="5"/>
                  </a:cubicBezTo>
                  <a:cubicBezTo>
                    <a:pt x="5" y="67"/>
                    <a:pt x="5" y="67"/>
                    <a:pt x="5" y="67"/>
                  </a:cubicBezTo>
                  <a:cubicBezTo>
                    <a:pt x="4" y="67"/>
                    <a:pt x="4" y="68"/>
                    <a:pt x="3" y="6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7" name="Freeform 65"/>
            <p:cNvSpPr/>
            <p:nvPr/>
          </p:nvSpPr>
          <p:spPr bwMode="auto">
            <a:xfrm>
              <a:off x="1368541" y="1182491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1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7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4" y="64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1"/>
                    <a:pt x="67" y="62"/>
                    <a:pt x="67" y="63"/>
                  </a:cubicBezTo>
                  <a:cubicBezTo>
                    <a:pt x="66" y="64"/>
                    <a:pt x="66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8" name="Freeform 66"/>
            <p:cNvSpPr/>
            <p:nvPr/>
          </p:nvSpPr>
          <p:spPr bwMode="auto">
            <a:xfrm>
              <a:off x="588669" y="446697"/>
              <a:ext cx="93444" cy="89330"/>
            </a:xfrm>
            <a:custGeom>
              <a:avLst/>
              <a:gdLst>
                <a:gd name="T0" fmla="*/ 65 w 67"/>
                <a:gd name="T1" fmla="*/ 64 h 64"/>
                <a:gd name="T2" fmla="*/ 63 w 67"/>
                <a:gd name="T3" fmla="*/ 63 h 64"/>
                <a:gd name="T4" fmla="*/ 1 w 67"/>
                <a:gd name="T5" fmla="*/ 4 h 64"/>
                <a:gd name="T6" fmla="*/ 0 w 67"/>
                <a:gd name="T7" fmla="*/ 1 h 64"/>
                <a:gd name="T8" fmla="*/ 4 w 67"/>
                <a:gd name="T9" fmla="*/ 1 h 64"/>
                <a:gd name="T10" fmla="*/ 66 w 67"/>
                <a:gd name="T11" fmla="*/ 60 h 64"/>
                <a:gd name="T12" fmla="*/ 66 w 67"/>
                <a:gd name="T13" fmla="*/ 63 h 64"/>
                <a:gd name="T14" fmla="*/ 65 w 67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4">
                  <a:moveTo>
                    <a:pt x="65" y="64"/>
                  </a:moveTo>
                  <a:cubicBezTo>
                    <a:pt x="64" y="64"/>
                    <a:pt x="63" y="63"/>
                    <a:pt x="63" y="6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66" y="60"/>
                    <a:pt x="66" y="60"/>
                    <a:pt x="66" y="60"/>
                  </a:cubicBezTo>
                  <a:cubicBezTo>
                    <a:pt x="67" y="60"/>
                    <a:pt x="67" y="62"/>
                    <a:pt x="66" y="63"/>
                  </a:cubicBezTo>
                  <a:cubicBezTo>
                    <a:pt x="66" y="63"/>
                    <a:pt x="65" y="64"/>
                    <a:pt x="65" y="6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Freeform 67"/>
            <p:cNvSpPr/>
            <p:nvPr/>
          </p:nvSpPr>
          <p:spPr bwMode="auto">
            <a:xfrm>
              <a:off x="1406153" y="503704"/>
              <a:ext cx="104610" cy="76988"/>
            </a:xfrm>
            <a:custGeom>
              <a:avLst/>
              <a:gdLst>
                <a:gd name="T0" fmla="*/ 3 w 75"/>
                <a:gd name="T1" fmla="*/ 55 h 55"/>
                <a:gd name="T2" fmla="*/ 1 w 75"/>
                <a:gd name="T3" fmla="*/ 54 h 55"/>
                <a:gd name="T4" fmla="*/ 1 w 75"/>
                <a:gd name="T5" fmla="*/ 51 h 55"/>
                <a:gd name="T6" fmla="*/ 71 w 75"/>
                <a:gd name="T7" fmla="*/ 0 h 55"/>
                <a:gd name="T8" fmla="*/ 74 w 75"/>
                <a:gd name="T9" fmla="*/ 1 h 55"/>
                <a:gd name="T10" fmla="*/ 73 w 75"/>
                <a:gd name="T11" fmla="*/ 4 h 55"/>
                <a:gd name="T12" fmla="*/ 4 w 75"/>
                <a:gd name="T13" fmla="*/ 55 h 55"/>
                <a:gd name="T14" fmla="*/ 3 w 75"/>
                <a:gd name="T1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5">
                  <a:moveTo>
                    <a:pt x="3" y="55"/>
                  </a:moveTo>
                  <a:cubicBezTo>
                    <a:pt x="2" y="55"/>
                    <a:pt x="1" y="55"/>
                    <a:pt x="1" y="54"/>
                  </a:cubicBezTo>
                  <a:cubicBezTo>
                    <a:pt x="0" y="53"/>
                    <a:pt x="0" y="52"/>
                    <a:pt x="1" y="51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72" y="0"/>
                    <a:pt x="73" y="0"/>
                    <a:pt x="74" y="1"/>
                  </a:cubicBezTo>
                  <a:cubicBezTo>
                    <a:pt x="75" y="2"/>
                    <a:pt x="74" y="3"/>
                    <a:pt x="73" y="4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3" y="55"/>
                    <a:pt x="3" y="5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Freeform 68"/>
            <p:cNvSpPr/>
            <p:nvPr/>
          </p:nvSpPr>
          <p:spPr bwMode="auto">
            <a:xfrm>
              <a:off x="539891" y="1136651"/>
              <a:ext cx="104610" cy="77576"/>
            </a:xfrm>
            <a:custGeom>
              <a:avLst/>
              <a:gdLst>
                <a:gd name="T0" fmla="*/ 3 w 75"/>
                <a:gd name="T1" fmla="*/ 56 h 56"/>
                <a:gd name="T2" fmla="*/ 1 w 75"/>
                <a:gd name="T3" fmla="*/ 55 h 56"/>
                <a:gd name="T4" fmla="*/ 2 w 75"/>
                <a:gd name="T5" fmla="*/ 52 h 56"/>
                <a:gd name="T6" fmla="*/ 71 w 75"/>
                <a:gd name="T7" fmla="*/ 1 h 56"/>
                <a:gd name="T8" fmla="*/ 74 w 75"/>
                <a:gd name="T9" fmla="*/ 2 h 56"/>
                <a:gd name="T10" fmla="*/ 74 w 75"/>
                <a:gd name="T11" fmla="*/ 5 h 56"/>
                <a:gd name="T12" fmla="*/ 4 w 75"/>
                <a:gd name="T13" fmla="*/ 55 h 56"/>
                <a:gd name="T14" fmla="*/ 3 w 75"/>
                <a:gd name="T15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6">
                  <a:moveTo>
                    <a:pt x="3" y="56"/>
                  </a:moveTo>
                  <a:cubicBezTo>
                    <a:pt x="2" y="56"/>
                    <a:pt x="2" y="56"/>
                    <a:pt x="1" y="55"/>
                  </a:cubicBezTo>
                  <a:cubicBezTo>
                    <a:pt x="0" y="54"/>
                    <a:pt x="1" y="52"/>
                    <a:pt x="2" y="52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72" y="0"/>
                    <a:pt x="73" y="0"/>
                    <a:pt x="74" y="2"/>
                  </a:cubicBezTo>
                  <a:cubicBezTo>
                    <a:pt x="75" y="3"/>
                    <a:pt x="75" y="4"/>
                    <a:pt x="74" y="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6"/>
                    <a:pt x="4" y="56"/>
                    <a:pt x="3" y="5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Freeform 69"/>
            <p:cNvSpPr/>
            <p:nvPr/>
          </p:nvSpPr>
          <p:spPr bwMode="auto">
            <a:xfrm>
              <a:off x="1303306" y="1239498"/>
              <a:ext cx="78164" cy="104610"/>
            </a:xfrm>
            <a:custGeom>
              <a:avLst/>
              <a:gdLst>
                <a:gd name="T0" fmla="*/ 53 w 56"/>
                <a:gd name="T1" fmla="*/ 75 h 75"/>
                <a:gd name="T2" fmla="*/ 51 w 56"/>
                <a:gd name="T3" fmla="*/ 74 h 75"/>
                <a:gd name="T4" fmla="*/ 1 w 56"/>
                <a:gd name="T5" fmla="*/ 5 h 75"/>
                <a:gd name="T6" fmla="*/ 1 w 56"/>
                <a:gd name="T7" fmla="*/ 1 h 75"/>
                <a:gd name="T8" fmla="*/ 4 w 56"/>
                <a:gd name="T9" fmla="*/ 2 h 75"/>
                <a:gd name="T10" fmla="*/ 55 w 56"/>
                <a:gd name="T11" fmla="*/ 71 h 75"/>
                <a:gd name="T12" fmla="*/ 54 w 56"/>
                <a:gd name="T13" fmla="*/ 74 h 75"/>
                <a:gd name="T14" fmla="*/ 53 w 56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5">
                  <a:moveTo>
                    <a:pt x="53" y="75"/>
                  </a:moveTo>
                  <a:cubicBezTo>
                    <a:pt x="52" y="75"/>
                    <a:pt x="52" y="74"/>
                    <a:pt x="51" y="7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4" y="2"/>
                  </a:cubicBezTo>
                  <a:cubicBezTo>
                    <a:pt x="55" y="71"/>
                    <a:pt x="55" y="71"/>
                    <a:pt x="55" y="71"/>
                  </a:cubicBezTo>
                  <a:cubicBezTo>
                    <a:pt x="56" y="72"/>
                    <a:pt x="56" y="74"/>
                    <a:pt x="54" y="74"/>
                  </a:cubicBezTo>
                  <a:cubicBezTo>
                    <a:pt x="54" y="75"/>
                    <a:pt x="54" y="75"/>
                    <a:pt x="53" y="7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2" name="Freeform 70"/>
            <p:cNvSpPr/>
            <p:nvPr/>
          </p:nvSpPr>
          <p:spPr bwMode="auto">
            <a:xfrm>
              <a:off x="669771" y="374411"/>
              <a:ext cx="77576" cy="102847"/>
            </a:xfrm>
            <a:custGeom>
              <a:avLst/>
              <a:gdLst>
                <a:gd name="T0" fmla="*/ 54 w 56"/>
                <a:gd name="T1" fmla="*/ 74 h 74"/>
                <a:gd name="T2" fmla="*/ 52 w 56"/>
                <a:gd name="T3" fmla="*/ 73 h 74"/>
                <a:gd name="T4" fmla="*/ 1 w 56"/>
                <a:gd name="T5" fmla="*/ 4 h 74"/>
                <a:gd name="T6" fmla="*/ 2 w 56"/>
                <a:gd name="T7" fmla="*/ 1 h 74"/>
                <a:gd name="T8" fmla="*/ 5 w 56"/>
                <a:gd name="T9" fmla="*/ 1 h 74"/>
                <a:gd name="T10" fmla="*/ 55 w 56"/>
                <a:gd name="T11" fmla="*/ 70 h 74"/>
                <a:gd name="T12" fmla="*/ 55 w 56"/>
                <a:gd name="T13" fmla="*/ 74 h 74"/>
                <a:gd name="T14" fmla="*/ 54 w 56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74">
                  <a:moveTo>
                    <a:pt x="54" y="74"/>
                  </a:moveTo>
                  <a:cubicBezTo>
                    <a:pt x="53" y="74"/>
                    <a:pt x="52" y="74"/>
                    <a:pt x="52" y="7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3" y="0"/>
                    <a:pt x="4" y="0"/>
                    <a:pt x="5" y="1"/>
                  </a:cubicBezTo>
                  <a:cubicBezTo>
                    <a:pt x="55" y="70"/>
                    <a:pt x="55" y="70"/>
                    <a:pt x="55" y="70"/>
                  </a:cubicBezTo>
                  <a:cubicBezTo>
                    <a:pt x="56" y="71"/>
                    <a:pt x="56" y="73"/>
                    <a:pt x="55" y="74"/>
                  </a:cubicBezTo>
                  <a:cubicBezTo>
                    <a:pt x="55" y="74"/>
                    <a:pt x="54" y="74"/>
                    <a:pt x="54" y="7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3" name="Freeform 71"/>
            <p:cNvSpPr/>
            <p:nvPr/>
          </p:nvSpPr>
          <p:spPr bwMode="auto">
            <a:xfrm>
              <a:off x="1282149" y="356192"/>
              <a:ext cx="74050" cy="106961"/>
            </a:xfrm>
            <a:custGeom>
              <a:avLst/>
              <a:gdLst>
                <a:gd name="T0" fmla="*/ 3 w 53"/>
                <a:gd name="T1" fmla="*/ 77 h 77"/>
                <a:gd name="T2" fmla="*/ 2 w 53"/>
                <a:gd name="T3" fmla="*/ 77 h 77"/>
                <a:gd name="T4" fmla="*/ 1 w 53"/>
                <a:gd name="T5" fmla="*/ 73 h 77"/>
                <a:gd name="T6" fmla="*/ 48 w 53"/>
                <a:gd name="T7" fmla="*/ 2 h 77"/>
                <a:gd name="T8" fmla="*/ 51 w 53"/>
                <a:gd name="T9" fmla="*/ 1 h 77"/>
                <a:gd name="T10" fmla="*/ 52 w 53"/>
                <a:gd name="T11" fmla="*/ 4 h 77"/>
                <a:gd name="T12" fmla="*/ 5 w 53"/>
                <a:gd name="T13" fmla="*/ 76 h 77"/>
                <a:gd name="T14" fmla="*/ 3 w 53"/>
                <a:gd name="T1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7">
                  <a:moveTo>
                    <a:pt x="3" y="77"/>
                  </a:moveTo>
                  <a:cubicBezTo>
                    <a:pt x="2" y="77"/>
                    <a:pt x="2" y="77"/>
                    <a:pt x="2" y="77"/>
                  </a:cubicBezTo>
                  <a:cubicBezTo>
                    <a:pt x="1" y="76"/>
                    <a:pt x="0" y="74"/>
                    <a:pt x="1" y="73"/>
                  </a:cubicBezTo>
                  <a:cubicBezTo>
                    <a:pt x="48" y="2"/>
                    <a:pt x="48" y="2"/>
                    <a:pt x="48" y="2"/>
                  </a:cubicBezTo>
                  <a:cubicBezTo>
                    <a:pt x="49" y="1"/>
                    <a:pt x="50" y="0"/>
                    <a:pt x="51" y="1"/>
                  </a:cubicBezTo>
                  <a:cubicBezTo>
                    <a:pt x="52" y="2"/>
                    <a:pt x="53" y="3"/>
                    <a:pt x="52" y="4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4" y="77"/>
                    <a:pt x="4" y="77"/>
                    <a:pt x="3" y="7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4" name="Freeform 72"/>
            <p:cNvSpPr/>
            <p:nvPr/>
          </p:nvSpPr>
          <p:spPr bwMode="auto">
            <a:xfrm>
              <a:off x="694454" y="1254778"/>
              <a:ext cx="74050" cy="105785"/>
            </a:xfrm>
            <a:custGeom>
              <a:avLst/>
              <a:gdLst>
                <a:gd name="T0" fmla="*/ 3 w 53"/>
                <a:gd name="T1" fmla="*/ 76 h 76"/>
                <a:gd name="T2" fmla="*/ 2 w 53"/>
                <a:gd name="T3" fmla="*/ 76 h 76"/>
                <a:gd name="T4" fmla="*/ 1 w 53"/>
                <a:gd name="T5" fmla="*/ 73 h 76"/>
                <a:gd name="T6" fmla="*/ 48 w 53"/>
                <a:gd name="T7" fmla="*/ 1 h 76"/>
                <a:gd name="T8" fmla="*/ 51 w 53"/>
                <a:gd name="T9" fmla="*/ 0 h 76"/>
                <a:gd name="T10" fmla="*/ 52 w 53"/>
                <a:gd name="T11" fmla="*/ 4 h 76"/>
                <a:gd name="T12" fmla="*/ 5 w 53"/>
                <a:gd name="T13" fmla="*/ 75 h 76"/>
                <a:gd name="T14" fmla="*/ 3 w 53"/>
                <a:gd name="T15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76">
                  <a:moveTo>
                    <a:pt x="3" y="76"/>
                  </a:moveTo>
                  <a:cubicBezTo>
                    <a:pt x="3" y="76"/>
                    <a:pt x="2" y="76"/>
                    <a:pt x="2" y="76"/>
                  </a:cubicBezTo>
                  <a:cubicBezTo>
                    <a:pt x="1" y="75"/>
                    <a:pt x="0" y="74"/>
                    <a:pt x="1" y="73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49" y="0"/>
                    <a:pt x="50" y="0"/>
                    <a:pt x="51" y="0"/>
                  </a:cubicBezTo>
                  <a:cubicBezTo>
                    <a:pt x="52" y="1"/>
                    <a:pt x="53" y="2"/>
                    <a:pt x="52" y="4"/>
                  </a:cubicBezTo>
                  <a:cubicBezTo>
                    <a:pt x="5" y="75"/>
                    <a:pt x="5" y="75"/>
                    <a:pt x="5" y="75"/>
                  </a:cubicBezTo>
                  <a:cubicBezTo>
                    <a:pt x="5" y="76"/>
                    <a:pt x="4" y="76"/>
                    <a:pt x="3" y="76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5" name="Freeform 73"/>
            <p:cNvSpPr/>
            <p:nvPr/>
          </p:nvSpPr>
          <p:spPr bwMode="auto">
            <a:xfrm>
              <a:off x="1420258" y="1116670"/>
              <a:ext cx="106961" cy="72874"/>
            </a:xfrm>
            <a:custGeom>
              <a:avLst/>
              <a:gdLst>
                <a:gd name="T0" fmla="*/ 75 w 77"/>
                <a:gd name="T1" fmla="*/ 52 h 52"/>
                <a:gd name="T2" fmla="*/ 73 w 77"/>
                <a:gd name="T3" fmla="*/ 51 h 52"/>
                <a:gd name="T4" fmla="*/ 2 w 77"/>
                <a:gd name="T5" fmla="*/ 4 h 52"/>
                <a:gd name="T6" fmla="*/ 1 w 77"/>
                <a:gd name="T7" fmla="*/ 1 h 52"/>
                <a:gd name="T8" fmla="*/ 4 w 77"/>
                <a:gd name="T9" fmla="*/ 0 h 52"/>
                <a:gd name="T10" fmla="*/ 76 w 77"/>
                <a:gd name="T11" fmla="*/ 47 h 52"/>
                <a:gd name="T12" fmla="*/ 77 w 77"/>
                <a:gd name="T13" fmla="*/ 51 h 52"/>
                <a:gd name="T14" fmla="*/ 75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5" y="52"/>
                  </a:moveTo>
                  <a:cubicBezTo>
                    <a:pt x="74" y="52"/>
                    <a:pt x="74" y="52"/>
                    <a:pt x="73" y="51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6" y="47"/>
                    <a:pt x="76" y="47"/>
                    <a:pt x="76" y="47"/>
                  </a:cubicBezTo>
                  <a:cubicBezTo>
                    <a:pt x="77" y="48"/>
                    <a:pt x="77" y="50"/>
                    <a:pt x="77" y="51"/>
                  </a:cubicBezTo>
                  <a:cubicBezTo>
                    <a:pt x="76" y="51"/>
                    <a:pt x="75" y="52"/>
                    <a:pt x="75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6" name="Freeform 74"/>
            <p:cNvSpPr/>
            <p:nvPr/>
          </p:nvSpPr>
          <p:spPr bwMode="auto">
            <a:xfrm>
              <a:off x="523435" y="528974"/>
              <a:ext cx="106961" cy="72287"/>
            </a:xfrm>
            <a:custGeom>
              <a:avLst/>
              <a:gdLst>
                <a:gd name="T0" fmla="*/ 74 w 77"/>
                <a:gd name="T1" fmla="*/ 52 h 52"/>
                <a:gd name="T2" fmla="*/ 73 w 77"/>
                <a:gd name="T3" fmla="*/ 52 h 52"/>
                <a:gd name="T4" fmla="*/ 1 w 77"/>
                <a:gd name="T5" fmla="*/ 5 h 52"/>
                <a:gd name="T6" fmla="*/ 1 w 77"/>
                <a:gd name="T7" fmla="*/ 1 h 52"/>
                <a:gd name="T8" fmla="*/ 4 w 77"/>
                <a:gd name="T9" fmla="*/ 1 h 52"/>
                <a:gd name="T10" fmla="*/ 76 w 77"/>
                <a:gd name="T11" fmla="*/ 48 h 52"/>
                <a:gd name="T12" fmla="*/ 76 w 77"/>
                <a:gd name="T13" fmla="*/ 51 h 52"/>
                <a:gd name="T14" fmla="*/ 74 w 77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52">
                  <a:moveTo>
                    <a:pt x="74" y="52"/>
                  </a:moveTo>
                  <a:cubicBezTo>
                    <a:pt x="74" y="52"/>
                    <a:pt x="73" y="52"/>
                    <a:pt x="73" y="52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2"/>
                    <a:pt x="1" y="1"/>
                  </a:cubicBezTo>
                  <a:cubicBezTo>
                    <a:pt x="1" y="0"/>
                    <a:pt x="3" y="0"/>
                    <a:pt x="4" y="1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7" y="48"/>
                    <a:pt x="77" y="50"/>
                    <a:pt x="76" y="51"/>
                  </a:cubicBezTo>
                  <a:cubicBezTo>
                    <a:pt x="76" y="52"/>
                    <a:pt x="75" y="52"/>
                    <a:pt x="74" y="5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7" name="Freeform 75"/>
            <p:cNvSpPr/>
            <p:nvPr/>
          </p:nvSpPr>
          <p:spPr bwMode="auto">
            <a:xfrm>
              <a:off x="1314473" y="383814"/>
              <a:ext cx="80514" cy="101671"/>
            </a:xfrm>
            <a:custGeom>
              <a:avLst/>
              <a:gdLst>
                <a:gd name="T0" fmla="*/ 2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3 w 58"/>
                <a:gd name="T7" fmla="*/ 2 h 73"/>
                <a:gd name="T8" fmla="*/ 57 w 58"/>
                <a:gd name="T9" fmla="*/ 1 h 73"/>
                <a:gd name="T10" fmla="*/ 57 w 58"/>
                <a:gd name="T11" fmla="*/ 4 h 73"/>
                <a:gd name="T12" fmla="*/ 4 w 58"/>
                <a:gd name="T13" fmla="*/ 72 h 73"/>
                <a:gd name="T14" fmla="*/ 2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2" y="73"/>
                  </a:moveTo>
                  <a:cubicBezTo>
                    <a:pt x="2" y="73"/>
                    <a:pt x="1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3" y="2"/>
                    <a:pt x="53" y="2"/>
                    <a:pt x="53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3"/>
                    <a:pt x="57" y="4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3"/>
                    <a:pt x="3" y="73"/>
                    <a:pt x="2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8" name="Freeform 76"/>
            <p:cNvSpPr/>
            <p:nvPr/>
          </p:nvSpPr>
          <p:spPr bwMode="auto">
            <a:xfrm>
              <a:off x="655666" y="1231270"/>
              <a:ext cx="80514" cy="101671"/>
            </a:xfrm>
            <a:custGeom>
              <a:avLst/>
              <a:gdLst>
                <a:gd name="T0" fmla="*/ 3 w 58"/>
                <a:gd name="T1" fmla="*/ 73 h 73"/>
                <a:gd name="T2" fmla="*/ 1 w 58"/>
                <a:gd name="T3" fmla="*/ 73 h 73"/>
                <a:gd name="T4" fmla="*/ 1 w 58"/>
                <a:gd name="T5" fmla="*/ 69 h 73"/>
                <a:gd name="T6" fmla="*/ 54 w 58"/>
                <a:gd name="T7" fmla="*/ 2 h 73"/>
                <a:gd name="T8" fmla="*/ 57 w 58"/>
                <a:gd name="T9" fmla="*/ 1 h 73"/>
                <a:gd name="T10" fmla="*/ 57 w 58"/>
                <a:gd name="T11" fmla="*/ 5 h 73"/>
                <a:gd name="T12" fmla="*/ 5 w 58"/>
                <a:gd name="T13" fmla="*/ 72 h 73"/>
                <a:gd name="T14" fmla="*/ 3 w 58"/>
                <a:gd name="T15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73">
                  <a:moveTo>
                    <a:pt x="3" y="73"/>
                  </a:moveTo>
                  <a:cubicBezTo>
                    <a:pt x="2" y="73"/>
                    <a:pt x="2" y="73"/>
                    <a:pt x="1" y="73"/>
                  </a:cubicBezTo>
                  <a:cubicBezTo>
                    <a:pt x="0" y="72"/>
                    <a:pt x="0" y="70"/>
                    <a:pt x="1" y="6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54" y="1"/>
                    <a:pt x="56" y="0"/>
                    <a:pt x="57" y="1"/>
                  </a:cubicBezTo>
                  <a:cubicBezTo>
                    <a:pt x="58" y="2"/>
                    <a:pt x="58" y="4"/>
                    <a:pt x="57" y="5"/>
                  </a:cubicBezTo>
                  <a:cubicBezTo>
                    <a:pt x="5" y="72"/>
                    <a:pt x="5" y="72"/>
                    <a:pt x="5" y="72"/>
                  </a:cubicBezTo>
                  <a:cubicBezTo>
                    <a:pt x="4" y="73"/>
                    <a:pt x="4" y="73"/>
                    <a:pt x="3" y="7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9" name="Freeform 77"/>
            <p:cNvSpPr/>
            <p:nvPr/>
          </p:nvSpPr>
          <p:spPr bwMode="auto">
            <a:xfrm>
              <a:off x="1397925" y="1147818"/>
              <a:ext cx="101671" cy="80514"/>
            </a:xfrm>
            <a:custGeom>
              <a:avLst/>
              <a:gdLst>
                <a:gd name="T0" fmla="*/ 70 w 73"/>
                <a:gd name="T1" fmla="*/ 58 h 58"/>
                <a:gd name="T2" fmla="*/ 69 w 73"/>
                <a:gd name="T3" fmla="*/ 57 h 58"/>
                <a:gd name="T4" fmla="*/ 1 w 73"/>
                <a:gd name="T5" fmla="*/ 5 h 58"/>
                <a:gd name="T6" fmla="*/ 1 w 73"/>
                <a:gd name="T7" fmla="*/ 1 h 58"/>
                <a:gd name="T8" fmla="*/ 4 w 73"/>
                <a:gd name="T9" fmla="*/ 1 h 58"/>
                <a:gd name="T10" fmla="*/ 72 w 73"/>
                <a:gd name="T11" fmla="*/ 54 h 58"/>
                <a:gd name="T12" fmla="*/ 72 w 73"/>
                <a:gd name="T13" fmla="*/ 57 h 58"/>
                <a:gd name="T14" fmla="*/ 70 w 73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8">
                  <a:moveTo>
                    <a:pt x="70" y="58"/>
                  </a:moveTo>
                  <a:cubicBezTo>
                    <a:pt x="70" y="58"/>
                    <a:pt x="69" y="58"/>
                    <a:pt x="69" y="57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4"/>
                    <a:pt x="0" y="3"/>
                    <a:pt x="1" y="1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72" y="54"/>
                    <a:pt x="72" y="54"/>
                    <a:pt x="72" y="54"/>
                  </a:cubicBezTo>
                  <a:cubicBezTo>
                    <a:pt x="73" y="55"/>
                    <a:pt x="73" y="56"/>
                    <a:pt x="72" y="57"/>
                  </a:cubicBezTo>
                  <a:cubicBezTo>
                    <a:pt x="72" y="58"/>
                    <a:pt x="71" y="58"/>
                    <a:pt x="70" y="5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0" name="Freeform 78"/>
            <p:cNvSpPr/>
            <p:nvPr/>
          </p:nvSpPr>
          <p:spPr bwMode="auto">
            <a:xfrm>
              <a:off x="551057" y="489599"/>
              <a:ext cx="101671" cy="79927"/>
            </a:xfrm>
            <a:custGeom>
              <a:avLst/>
              <a:gdLst>
                <a:gd name="T0" fmla="*/ 70 w 73"/>
                <a:gd name="T1" fmla="*/ 57 h 57"/>
                <a:gd name="T2" fmla="*/ 69 w 73"/>
                <a:gd name="T3" fmla="*/ 57 h 57"/>
                <a:gd name="T4" fmla="*/ 1 w 73"/>
                <a:gd name="T5" fmla="*/ 4 h 57"/>
                <a:gd name="T6" fmla="*/ 1 w 73"/>
                <a:gd name="T7" fmla="*/ 1 h 57"/>
                <a:gd name="T8" fmla="*/ 4 w 73"/>
                <a:gd name="T9" fmla="*/ 0 h 57"/>
                <a:gd name="T10" fmla="*/ 72 w 73"/>
                <a:gd name="T11" fmla="*/ 53 h 57"/>
                <a:gd name="T12" fmla="*/ 72 w 73"/>
                <a:gd name="T13" fmla="*/ 56 h 57"/>
                <a:gd name="T14" fmla="*/ 70 w 73"/>
                <a:gd name="T1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57">
                  <a:moveTo>
                    <a:pt x="70" y="57"/>
                  </a:moveTo>
                  <a:cubicBezTo>
                    <a:pt x="70" y="57"/>
                    <a:pt x="69" y="57"/>
                    <a:pt x="69" y="57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3" y="54"/>
                    <a:pt x="73" y="55"/>
                    <a:pt x="72" y="56"/>
                  </a:cubicBezTo>
                  <a:cubicBezTo>
                    <a:pt x="72" y="57"/>
                    <a:pt x="71" y="57"/>
                    <a:pt x="70" y="5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39311" y="440972"/>
            <a:ext cx="767917" cy="839513"/>
            <a:chOff x="698568" y="473144"/>
            <a:chExt cx="712287" cy="778696"/>
          </a:xfrm>
        </p:grpSpPr>
        <p:sp>
          <p:nvSpPr>
            <p:cNvPr id="125" name="Freeform 79"/>
            <p:cNvSpPr/>
            <p:nvPr/>
          </p:nvSpPr>
          <p:spPr bwMode="auto">
            <a:xfrm>
              <a:off x="1022388" y="473144"/>
              <a:ext cx="388467" cy="778696"/>
            </a:xfrm>
            <a:custGeom>
              <a:avLst/>
              <a:gdLst>
                <a:gd name="T0" fmla="*/ 0 w 279"/>
                <a:gd name="T1" fmla="*/ 0 h 559"/>
                <a:gd name="T2" fmla="*/ 279 w 279"/>
                <a:gd name="T3" fmla="*/ 279 h 559"/>
                <a:gd name="T4" fmla="*/ 0 w 279"/>
                <a:gd name="T5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9" h="559">
                  <a:moveTo>
                    <a:pt x="0" y="0"/>
                  </a:moveTo>
                  <a:cubicBezTo>
                    <a:pt x="154" y="0"/>
                    <a:pt x="279" y="125"/>
                    <a:pt x="279" y="279"/>
                  </a:cubicBezTo>
                  <a:cubicBezTo>
                    <a:pt x="279" y="434"/>
                    <a:pt x="154" y="559"/>
                    <a:pt x="0" y="559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Oval 80"/>
            <p:cNvSpPr>
              <a:spLocks noChangeArrowheads="1"/>
            </p:cNvSpPr>
            <p:nvPr/>
          </p:nvSpPr>
          <p:spPr bwMode="auto">
            <a:xfrm>
              <a:off x="698568" y="534697"/>
              <a:ext cx="649991" cy="65206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0" name="文本框 119"/>
          <p:cNvSpPr txBox="1"/>
          <p:nvPr/>
        </p:nvSpPr>
        <p:spPr>
          <a:xfrm>
            <a:off x="609992" y="537563"/>
            <a:ext cx="826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36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1" name="圆角矩形 200"/>
          <p:cNvSpPr/>
          <p:nvPr/>
        </p:nvSpPr>
        <p:spPr>
          <a:xfrm>
            <a:off x="305007" y="2338382"/>
            <a:ext cx="6126093" cy="9435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时间账单</a:t>
            </a:r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——</a:t>
            </a:r>
            <a:r>
              <a:rPr lang="en-US" altLang="zh-CN" sz="4000" b="1" dirty="0">
                <a:solidFill>
                  <a:srgbClr val="FFC000"/>
                </a:solidFill>
                <a:cs typeface="+mn-ea"/>
                <a:sym typeface="+mn-lt"/>
              </a:rPr>
              <a:t>72</a:t>
            </a:r>
            <a:r>
              <a:rPr lang="zh-CN" altLang="en-US" sz="4000" b="1" dirty="0">
                <a:solidFill>
                  <a:srgbClr val="FFC000"/>
                </a:solidFill>
                <a:cs typeface="+mn-ea"/>
                <a:sym typeface="+mn-lt"/>
              </a:rPr>
              <a:t>岁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的人一生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4500"/>
                            </p:stCondLst>
                            <p:childTnLst>
                              <p:par>
                                <p:cTn id="9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0"/>
                            </p:stCondLst>
                            <p:childTnLst>
                              <p:par>
                                <p:cTn id="10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500"/>
                            </p:stCondLst>
                            <p:childTnLst>
                              <p:par>
                                <p:cTn id="11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2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/>
        </p:nvGrpSpPr>
        <p:grpSpPr>
          <a:xfrm>
            <a:off x="5849539" y="1633791"/>
            <a:ext cx="336942" cy="4395481"/>
            <a:chOff x="5849539" y="1633791"/>
            <a:chExt cx="336942" cy="4395481"/>
          </a:xfrm>
        </p:grpSpPr>
        <p:sp>
          <p:nvSpPr>
            <p:cNvPr id="23" name="矩形 22"/>
            <p:cNvSpPr/>
            <p:nvPr/>
          </p:nvSpPr>
          <p:spPr>
            <a:xfrm>
              <a:off x="5910654" y="1883473"/>
              <a:ext cx="214712" cy="414579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5849539" y="1633791"/>
              <a:ext cx="336942" cy="33694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>
                <a:cs typeface="+mn-ea"/>
                <a:sym typeface="+mn-lt"/>
              </a:endParaRPr>
            </a:p>
          </p:txBody>
        </p:sp>
      </p:grpSp>
      <p:sp>
        <p:nvSpPr>
          <p:cNvPr id="22" name="左箭头 21"/>
          <p:cNvSpPr/>
          <p:nvPr/>
        </p:nvSpPr>
        <p:spPr>
          <a:xfrm flipH="1">
            <a:off x="4912929" y="3209647"/>
            <a:ext cx="6176866" cy="997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1" name="左箭头 20"/>
          <p:cNvSpPr/>
          <p:nvPr/>
        </p:nvSpPr>
        <p:spPr>
          <a:xfrm>
            <a:off x="2384158" y="4124132"/>
            <a:ext cx="4565760" cy="97855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左箭头 11"/>
          <p:cNvSpPr/>
          <p:nvPr/>
        </p:nvSpPr>
        <p:spPr>
          <a:xfrm>
            <a:off x="1073020" y="5086354"/>
            <a:ext cx="6176866" cy="997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40368" y="1365245"/>
            <a:ext cx="3563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20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岁时拥有的财富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643531" y="1305976"/>
            <a:ext cx="3563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60</a:t>
            </a:r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岁时拥有的财富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123776" y="3416203"/>
            <a:ext cx="1826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个人资产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436781" y="4343242"/>
            <a:ext cx="1005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健康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9" name="直接箭头连接符 18"/>
          <p:cNvCxnSpPr/>
          <p:nvPr/>
        </p:nvCxnSpPr>
        <p:spPr>
          <a:xfrm>
            <a:off x="1442396" y="1942386"/>
            <a:ext cx="9261497" cy="0"/>
          </a:xfrm>
          <a:prstGeom prst="straightConnector1">
            <a:avLst/>
          </a:prstGeom>
          <a:ln w="508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时间的重要性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422174" y="5296492"/>
            <a:ext cx="10054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</a:t>
            </a:r>
            <a:endParaRPr lang="zh-CN" altLang="en-US" sz="32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圆角矩形 26"/>
          <p:cNvSpPr/>
          <p:nvPr/>
        </p:nvSpPr>
        <p:spPr>
          <a:xfrm>
            <a:off x="770060" y="512858"/>
            <a:ext cx="7907215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28" name="Oval 5"/>
            <p:cNvSpPr>
              <a:spLocks noChangeArrowheads="1"/>
            </p:cNvSpPr>
            <p:nvPr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Oval 6"/>
            <p:cNvSpPr>
              <a:spLocks noChangeArrowheads="1"/>
            </p:cNvSpPr>
            <p:nvPr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31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2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3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4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5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6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7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8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39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0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1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2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3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4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5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6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7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8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49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0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1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2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3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4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5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6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7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8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59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1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103" name="组合 102"/>
            <p:cNvGrpSpPr/>
            <p:nvPr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104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106" name="文本框 105"/>
            <p:cNvSpPr txBox="1"/>
            <p:nvPr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02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6207148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你是否有时间管理不良的征兆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99633" y="1970606"/>
            <a:ext cx="610715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你养成了为第二天要做的事做出事先安排的习惯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你每天上班后的第一件事是将全天工作排出一个顺序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你经常拒绝参加对你来说没有必要出席的会议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对不想接听的朋友电话，你不能耐着性子听他说下去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05.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对于可能打乱你一天时间安排的人，你坚决说“不”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06.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你做任何事情都习惯于为自己设定时间限制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07.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你习惯于一次性地处理大部分的文书工作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08.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你不但珍惜自己的时间，也非常珍惜别人的时间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09.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你如果为自己制定了时间计划，你总是能坚持下去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10. 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你经常反思和更正自己的时间管理方法</a:t>
            </a:r>
            <a:endParaRPr lang="zh-CN" altLang="zh-CN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>
            <a:off x="6711918" y="2067570"/>
            <a:ext cx="0" cy="3786399"/>
          </a:xfrm>
          <a:prstGeom prst="line">
            <a:avLst/>
          </a:prstGeom>
          <a:ln w="317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圆角矩形 106"/>
          <p:cNvSpPr/>
          <p:nvPr/>
        </p:nvSpPr>
        <p:spPr>
          <a:xfrm>
            <a:off x="7511142" y="1871628"/>
            <a:ext cx="4079715" cy="694679"/>
          </a:xfrm>
          <a:prstGeom prst="roundRect">
            <a:avLst>
              <a:gd name="adj" fmla="val 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32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自我测试—</a:t>
            </a:r>
            <a:endParaRPr lang="zh-CN" altLang="zh-CN" sz="2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6668" y="2692876"/>
            <a:ext cx="4708662" cy="28027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619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0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何为时间管理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35749" y="2848001"/>
            <a:ext cx="4041625" cy="565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如何减少</a:t>
            </a:r>
            <a:r>
              <a:rPr lang="zh-CN" altLang="en-US" sz="2800" b="1" dirty="0">
                <a:solidFill>
                  <a:schemeClr val="accent1"/>
                </a:solidFill>
                <a:cs typeface="+mn-ea"/>
                <a:sym typeface="+mn-lt"/>
              </a:rPr>
              <a:t>时间浪费</a:t>
            </a:r>
            <a:endParaRPr lang="en-US" altLang="zh-CN" sz="28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34131" y="3734370"/>
            <a:ext cx="6471586" cy="10826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时间管理的对象不是“时间”</a:t>
            </a:r>
            <a:endParaRPr lang="en-US" altLang="zh-CN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20000"/>
              </a:lnSpc>
              <a:buClr>
                <a:schemeClr val="accent1"/>
              </a:buClr>
            </a:pP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  </a:t>
            </a:r>
            <a:r>
              <a:rPr lang="zh-CN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而是指面对时间而进行的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“</a:t>
            </a:r>
            <a:r>
              <a:rPr lang="zh-CN" altLang="en-US" sz="2800" b="1" dirty="0">
                <a:solidFill>
                  <a:schemeClr val="accent1"/>
                </a:solidFill>
                <a:cs typeface="+mn-ea"/>
                <a:sym typeface="+mn-lt"/>
              </a:rPr>
              <a:t>自我管理</a:t>
            </a:r>
            <a:r>
              <a:rPr lang="zh-CN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”</a:t>
            </a:r>
            <a:endParaRPr lang="zh-CN" altLang="en-US" sz="28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7210108" y="2324159"/>
            <a:ext cx="4981892" cy="3393141"/>
            <a:chOff x="289205" y="2210095"/>
            <a:chExt cx="4438770" cy="3023224"/>
          </a:xfrm>
        </p:grpSpPr>
        <p:sp>
          <p:nvSpPr>
            <p:cNvPr id="17" name="椭圆 16"/>
            <p:cNvSpPr/>
            <p:nvPr/>
          </p:nvSpPr>
          <p:spPr>
            <a:xfrm rot="18900000">
              <a:off x="392386" y="3048904"/>
              <a:ext cx="4059044" cy="1480200"/>
            </a:xfrm>
            <a:prstGeom prst="ellipse">
              <a:avLst/>
            </a:prstGeom>
            <a:noFill/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椭圆 17"/>
            <p:cNvSpPr/>
            <p:nvPr/>
          </p:nvSpPr>
          <p:spPr>
            <a:xfrm rot="2255298">
              <a:off x="289205" y="3284328"/>
              <a:ext cx="4438770" cy="965137"/>
            </a:xfrm>
            <a:prstGeom prst="ellipse">
              <a:avLst/>
            </a:prstGeom>
            <a:noFill/>
            <a:ln w="2540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1098619" y="2210095"/>
              <a:ext cx="2844503" cy="284450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365557" y="3063492"/>
              <a:ext cx="2286066" cy="10694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时间管理</a:t>
              </a:r>
              <a:endParaRPr lang="en-US" altLang="zh-CN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algn="ctr"/>
              <a:r>
                <a:rPr lang="zh-CN" altLang="en-US" sz="3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所探索的是</a:t>
              </a:r>
              <a:endPara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662994" y="2295039"/>
              <a:ext cx="211873" cy="2118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3761143" y="5021446"/>
              <a:ext cx="211873" cy="2118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何为时间管理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29749" y="2967451"/>
            <a:ext cx="6654644" cy="319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240" indent="-39624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如果银行每天早晨固定向你的账号拨款</a:t>
            </a:r>
            <a:r>
              <a:rPr lang="en-US" altLang="zh-CN" sz="2400" b="1" dirty="0">
                <a:solidFill>
                  <a:srgbClr val="FFC000"/>
                </a:solidFill>
                <a:cs typeface="+mn-ea"/>
                <a:sym typeface="+mn-lt"/>
              </a:rPr>
              <a:t>8.64</a:t>
            </a:r>
            <a:r>
              <a:rPr lang="zh-CN" altLang="en-US" sz="2400" b="1" dirty="0">
                <a:solidFill>
                  <a:srgbClr val="FFC000"/>
                </a:solidFill>
                <a:cs typeface="+mn-ea"/>
                <a:sym typeface="+mn-lt"/>
              </a:rPr>
              <a:t>万元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。你在这一天可以随心所欲，想用多少就用多少，用途也没有任何的规定。</a:t>
            </a:r>
            <a:endParaRPr lang="en-US" altLang="zh-CN" sz="2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  <a:p>
            <a:pPr marL="396240" indent="-396240"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条件只有一个：用剩的钱不能留到第二天再用，也不能节余归己。前一天的钱你用光也好，分文不花也好，第二天你又有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8.64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万元。</a:t>
            </a:r>
            <a:r>
              <a:rPr lang="zh-CN" altLang="en-US" sz="2400" b="1" dirty="0">
                <a:solidFill>
                  <a:srgbClr val="FFC000"/>
                </a:solidFill>
                <a:cs typeface="+mn-ea"/>
                <a:sym typeface="+mn-lt"/>
              </a:rPr>
              <a:t>请问：你如何用这笔钱？</a:t>
            </a:r>
            <a:endParaRPr lang="en-US" altLang="zh-CN" sz="2400" b="1" dirty="0">
              <a:solidFill>
                <a:srgbClr val="FFC000"/>
              </a:solidFill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555920" y="1865124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小案例</a:t>
            </a:r>
            <a:endParaRPr lang="zh-CN" altLang="en-US" sz="40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977615" y="2681444"/>
            <a:ext cx="6042173" cy="0"/>
          </a:xfrm>
          <a:prstGeom prst="line">
            <a:avLst/>
          </a:prstGeom>
          <a:ln w="222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组合 12"/>
          <p:cNvGrpSpPr/>
          <p:nvPr/>
        </p:nvGrpSpPr>
        <p:grpSpPr>
          <a:xfrm>
            <a:off x="7805743" y="1935860"/>
            <a:ext cx="3236829" cy="4226312"/>
            <a:chOff x="1022388" y="1795458"/>
            <a:chExt cx="3236829" cy="4226312"/>
          </a:xfrm>
        </p:grpSpPr>
        <p:sp>
          <p:nvSpPr>
            <p:cNvPr id="15" name="矩形 14"/>
            <p:cNvSpPr/>
            <p:nvPr/>
          </p:nvSpPr>
          <p:spPr>
            <a:xfrm>
              <a:off x="1022388" y="1795458"/>
              <a:ext cx="3236829" cy="422631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1087886" y="1834840"/>
              <a:ext cx="3104423" cy="338404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文本框 19"/>
            <p:cNvSpPr txBox="1"/>
            <p:nvPr/>
          </p:nvSpPr>
          <p:spPr>
            <a:xfrm>
              <a:off x="1159909" y="2071923"/>
              <a:ext cx="11079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7200" b="1" dirty="0">
                  <a:cs typeface="+mn-ea"/>
                  <a:sym typeface="+mn-lt"/>
                </a:rPr>
                <a:t>￥</a:t>
              </a:r>
              <a:endParaRPr lang="zh-CN" altLang="en-US" sz="7200" b="1" dirty="0">
                <a:cs typeface="+mn-ea"/>
                <a:sym typeface="+mn-lt"/>
              </a:endParaRPr>
            </a:p>
          </p:txBody>
        </p:sp>
        <p:sp>
          <p:nvSpPr>
            <p:cNvPr id="27" name="文本框 20"/>
            <p:cNvSpPr txBox="1"/>
            <p:nvPr/>
          </p:nvSpPr>
          <p:spPr>
            <a:xfrm>
              <a:off x="1229257" y="3195144"/>
              <a:ext cx="279756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6600" b="1" i="1" dirty="0">
                  <a:solidFill>
                    <a:schemeClr val="accent2">
                      <a:lumMod val="75000"/>
                    </a:schemeClr>
                  </a:solidFill>
                  <a:cs typeface="+mn-ea"/>
                  <a:sym typeface="+mn-lt"/>
                </a:rPr>
                <a:t>86400</a:t>
              </a:r>
              <a:endParaRPr lang="zh-CN" altLang="en-US" sz="6600" b="1" i="1" dirty="0">
                <a:solidFill>
                  <a:schemeClr val="accent2">
                    <a:lumMod val="7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文本框 21"/>
            <p:cNvSpPr txBox="1"/>
            <p:nvPr/>
          </p:nvSpPr>
          <p:spPr>
            <a:xfrm>
              <a:off x="1790851" y="2131545"/>
              <a:ext cx="95410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6000" b="1" dirty="0">
                  <a:cs typeface="+mn-ea"/>
                  <a:sym typeface="+mn-lt"/>
                </a:rPr>
                <a:t>：</a:t>
              </a:r>
              <a:endParaRPr lang="zh-CN" altLang="en-US" sz="6000" b="1" dirty="0">
                <a:cs typeface="+mn-ea"/>
                <a:sym typeface="+mn-lt"/>
              </a:endParaRPr>
            </a:p>
          </p:txBody>
        </p:sp>
        <p:sp>
          <p:nvSpPr>
            <p:cNvPr id="29" name="文本框 22"/>
            <p:cNvSpPr txBox="1"/>
            <p:nvPr/>
          </p:nvSpPr>
          <p:spPr>
            <a:xfrm>
              <a:off x="3007155" y="4420349"/>
              <a:ext cx="8787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>
                  <a:cs typeface="+mn-ea"/>
                  <a:sym typeface="+mn-lt"/>
                </a:rPr>
                <a:t>RMB</a:t>
              </a:r>
              <a:endParaRPr lang="zh-CN" altLang="en-US" sz="2400" dirty="0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6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28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1940368" y="537563"/>
            <a:ext cx="2954655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何为时间管理</a:t>
            </a:r>
            <a:endParaRPr lang="zh-CN" altLang="en-US" sz="36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aphicFrame>
        <p:nvGraphicFramePr>
          <p:cNvPr id="7" name="图示 6"/>
          <p:cNvGraphicFramePr/>
          <p:nvPr/>
        </p:nvGraphicFramePr>
        <p:xfrm>
          <a:off x="3543558" y="1474237"/>
          <a:ext cx="6533503" cy="45427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  <p:sp>
        <p:nvSpPr>
          <p:cNvPr id="33" name="L 形 32"/>
          <p:cNvSpPr/>
          <p:nvPr/>
        </p:nvSpPr>
        <p:spPr>
          <a:xfrm rot="5400000">
            <a:off x="1763749" y="3731388"/>
            <a:ext cx="1100231" cy="2225522"/>
          </a:xfrm>
          <a:prstGeom prst="corner">
            <a:avLst>
              <a:gd name="adj1" fmla="val 16120"/>
              <a:gd name="adj2" fmla="val 1611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等腰三角形 33"/>
          <p:cNvSpPr/>
          <p:nvPr/>
        </p:nvSpPr>
        <p:spPr>
          <a:xfrm>
            <a:off x="2946485" y="3517207"/>
            <a:ext cx="346100" cy="346100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1458251" y="4519163"/>
            <a:ext cx="1834334" cy="1607902"/>
            <a:chOff x="204776" y="2123968"/>
            <a:chExt cx="1834334" cy="1607902"/>
          </a:xfrm>
        </p:grpSpPr>
        <p:sp>
          <p:nvSpPr>
            <p:cNvPr id="36" name="矩形 35"/>
            <p:cNvSpPr/>
            <p:nvPr/>
          </p:nvSpPr>
          <p:spPr>
            <a:xfrm>
              <a:off x="204776" y="2123968"/>
              <a:ext cx="1834334" cy="160790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204776" y="2123968"/>
              <a:ext cx="1834334" cy="16079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52400" tIns="152400" rIns="152400" bIns="152400" numCol="1" spcCol="1270" anchor="t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CN" altLang="en-US" sz="4000" kern="1200" dirty="0" smtClean="0">
                  <a:cs typeface="+mn-ea"/>
                  <a:sym typeface="+mn-lt"/>
                </a:rPr>
                <a:t>无法失而复得</a:t>
              </a:r>
              <a:endParaRPr lang="zh-CN" altLang="en-US" sz="4000" kern="1200" dirty="0">
                <a:cs typeface="+mn-ea"/>
                <a:sym typeface="+mn-lt"/>
              </a:endParaRPr>
            </a:p>
          </p:txBody>
        </p:sp>
      </p:grpSp>
      <p:sp>
        <p:nvSpPr>
          <p:cNvPr id="45" name="泪滴形 44"/>
          <p:cNvSpPr/>
          <p:nvPr/>
        </p:nvSpPr>
        <p:spPr>
          <a:xfrm rot="2700000" flipV="1">
            <a:off x="1600252" y="2947800"/>
            <a:ext cx="1115255" cy="1115255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文本框 12"/>
          <p:cNvSpPr txBox="1"/>
          <p:nvPr/>
        </p:nvSpPr>
        <p:spPr>
          <a:xfrm>
            <a:off x="1800249" y="3213209"/>
            <a:ext cx="845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7" name="泪滴形 46"/>
          <p:cNvSpPr/>
          <p:nvPr/>
        </p:nvSpPr>
        <p:spPr>
          <a:xfrm rot="2700000" flipV="1">
            <a:off x="3898693" y="2073833"/>
            <a:ext cx="1115255" cy="1115255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泪滴形 47"/>
          <p:cNvSpPr/>
          <p:nvPr/>
        </p:nvSpPr>
        <p:spPr>
          <a:xfrm rot="2700000" flipV="1">
            <a:off x="6203354" y="1522992"/>
            <a:ext cx="1115255" cy="1115255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泪滴形 48"/>
          <p:cNvSpPr/>
          <p:nvPr/>
        </p:nvSpPr>
        <p:spPr>
          <a:xfrm rot="2700000" flipV="1">
            <a:off x="8573330" y="935498"/>
            <a:ext cx="1115255" cy="1115255"/>
          </a:xfrm>
          <a:prstGeom prst="teardrop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0" name="文本框 12"/>
          <p:cNvSpPr txBox="1"/>
          <p:nvPr/>
        </p:nvSpPr>
        <p:spPr>
          <a:xfrm>
            <a:off x="4049798" y="2269657"/>
            <a:ext cx="845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文本框 12"/>
          <p:cNvSpPr txBox="1"/>
          <p:nvPr/>
        </p:nvSpPr>
        <p:spPr>
          <a:xfrm>
            <a:off x="6354459" y="1695898"/>
            <a:ext cx="845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文本框 12"/>
          <p:cNvSpPr txBox="1"/>
          <p:nvPr/>
        </p:nvSpPr>
        <p:spPr>
          <a:xfrm>
            <a:off x="8708012" y="1127065"/>
            <a:ext cx="8451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44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组合 46"/>
          <p:cNvGrpSpPr/>
          <p:nvPr/>
        </p:nvGrpSpPr>
        <p:grpSpPr>
          <a:xfrm rot="16200000">
            <a:off x="4434538" y="2886680"/>
            <a:ext cx="3564225" cy="4425128"/>
            <a:chOff x="8947832" y="1964914"/>
            <a:chExt cx="3701746" cy="4425128"/>
          </a:xfrm>
        </p:grpSpPr>
        <p:sp>
          <p:nvSpPr>
            <p:cNvPr id="48" name="圆角矩形 47"/>
            <p:cNvSpPr/>
            <p:nvPr/>
          </p:nvSpPr>
          <p:spPr>
            <a:xfrm>
              <a:off x="8947832" y="1964914"/>
              <a:ext cx="3701746" cy="4425128"/>
            </a:xfrm>
            <a:prstGeom prst="roundRect">
              <a:avLst>
                <a:gd name="adj" fmla="val 271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0" name="圆角矩形 49"/>
            <p:cNvSpPr/>
            <p:nvPr/>
          </p:nvSpPr>
          <p:spPr>
            <a:xfrm>
              <a:off x="9054191" y="3205720"/>
              <a:ext cx="3489029" cy="3083921"/>
            </a:xfrm>
            <a:prstGeom prst="roundRect">
              <a:avLst>
                <a:gd name="adj" fmla="val 236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 rot="5400000">
              <a:off x="9333269" y="3607950"/>
              <a:ext cx="2843949" cy="2243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电话打断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不速之客拜访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无效率的会议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内容不全或延误的信息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过多的文件，繁琐的程序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人员不足或过多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嘈杂的工作环境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圆角矩形 51"/>
          <p:cNvSpPr/>
          <p:nvPr/>
        </p:nvSpPr>
        <p:spPr>
          <a:xfrm>
            <a:off x="770060" y="512858"/>
            <a:ext cx="5999040" cy="695741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53" name="组合 52"/>
          <p:cNvGrpSpPr/>
          <p:nvPr/>
        </p:nvGrpSpPr>
        <p:grpSpPr>
          <a:xfrm>
            <a:off x="413536" y="250407"/>
            <a:ext cx="1220055" cy="1220643"/>
            <a:chOff x="413536" y="250407"/>
            <a:chExt cx="1220055" cy="1220643"/>
          </a:xfrm>
        </p:grpSpPr>
        <p:sp>
          <p:nvSpPr>
            <p:cNvPr id="54" name="Oval 5"/>
            <p:cNvSpPr>
              <a:spLocks noChangeArrowheads="1"/>
            </p:cNvSpPr>
            <p:nvPr userDrawn="1"/>
          </p:nvSpPr>
          <p:spPr bwMode="auto">
            <a:xfrm>
              <a:off x="413536" y="250407"/>
              <a:ext cx="1220055" cy="1220643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Oval 6"/>
            <p:cNvSpPr>
              <a:spLocks noChangeArrowheads="1"/>
            </p:cNvSpPr>
            <p:nvPr userDrawn="1"/>
          </p:nvSpPr>
          <p:spPr bwMode="auto">
            <a:xfrm>
              <a:off x="530488" y="367359"/>
              <a:ext cx="985565" cy="986152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6" name="组合 55"/>
            <p:cNvGrpSpPr/>
            <p:nvPr userDrawn="1"/>
          </p:nvGrpSpPr>
          <p:grpSpPr>
            <a:xfrm>
              <a:off x="417650" y="251582"/>
              <a:ext cx="1211239" cy="1212415"/>
              <a:chOff x="417650" y="251582"/>
              <a:chExt cx="1211239" cy="1212415"/>
            </a:xfrm>
            <a:solidFill>
              <a:schemeClr val="tx1">
                <a:lumMod val="50000"/>
                <a:lumOff val="50000"/>
              </a:schemeClr>
            </a:solidFill>
          </p:grpSpPr>
          <p:sp>
            <p:nvSpPr>
              <p:cNvPr id="61" name="Freeform 7"/>
              <p:cNvSpPr/>
              <p:nvPr/>
            </p:nvSpPr>
            <p:spPr bwMode="auto">
              <a:xfrm>
                <a:off x="1013573" y="251582"/>
                <a:ext cx="22332" cy="175721"/>
              </a:xfrm>
              <a:custGeom>
                <a:avLst/>
                <a:gdLst>
                  <a:gd name="T0" fmla="*/ 8 w 16"/>
                  <a:gd name="T1" fmla="*/ 126 h 126"/>
                  <a:gd name="T2" fmla="*/ 0 w 16"/>
                  <a:gd name="T3" fmla="*/ 119 h 126"/>
                  <a:gd name="T4" fmla="*/ 0 w 16"/>
                  <a:gd name="T5" fmla="*/ 7 h 126"/>
                  <a:gd name="T6" fmla="*/ 8 w 16"/>
                  <a:gd name="T7" fmla="*/ 0 h 126"/>
                  <a:gd name="T8" fmla="*/ 16 w 16"/>
                  <a:gd name="T9" fmla="*/ 7 h 126"/>
                  <a:gd name="T10" fmla="*/ 16 w 16"/>
                  <a:gd name="T11" fmla="*/ 119 h 126"/>
                  <a:gd name="T12" fmla="*/ 8 w 16"/>
                  <a:gd name="T13" fmla="*/ 126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6">
                    <a:moveTo>
                      <a:pt x="8" y="126"/>
                    </a:moveTo>
                    <a:cubicBezTo>
                      <a:pt x="4" y="126"/>
                      <a:pt x="0" y="123"/>
                      <a:pt x="0" y="119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3"/>
                      <a:pt x="4" y="0"/>
                      <a:pt x="8" y="0"/>
                    </a:cubicBezTo>
                    <a:cubicBezTo>
                      <a:pt x="12" y="0"/>
                      <a:pt x="16" y="3"/>
                      <a:pt x="16" y="7"/>
                    </a:cubicBezTo>
                    <a:cubicBezTo>
                      <a:pt x="16" y="119"/>
                      <a:pt x="16" y="119"/>
                      <a:pt x="16" y="119"/>
                    </a:cubicBezTo>
                    <a:cubicBezTo>
                      <a:pt x="16" y="123"/>
                      <a:pt x="12" y="126"/>
                      <a:pt x="8" y="1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2" name="Freeform 8"/>
              <p:cNvSpPr/>
              <p:nvPr/>
            </p:nvSpPr>
            <p:spPr bwMode="auto">
              <a:xfrm>
                <a:off x="1013573" y="1287101"/>
                <a:ext cx="22332" cy="176896"/>
              </a:xfrm>
              <a:custGeom>
                <a:avLst/>
                <a:gdLst>
                  <a:gd name="T0" fmla="*/ 8 w 16"/>
                  <a:gd name="T1" fmla="*/ 127 h 127"/>
                  <a:gd name="T2" fmla="*/ 0 w 16"/>
                  <a:gd name="T3" fmla="*/ 120 h 127"/>
                  <a:gd name="T4" fmla="*/ 0 w 16"/>
                  <a:gd name="T5" fmla="*/ 7 h 127"/>
                  <a:gd name="T6" fmla="*/ 8 w 16"/>
                  <a:gd name="T7" fmla="*/ 0 h 127"/>
                  <a:gd name="T8" fmla="*/ 16 w 16"/>
                  <a:gd name="T9" fmla="*/ 7 h 127"/>
                  <a:gd name="T10" fmla="*/ 16 w 16"/>
                  <a:gd name="T11" fmla="*/ 120 h 127"/>
                  <a:gd name="T12" fmla="*/ 8 w 16"/>
                  <a:gd name="T13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" h="127">
                    <a:moveTo>
                      <a:pt x="8" y="127"/>
                    </a:moveTo>
                    <a:cubicBezTo>
                      <a:pt x="4" y="127"/>
                      <a:pt x="0" y="124"/>
                      <a:pt x="0" y="120"/>
                    </a:cubicBezTo>
                    <a:cubicBezTo>
                      <a:pt x="0" y="7"/>
                      <a:pt x="0" y="7"/>
                      <a:pt x="0" y="7"/>
                    </a:cubicBezTo>
                    <a:cubicBezTo>
                      <a:pt x="0" y="4"/>
                      <a:pt x="4" y="0"/>
                      <a:pt x="8" y="0"/>
                    </a:cubicBezTo>
                    <a:cubicBezTo>
                      <a:pt x="12" y="0"/>
                      <a:pt x="16" y="4"/>
                      <a:pt x="16" y="7"/>
                    </a:cubicBezTo>
                    <a:cubicBezTo>
                      <a:pt x="16" y="120"/>
                      <a:pt x="16" y="120"/>
                      <a:pt x="16" y="120"/>
                    </a:cubicBezTo>
                    <a:cubicBezTo>
                      <a:pt x="16" y="124"/>
                      <a:pt x="12" y="127"/>
                      <a:pt x="8" y="1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3" name="Freeform 9"/>
              <p:cNvSpPr/>
              <p:nvPr/>
            </p:nvSpPr>
            <p:spPr bwMode="auto">
              <a:xfrm>
                <a:off x="1451993" y="841041"/>
                <a:ext cx="176896" cy="27622"/>
              </a:xfrm>
              <a:custGeom>
                <a:avLst/>
                <a:gdLst>
                  <a:gd name="T0" fmla="*/ 120 w 127"/>
                  <a:gd name="T1" fmla="*/ 20 h 20"/>
                  <a:gd name="T2" fmla="*/ 7 w 127"/>
                  <a:gd name="T3" fmla="*/ 20 h 20"/>
                  <a:gd name="T4" fmla="*/ 0 w 127"/>
                  <a:gd name="T5" fmla="*/ 10 h 20"/>
                  <a:gd name="T6" fmla="*/ 7 w 127"/>
                  <a:gd name="T7" fmla="*/ 0 h 20"/>
                  <a:gd name="T8" fmla="*/ 120 w 127"/>
                  <a:gd name="T9" fmla="*/ 0 h 20"/>
                  <a:gd name="T10" fmla="*/ 127 w 127"/>
                  <a:gd name="T11" fmla="*/ 10 h 20"/>
                  <a:gd name="T12" fmla="*/ 120 w 12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7" h="20">
                    <a:moveTo>
                      <a:pt x="120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20" y="0"/>
                      <a:pt x="120" y="0"/>
                      <a:pt x="120" y="0"/>
                    </a:cubicBezTo>
                    <a:cubicBezTo>
                      <a:pt x="123" y="0"/>
                      <a:pt x="127" y="6"/>
                      <a:pt x="127" y="10"/>
                    </a:cubicBezTo>
                    <a:cubicBezTo>
                      <a:pt x="127" y="14"/>
                      <a:pt x="123" y="20"/>
                      <a:pt x="120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4" name="Freeform 10"/>
              <p:cNvSpPr/>
              <p:nvPr/>
            </p:nvSpPr>
            <p:spPr bwMode="auto">
              <a:xfrm>
                <a:off x="417650" y="841041"/>
                <a:ext cx="175133" cy="27622"/>
              </a:xfrm>
              <a:custGeom>
                <a:avLst/>
                <a:gdLst>
                  <a:gd name="T0" fmla="*/ 119 w 126"/>
                  <a:gd name="T1" fmla="*/ 20 h 20"/>
                  <a:gd name="T2" fmla="*/ 7 w 126"/>
                  <a:gd name="T3" fmla="*/ 20 h 20"/>
                  <a:gd name="T4" fmla="*/ 0 w 126"/>
                  <a:gd name="T5" fmla="*/ 10 h 20"/>
                  <a:gd name="T6" fmla="*/ 7 w 126"/>
                  <a:gd name="T7" fmla="*/ 0 h 20"/>
                  <a:gd name="T8" fmla="*/ 119 w 126"/>
                  <a:gd name="T9" fmla="*/ 0 h 20"/>
                  <a:gd name="T10" fmla="*/ 126 w 126"/>
                  <a:gd name="T11" fmla="*/ 10 h 20"/>
                  <a:gd name="T12" fmla="*/ 119 w 126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6" h="20">
                    <a:moveTo>
                      <a:pt x="119" y="20"/>
                    </a:moveTo>
                    <a:cubicBezTo>
                      <a:pt x="7" y="20"/>
                      <a:pt x="7" y="20"/>
                      <a:pt x="7" y="20"/>
                    </a:cubicBezTo>
                    <a:cubicBezTo>
                      <a:pt x="3" y="20"/>
                      <a:pt x="0" y="14"/>
                      <a:pt x="0" y="10"/>
                    </a:cubicBezTo>
                    <a:cubicBezTo>
                      <a:pt x="0" y="6"/>
                      <a:pt x="3" y="0"/>
                      <a:pt x="7" y="0"/>
                    </a:cubicBezTo>
                    <a:cubicBezTo>
                      <a:pt x="119" y="0"/>
                      <a:pt x="119" y="0"/>
                      <a:pt x="119" y="0"/>
                    </a:cubicBezTo>
                    <a:cubicBezTo>
                      <a:pt x="123" y="0"/>
                      <a:pt x="126" y="6"/>
                      <a:pt x="126" y="10"/>
                    </a:cubicBezTo>
                    <a:cubicBezTo>
                      <a:pt x="126" y="14"/>
                      <a:pt x="123" y="20"/>
                      <a:pt x="119" y="2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5" name="Freeform 11"/>
              <p:cNvSpPr/>
              <p:nvPr/>
            </p:nvSpPr>
            <p:spPr bwMode="auto">
              <a:xfrm>
                <a:off x="700331" y="340912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5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7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1" y="88"/>
                      <a:pt x="49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5" y="2"/>
                    </a:cubicBezTo>
                    <a:cubicBezTo>
                      <a:pt x="8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1"/>
                      <a:pt x="60" y="85"/>
                      <a:pt x="57" y="87"/>
                    </a:cubicBezTo>
                    <a:cubicBezTo>
                      <a:pt x="56" y="88"/>
                      <a:pt x="55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6" name="Freeform 12"/>
              <p:cNvSpPr/>
              <p:nvPr/>
            </p:nvSpPr>
            <p:spPr bwMode="auto">
              <a:xfrm>
                <a:off x="1265694" y="1253603"/>
                <a:ext cx="84628" cy="122241"/>
              </a:xfrm>
              <a:custGeom>
                <a:avLst/>
                <a:gdLst>
                  <a:gd name="T0" fmla="*/ 53 w 61"/>
                  <a:gd name="T1" fmla="*/ 88 h 88"/>
                  <a:gd name="T2" fmla="*/ 47 w 61"/>
                  <a:gd name="T3" fmla="*/ 85 h 88"/>
                  <a:gd name="T4" fmla="*/ 2 w 61"/>
                  <a:gd name="T5" fmla="*/ 12 h 88"/>
                  <a:gd name="T6" fmla="*/ 4 w 61"/>
                  <a:gd name="T7" fmla="*/ 2 h 88"/>
                  <a:gd name="T8" fmla="*/ 14 w 61"/>
                  <a:gd name="T9" fmla="*/ 4 h 88"/>
                  <a:gd name="T10" fmla="*/ 59 w 61"/>
                  <a:gd name="T11" fmla="*/ 77 h 88"/>
                  <a:gd name="T12" fmla="*/ 56 w 61"/>
                  <a:gd name="T13" fmla="*/ 87 h 88"/>
                  <a:gd name="T14" fmla="*/ 53 w 61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1" h="88">
                    <a:moveTo>
                      <a:pt x="53" y="88"/>
                    </a:moveTo>
                    <a:cubicBezTo>
                      <a:pt x="50" y="88"/>
                      <a:pt x="48" y="87"/>
                      <a:pt x="47" y="85"/>
                    </a:cubicBezTo>
                    <a:cubicBezTo>
                      <a:pt x="2" y="12"/>
                      <a:pt x="2" y="12"/>
                      <a:pt x="2" y="12"/>
                    </a:cubicBezTo>
                    <a:cubicBezTo>
                      <a:pt x="0" y="8"/>
                      <a:pt x="1" y="4"/>
                      <a:pt x="4" y="2"/>
                    </a:cubicBezTo>
                    <a:cubicBezTo>
                      <a:pt x="7" y="0"/>
                      <a:pt x="12" y="1"/>
                      <a:pt x="14" y="4"/>
                    </a:cubicBezTo>
                    <a:cubicBezTo>
                      <a:pt x="59" y="77"/>
                      <a:pt x="59" y="77"/>
                      <a:pt x="59" y="77"/>
                    </a:cubicBezTo>
                    <a:cubicBezTo>
                      <a:pt x="61" y="80"/>
                      <a:pt x="60" y="85"/>
                      <a:pt x="56" y="87"/>
                    </a:cubicBezTo>
                    <a:cubicBezTo>
                      <a:pt x="55" y="87"/>
                      <a:pt x="54" y="88"/>
                      <a:pt x="5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7" name="Freeform 13"/>
              <p:cNvSpPr/>
              <p:nvPr/>
            </p:nvSpPr>
            <p:spPr bwMode="auto">
              <a:xfrm>
                <a:off x="1419082" y="534264"/>
                <a:ext cx="123416" cy="84041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5 w 89"/>
                  <a:gd name="T5" fmla="*/ 47 h 60"/>
                  <a:gd name="T6" fmla="*/ 78 w 89"/>
                  <a:gd name="T7" fmla="*/ 2 h 60"/>
                  <a:gd name="T8" fmla="*/ 87 w 89"/>
                  <a:gd name="T9" fmla="*/ 4 h 60"/>
                  <a:gd name="T10" fmla="*/ 85 w 89"/>
                  <a:gd name="T11" fmla="*/ 14 h 60"/>
                  <a:gd name="T12" fmla="*/ 12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6" y="60"/>
                      <a:pt x="4" y="59"/>
                      <a:pt x="2" y="57"/>
                    </a:cubicBezTo>
                    <a:cubicBezTo>
                      <a:pt x="0" y="53"/>
                      <a:pt x="1" y="49"/>
                      <a:pt x="5" y="47"/>
                    </a:cubicBezTo>
                    <a:cubicBezTo>
                      <a:pt x="78" y="2"/>
                      <a:pt x="78" y="2"/>
                      <a:pt x="78" y="2"/>
                    </a:cubicBezTo>
                    <a:cubicBezTo>
                      <a:pt x="81" y="0"/>
                      <a:pt x="85" y="1"/>
                      <a:pt x="87" y="4"/>
                    </a:cubicBezTo>
                    <a:cubicBezTo>
                      <a:pt x="89" y="7"/>
                      <a:pt x="88" y="12"/>
                      <a:pt x="85" y="14"/>
                    </a:cubicBezTo>
                    <a:cubicBezTo>
                      <a:pt x="12" y="59"/>
                      <a:pt x="12" y="59"/>
                      <a:pt x="12" y="59"/>
                    </a:cubicBezTo>
                    <a:cubicBezTo>
                      <a:pt x="11" y="60"/>
                      <a:pt x="10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8" name="Freeform 14"/>
              <p:cNvSpPr/>
              <p:nvPr/>
            </p:nvSpPr>
            <p:spPr bwMode="auto">
              <a:xfrm>
                <a:off x="508155" y="1099039"/>
                <a:ext cx="124004" cy="83453"/>
              </a:xfrm>
              <a:custGeom>
                <a:avLst/>
                <a:gdLst>
                  <a:gd name="T0" fmla="*/ 8 w 89"/>
                  <a:gd name="T1" fmla="*/ 60 h 60"/>
                  <a:gd name="T2" fmla="*/ 2 w 89"/>
                  <a:gd name="T3" fmla="*/ 57 h 60"/>
                  <a:gd name="T4" fmla="*/ 4 w 89"/>
                  <a:gd name="T5" fmla="*/ 47 h 60"/>
                  <a:gd name="T6" fmla="*/ 77 w 89"/>
                  <a:gd name="T7" fmla="*/ 2 h 60"/>
                  <a:gd name="T8" fmla="*/ 87 w 89"/>
                  <a:gd name="T9" fmla="*/ 4 h 60"/>
                  <a:gd name="T10" fmla="*/ 84 w 89"/>
                  <a:gd name="T11" fmla="*/ 14 h 60"/>
                  <a:gd name="T12" fmla="*/ 11 w 89"/>
                  <a:gd name="T13" fmla="*/ 59 h 60"/>
                  <a:gd name="T14" fmla="*/ 8 w 89"/>
                  <a:gd name="T15" fmla="*/ 60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60">
                    <a:moveTo>
                      <a:pt x="8" y="60"/>
                    </a:moveTo>
                    <a:cubicBezTo>
                      <a:pt x="5" y="60"/>
                      <a:pt x="3" y="59"/>
                      <a:pt x="2" y="57"/>
                    </a:cubicBezTo>
                    <a:cubicBezTo>
                      <a:pt x="0" y="54"/>
                      <a:pt x="1" y="49"/>
                      <a:pt x="4" y="47"/>
                    </a:cubicBezTo>
                    <a:cubicBezTo>
                      <a:pt x="77" y="2"/>
                      <a:pt x="77" y="2"/>
                      <a:pt x="77" y="2"/>
                    </a:cubicBezTo>
                    <a:cubicBezTo>
                      <a:pt x="80" y="0"/>
                      <a:pt x="85" y="1"/>
                      <a:pt x="87" y="4"/>
                    </a:cubicBezTo>
                    <a:cubicBezTo>
                      <a:pt x="89" y="8"/>
                      <a:pt x="88" y="12"/>
                      <a:pt x="84" y="14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10" y="60"/>
                      <a:pt x="9" y="60"/>
                      <a:pt x="8" y="6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9" name="Freeform 15"/>
              <p:cNvSpPr/>
              <p:nvPr/>
            </p:nvSpPr>
            <p:spPr bwMode="auto">
              <a:xfrm>
                <a:off x="494050" y="556596"/>
                <a:ext cx="126942" cy="79339"/>
              </a:xfrm>
              <a:custGeom>
                <a:avLst/>
                <a:gdLst>
                  <a:gd name="T0" fmla="*/ 83 w 91"/>
                  <a:gd name="T1" fmla="*/ 57 h 57"/>
                  <a:gd name="T2" fmla="*/ 79 w 91"/>
                  <a:gd name="T3" fmla="*/ 56 h 57"/>
                  <a:gd name="T4" fmla="*/ 4 w 91"/>
                  <a:gd name="T5" fmla="*/ 14 h 57"/>
                  <a:gd name="T6" fmla="*/ 2 w 91"/>
                  <a:gd name="T7" fmla="*/ 5 h 57"/>
                  <a:gd name="T8" fmla="*/ 11 w 91"/>
                  <a:gd name="T9" fmla="*/ 2 h 57"/>
                  <a:gd name="T10" fmla="*/ 86 w 91"/>
                  <a:gd name="T11" fmla="*/ 44 h 57"/>
                  <a:gd name="T12" fmla="*/ 89 w 91"/>
                  <a:gd name="T13" fmla="*/ 54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0" y="57"/>
                      <a:pt x="79" y="56"/>
                    </a:cubicBezTo>
                    <a:cubicBezTo>
                      <a:pt x="4" y="14"/>
                      <a:pt x="4" y="14"/>
                      <a:pt x="4" y="14"/>
                    </a:cubicBezTo>
                    <a:cubicBezTo>
                      <a:pt x="1" y="13"/>
                      <a:pt x="0" y="8"/>
                      <a:pt x="2" y="5"/>
                    </a:cubicBezTo>
                    <a:cubicBezTo>
                      <a:pt x="4" y="2"/>
                      <a:pt x="8" y="0"/>
                      <a:pt x="11" y="2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90" y="46"/>
                      <a:pt x="91" y="50"/>
                      <a:pt x="89" y="54"/>
                    </a:cubicBezTo>
                    <a:cubicBezTo>
                      <a:pt x="88" y="56"/>
                      <a:pt x="85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0" name="Freeform 16"/>
              <p:cNvSpPr/>
              <p:nvPr/>
            </p:nvSpPr>
            <p:spPr bwMode="auto">
              <a:xfrm>
                <a:off x="1430249" y="1080820"/>
                <a:ext cx="126355" cy="79339"/>
              </a:xfrm>
              <a:custGeom>
                <a:avLst/>
                <a:gdLst>
                  <a:gd name="T0" fmla="*/ 83 w 91"/>
                  <a:gd name="T1" fmla="*/ 57 h 57"/>
                  <a:gd name="T2" fmla="*/ 80 w 91"/>
                  <a:gd name="T3" fmla="*/ 56 h 57"/>
                  <a:gd name="T4" fmla="*/ 5 w 91"/>
                  <a:gd name="T5" fmla="*/ 14 h 57"/>
                  <a:gd name="T6" fmla="*/ 2 w 91"/>
                  <a:gd name="T7" fmla="*/ 4 h 57"/>
                  <a:gd name="T8" fmla="*/ 12 w 91"/>
                  <a:gd name="T9" fmla="*/ 2 h 57"/>
                  <a:gd name="T10" fmla="*/ 87 w 91"/>
                  <a:gd name="T11" fmla="*/ 43 h 57"/>
                  <a:gd name="T12" fmla="*/ 89 w 91"/>
                  <a:gd name="T13" fmla="*/ 53 h 57"/>
                  <a:gd name="T14" fmla="*/ 83 w 91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57">
                    <a:moveTo>
                      <a:pt x="83" y="57"/>
                    </a:moveTo>
                    <a:cubicBezTo>
                      <a:pt x="82" y="57"/>
                      <a:pt x="81" y="56"/>
                      <a:pt x="80" y="56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1" y="12"/>
                      <a:pt x="0" y="8"/>
                      <a:pt x="2" y="4"/>
                    </a:cubicBezTo>
                    <a:cubicBezTo>
                      <a:pt x="4" y="1"/>
                      <a:pt x="8" y="0"/>
                      <a:pt x="12" y="2"/>
                    </a:cubicBezTo>
                    <a:cubicBezTo>
                      <a:pt x="87" y="43"/>
                      <a:pt x="87" y="43"/>
                      <a:pt x="87" y="43"/>
                    </a:cubicBezTo>
                    <a:cubicBezTo>
                      <a:pt x="90" y="45"/>
                      <a:pt x="91" y="50"/>
                      <a:pt x="89" y="53"/>
                    </a:cubicBezTo>
                    <a:cubicBezTo>
                      <a:pt x="88" y="55"/>
                      <a:pt x="86" y="57"/>
                      <a:pt x="83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1" name="Freeform 17"/>
              <p:cNvSpPr/>
              <p:nvPr/>
            </p:nvSpPr>
            <p:spPr bwMode="auto">
              <a:xfrm>
                <a:off x="1246300" y="326807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5 w 58"/>
                  <a:gd name="T3" fmla="*/ 89 h 90"/>
                  <a:gd name="T4" fmla="*/ 2 w 58"/>
                  <a:gd name="T5" fmla="*/ 80 h 90"/>
                  <a:gd name="T6" fmla="*/ 44 w 58"/>
                  <a:gd name="T7" fmla="*/ 5 h 90"/>
                  <a:gd name="T8" fmla="*/ 54 w 58"/>
                  <a:gd name="T9" fmla="*/ 2 h 90"/>
                  <a:gd name="T10" fmla="*/ 56 w 58"/>
                  <a:gd name="T11" fmla="*/ 12 h 90"/>
                  <a:gd name="T12" fmla="*/ 14 w 58"/>
                  <a:gd name="T13" fmla="*/ 87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90"/>
                      <a:pt x="5" y="89"/>
                    </a:cubicBezTo>
                    <a:cubicBezTo>
                      <a:pt x="2" y="87"/>
                      <a:pt x="0" y="83"/>
                      <a:pt x="2" y="80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6" y="1"/>
                      <a:pt x="50" y="0"/>
                      <a:pt x="54" y="2"/>
                    </a:cubicBezTo>
                    <a:cubicBezTo>
                      <a:pt x="57" y="4"/>
                      <a:pt x="58" y="8"/>
                      <a:pt x="56" y="12"/>
                    </a:cubicBezTo>
                    <a:cubicBezTo>
                      <a:pt x="14" y="87"/>
                      <a:pt x="14" y="87"/>
                      <a:pt x="14" y="87"/>
                    </a:cubicBezTo>
                    <a:cubicBezTo>
                      <a:pt x="13" y="89"/>
                      <a:pt x="11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2" name="Freeform 18"/>
              <p:cNvSpPr/>
              <p:nvPr/>
            </p:nvSpPr>
            <p:spPr bwMode="auto">
              <a:xfrm>
                <a:off x="723839" y="1264769"/>
                <a:ext cx="80514" cy="125179"/>
              </a:xfrm>
              <a:custGeom>
                <a:avLst/>
                <a:gdLst>
                  <a:gd name="T0" fmla="*/ 8 w 58"/>
                  <a:gd name="T1" fmla="*/ 90 h 90"/>
                  <a:gd name="T2" fmla="*/ 4 w 58"/>
                  <a:gd name="T3" fmla="*/ 89 h 90"/>
                  <a:gd name="T4" fmla="*/ 2 w 58"/>
                  <a:gd name="T5" fmla="*/ 79 h 90"/>
                  <a:gd name="T6" fmla="*/ 44 w 58"/>
                  <a:gd name="T7" fmla="*/ 4 h 90"/>
                  <a:gd name="T8" fmla="*/ 53 w 58"/>
                  <a:gd name="T9" fmla="*/ 2 h 90"/>
                  <a:gd name="T10" fmla="*/ 56 w 58"/>
                  <a:gd name="T11" fmla="*/ 11 h 90"/>
                  <a:gd name="T12" fmla="*/ 14 w 58"/>
                  <a:gd name="T13" fmla="*/ 86 h 90"/>
                  <a:gd name="T14" fmla="*/ 8 w 58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90">
                    <a:moveTo>
                      <a:pt x="8" y="90"/>
                    </a:moveTo>
                    <a:cubicBezTo>
                      <a:pt x="7" y="90"/>
                      <a:pt x="6" y="89"/>
                      <a:pt x="4" y="89"/>
                    </a:cubicBezTo>
                    <a:cubicBezTo>
                      <a:pt x="1" y="87"/>
                      <a:pt x="0" y="83"/>
                      <a:pt x="2" y="79"/>
                    </a:cubicBezTo>
                    <a:cubicBezTo>
                      <a:pt x="44" y="4"/>
                      <a:pt x="44" y="4"/>
                      <a:pt x="44" y="4"/>
                    </a:cubicBezTo>
                    <a:cubicBezTo>
                      <a:pt x="45" y="1"/>
                      <a:pt x="50" y="0"/>
                      <a:pt x="53" y="2"/>
                    </a:cubicBezTo>
                    <a:cubicBezTo>
                      <a:pt x="57" y="3"/>
                      <a:pt x="58" y="8"/>
                      <a:pt x="56" y="11"/>
                    </a:cubicBezTo>
                    <a:cubicBezTo>
                      <a:pt x="14" y="86"/>
                      <a:pt x="14" y="86"/>
                      <a:pt x="14" y="86"/>
                    </a:cubicBezTo>
                    <a:cubicBezTo>
                      <a:pt x="13" y="88"/>
                      <a:pt x="10" y="90"/>
                      <a:pt x="8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3" name="Freeform 19"/>
              <p:cNvSpPr/>
              <p:nvPr/>
            </p:nvSpPr>
            <p:spPr bwMode="auto">
              <a:xfrm>
                <a:off x="904849" y="270977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8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4" name="Freeform 20"/>
              <p:cNvSpPr/>
              <p:nvPr/>
            </p:nvSpPr>
            <p:spPr bwMode="auto">
              <a:xfrm>
                <a:off x="1115244" y="1322951"/>
                <a:ext cx="30560" cy="124004"/>
              </a:xfrm>
              <a:custGeom>
                <a:avLst/>
                <a:gdLst>
                  <a:gd name="T0" fmla="*/ 19 w 22"/>
                  <a:gd name="T1" fmla="*/ 89 h 89"/>
                  <a:gd name="T2" fmla="*/ 17 w 22"/>
                  <a:gd name="T3" fmla="*/ 87 h 89"/>
                  <a:gd name="T4" fmla="*/ 0 w 22"/>
                  <a:gd name="T5" fmla="*/ 3 h 89"/>
                  <a:gd name="T6" fmla="*/ 2 w 22"/>
                  <a:gd name="T7" fmla="*/ 0 h 89"/>
                  <a:gd name="T8" fmla="*/ 5 w 22"/>
                  <a:gd name="T9" fmla="*/ 2 h 89"/>
                  <a:gd name="T10" fmla="*/ 22 w 22"/>
                  <a:gd name="T11" fmla="*/ 86 h 89"/>
                  <a:gd name="T12" fmla="*/ 20 w 22"/>
                  <a:gd name="T13" fmla="*/ 89 h 89"/>
                  <a:gd name="T14" fmla="*/ 19 w 22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89">
                    <a:moveTo>
                      <a:pt x="19" y="89"/>
                    </a:moveTo>
                    <a:cubicBezTo>
                      <a:pt x="18" y="89"/>
                      <a:pt x="17" y="88"/>
                      <a:pt x="17" y="87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0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22" y="86"/>
                      <a:pt x="22" y="86"/>
                      <a:pt x="22" y="86"/>
                    </a:cubicBezTo>
                    <a:cubicBezTo>
                      <a:pt x="22" y="87"/>
                      <a:pt x="21" y="89"/>
                      <a:pt x="20" y="89"/>
                    </a:cubicBezTo>
                    <a:cubicBezTo>
                      <a:pt x="20" y="89"/>
                      <a:pt x="20" y="89"/>
                      <a:pt x="19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5" name="Freeform 21"/>
              <p:cNvSpPr/>
              <p:nvPr/>
            </p:nvSpPr>
            <p:spPr bwMode="auto">
              <a:xfrm>
                <a:off x="1489606" y="739369"/>
                <a:ext cx="124004" cy="29385"/>
              </a:xfrm>
              <a:custGeom>
                <a:avLst/>
                <a:gdLst>
                  <a:gd name="T0" fmla="*/ 2 w 89"/>
                  <a:gd name="T1" fmla="*/ 21 h 21"/>
                  <a:gd name="T2" fmla="*/ 0 w 89"/>
                  <a:gd name="T3" fmla="*/ 19 h 21"/>
                  <a:gd name="T4" fmla="*/ 2 w 89"/>
                  <a:gd name="T5" fmla="*/ 17 h 21"/>
                  <a:gd name="T6" fmla="*/ 86 w 89"/>
                  <a:gd name="T7" fmla="*/ 0 h 21"/>
                  <a:gd name="T8" fmla="*/ 88 w 89"/>
                  <a:gd name="T9" fmla="*/ 2 h 21"/>
                  <a:gd name="T10" fmla="*/ 87 w 89"/>
                  <a:gd name="T11" fmla="*/ 4 h 21"/>
                  <a:gd name="T12" fmla="*/ 3 w 89"/>
                  <a:gd name="T13" fmla="*/ 21 h 21"/>
                  <a:gd name="T14" fmla="*/ 2 w 89"/>
                  <a:gd name="T15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21">
                    <a:moveTo>
                      <a:pt x="2" y="21"/>
                    </a:moveTo>
                    <a:cubicBezTo>
                      <a:pt x="1" y="21"/>
                      <a:pt x="0" y="20"/>
                      <a:pt x="0" y="19"/>
                    </a:cubicBezTo>
                    <a:cubicBezTo>
                      <a:pt x="0" y="18"/>
                      <a:pt x="0" y="17"/>
                      <a:pt x="2" y="17"/>
                    </a:cubicBezTo>
                    <a:cubicBezTo>
                      <a:pt x="86" y="0"/>
                      <a:pt x="86" y="0"/>
                      <a:pt x="86" y="0"/>
                    </a:cubicBezTo>
                    <a:cubicBezTo>
                      <a:pt x="87" y="0"/>
                      <a:pt x="88" y="0"/>
                      <a:pt x="88" y="2"/>
                    </a:cubicBezTo>
                    <a:cubicBezTo>
                      <a:pt x="89" y="3"/>
                      <a:pt x="88" y="4"/>
                      <a:pt x="87" y="4"/>
                    </a:cubicBezTo>
                    <a:cubicBezTo>
                      <a:pt x="3" y="21"/>
                      <a:pt x="3" y="21"/>
                      <a:pt x="3" y="21"/>
                    </a:cubicBezTo>
                    <a:cubicBezTo>
                      <a:pt x="2" y="21"/>
                      <a:pt x="2" y="21"/>
                      <a:pt x="2" y="2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6" name="Freeform 22"/>
              <p:cNvSpPr/>
              <p:nvPr/>
            </p:nvSpPr>
            <p:spPr bwMode="auto">
              <a:xfrm>
                <a:off x="437044" y="948001"/>
                <a:ext cx="125179" cy="31148"/>
              </a:xfrm>
              <a:custGeom>
                <a:avLst/>
                <a:gdLst>
                  <a:gd name="T0" fmla="*/ 3 w 90"/>
                  <a:gd name="T1" fmla="*/ 22 h 22"/>
                  <a:gd name="T2" fmla="*/ 1 w 90"/>
                  <a:gd name="T3" fmla="*/ 20 h 22"/>
                  <a:gd name="T4" fmla="*/ 2 w 90"/>
                  <a:gd name="T5" fmla="*/ 18 h 22"/>
                  <a:gd name="T6" fmla="*/ 87 w 90"/>
                  <a:gd name="T7" fmla="*/ 1 h 22"/>
                  <a:gd name="T8" fmla="*/ 89 w 90"/>
                  <a:gd name="T9" fmla="*/ 3 h 22"/>
                  <a:gd name="T10" fmla="*/ 87 w 90"/>
                  <a:gd name="T11" fmla="*/ 5 h 22"/>
                  <a:gd name="T12" fmla="*/ 3 w 90"/>
                  <a:gd name="T13" fmla="*/ 22 h 22"/>
                  <a:gd name="T14" fmla="*/ 3 w 90"/>
                  <a:gd name="T15" fmla="*/ 22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22">
                    <a:moveTo>
                      <a:pt x="3" y="22"/>
                    </a:moveTo>
                    <a:cubicBezTo>
                      <a:pt x="2" y="22"/>
                      <a:pt x="1" y="21"/>
                      <a:pt x="1" y="20"/>
                    </a:cubicBezTo>
                    <a:cubicBezTo>
                      <a:pt x="0" y="19"/>
                      <a:pt x="1" y="18"/>
                      <a:pt x="2" y="18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89" y="1"/>
                      <a:pt x="89" y="3"/>
                    </a:cubicBezTo>
                    <a:cubicBezTo>
                      <a:pt x="90" y="4"/>
                      <a:pt x="89" y="5"/>
                      <a:pt x="87" y="5"/>
                    </a:cubicBezTo>
                    <a:cubicBezTo>
                      <a:pt x="3" y="22"/>
                      <a:pt x="3" y="22"/>
                      <a:pt x="3" y="22"/>
                    </a:cubicBezTo>
                    <a:cubicBezTo>
                      <a:pt x="3" y="22"/>
                      <a:pt x="3" y="2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7" name="Freeform 23"/>
              <p:cNvSpPr/>
              <p:nvPr/>
            </p:nvSpPr>
            <p:spPr bwMode="auto">
              <a:xfrm>
                <a:off x="849018" y="285081"/>
                <a:ext cx="41727" cy="121065"/>
              </a:xfrm>
              <a:custGeom>
                <a:avLst/>
                <a:gdLst>
                  <a:gd name="T0" fmla="*/ 27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7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7" y="87"/>
                    </a:moveTo>
                    <a:cubicBezTo>
                      <a:pt x="26" y="87"/>
                      <a:pt x="25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29" y="86"/>
                      <a:pt x="28" y="87"/>
                    </a:cubicBezTo>
                    <a:cubicBezTo>
                      <a:pt x="28" y="87"/>
                      <a:pt x="28" y="87"/>
                      <a:pt x="27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8" name="Freeform 24"/>
              <p:cNvSpPr/>
              <p:nvPr/>
            </p:nvSpPr>
            <p:spPr bwMode="auto">
              <a:xfrm>
                <a:off x="1159909" y="1311784"/>
                <a:ext cx="41727" cy="121653"/>
              </a:xfrm>
              <a:custGeom>
                <a:avLst/>
                <a:gdLst>
                  <a:gd name="T0" fmla="*/ 28 w 30"/>
                  <a:gd name="T1" fmla="*/ 87 h 87"/>
                  <a:gd name="T2" fmla="*/ 25 w 30"/>
                  <a:gd name="T3" fmla="*/ 85 h 87"/>
                  <a:gd name="T4" fmla="*/ 0 w 30"/>
                  <a:gd name="T5" fmla="*/ 3 h 87"/>
                  <a:gd name="T6" fmla="*/ 2 w 30"/>
                  <a:gd name="T7" fmla="*/ 0 h 87"/>
                  <a:gd name="T8" fmla="*/ 5 w 30"/>
                  <a:gd name="T9" fmla="*/ 2 h 87"/>
                  <a:gd name="T10" fmla="*/ 30 w 30"/>
                  <a:gd name="T11" fmla="*/ 84 h 87"/>
                  <a:gd name="T12" fmla="*/ 28 w 30"/>
                  <a:gd name="T13" fmla="*/ 87 h 87"/>
                  <a:gd name="T14" fmla="*/ 28 w 30"/>
                  <a:gd name="T15" fmla="*/ 87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0" h="87">
                    <a:moveTo>
                      <a:pt x="28" y="87"/>
                    </a:moveTo>
                    <a:cubicBezTo>
                      <a:pt x="27" y="87"/>
                      <a:pt x="26" y="86"/>
                      <a:pt x="25" y="85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1" y="1"/>
                      <a:pt x="2" y="0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0" y="84"/>
                      <a:pt x="30" y="84"/>
                      <a:pt x="30" y="84"/>
                    </a:cubicBezTo>
                    <a:cubicBezTo>
                      <a:pt x="30" y="85"/>
                      <a:pt x="30" y="86"/>
                      <a:pt x="28" y="87"/>
                    </a:cubicBezTo>
                    <a:cubicBezTo>
                      <a:pt x="28" y="87"/>
                      <a:pt x="28" y="87"/>
                      <a:pt x="28" y="8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79" name="Freeform 25"/>
              <p:cNvSpPr/>
              <p:nvPr/>
            </p:nvSpPr>
            <p:spPr bwMode="auto">
              <a:xfrm>
                <a:off x="1477264" y="682363"/>
                <a:ext cx="122828" cy="41727"/>
              </a:xfrm>
              <a:custGeom>
                <a:avLst/>
                <a:gdLst>
                  <a:gd name="T0" fmla="*/ 3 w 88"/>
                  <a:gd name="T1" fmla="*/ 30 h 30"/>
                  <a:gd name="T2" fmla="*/ 1 w 88"/>
                  <a:gd name="T3" fmla="*/ 28 h 30"/>
                  <a:gd name="T4" fmla="*/ 2 w 88"/>
                  <a:gd name="T5" fmla="*/ 26 h 30"/>
                  <a:gd name="T6" fmla="*/ 84 w 88"/>
                  <a:gd name="T7" fmla="*/ 1 h 30"/>
                  <a:gd name="T8" fmla="*/ 87 w 88"/>
                  <a:gd name="T9" fmla="*/ 2 h 30"/>
                  <a:gd name="T10" fmla="*/ 86 w 88"/>
                  <a:gd name="T11" fmla="*/ 5 h 30"/>
                  <a:gd name="T12" fmla="*/ 4 w 88"/>
                  <a:gd name="T13" fmla="*/ 30 h 30"/>
                  <a:gd name="T14" fmla="*/ 3 w 88"/>
                  <a:gd name="T15" fmla="*/ 3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30">
                    <a:moveTo>
                      <a:pt x="3" y="30"/>
                    </a:moveTo>
                    <a:cubicBezTo>
                      <a:pt x="2" y="30"/>
                      <a:pt x="1" y="29"/>
                      <a:pt x="1" y="28"/>
                    </a:cubicBezTo>
                    <a:cubicBezTo>
                      <a:pt x="0" y="27"/>
                      <a:pt x="1" y="26"/>
                      <a:pt x="2" y="26"/>
                    </a:cubicBezTo>
                    <a:cubicBezTo>
                      <a:pt x="84" y="1"/>
                      <a:pt x="84" y="1"/>
                      <a:pt x="84" y="1"/>
                    </a:cubicBezTo>
                    <a:cubicBezTo>
                      <a:pt x="86" y="0"/>
                      <a:pt x="87" y="1"/>
                      <a:pt x="87" y="2"/>
                    </a:cubicBezTo>
                    <a:cubicBezTo>
                      <a:pt x="88" y="3"/>
                      <a:pt x="87" y="5"/>
                      <a:pt x="86" y="5"/>
                    </a:cubicBezTo>
                    <a:cubicBezTo>
                      <a:pt x="4" y="30"/>
                      <a:pt x="4" y="30"/>
                      <a:pt x="4" y="30"/>
                    </a:cubicBezTo>
                    <a:cubicBezTo>
                      <a:pt x="3" y="30"/>
                      <a:pt x="3" y="30"/>
                      <a:pt x="3" y="3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0" name="Freeform 26"/>
              <p:cNvSpPr/>
              <p:nvPr/>
            </p:nvSpPr>
            <p:spPr bwMode="auto">
              <a:xfrm>
                <a:off x="451148" y="994429"/>
                <a:ext cx="122241" cy="39963"/>
              </a:xfrm>
              <a:custGeom>
                <a:avLst/>
                <a:gdLst>
                  <a:gd name="T0" fmla="*/ 3 w 88"/>
                  <a:gd name="T1" fmla="*/ 29 h 29"/>
                  <a:gd name="T2" fmla="*/ 1 w 88"/>
                  <a:gd name="T3" fmla="*/ 28 h 29"/>
                  <a:gd name="T4" fmla="*/ 2 w 88"/>
                  <a:gd name="T5" fmla="*/ 25 h 29"/>
                  <a:gd name="T6" fmla="*/ 84 w 88"/>
                  <a:gd name="T7" fmla="*/ 0 h 29"/>
                  <a:gd name="T8" fmla="*/ 87 w 88"/>
                  <a:gd name="T9" fmla="*/ 1 h 29"/>
                  <a:gd name="T10" fmla="*/ 86 w 88"/>
                  <a:gd name="T11" fmla="*/ 4 h 29"/>
                  <a:gd name="T12" fmla="*/ 4 w 88"/>
                  <a:gd name="T13" fmla="*/ 29 h 29"/>
                  <a:gd name="T14" fmla="*/ 3 w 88"/>
                  <a:gd name="T15" fmla="*/ 29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9">
                    <a:moveTo>
                      <a:pt x="3" y="29"/>
                    </a:moveTo>
                    <a:cubicBezTo>
                      <a:pt x="2" y="29"/>
                      <a:pt x="1" y="29"/>
                      <a:pt x="1" y="28"/>
                    </a:cubicBezTo>
                    <a:cubicBezTo>
                      <a:pt x="0" y="26"/>
                      <a:pt x="1" y="25"/>
                      <a:pt x="2" y="25"/>
                    </a:cubicBezTo>
                    <a:cubicBezTo>
                      <a:pt x="84" y="0"/>
                      <a:pt x="84" y="0"/>
                      <a:pt x="84" y="0"/>
                    </a:cubicBezTo>
                    <a:cubicBezTo>
                      <a:pt x="86" y="0"/>
                      <a:pt x="87" y="0"/>
                      <a:pt x="87" y="1"/>
                    </a:cubicBezTo>
                    <a:cubicBezTo>
                      <a:pt x="88" y="3"/>
                      <a:pt x="87" y="4"/>
                      <a:pt x="86" y="4"/>
                    </a:cubicBezTo>
                    <a:cubicBezTo>
                      <a:pt x="4" y="29"/>
                      <a:pt x="4" y="29"/>
                      <a:pt x="4" y="29"/>
                    </a:cubicBezTo>
                    <a:cubicBezTo>
                      <a:pt x="3" y="29"/>
                      <a:pt x="3" y="29"/>
                      <a:pt x="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1" name="Freeform 27"/>
              <p:cNvSpPr/>
              <p:nvPr/>
            </p:nvSpPr>
            <p:spPr bwMode="auto">
              <a:xfrm>
                <a:off x="963619" y="262749"/>
                <a:ext cx="17631" cy="125179"/>
              </a:xfrm>
              <a:custGeom>
                <a:avLst/>
                <a:gdLst>
                  <a:gd name="T0" fmla="*/ 11 w 13"/>
                  <a:gd name="T1" fmla="*/ 90 h 90"/>
                  <a:gd name="T2" fmla="*/ 9 w 13"/>
                  <a:gd name="T3" fmla="*/ 88 h 90"/>
                  <a:gd name="T4" fmla="*/ 0 w 13"/>
                  <a:gd name="T5" fmla="*/ 2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7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10" y="90"/>
                      <a:pt x="9" y="89"/>
                      <a:pt x="9" y="88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4" y="0"/>
                      <a:pt x="5" y="1"/>
                      <a:pt x="5" y="2"/>
                    </a:cubicBezTo>
                    <a:cubicBezTo>
                      <a:pt x="13" y="87"/>
                      <a:pt x="13" y="87"/>
                      <a:pt x="13" y="87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2" name="Freeform 28"/>
              <p:cNvSpPr/>
              <p:nvPr/>
            </p:nvSpPr>
            <p:spPr bwMode="auto">
              <a:xfrm>
                <a:off x="1069404" y="1330003"/>
                <a:ext cx="18219" cy="125179"/>
              </a:xfrm>
              <a:custGeom>
                <a:avLst/>
                <a:gdLst>
                  <a:gd name="T0" fmla="*/ 11 w 13"/>
                  <a:gd name="T1" fmla="*/ 90 h 90"/>
                  <a:gd name="T2" fmla="*/ 8 w 13"/>
                  <a:gd name="T3" fmla="*/ 88 h 90"/>
                  <a:gd name="T4" fmla="*/ 0 w 13"/>
                  <a:gd name="T5" fmla="*/ 3 h 90"/>
                  <a:gd name="T6" fmla="*/ 2 w 13"/>
                  <a:gd name="T7" fmla="*/ 0 h 90"/>
                  <a:gd name="T8" fmla="*/ 5 w 13"/>
                  <a:gd name="T9" fmla="*/ 2 h 90"/>
                  <a:gd name="T10" fmla="*/ 13 w 13"/>
                  <a:gd name="T11" fmla="*/ 88 h 90"/>
                  <a:gd name="T12" fmla="*/ 11 w 13"/>
                  <a:gd name="T13" fmla="*/ 90 h 90"/>
                  <a:gd name="T14" fmla="*/ 11 w 13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" h="90">
                    <a:moveTo>
                      <a:pt x="11" y="90"/>
                    </a:moveTo>
                    <a:cubicBezTo>
                      <a:pt x="9" y="90"/>
                      <a:pt x="8" y="89"/>
                      <a:pt x="8" y="88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1"/>
                      <a:pt x="1" y="0"/>
                      <a:pt x="2" y="0"/>
                    </a:cubicBezTo>
                    <a:cubicBezTo>
                      <a:pt x="3" y="0"/>
                      <a:pt x="4" y="1"/>
                      <a:pt x="5" y="2"/>
                    </a:cubicBezTo>
                    <a:cubicBezTo>
                      <a:pt x="13" y="88"/>
                      <a:pt x="13" y="88"/>
                      <a:pt x="13" y="88"/>
                    </a:cubicBezTo>
                    <a:cubicBezTo>
                      <a:pt x="13" y="89"/>
                      <a:pt x="12" y="90"/>
                      <a:pt x="11" y="90"/>
                    </a:cubicBezTo>
                    <a:cubicBezTo>
                      <a:pt x="11" y="90"/>
                      <a:pt x="11" y="90"/>
                      <a:pt x="11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3" name="Freeform 29"/>
              <p:cNvSpPr/>
              <p:nvPr/>
            </p:nvSpPr>
            <p:spPr bwMode="auto">
              <a:xfrm>
                <a:off x="1496658" y="796376"/>
                <a:ext cx="125767" cy="19394"/>
              </a:xfrm>
              <a:custGeom>
                <a:avLst/>
                <a:gdLst>
                  <a:gd name="T0" fmla="*/ 2 w 90"/>
                  <a:gd name="T1" fmla="*/ 14 h 14"/>
                  <a:gd name="T2" fmla="*/ 0 w 90"/>
                  <a:gd name="T3" fmla="*/ 12 h 14"/>
                  <a:gd name="T4" fmla="*/ 2 w 90"/>
                  <a:gd name="T5" fmla="*/ 9 h 14"/>
                  <a:gd name="T6" fmla="*/ 87 w 90"/>
                  <a:gd name="T7" fmla="*/ 1 h 14"/>
                  <a:gd name="T8" fmla="*/ 90 w 90"/>
                  <a:gd name="T9" fmla="*/ 3 h 14"/>
                  <a:gd name="T10" fmla="*/ 88 w 90"/>
                  <a:gd name="T11" fmla="*/ 5 h 14"/>
                  <a:gd name="T12" fmla="*/ 2 w 90"/>
                  <a:gd name="T13" fmla="*/ 14 h 14"/>
                  <a:gd name="T14" fmla="*/ 2 w 90"/>
                  <a:gd name="T15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4">
                    <a:moveTo>
                      <a:pt x="2" y="14"/>
                    </a:moveTo>
                    <a:cubicBezTo>
                      <a:pt x="1" y="14"/>
                      <a:pt x="0" y="13"/>
                      <a:pt x="0" y="12"/>
                    </a:cubicBezTo>
                    <a:cubicBezTo>
                      <a:pt x="0" y="10"/>
                      <a:pt x="0" y="9"/>
                      <a:pt x="2" y="9"/>
                    </a:cubicBezTo>
                    <a:cubicBezTo>
                      <a:pt x="87" y="1"/>
                      <a:pt x="87" y="1"/>
                      <a:pt x="87" y="1"/>
                    </a:cubicBezTo>
                    <a:cubicBezTo>
                      <a:pt x="88" y="0"/>
                      <a:pt x="90" y="1"/>
                      <a:pt x="90" y="3"/>
                    </a:cubicBezTo>
                    <a:cubicBezTo>
                      <a:pt x="90" y="4"/>
                      <a:pt x="89" y="5"/>
                      <a:pt x="88" y="5"/>
                    </a:cubicBezTo>
                    <a:cubicBezTo>
                      <a:pt x="2" y="14"/>
                      <a:pt x="2" y="14"/>
                      <a:pt x="2" y="14"/>
                    </a:cubicBezTo>
                    <a:cubicBezTo>
                      <a:pt x="2" y="14"/>
                      <a:pt x="2" y="14"/>
                      <a:pt x="2" y="1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4" name="Freeform 30"/>
              <p:cNvSpPr/>
              <p:nvPr/>
            </p:nvSpPr>
            <p:spPr bwMode="auto">
              <a:xfrm>
                <a:off x="428816" y="902161"/>
                <a:ext cx="125179" cy="17043"/>
              </a:xfrm>
              <a:custGeom>
                <a:avLst/>
                <a:gdLst>
                  <a:gd name="T0" fmla="*/ 3 w 90"/>
                  <a:gd name="T1" fmla="*/ 12 h 12"/>
                  <a:gd name="T2" fmla="*/ 0 w 90"/>
                  <a:gd name="T3" fmla="*/ 11 h 12"/>
                  <a:gd name="T4" fmla="*/ 2 w 90"/>
                  <a:gd name="T5" fmla="*/ 8 h 12"/>
                  <a:gd name="T6" fmla="*/ 88 w 90"/>
                  <a:gd name="T7" fmla="*/ 0 h 12"/>
                  <a:gd name="T8" fmla="*/ 90 w 90"/>
                  <a:gd name="T9" fmla="*/ 2 h 12"/>
                  <a:gd name="T10" fmla="*/ 88 w 90"/>
                  <a:gd name="T11" fmla="*/ 4 h 12"/>
                  <a:gd name="T12" fmla="*/ 3 w 90"/>
                  <a:gd name="T13" fmla="*/ 12 h 12"/>
                  <a:gd name="T14" fmla="*/ 3 w 90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0" h="12">
                    <a:moveTo>
                      <a:pt x="3" y="12"/>
                    </a:moveTo>
                    <a:cubicBezTo>
                      <a:pt x="1" y="12"/>
                      <a:pt x="0" y="12"/>
                      <a:pt x="0" y="11"/>
                    </a:cubicBezTo>
                    <a:cubicBezTo>
                      <a:pt x="0" y="9"/>
                      <a:pt x="1" y="9"/>
                      <a:pt x="2" y="8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89" y="0"/>
                      <a:pt x="90" y="1"/>
                      <a:pt x="90" y="2"/>
                    </a:cubicBezTo>
                    <a:cubicBezTo>
                      <a:pt x="90" y="4"/>
                      <a:pt x="90" y="4"/>
                      <a:pt x="88" y="4"/>
                    </a:cubicBezTo>
                    <a:cubicBezTo>
                      <a:pt x="3" y="12"/>
                      <a:pt x="3" y="12"/>
                      <a:pt x="3" y="12"/>
                    </a:cubicBezTo>
                    <a:cubicBezTo>
                      <a:pt x="3" y="12"/>
                      <a:pt x="3" y="12"/>
                      <a:pt x="3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5" name="Freeform 31"/>
              <p:cNvSpPr/>
              <p:nvPr/>
            </p:nvSpPr>
            <p:spPr bwMode="auto">
              <a:xfrm>
                <a:off x="746171" y="326807"/>
                <a:ext cx="62884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80 h 81"/>
                  <a:gd name="T4" fmla="*/ 1 w 45"/>
                  <a:gd name="T5" fmla="*/ 4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1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1" y="81"/>
                      <a:pt x="41" y="80"/>
                      <a:pt x="40" y="80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9"/>
                      <a:pt x="45" y="80"/>
                      <a:pt x="43" y="81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6" name="Freeform 32"/>
              <p:cNvSpPr/>
              <p:nvPr/>
            </p:nvSpPr>
            <p:spPr bwMode="auto">
              <a:xfrm>
                <a:off x="1242186" y="1278286"/>
                <a:ext cx="62296" cy="112837"/>
              </a:xfrm>
              <a:custGeom>
                <a:avLst/>
                <a:gdLst>
                  <a:gd name="T0" fmla="*/ 42 w 45"/>
                  <a:gd name="T1" fmla="*/ 81 h 81"/>
                  <a:gd name="T2" fmla="*/ 40 w 45"/>
                  <a:gd name="T3" fmla="*/ 79 h 81"/>
                  <a:gd name="T4" fmla="*/ 1 w 45"/>
                  <a:gd name="T5" fmla="*/ 3 h 81"/>
                  <a:gd name="T6" fmla="*/ 2 w 45"/>
                  <a:gd name="T7" fmla="*/ 0 h 81"/>
                  <a:gd name="T8" fmla="*/ 5 w 45"/>
                  <a:gd name="T9" fmla="*/ 1 h 81"/>
                  <a:gd name="T10" fmla="*/ 44 w 45"/>
                  <a:gd name="T11" fmla="*/ 77 h 81"/>
                  <a:gd name="T12" fmla="*/ 43 w 45"/>
                  <a:gd name="T13" fmla="*/ 80 h 81"/>
                  <a:gd name="T14" fmla="*/ 42 w 45"/>
                  <a:gd name="T15" fmla="*/ 81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5" h="81">
                    <a:moveTo>
                      <a:pt x="42" y="81"/>
                    </a:moveTo>
                    <a:cubicBezTo>
                      <a:pt x="42" y="81"/>
                      <a:pt x="41" y="80"/>
                      <a:pt x="40" y="79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44" y="77"/>
                      <a:pt x="44" y="77"/>
                      <a:pt x="44" y="77"/>
                    </a:cubicBezTo>
                    <a:cubicBezTo>
                      <a:pt x="45" y="78"/>
                      <a:pt x="45" y="80"/>
                      <a:pt x="43" y="80"/>
                    </a:cubicBezTo>
                    <a:cubicBezTo>
                      <a:pt x="43" y="81"/>
                      <a:pt x="43" y="81"/>
                      <a:pt x="42" y="8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7" name="Freeform 33"/>
              <p:cNvSpPr/>
              <p:nvPr/>
            </p:nvSpPr>
            <p:spPr bwMode="auto">
              <a:xfrm>
                <a:off x="1443766" y="578929"/>
                <a:ext cx="114601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0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8" name="Freeform 34"/>
              <p:cNvSpPr/>
              <p:nvPr/>
            </p:nvSpPr>
            <p:spPr bwMode="auto">
              <a:xfrm>
                <a:off x="492875" y="1074943"/>
                <a:ext cx="114013" cy="62884"/>
              </a:xfrm>
              <a:custGeom>
                <a:avLst/>
                <a:gdLst>
                  <a:gd name="T0" fmla="*/ 3 w 82"/>
                  <a:gd name="T1" fmla="*/ 45 h 45"/>
                  <a:gd name="T2" fmla="*/ 1 w 82"/>
                  <a:gd name="T3" fmla="*/ 44 h 45"/>
                  <a:gd name="T4" fmla="*/ 2 w 82"/>
                  <a:gd name="T5" fmla="*/ 41 h 45"/>
                  <a:gd name="T6" fmla="*/ 78 w 82"/>
                  <a:gd name="T7" fmla="*/ 1 h 45"/>
                  <a:gd name="T8" fmla="*/ 81 w 82"/>
                  <a:gd name="T9" fmla="*/ 2 h 45"/>
                  <a:gd name="T10" fmla="*/ 80 w 82"/>
                  <a:gd name="T11" fmla="*/ 5 h 45"/>
                  <a:gd name="T12" fmla="*/ 4 w 82"/>
                  <a:gd name="T13" fmla="*/ 45 h 45"/>
                  <a:gd name="T14" fmla="*/ 3 w 82"/>
                  <a:gd name="T15" fmla="*/ 45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" h="45">
                    <a:moveTo>
                      <a:pt x="3" y="45"/>
                    </a:moveTo>
                    <a:cubicBezTo>
                      <a:pt x="2" y="45"/>
                      <a:pt x="1" y="45"/>
                      <a:pt x="1" y="44"/>
                    </a:cubicBezTo>
                    <a:cubicBezTo>
                      <a:pt x="0" y="43"/>
                      <a:pt x="1" y="41"/>
                      <a:pt x="2" y="41"/>
                    </a:cubicBezTo>
                    <a:cubicBezTo>
                      <a:pt x="78" y="1"/>
                      <a:pt x="78" y="1"/>
                      <a:pt x="78" y="1"/>
                    </a:cubicBezTo>
                    <a:cubicBezTo>
                      <a:pt x="79" y="0"/>
                      <a:pt x="81" y="1"/>
                      <a:pt x="81" y="2"/>
                    </a:cubicBezTo>
                    <a:cubicBezTo>
                      <a:pt x="82" y="3"/>
                      <a:pt x="81" y="5"/>
                      <a:pt x="80" y="5"/>
                    </a:cubicBezTo>
                    <a:cubicBezTo>
                      <a:pt x="4" y="45"/>
                      <a:pt x="4" y="45"/>
                      <a:pt x="4" y="45"/>
                    </a:cubicBezTo>
                    <a:cubicBezTo>
                      <a:pt x="4" y="45"/>
                      <a:pt x="3" y="45"/>
                      <a:pt x="3" y="4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89" name="Freeform 35"/>
              <p:cNvSpPr/>
              <p:nvPr/>
            </p:nvSpPr>
            <p:spPr bwMode="auto">
              <a:xfrm>
                <a:off x="794950" y="303300"/>
                <a:ext cx="52893" cy="118127"/>
              </a:xfrm>
              <a:custGeom>
                <a:avLst/>
                <a:gdLst>
                  <a:gd name="T0" fmla="*/ 36 w 38"/>
                  <a:gd name="T1" fmla="*/ 85 h 85"/>
                  <a:gd name="T2" fmla="*/ 33 w 38"/>
                  <a:gd name="T3" fmla="*/ 83 h 85"/>
                  <a:gd name="T4" fmla="*/ 1 w 38"/>
                  <a:gd name="T5" fmla="*/ 4 h 85"/>
                  <a:gd name="T6" fmla="*/ 2 w 38"/>
                  <a:gd name="T7" fmla="*/ 1 h 85"/>
                  <a:gd name="T8" fmla="*/ 5 w 38"/>
                  <a:gd name="T9" fmla="*/ 2 h 85"/>
                  <a:gd name="T10" fmla="*/ 38 w 38"/>
                  <a:gd name="T11" fmla="*/ 82 h 85"/>
                  <a:gd name="T12" fmla="*/ 36 w 38"/>
                  <a:gd name="T13" fmla="*/ 85 h 85"/>
                  <a:gd name="T14" fmla="*/ 36 w 38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5">
                    <a:moveTo>
                      <a:pt x="36" y="85"/>
                    </a:moveTo>
                    <a:cubicBezTo>
                      <a:pt x="35" y="85"/>
                      <a:pt x="34" y="84"/>
                      <a:pt x="33" y="8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1" y="1"/>
                      <a:pt x="2" y="1"/>
                    </a:cubicBezTo>
                    <a:cubicBezTo>
                      <a:pt x="3" y="0"/>
                      <a:pt x="5" y="1"/>
                      <a:pt x="5" y="2"/>
                    </a:cubicBezTo>
                    <a:cubicBezTo>
                      <a:pt x="38" y="82"/>
                      <a:pt x="38" y="82"/>
                      <a:pt x="38" y="82"/>
                    </a:cubicBezTo>
                    <a:cubicBezTo>
                      <a:pt x="38" y="83"/>
                      <a:pt x="38" y="84"/>
                      <a:pt x="36" y="85"/>
                    </a:cubicBezTo>
                    <a:cubicBezTo>
                      <a:pt x="36" y="85"/>
                      <a:pt x="36" y="85"/>
                      <a:pt x="36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0" name="Freeform 36"/>
              <p:cNvSpPr/>
              <p:nvPr/>
            </p:nvSpPr>
            <p:spPr bwMode="auto">
              <a:xfrm>
                <a:off x="1202811" y="1296504"/>
                <a:ext cx="52893" cy="116952"/>
              </a:xfrm>
              <a:custGeom>
                <a:avLst/>
                <a:gdLst>
                  <a:gd name="T0" fmla="*/ 35 w 38"/>
                  <a:gd name="T1" fmla="*/ 84 h 84"/>
                  <a:gd name="T2" fmla="*/ 33 w 38"/>
                  <a:gd name="T3" fmla="*/ 83 h 84"/>
                  <a:gd name="T4" fmla="*/ 0 w 38"/>
                  <a:gd name="T5" fmla="*/ 3 h 84"/>
                  <a:gd name="T6" fmla="*/ 2 w 38"/>
                  <a:gd name="T7" fmla="*/ 0 h 84"/>
                  <a:gd name="T8" fmla="*/ 5 w 38"/>
                  <a:gd name="T9" fmla="*/ 2 h 84"/>
                  <a:gd name="T10" fmla="*/ 37 w 38"/>
                  <a:gd name="T11" fmla="*/ 81 h 84"/>
                  <a:gd name="T12" fmla="*/ 36 w 38"/>
                  <a:gd name="T13" fmla="*/ 84 h 84"/>
                  <a:gd name="T14" fmla="*/ 35 w 38"/>
                  <a:gd name="T15" fmla="*/ 84 h 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8" h="84">
                    <a:moveTo>
                      <a:pt x="35" y="84"/>
                    </a:moveTo>
                    <a:cubicBezTo>
                      <a:pt x="34" y="84"/>
                      <a:pt x="33" y="84"/>
                      <a:pt x="33" y="8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2"/>
                      <a:pt x="0" y="1"/>
                      <a:pt x="2" y="0"/>
                    </a:cubicBezTo>
                    <a:cubicBezTo>
                      <a:pt x="3" y="0"/>
                      <a:pt x="4" y="0"/>
                      <a:pt x="5" y="2"/>
                    </a:cubicBezTo>
                    <a:cubicBezTo>
                      <a:pt x="37" y="81"/>
                      <a:pt x="37" y="81"/>
                      <a:pt x="37" y="81"/>
                    </a:cubicBezTo>
                    <a:cubicBezTo>
                      <a:pt x="38" y="82"/>
                      <a:pt x="37" y="84"/>
                      <a:pt x="36" y="84"/>
                    </a:cubicBezTo>
                    <a:cubicBezTo>
                      <a:pt x="36" y="84"/>
                      <a:pt x="35" y="84"/>
                      <a:pt x="35" y="8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1" name="Freeform 37"/>
              <p:cNvSpPr/>
              <p:nvPr/>
            </p:nvSpPr>
            <p:spPr bwMode="auto">
              <a:xfrm>
                <a:off x="1461984" y="628883"/>
                <a:ext cx="118127" cy="51717"/>
              </a:xfrm>
              <a:custGeom>
                <a:avLst/>
                <a:gdLst>
                  <a:gd name="T0" fmla="*/ 3 w 85"/>
                  <a:gd name="T1" fmla="*/ 37 h 37"/>
                  <a:gd name="T2" fmla="*/ 1 w 85"/>
                  <a:gd name="T3" fmla="*/ 36 h 37"/>
                  <a:gd name="T4" fmla="*/ 2 w 85"/>
                  <a:gd name="T5" fmla="*/ 33 h 37"/>
                  <a:gd name="T6" fmla="*/ 82 w 85"/>
                  <a:gd name="T7" fmla="*/ 0 h 37"/>
                  <a:gd name="T8" fmla="*/ 85 w 85"/>
                  <a:gd name="T9" fmla="*/ 2 h 37"/>
                  <a:gd name="T10" fmla="*/ 83 w 85"/>
                  <a:gd name="T11" fmla="*/ 5 h 37"/>
                  <a:gd name="T12" fmla="*/ 4 w 85"/>
                  <a:gd name="T13" fmla="*/ 37 h 37"/>
                  <a:gd name="T14" fmla="*/ 3 w 85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7">
                    <a:moveTo>
                      <a:pt x="3" y="37"/>
                    </a:moveTo>
                    <a:cubicBezTo>
                      <a:pt x="2" y="37"/>
                      <a:pt x="1" y="37"/>
                      <a:pt x="1" y="36"/>
                    </a:cubicBezTo>
                    <a:cubicBezTo>
                      <a:pt x="0" y="35"/>
                      <a:pt x="1" y="33"/>
                      <a:pt x="2" y="33"/>
                    </a:cubicBezTo>
                    <a:cubicBezTo>
                      <a:pt x="82" y="0"/>
                      <a:pt x="82" y="0"/>
                      <a:pt x="82" y="0"/>
                    </a:cubicBezTo>
                    <a:cubicBezTo>
                      <a:pt x="83" y="0"/>
                      <a:pt x="84" y="0"/>
                      <a:pt x="85" y="2"/>
                    </a:cubicBezTo>
                    <a:cubicBezTo>
                      <a:pt x="85" y="3"/>
                      <a:pt x="85" y="4"/>
                      <a:pt x="83" y="5"/>
                    </a:cubicBezTo>
                    <a:cubicBezTo>
                      <a:pt x="4" y="37"/>
                      <a:pt x="4" y="37"/>
                      <a:pt x="4" y="37"/>
                    </a:cubicBezTo>
                    <a:cubicBezTo>
                      <a:pt x="4" y="37"/>
                      <a:pt x="3" y="37"/>
                      <a:pt x="3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2" name="Freeform 38"/>
              <p:cNvSpPr/>
              <p:nvPr/>
            </p:nvSpPr>
            <p:spPr bwMode="auto">
              <a:xfrm>
                <a:off x="470543" y="1036156"/>
                <a:ext cx="118127" cy="52893"/>
              </a:xfrm>
              <a:custGeom>
                <a:avLst/>
                <a:gdLst>
                  <a:gd name="T0" fmla="*/ 3 w 85"/>
                  <a:gd name="T1" fmla="*/ 38 h 38"/>
                  <a:gd name="T2" fmla="*/ 0 w 85"/>
                  <a:gd name="T3" fmla="*/ 36 h 38"/>
                  <a:gd name="T4" fmla="*/ 2 w 85"/>
                  <a:gd name="T5" fmla="*/ 33 h 38"/>
                  <a:gd name="T6" fmla="*/ 81 w 85"/>
                  <a:gd name="T7" fmla="*/ 1 h 38"/>
                  <a:gd name="T8" fmla="*/ 84 w 85"/>
                  <a:gd name="T9" fmla="*/ 2 h 38"/>
                  <a:gd name="T10" fmla="*/ 83 w 85"/>
                  <a:gd name="T11" fmla="*/ 5 h 38"/>
                  <a:gd name="T12" fmla="*/ 4 w 85"/>
                  <a:gd name="T13" fmla="*/ 38 h 38"/>
                  <a:gd name="T14" fmla="*/ 3 w 85"/>
                  <a:gd name="T15" fmla="*/ 38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8">
                    <a:moveTo>
                      <a:pt x="3" y="38"/>
                    </a:moveTo>
                    <a:cubicBezTo>
                      <a:pt x="2" y="38"/>
                      <a:pt x="1" y="37"/>
                      <a:pt x="0" y="36"/>
                    </a:cubicBezTo>
                    <a:cubicBezTo>
                      <a:pt x="0" y="35"/>
                      <a:pt x="1" y="34"/>
                      <a:pt x="2" y="33"/>
                    </a:cubicBezTo>
                    <a:cubicBezTo>
                      <a:pt x="81" y="1"/>
                      <a:pt x="81" y="1"/>
                      <a:pt x="81" y="1"/>
                    </a:cubicBezTo>
                    <a:cubicBezTo>
                      <a:pt x="82" y="0"/>
                      <a:pt x="84" y="1"/>
                      <a:pt x="84" y="2"/>
                    </a:cubicBezTo>
                    <a:cubicBezTo>
                      <a:pt x="85" y="3"/>
                      <a:pt x="84" y="5"/>
                      <a:pt x="83" y="5"/>
                    </a:cubicBezTo>
                    <a:cubicBezTo>
                      <a:pt x="4" y="38"/>
                      <a:pt x="4" y="38"/>
                      <a:pt x="4" y="38"/>
                    </a:cubicBezTo>
                    <a:cubicBezTo>
                      <a:pt x="3" y="38"/>
                      <a:pt x="3" y="38"/>
                      <a:pt x="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3" name="Freeform 39"/>
              <p:cNvSpPr/>
              <p:nvPr/>
            </p:nvSpPr>
            <p:spPr bwMode="auto">
              <a:xfrm>
                <a:off x="1187531" y="296247"/>
                <a:ext cx="49954" cy="119890"/>
              </a:xfrm>
              <a:custGeom>
                <a:avLst/>
                <a:gdLst>
                  <a:gd name="T0" fmla="*/ 3 w 36"/>
                  <a:gd name="T1" fmla="*/ 86 h 86"/>
                  <a:gd name="T2" fmla="*/ 2 w 36"/>
                  <a:gd name="T3" fmla="*/ 86 h 86"/>
                  <a:gd name="T4" fmla="*/ 1 w 36"/>
                  <a:gd name="T5" fmla="*/ 82 h 86"/>
                  <a:gd name="T6" fmla="*/ 31 w 36"/>
                  <a:gd name="T7" fmla="*/ 2 h 86"/>
                  <a:gd name="T8" fmla="*/ 34 w 36"/>
                  <a:gd name="T9" fmla="*/ 1 h 86"/>
                  <a:gd name="T10" fmla="*/ 35 w 36"/>
                  <a:gd name="T11" fmla="*/ 4 h 86"/>
                  <a:gd name="T12" fmla="*/ 5 w 36"/>
                  <a:gd name="T13" fmla="*/ 84 h 86"/>
                  <a:gd name="T14" fmla="*/ 3 w 36"/>
                  <a:gd name="T15" fmla="*/ 86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6" h="86">
                    <a:moveTo>
                      <a:pt x="3" y="86"/>
                    </a:moveTo>
                    <a:cubicBezTo>
                      <a:pt x="3" y="86"/>
                      <a:pt x="2" y="86"/>
                      <a:pt x="2" y="86"/>
                    </a:cubicBezTo>
                    <a:cubicBezTo>
                      <a:pt x="1" y="85"/>
                      <a:pt x="0" y="84"/>
                      <a:pt x="1" y="82"/>
                    </a:cubicBezTo>
                    <a:cubicBezTo>
                      <a:pt x="31" y="2"/>
                      <a:pt x="31" y="2"/>
                      <a:pt x="31" y="2"/>
                    </a:cubicBezTo>
                    <a:cubicBezTo>
                      <a:pt x="31" y="1"/>
                      <a:pt x="32" y="0"/>
                      <a:pt x="34" y="1"/>
                    </a:cubicBezTo>
                    <a:cubicBezTo>
                      <a:pt x="35" y="1"/>
                      <a:pt x="36" y="3"/>
                      <a:pt x="35" y="4"/>
                    </a:cubicBezTo>
                    <a:cubicBezTo>
                      <a:pt x="5" y="84"/>
                      <a:pt x="5" y="84"/>
                      <a:pt x="5" y="84"/>
                    </a:cubicBezTo>
                    <a:cubicBezTo>
                      <a:pt x="5" y="85"/>
                      <a:pt x="4" y="86"/>
                      <a:pt x="3" y="8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4" name="Freeform 40"/>
              <p:cNvSpPr/>
              <p:nvPr/>
            </p:nvSpPr>
            <p:spPr bwMode="auto">
              <a:xfrm>
                <a:off x="814344" y="1302381"/>
                <a:ext cx="48779" cy="118127"/>
              </a:xfrm>
              <a:custGeom>
                <a:avLst/>
                <a:gdLst>
                  <a:gd name="T0" fmla="*/ 2 w 35"/>
                  <a:gd name="T1" fmla="*/ 85 h 85"/>
                  <a:gd name="T2" fmla="*/ 1 w 35"/>
                  <a:gd name="T3" fmla="*/ 85 h 85"/>
                  <a:gd name="T4" fmla="*/ 0 w 35"/>
                  <a:gd name="T5" fmla="*/ 82 h 85"/>
                  <a:gd name="T6" fmla="*/ 30 w 35"/>
                  <a:gd name="T7" fmla="*/ 2 h 85"/>
                  <a:gd name="T8" fmla="*/ 33 w 35"/>
                  <a:gd name="T9" fmla="*/ 0 h 85"/>
                  <a:gd name="T10" fmla="*/ 34 w 35"/>
                  <a:gd name="T11" fmla="*/ 3 h 85"/>
                  <a:gd name="T12" fmla="*/ 4 w 35"/>
                  <a:gd name="T13" fmla="*/ 84 h 85"/>
                  <a:gd name="T14" fmla="*/ 2 w 35"/>
                  <a:gd name="T15" fmla="*/ 85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5" h="85">
                    <a:moveTo>
                      <a:pt x="2" y="85"/>
                    </a:moveTo>
                    <a:cubicBezTo>
                      <a:pt x="2" y="85"/>
                      <a:pt x="2" y="85"/>
                      <a:pt x="1" y="85"/>
                    </a:cubicBezTo>
                    <a:cubicBezTo>
                      <a:pt x="0" y="85"/>
                      <a:pt x="0" y="83"/>
                      <a:pt x="0" y="82"/>
                    </a:cubicBezTo>
                    <a:cubicBezTo>
                      <a:pt x="30" y="2"/>
                      <a:pt x="30" y="2"/>
                      <a:pt x="30" y="2"/>
                    </a:cubicBezTo>
                    <a:cubicBezTo>
                      <a:pt x="30" y="1"/>
                      <a:pt x="32" y="0"/>
                      <a:pt x="33" y="0"/>
                    </a:cubicBezTo>
                    <a:cubicBezTo>
                      <a:pt x="34" y="1"/>
                      <a:pt x="35" y="2"/>
                      <a:pt x="34" y="3"/>
                    </a:cubicBezTo>
                    <a:cubicBezTo>
                      <a:pt x="4" y="84"/>
                      <a:pt x="4" y="84"/>
                      <a:pt x="4" y="84"/>
                    </a:cubicBezTo>
                    <a:cubicBezTo>
                      <a:pt x="4" y="85"/>
                      <a:pt x="3" y="85"/>
                      <a:pt x="2" y="8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5" name="Freeform 41"/>
              <p:cNvSpPr/>
              <p:nvPr/>
            </p:nvSpPr>
            <p:spPr bwMode="auto">
              <a:xfrm>
                <a:off x="1469036" y="1022051"/>
                <a:ext cx="118127" cy="48779"/>
              </a:xfrm>
              <a:custGeom>
                <a:avLst/>
                <a:gdLst>
                  <a:gd name="T0" fmla="*/ 83 w 85"/>
                  <a:gd name="T1" fmla="*/ 35 h 35"/>
                  <a:gd name="T2" fmla="*/ 82 w 85"/>
                  <a:gd name="T3" fmla="*/ 35 h 35"/>
                  <a:gd name="T4" fmla="*/ 1 w 85"/>
                  <a:gd name="T5" fmla="*/ 5 h 35"/>
                  <a:gd name="T6" fmla="*/ 0 w 85"/>
                  <a:gd name="T7" fmla="*/ 2 h 35"/>
                  <a:gd name="T8" fmla="*/ 3 w 85"/>
                  <a:gd name="T9" fmla="*/ 0 h 35"/>
                  <a:gd name="T10" fmla="*/ 83 w 85"/>
                  <a:gd name="T11" fmla="*/ 30 h 35"/>
                  <a:gd name="T12" fmla="*/ 85 w 85"/>
                  <a:gd name="T13" fmla="*/ 33 h 35"/>
                  <a:gd name="T14" fmla="*/ 83 w 85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5" h="35">
                    <a:moveTo>
                      <a:pt x="83" y="35"/>
                    </a:moveTo>
                    <a:cubicBezTo>
                      <a:pt x="82" y="35"/>
                      <a:pt x="82" y="35"/>
                      <a:pt x="82" y="3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0" y="0"/>
                      <a:pt x="2" y="0"/>
                      <a:pt x="3" y="0"/>
                    </a:cubicBezTo>
                    <a:cubicBezTo>
                      <a:pt x="83" y="30"/>
                      <a:pt x="83" y="30"/>
                      <a:pt x="83" y="30"/>
                    </a:cubicBezTo>
                    <a:cubicBezTo>
                      <a:pt x="85" y="31"/>
                      <a:pt x="85" y="32"/>
                      <a:pt x="85" y="33"/>
                    </a:cubicBezTo>
                    <a:cubicBezTo>
                      <a:pt x="84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6" name="Freeform 42"/>
              <p:cNvSpPr/>
              <p:nvPr/>
            </p:nvSpPr>
            <p:spPr bwMode="auto">
              <a:xfrm>
                <a:off x="463490" y="647101"/>
                <a:ext cx="119890" cy="48779"/>
              </a:xfrm>
              <a:custGeom>
                <a:avLst/>
                <a:gdLst>
                  <a:gd name="T0" fmla="*/ 83 w 86"/>
                  <a:gd name="T1" fmla="*/ 35 h 35"/>
                  <a:gd name="T2" fmla="*/ 82 w 86"/>
                  <a:gd name="T3" fmla="*/ 35 h 35"/>
                  <a:gd name="T4" fmla="*/ 2 w 86"/>
                  <a:gd name="T5" fmla="*/ 5 h 35"/>
                  <a:gd name="T6" fmla="*/ 0 w 86"/>
                  <a:gd name="T7" fmla="*/ 2 h 35"/>
                  <a:gd name="T8" fmla="*/ 3 w 86"/>
                  <a:gd name="T9" fmla="*/ 0 h 35"/>
                  <a:gd name="T10" fmla="*/ 84 w 86"/>
                  <a:gd name="T11" fmla="*/ 30 h 35"/>
                  <a:gd name="T12" fmla="*/ 85 w 86"/>
                  <a:gd name="T13" fmla="*/ 33 h 35"/>
                  <a:gd name="T14" fmla="*/ 83 w 86"/>
                  <a:gd name="T15" fmla="*/ 35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6" h="35">
                    <a:moveTo>
                      <a:pt x="83" y="35"/>
                    </a:moveTo>
                    <a:cubicBezTo>
                      <a:pt x="83" y="35"/>
                      <a:pt x="82" y="35"/>
                      <a:pt x="82" y="3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4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4" y="30"/>
                      <a:pt x="84" y="30"/>
                      <a:pt x="84" y="30"/>
                    </a:cubicBezTo>
                    <a:cubicBezTo>
                      <a:pt x="85" y="31"/>
                      <a:pt x="86" y="32"/>
                      <a:pt x="85" y="33"/>
                    </a:cubicBezTo>
                    <a:cubicBezTo>
                      <a:pt x="85" y="34"/>
                      <a:pt x="84" y="35"/>
                      <a:pt x="83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7" name="Freeform 43"/>
              <p:cNvSpPr/>
              <p:nvPr/>
            </p:nvSpPr>
            <p:spPr bwMode="auto">
              <a:xfrm>
                <a:off x="1144629" y="279204"/>
                <a:ext cx="37612" cy="122828"/>
              </a:xfrm>
              <a:custGeom>
                <a:avLst/>
                <a:gdLst>
                  <a:gd name="T0" fmla="*/ 2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2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2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2" y="0"/>
                      <a:pt x="24" y="0"/>
                      <a:pt x="25" y="0"/>
                    </a:cubicBezTo>
                    <a:cubicBezTo>
                      <a:pt x="26" y="0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4" y="87"/>
                      <a:pt x="3" y="88"/>
                      <a:pt x="2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8" name="Freeform 44"/>
              <p:cNvSpPr/>
              <p:nvPr/>
            </p:nvSpPr>
            <p:spPr bwMode="auto">
              <a:xfrm>
                <a:off x="868412" y="1315898"/>
                <a:ext cx="37612" cy="122828"/>
              </a:xfrm>
              <a:custGeom>
                <a:avLst/>
                <a:gdLst>
                  <a:gd name="T0" fmla="*/ 3 w 27"/>
                  <a:gd name="T1" fmla="*/ 88 h 88"/>
                  <a:gd name="T2" fmla="*/ 2 w 27"/>
                  <a:gd name="T3" fmla="*/ 88 h 88"/>
                  <a:gd name="T4" fmla="*/ 0 w 27"/>
                  <a:gd name="T5" fmla="*/ 85 h 88"/>
                  <a:gd name="T6" fmla="*/ 22 w 27"/>
                  <a:gd name="T7" fmla="*/ 2 h 88"/>
                  <a:gd name="T8" fmla="*/ 25 w 27"/>
                  <a:gd name="T9" fmla="*/ 0 h 88"/>
                  <a:gd name="T10" fmla="*/ 27 w 27"/>
                  <a:gd name="T11" fmla="*/ 3 h 88"/>
                  <a:gd name="T12" fmla="*/ 5 w 27"/>
                  <a:gd name="T13" fmla="*/ 86 h 88"/>
                  <a:gd name="T14" fmla="*/ 3 w 27"/>
                  <a:gd name="T15" fmla="*/ 88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7" h="88">
                    <a:moveTo>
                      <a:pt x="3" y="88"/>
                    </a:moveTo>
                    <a:cubicBezTo>
                      <a:pt x="2" y="88"/>
                      <a:pt x="2" y="88"/>
                      <a:pt x="2" y="88"/>
                    </a:cubicBezTo>
                    <a:cubicBezTo>
                      <a:pt x="1" y="87"/>
                      <a:pt x="0" y="86"/>
                      <a:pt x="0" y="85"/>
                    </a:cubicBezTo>
                    <a:cubicBezTo>
                      <a:pt x="22" y="2"/>
                      <a:pt x="22" y="2"/>
                      <a:pt x="22" y="2"/>
                    </a:cubicBezTo>
                    <a:cubicBezTo>
                      <a:pt x="23" y="1"/>
                      <a:pt x="24" y="0"/>
                      <a:pt x="25" y="0"/>
                    </a:cubicBezTo>
                    <a:cubicBezTo>
                      <a:pt x="27" y="1"/>
                      <a:pt x="27" y="2"/>
                      <a:pt x="27" y="3"/>
                    </a:cubicBezTo>
                    <a:cubicBezTo>
                      <a:pt x="5" y="86"/>
                      <a:pt x="5" y="86"/>
                      <a:pt x="5" y="86"/>
                    </a:cubicBezTo>
                    <a:cubicBezTo>
                      <a:pt x="5" y="87"/>
                      <a:pt x="4" y="88"/>
                      <a:pt x="3" y="8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99" name="Freeform 45"/>
              <p:cNvSpPr/>
              <p:nvPr/>
            </p:nvSpPr>
            <p:spPr bwMode="auto">
              <a:xfrm>
                <a:off x="1483141" y="977386"/>
                <a:ext cx="122241" cy="37612"/>
              </a:xfrm>
              <a:custGeom>
                <a:avLst/>
                <a:gdLst>
                  <a:gd name="T0" fmla="*/ 85 w 88"/>
                  <a:gd name="T1" fmla="*/ 27 h 27"/>
                  <a:gd name="T2" fmla="*/ 85 w 88"/>
                  <a:gd name="T3" fmla="*/ 27 h 27"/>
                  <a:gd name="T4" fmla="*/ 2 w 88"/>
                  <a:gd name="T5" fmla="*/ 5 h 27"/>
                  <a:gd name="T6" fmla="*/ 0 w 88"/>
                  <a:gd name="T7" fmla="*/ 2 h 27"/>
                  <a:gd name="T8" fmla="*/ 3 w 88"/>
                  <a:gd name="T9" fmla="*/ 1 h 27"/>
                  <a:gd name="T10" fmla="*/ 86 w 88"/>
                  <a:gd name="T11" fmla="*/ 23 h 27"/>
                  <a:gd name="T12" fmla="*/ 87 w 88"/>
                  <a:gd name="T13" fmla="*/ 25 h 27"/>
                  <a:gd name="T14" fmla="*/ 85 w 88"/>
                  <a:gd name="T15" fmla="*/ 27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7">
                    <a:moveTo>
                      <a:pt x="85" y="27"/>
                    </a:moveTo>
                    <a:cubicBezTo>
                      <a:pt x="85" y="27"/>
                      <a:pt x="85" y="27"/>
                      <a:pt x="85" y="27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7" y="23"/>
                      <a:pt x="88" y="24"/>
                      <a:pt x="87" y="25"/>
                    </a:cubicBezTo>
                    <a:cubicBezTo>
                      <a:pt x="87" y="26"/>
                      <a:pt x="86" y="27"/>
                      <a:pt x="85" y="2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0" name="Freeform 46"/>
              <p:cNvSpPr/>
              <p:nvPr/>
            </p:nvSpPr>
            <p:spPr bwMode="auto">
              <a:xfrm>
                <a:off x="445272" y="702932"/>
                <a:ext cx="122828" cy="36437"/>
              </a:xfrm>
              <a:custGeom>
                <a:avLst/>
                <a:gdLst>
                  <a:gd name="T0" fmla="*/ 86 w 88"/>
                  <a:gd name="T1" fmla="*/ 26 h 26"/>
                  <a:gd name="T2" fmla="*/ 85 w 88"/>
                  <a:gd name="T3" fmla="*/ 26 h 26"/>
                  <a:gd name="T4" fmla="*/ 2 w 88"/>
                  <a:gd name="T5" fmla="*/ 4 h 26"/>
                  <a:gd name="T6" fmla="*/ 1 w 88"/>
                  <a:gd name="T7" fmla="*/ 1 h 26"/>
                  <a:gd name="T8" fmla="*/ 4 w 88"/>
                  <a:gd name="T9" fmla="*/ 0 h 26"/>
                  <a:gd name="T10" fmla="*/ 86 w 88"/>
                  <a:gd name="T11" fmla="*/ 22 h 26"/>
                  <a:gd name="T12" fmla="*/ 88 w 88"/>
                  <a:gd name="T13" fmla="*/ 25 h 26"/>
                  <a:gd name="T14" fmla="*/ 86 w 88"/>
                  <a:gd name="T15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8" h="26">
                    <a:moveTo>
                      <a:pt x="86" y="26"/>
                    </a:moveTo>
                    <a:cubicBezTo>
                      <a:pt x="86" y="26"/>
                      <a:pt x="85" y="26"/>
                      <a:pt x="85" y="26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6" y="22"/>
                      <a:pt x="86" y="22"/>
                      <a:pt x="86" y="22"/>
                    </a:cubicBezTo>
                    <a:cubicBezTo>
                      <a:pt x="88" y="22"/>
                      <a:pt x="88" y="23"/>
                      <a:pt x="88" y="25"/>
                    </a:cubicBezTo>
                    <a:cubicBezTo>
                      <a:pt x="88" y="26"/>
                      <a:pt x="87" y="26"/>
                      <a:pt x="86" y="2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1" name="Freeform 47"/>
              <p:cNvSpPr/>
              <p:nvPr/>
            </p:nvSpPr>
            <p:spPr bwMode="auto">
              <a:xfrm>
                <a:off x="1222204" y="314466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1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2" name="Freeform 48"/>
              <p:cNvSpPr/>
              <p:nvPr/>
            </p:nvSpPr>
            <p:spPr bwMode="auto">
              <a:xfrm>
                <a:off x="769679" y="1287101"/>
                <a:ext cx="58770" cy="115188"/>
              </a:xfrm>
              <a:custGeom>
                <a:avLst/>
                <a:gdLst>
                  <a:gd name="T0" fmla="*/ 3 w 42"/>
                  <a:gd name="T1" fmla="*/ 83 h 83"/>
                  <a:gd name="T2" fmla="*/ 2 w 42"/>
                  <a:gd name="T3" fmla="*/ 83 h 83"/>
                  <a:gd name="T4" fmla="*/ 1 w 42"/>
                  <a:gd name="T5" fmla="*/ 80 h 83"/>
                  <a:gd name="T6" fmla="*/ 37 w 42"/>
                  <a:gd name="T7" fmla="*/ 2 h 83"/>
                  <a:gd name="T8" fmla="*/ 40 w 42"/>
                  <a:gd name="T9" fmla="*/ 1 h 83"/>
                  <a:gd name="T10" fmla="*/ 41 w 42"/>
                  <a:gd name="T11" fmla="*/ 4 h 83"/>
                  <a:gd name="T12" fmla="*/ 5 w 42"/>
                  <a:gd name="T13" fmla="*/ 82 h 83"/>
                  <a:gd name="T14" fmla="*/ 3 w 42"/>
                  <a:gd name="T15" fmla="*/ 83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83">
                    <a:moveTo>
                      <a:pt x="3" y="83"/>
                    </a:moveTo>
                    <a:cubicBezTo>
                      <a:pt x="3" y="83"/>
                      <a:pt x="2" y="83"/>
                      <a:pt x="2" y="83"/>
                    </a:cubicBezTo>
                    <a:cubicBezTo>
                      <a:pt x="1" y="82"/>
                      <a:pt x="0" y="81"/>
                      <a:pt x="1" y="80"/>
                    </a:cubicBezTo>
                    <a:cubicBezTo>
                      <a:pt x="37" y="2"/>
                      <a:pt x="37" y="2"/>
                      <a:pt x="37" y="2"/>
                    </a:cubicBezTo>
                    <a:cubicBezTo>
                      <a:pt x="38" y="1"/>
                      <a:pt x="39" y="0"/>
                      <a:pt x="40" y="1"/>
                    </a:cubicBezTo>
                    <a:cubicBezTo>
                      <a:pt x="41" y="2"/>
                      <a:pt x="42" y="3"/>
                      <a:pt x="41" y="4"/>
                    </a:cubicBezTo>
                    <a:cubicBezTo>
                      <a:pt x="5" y="82"/>
                      <a:pt x="5" y="82"/>
                      <a:pt x="5" y="82"/>
                    </a:cubicBezTo>
                    <a:cubicBezTo>
                      <a:pt x="5" y="83"/>
                      <a:pt x="4" y="83"/>
                      <a:pt x="3" y="8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3" name="Freeform 49"/>
              <p:cNvSpPr/>
              <p:nvPr/>
            </p:nvSpPr>
            <p:spPr bwMode="auto">
              <a:xfrm>
                <a:off x="1453756" y="1056725"/>
                <a:ext cx="115776" cy="57594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1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3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0" y="3"/>
                      <a:pt x="1" y="1"/>
                    </a:cubicBezTo>
                    <a:cubicBezTo>
                      <a:pt x="1" y="0"/>
                      <a:pt x="3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3" y="37"/>
                      <a:pt x="83" y="38"/>
                      <a:pt x="83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4" name="Freeform 50"/>
              <p:cNvSpPr/>
              <p:nvPr/>
            </p:nvSpPr>
            <p:spPr bwMode="auto">
              <a:xfrm>
                <a:off x="481709" y="604199"/>
                <a:ext cx="115188" cy="57007"/>
              </a:xfrm>
              <a:custGeom>
                <a:avLst/>
                <a:gdLst>
                  <a:gd name="T0" fmla="*/ 80 w 83"/>
                  <a:gd name="T1" fmla="*/ 41 h 41"/>
                  <a:gd name="T2" fmla="*/ 79 w 83"/>
                  <a:gd name="T3" fmla="*/ 41 h 41"/>
                  <a:gd name="T4" fmla="*/ 2 w 83"/>
                  <a:gd name="T5" fmla="*/ 4 h 41"/>
                  <a:gd name="T6" fmla="*/ 0 w 83"/>
                  <a:gd name="T7" fmla="*/ 1 h 41"/>
                  <a:gd name="T8" fmla="*/ 4 w 83"/>
                  <a:gd name="T9" fmla="*/ 0 h 41"/>
                  <a:gd name="T10" fmla="*/ 81 w 83"/>
                  <a:gd name="T11" fmla="*/ 36 h 41"/>
                  <a:gd name="T12" fmla="*/ 82 w 83"/>
                  <a:gd name="T13" fmla="*/ 40 h 41"/>
                  <a:gd name="T14" fmla="*/ 80 w 83"/>
                  <a:gd name="T15" fmla="*/ 41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3" h="41">
                    <a:moveTo>
                      <a:pt x="80" y="41"/>
                    </a:moveTo>
                    <a:cubicBezTo>
                      <a:pt x="80" y="41"/>
                      <a:pt x="80" y="41"/>
                      <a:pt x="79" y="4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3"/>
                      <a:pt x="0" y="1"/>
                    </a:cubicBezTo>
                    <a:cubicBezTo>
                      <a:pt x="1" y="0"/>
                      <a:pt x="2" y="0"/>
                      <a:pt x="4" y="0"/>
                    </a:cubicBezTo>
                    <a:cubicBezTo>
                      <a:pt x="81" y="36"/>
                      <a:pt x="81" y="36"/>
                      <a:pt x="81" y="36"/>
                    </a:cubicBezTo>
                    <a:cubicBezTo>
                      <a:pt x="82" y="37"/>
                      <a:pt x="83" y="38"/>
                      <a:pt x="82" y="40"/>
                    </a:cubicBezTo>
                    <a:cubicBezTo>
                      <a:pt x="82" y="40"/>
                      <a:pt x="81" y="41"/>
                      <a:pt x="80" y="4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5" name="Freeform 51"/>
              <p:cNvSpPr/>
              <p:nvPr/>
            </p:nvSpPr>
            <p:spPr bwMode="auto">
              <a:xfrm>
                <a:off x="1056474" y="259810"/>
                <a:ext cx="15280" cy="124004"/>
              </a:xfrm>
              <a:custGeom>
                <a:avLst/>
                <a:gdLst>
                  <a:gd name="T0" fmla="*/ 3 w 11"/>
                  <a:gd name="T1" fmla="*/ 89 h 89"/>
                  <a:gd name="T2" fmla="*/ 2 w 11"/>
                  <a:gd name="T3" fmla="*/ 89 h 89"/>
                  <a:gd name="T4" fmla="*/ 0 w 11"/>
                  <a:gd name="T5" fmla="*/ 88 h 89"/>
                  <a:gd name="T6" fmla="*/ 6 w 11"/>
                  <a:gd name="T7" fmla="*/ 2 h 89"/>
                  <a:gd name="T8" fmla="*/ 9 w 11"/>
                  <a:gd name="T9" fmla="*/ 1 h 89"/>
                  <a:gd name="T10" fmla="*/ 11 w 11"/>
                  <a:gd name="T11" fmla="*/ 3 h 89"/>
                  <a:gd name="T12" fmla="*/ 5 w 11"/>
                  <a:gd name="T13" fmla="*/ 88 h 89"/>
                  <a:gd name="T14" fmla="*/ 3 w 11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9"/>
                      <a:pt x="0" y="88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7" y="1"/>
                      <a:pt x="8" y="0"/>
                      <a:pt x="9" y="1"/>
                    </a:cubicBezTo>
                    <a:cubicBezTo>
                      <a:pt x="10" y="1"/>
                      <a:pt x="11" y="2"/>
                      <a:pt x="11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6" name="Freeform 52"/>
              <p:cNvSpPr/>
              <p:nvPr/>
            </p:nvSpPr>
            <p:spPr bwMode="auto">
              <a:xfrm>
                <a:off x="978899" y="1331179"/>
                <a:ext cx="15280" cy="128705"/>
              </a:xfrm>
              <a:custGeom>
                <a:avLst/>
                <a:gdLst>
                  <a:gd name="T0" fmla="*/ 2 w 11"/>
                  <a:gd name="T1" fmla="*/ 92 h 92"/>
                  <a:gd name="T2" fmla="*/ 2 w 11"/>
                  <a:gd name="T3" fmla="*/ 92 h 92"/>
                  <a:gd name="T4" fmla="*/ 0 w 11"/>
                  <a:gd name="T5" fmla="*/ 89 h 92"/>
                  <a:gd name="T6" fmla="*/ 6 w 11"/>
                  <a:gd name="T7" fmla="*/ 2 h 92"/>
                  <a:gd name="T8" fmla="*/ 9 w 11"/>
                  <a:gd name="T9" fmla="*/ 0 h 92"/>
                  <a:gd name="T10" fmla="*/ 11 w 11"/>
                  <a:gd name="T11" fmla="*/ 2 h 92"/>
                  <a:gd name="T12" fmla="*/ 5 w 11"/>
                  <a:gd name="T13" fmla="*/ 89 h 92"/>
                  <a:gd name="T14" fmla="*/ 2 w 11"/>
                  <a:gd name="T15" fmla="*/ 92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92">
                    <a:moveTo>
                      <a:pt x="2" y="92"/>
                    </a:moveTo>
                    <a:cubicBezTo>
                      <a:pt x="2" y="92"/>
                      <a:pt x="2" y="92"/>
                      <a:pt x="2" y="92"/>
                    </a:cubicBezTo>
                    <a:cubicBezTo>
                      <a:pt x="1" y="92"/>
                      <a:pt x="0" y="90"/>
                      <a:pt x="0" y="89"/>
                    </a:cubicBezTo>
                    <a:cubicBezTo>
                      <a:pt x="6" y="2"/>
                      <a:pt x="6" y="2"/>
                      <a:pt x="6" y="2"/>
                    </a:cubicBezTo>
                    <a:cubicBezTo>
                      <a:pt x="6" y="1"/>
                      <a:pt x="7" y="0"/>
                      <a:pt x="9" y="0"/>
                    </a:cubicBezTo>
                    <a:cubicBezTo>
                      <a:pt x="10" y="0"/>
                      <a:pt x="11" y="1"/>
                      <a:pt x="11" y="2"/>
                    </a:cubicBezTo>
                    <a:cubicBezTo>
                      <a:pt x="5" y="89"/>
                      <a:pt x="5" y="89"/>
                      <a:pt x="5" y="89"/>
                    </a:cubicBezTo>
                    <a:cubicBezTo>
                      <a:pt x="4" y="90"/>
                      <a:pt x="3" y="92"/>
                      <a:pt x="2" y="9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7" name="Freeform 53"/>
              <p:cNvSpPr/>
              <p:nvPr/>
            </p:nvSpPr>
            <p:spPr bwMode="auto">
              <a:xfrm>
                <a:off x="1496658" y="890995"/>
                <a:ext cx="126942" cy="17043"/>
              </a:xfrm>
              <a:custGeom>
                <a:avLst/>
                <a:gdLst>
                  <a:gd name="T0" fmla="*/ 88 w 91"/>
                  <a:gd name="T1" fmla="*/ 12 h 12"/>
                  <a:gd name="T2" fmla="*/ 88 w 91"/>
                  <a:gd name="T3" fmla="*/ 12 h 12"/>
                  <a:gd name="T4" fmla="*/ 3 w 91"/>
                  <a:gd name="T5" fmla="*/ 5 h 12"/>
                  <a:gd name="T6" fmla="*/ 0 w 91"/>
                  <a:gd name="T7" fmla="*/ 2 h 12"/>
                  <a:gd name="T8" fmla="*/ 3 w 91"/>
                  <a:gd name="T9" fmla="*/ 0 h 12"/>
                  <a:gd name="T10" fmla="*/ 88 w 91"/>
                  <a:gd name="T11" fmla="*/ 6 h 12"/>
                  <a:gd name="T12" fmla="*/ 91 w 91"/>
                  <a:gd name="T13" fmla="*/ 9 h 12"/>
                  <a:gd name="T14" fmla="*/ 88 w 91"/>
                  <a:gd name="T15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12">
                    <a:moveTo>
                      <a:pt x="88" y="12"/>
                    </a:moveTo>
                    <a:cubicBezTo>
                      <a:pt x="88" y="12"/>
                      <a:pt x="88" y="12"/>
                      <a:pt x="88" y="12"/>
                    </a:cubicBezTo>
                    <a:cubicBezTo>
                      <a:pt x="3" y="5"/>
                      <a:pt x="3" y="5"/>
                      <a:pt x="3" y="5"/>
                    </a:cubicBezTo>
                    <a:cubicBezTo>
                      <a:pt x="1" y="5"/>
                      <a:pt x="0" y="3"/>
                      <a:pt x="0" y="2"/>
                    </a:cubicBezTo>
                    <a:cubicBezTo>
                      <a:pt x="1" y="1"/>
                      <a:pt x="2" y="0"/>
                      <a:pt x="3" y="0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90" y="6"/>
                      <a:pt x="91" y="8"/>
                      <a:pt x="91" y="9"/>
                    </a:cubicBezTo>
                    <a:cubicBezTo>
                      <a:pt x="91" y="10"/>
                      <a:pt x="90" y="12"/>
                      <a:pt x="88" y="1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8" name="Freeform 54"/>
              <p:cNvSpPr/>
              <p:nvPr/>
            </p:nvSpPr>
            <p:spPr bwMode="auto">
              <a:xfrm>
                <a:off x="427053" y="810481"/>
                <a:ext cx="126942" cy="11166"/>
              </a:xfrm>
              <a:custGeom>
                <a:avLst/>
                <a:gdLst>
                  <a:gd name="T0" fmla="*/ 88 w 91"/>
                  <a:gd name="T1" fmla="*/ 6 h 8"/>
                  <a:gd name="T2" fmla="*/ 88 w 91"/>
                  <a:gd name="T3" fmla="*/ 6 h 8"/>
                  <a:gd name="T4" fmla="*/ 3 w 91"/>
                  <a:gd name="T5" fmla="*/ 3 h 8"/>
                  <a:gd name="T6" fmla="*/ 0 w 91"/>
                  <a:gd name="T7" fmla="*/ 2 h 8"/>
                  <a:gd name="T8" fmla="*/ 3 w 91"/>
                  <a:gd name="T9" fmla="*/ 1 h 8"/>
                  <a:gd name="T10" fmla="*/ 88 w 91"/>
                  <a:gd name="T11" fmla="*/ 7 h 8"/>
                  <a:gd name="T12" fmla="*/ 91 w 91"/>
                  <a:gd name="T13" fmla="*/ 7 h 8"/>
                  <a:gd name="T14" fmla="*/ 88 w 91"/>
                  <a:gd name="T15" fmla="*/ 6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1" h="8">
                    <a:moveTo>
                      <a:pt x="88" y="6"/>
                    </a:moveTo>
                    <a:cubicBezTo>
                      <a:pt x="88" y="6"/>
                      <a:pt x="88" y="6"/>
                      <a:pt x="88" y="6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1" y="3"/>
                      <a:pt x="0" y="3"/>
                      <a:pt x="0" y="2"/>
                    </a:cubicBezTo>
                    <a:cubicBezTo>
                      <a:pt x="0" y="1"/>
                      <a:pt x="2" y="0"/>
                      <a:pt x="3" y="1"/>
                    </a:cubicBezTo>
                    <a:cubicBezTo>
                      <a:pt x="88" y="7"/>
                      <a:pt x="88" y="7"/>
                      <a:pt x="88" y="7"/>
                    </a:cubicBezTo>
                    <a:cubicBezTo>
                      <a:pt x="90" y="7"/>
                      <a:pt x="91" y="5"/>
                      <a:pt x="91" y="7"/>
                    </a:cubicBezTo>
                    <a:cubicBezTo>
                      <a:pt x="91" y="8"/>
                      <a:pt x="89" y="6"/>
                      <a:pt x="8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09" name="Freeform 55"/>
              <p:cNvSpPr/>
              <p:nvPr/>
            </p:nvSpPr>
            <p:spPr bwMode="auto">
              <a:xfrm>
                <a:off x="1099964" y="266862"/>
                <a:ext cx="26446" cy="125179"/>
              </a:xfrm>
              <a:custGeom>
                <a:avLst/>
                <a:gdLst>
                  <a:gd name="T0" fmla="*/ 2 w 19"/>
                  <a:gd name="T1" fmla="*/ 90 h 90"/>
                  <a:gd name="T2" fmla="*/ 2 w 19"/>
                  <a:gd name="T3" fmla="*/ 90 h 90"/>
                  <a:gd name="T4" fmla="*/ 0 w 19"/>
                  <a:gd name="T5" fmla="*/ 87 h 90"/>
                  <a:gd name="T6" fmla="*/ 14 w 19"/>
                  <a:gd name="T7" fmla="*/ 2 h 90"/>
                  <a:gd name="T8" fmla="*/ 17 w 19"/>
                  <a:gd name="T9" fmla="*/ 0 h 90"/>
                  <a:gd name="T10" fmla="*/ 19 w 19"/>
                  <a:gd name="T11" fmla="*/ 3 h 90"/>
                  <a:gd name="T12" fmla="*/ 5 w 19"/>
                  <a:gd name="T13" fmla="*/ 88 h 90"/>
                  <a:gd name="T14" fmla="*/ 2 w 19"/>
                  <a:gd name="T15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90">
                    <a:moveTo>
                      <a:pt x="2" y="90"/>
                    </a:moveTo>
                    <a:cubicBezTo>
                      <a:pt x="2" y="90"/>
                      <a:pt x="2" y="90"/>
                      <a:pt x="2" y="90"/>
                    </a:cubicBezTo>
                    <a:cubicBezTo>
                      <a:pt x="1" y="90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1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90"/>
                      <a:pt x="2" y="9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0" name="Freeform 56"/>
              <p:cNvSpPr/>
              <p:nvPr/>
            </p:nvSpPr>
            <p:spPr bwMode="auto">
              <a:xfrm>
                <a:off x="924243" y="1325889"/>
                <a:ext cx="26446" cy="124004"/>
              </a:xfrm>
              <a:custGeom>
                <a:avLst/>
                <a:gdLst>
                  <a:gd name="T0" fmla="*/ 3 w 19"/>
                  <a:gd name="T1" fmla="*/ 89 h 89"/>
                  <a:gd name="T2" fmla="*/ 2 w 19"/>
                  <a:gd name="T3" fmla="*/ 89 h 89"/>
                  <a:gd name="T4" fmla="*/ 0 w 19"/>
                  <a:gd name="T5" fmla="*/ 87 h 89"/>
                  <a:gd name="T6" fmla="*/ 14 w 19"/>
                  <a:gd name="T7" fmla="*/ 2 h 89"/>
                  <a:gd name="T8" fmla="*/ 17 w 19"/>
                  <a:gd name="T9" fmla="*/ 0 h 89"/>
                  <a:gd name="T10" fmla="*/ 19 w 19"/>
                  <a:gd name="T11" fmla="*/ 3 h 89"/>
                  <a:gd name="T12" fmla="*/ 5 w 19"/>
                  <a:gd name="T13" fmla="*/ 88 h 89"/>
                  <a:gd name="T14" fmla="*/ 3 w 19"/>
                  <a:gd name="T15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" h="89">
                    <a:moveTo>
                      <a:pt x="3" y="89"/>
                    </a:moveTo>
                    <a:cubicBezTo>
                      <a:pt x="2" y="89"/>
                      <a:pt x="2" y="89"/>
                      <a:pt x="2" y="89"/>
                    </a:cubicBezTo>
                    <a:cubicBezTo>
                      <a:pt x="1" y="89"/>
                      <a:pt x="0" y="88"/>
                      <a:pt x="0" y="87"/>
                    </a:cubicBezTo>
                    <a:cubicBezTo>
                      <a:pt x="14" y="2"/>
                      <a:pt x="14" y="2"/>
                      <a:pt x="14" y="2"/>
                    </a:cubicBezTo>
                    <a:cubicBezTo>
                      <a:pt x="14" y="1"/>
                      <a:pt x="16" y="0"/>
                      <a:pt x="17" y="0"/>
                    </a:cubicBezTo>
                    <a:cubicBezTo>
                      <a:pt x="18" y="0"/>
                      <a:pt x="19" y="2"/>
                      <a:pt x="19" y="3"/>
                    </a:cubicBezTo>
                    <a:cubicBezTo>
                      <a:pt x="5" y="88"/>
                      <a:pt x="5" y="88"/>
                      <a:pt x="5" y="88"/>
                    </a:cubicBezTo>
                    <a:cubicBezTo>
                      <a:pt x="5" y="89"/>
                      <a:pt x="4" y="89"/>
                      <a:pt x="3" y="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1" name="Freeform 57"/>
              <p:cNvSpPr/>
              <p:nvPr/>
            </p:nvSpPr>
            <p:spPr bwMode="auto">
              <a:xfrm>
                <a:off x="1492544" y="932721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6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2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6" y="19"/>
                      <a:pt x="86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0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8" y="15"/>
                      <a:pt x="89" y="16"/>
                      <a:pt x="89" y="17"/>
                    </a:cubicBezTo>
                    <a:cubicBezTo>
                      <a:pt x="89" y="18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2" name="Freeform 58"/>
              <p:cNvSpPr/>
              <p:nvPr/>
            </p:nvSpPr>
            <p:spPr bwMode="auto">
              <a:xfrm>
                <a:off x="434106" y="757588"/>
                <a:ext cx="124004" cy="26446"/>
              </a:xfrm>
              <a:custGeom>
                <a:avLst/>
                <a:gdLst>
                  <a:gd name="T0" fmla="*/ 87 w 89"/>
                  <a:gd name="T1" fmla="*/ 19 h 19"/>
                  <a:gd name="T2" fmla="*/ 87 w 89"/>
                  <a:gd name="T3" fmla="*/ 19 h 19"/>
                  <a:gd name="T4" fmla="*/ 2 w 89"/>
                  <a:gd name="T5" fmla="*/ 5 h 19"/>
                  <a:gd name="T6" fmla="*/ 0 w 89"/>
                  <a:gd name="T7" fmla="*/ 3 h 19"/>
                  <a:gd name="T8" fmla="*/ 3 w 89"/>
                  <a:gd name="T9" fmla="*/ 1 h 19"/>
                  <a:gd name="T10" fmla="*/ 87 w 89"/>
                  <a:gd name="T11" fmla="*/ 15 h 19"/>
                  <a:gd name="T12" fmla="*/ 89 w 89"/>
                  <a:gd name="T13" fmla="*/ 17 h 19"/>
                  <a:gd name="T14" fmla="*/ 87 w 89"/>
                  <a:gd name="T15" fmla="*/ 1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9" h="19">
                    <a:moveTo>
                      <a:pt x="87" y="19"/>
                    </a:moveTo>
                    <a:cubicBezTo>
                      <a:pt x="87" y="19"/>
                      <a:pt x="87" y="19"/>
                      <a:pt x="87" y="19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1" y="5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1"/>
                    </a:cubicBezTo>
                    <a:cubicBezTo>
                      <a:pt x="87" y="15"/>
                      <a:pt x="87" y="15"/>
                      <a:pt x="87" y="15"/>
                    </a:cubicBezTo>
                    <a:cubicBezTo>
                      <a:pt x="89" y="15"/>
                      <a:pt x="89" y="16"/>
                      <a:pt x="89" y="17"/>
                    </a:cubicBezTo>
                    <a:cubicBezTo>
                      <a:pt x="89" y="19"/>
                      <a:pt x="88" y="19"/>
                      <a:pt x="87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3" name="Freeform 59"/>
              <p:cNvSpPr/>
              <p:nvPr/>
            </p:nvSpPr>
            <p:spPr bwMode="auto">
              <a:xfrm>
                <a:off x="1381470" y="463153"/>
                <a:ext cx="95794" cy="85216"/>
              </a:xfrm>
              <a:custGeom>
                <a:avLst/>
                <a:gdLst>
                  <a:gd name="T0" fmla="*/ 2 w 69"/>
                  <a:gd name="T1" fmla="*/ 61 h 61"/>
                  <a:gd name="T2" fmla="*/ 0 w 69"/>
                  <a:gd name="T3" fmla="*/ 60 h 61"/>
                  <a:gd name="T4" fmla="*/ 1 w 69"/>
                  <a:gd name="T5" fmla="*/ 57 h 61"/>
                  <a:gd name="T6" fmla="*/ 65 w 69"/>
                  <a:gd name="T7" fmla="*/ 1 h 61"/>
                  <a:gd name="T8" fmla="*/ 69 w 69"/>
                  <a:gd name="T9" fmla="*/ 1 h 61"/>
                  <a:gd name="T10" fmla="*/ 68 w 69"/>
                  <a:gd name="T11" fmla="*/ 4 h 61"/>
                  <a:gd name="T12" fmla="*/ 4 w 69"/>
                  <a:gd name="T13" fmla="*/ 61 h 61"/>
                  <a:gd name="T14" fmla="*/ 2 w 69"/>
                  <a:gd name="T15" fmla="*/ 6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1">
                    <a:moveTo>
                      <a:pt x="2" y="61"/>
                    </a:moveTo>
                    <a:cubicBezTo>
                      <a:pt x="2" y="61"/>
                      <a:pt x="1" y="61"/>
                      <a:pt x="0" y="60"/>
                    </a:cubicBezTo>
                    <a:cubicBezTo>
                      <a:pt x="0" y="59"/>
                      <a:pt x="0" y="58"/>
                      <a:pt x="1" y="57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0"/>
                      <a:pt x="69" y="1"/>
                    </a:cubicBezTo>
                    <a:cubicBezTo>
                      <a:pt x="69" y="2"/>
                      <a:pt x="69" y="3"/>
                      <a:pt x="68" y="4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1"/>
                      <a:pt x="3" y="61"/>
                      <a:pt x="2" y="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4" name="Freeform 60"/>
              <p:cNvSpPr/>
              <p:nvPr/>
            </p:nvSpPr>
            <p:spPr bwMode="auto">
              <a:xfrm>
                <a:off x="573389" y="1168387"/>
                <a:ext cx="96382" cy="86391"/>
              </a:xfrm>
              <a:custGeom>
                <a:avLst/>
                <a:gdLst>
                  <a:gd name="T0" fmla="*/ 2 w 69"/>
                  <a:gd name="T1" fmla="*/ 62 h 62"/>
                  <a:gd name="T2" fmla="*/ 0 w 69"/>
                  <a:gd name="T3" fmla="*/ 61 h 62"/>
                  <a:gd name="T4" fmla="*/ 1 w 69"/>
                  <a:gd name="T5" fmla="*/ 58 h 62"/>
                  <a:gd name="T6" fmla="*/ 65 w 69"/>
                  <a:gd name="T7" fmla="*/ 1 h 62"/>
                  <a:gd name="T8" fmla="*/ 69 w 69"/>
                  <a:gd name="T9" fmla="*/ 1 h 62"/>
                  <a:gd name="T10" fmla="*/ 68 w 69"/>
                  <a:gd name="T11" fmla="*/ 5 h 62"/>
                  <a:gd name="T12" fmla="*/ 4 w 69"/>
                  <a:gd name="T13" fmla="*/ 61 h 62"/>
                  <a:gd name="T14" fmla="*/ 2 w 69"/>
                  <a:gd name="T15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" h="62">
                    <a:moveTo>
                      <a:pt x="2" y="62"/>
                    </a:moveTo>
                    <a:cubicBezTo>
                      <a:pt x="2" y="62"/>
                      <a:pt x="1" y="62"/>
                      <a:pt x="0" y="61"/>
                    </a:cubicBezTo>
                    <a:cubicBezTo>
                      <a:pt x="0" y="60"/>
                      <a:pt x="0" y="59"/>
                      <a:pt x="1" y="58"/>
                    </a:cubicBezTo>
                    <a:cubicBezTo>
                      <a:pt x="65" y="1"/>
                      <a:pt x="65" y="1"/>
                      <a:pt x="65" y="1"/>
                    </a:cubicBezTo>
                    <a:cubicBezTo>
                      <a:pt x="66" y="0"/>
                      <a:pt x="68" y="1"/>
                      <a:pt x="69" y="1"/>
                    </a:cubicBezTo>
                    <a:cubicBezTo>
                      <a:pt x="69" y="2"/>
                      <a:pt x="69" y="4"/>
                      <a:pt x="68" y="5"/>
                    </a:cubicBezTo>
                    <a:cubicBezTo>
                      <a:pt x="4" y="61"/>
                      <a:pt x="4" y="61"/>
                      <a:pt x="4" y="61"/>
                    </a:cubicBezTo>
                    <a:cubicBezTo>
                      <a:pt x="3" y="62"/>
                      <a:pt x="3" y="62"/>
                      <a:pt x="2" y="6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5" name="Freeform 61"/>
              <p:cNvSpPr/>
              <p:nvPr/>
            </p:nvSpPr>
            <p:spPr bwMode="auto">
              <a:xfrm>
                <a:off x="1335042" y="1214227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7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4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8" y="70"/>
                      <a:pt x="58" y="69"/>
                      <a:pt x="57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0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6" name="Freeform 62"/>
              <p:cNvSpPr/>
              <p:nvPr/>
            </p:nvSpPr>
            <p:spPr bwMode="auto">
              <a:xfrm>
                <a:off x="629220" y="406146"/>
                <a:ext cx="86391" cy="97557"/>
              </a:xfrm>
              <a:custGeom>
                <a:avLst/>
                <a:gdLst>
                  <a:gd name="T0" fmla="*/ 59 w 62"/>
                  <a:gd name="T1" fmla="*/ 70 h 70"/>
                  <a:gd name="T2" fmla="*/ 58 w 62"/>
                  <a:gd name="T3" fmla="*/ 69 h 70"/>
                  <a:gd name="T4" fmla="*/ 1 w 62"/>
                  <a:gd name="T5" fmla="*/ 4 h 70"/>
                  <a:gd name="T6" fmla="*/ 1 w 62"/>
                  <a:gd name="T7" fmla="*/ 1 h 70"/>
                  <a:gd name="T8" fmla="*/ 5 w 62"/>
                  <a:gd name="T9" fmla="*/ 1 h 70"/>
                  <a:gd name="T10" fmla="*/ 61 w 62"/>
                  <a:gd name="T11" fmla="*/ 66 h 70"/>
                  <a:gd name="T12" fmla="*/ 61 w 62"/>
                  <a:gd name="T13" fmla="*/ 69 h 70"/>
                  <a:gd name="T14" fmla="*/ 59 w 62"/>
                  <a:gd name="T15" fmla="*/ 70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" h="70">
                    <a:moveTo>
                      <a:pt x="59" y="70"/>
                    </a:moveTo>
                    <a:cubicBezTo>
                      <a:pt x="59" y="70"/>
                      <a:pt x="58" y="69"/>
                      <a:pt x="58" y="69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0"/>
                      <a:pt x="5" y="1"/>
                    </a:cubicBezTo>
                    <a:cubicBezTo>
                      <a:pt x="61" y="66"/>
                      <a:pt x="61" y="66"/>
                      <a:pt x="61" y="66"/>
                    </a:cubicBezTo>
                    <a:cubicBezTo>
                      <a:pt x="62" y="67"/>
                      <a:pt x="62" y="68"/>
                      <a:pt x="61" y="69"/>
                    </a:cubicBezTo>
                    <a:cubicBezTo>
                      <a:pt x="61" y="69"/>
                      <a:pt x="60" y="70"/>
                      <a:pt x="59" y="7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7" name="Freeform 63"/>
              <p:cNvSpPr/>
              <p:nvPr/>
            </p:nvSpPr>
            <p:spPr bwMode="auto">
              <a:xfrm>
                <a:off x="1349147" y="421426"/>
                <a:ext cx="89330" cy="93444"/>
              </a:xfrm>
              <a:custGeom>
                <a:avLst/>
                <a:gdLst>
                  <a:gd name="T0" fmla="*/ 2 w 64"/>
                  <a:gd name="T1" fmla="*/ 67 h 67"/>
                  <a:gd name="T2" fmla="*/ 1 w 64"/>
                  <a:gd name="T3" fmla="*/ 67 h 67"/>
                  <a:gd name="T4" fmla="*/ 1 w 64"/>
                  <a:gd name="T5" fmla="*/ 63 h 67"/>
                  <a:gd name="T6" fmla="*/ 59 w 64"/>
                  <a:gd name="T7" fmla="*/ 1 h 67"/>
                  <a:gd name="T8" fmla="*/ 63 w 64"/>
                  <a:gd name="T9" fmla="*/ 1 h 67"/>
                  <a:gd name="T10" fmla="*/ 63 w 64"/>
                  <a:gd name="T11" fmla="*/ 4 h 67"/>
                  <a:gd name="T12" fmla="*/ 4 w 64"/>
                  <a:gd name="T13" fmla="*/ 67 h 67"/>
                  <a:gd name="T14" fmla="*/ 2 w 64"/>
                  <a:gd name="T15" fmla="*/ 67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7">
                    <a:moveTo>
                      <a:pt x="2" y="67"/>
                    </a:moveTo>
                    <a:cubicBezTo>
                      <a:pt x="2" y="67"/>
                      <a:pt x="1" y="67"/>
                      <a:pt x="1" y="67"/>
                    </a:cubicBezTo>
                    <a:cubicBezTo>
                      <a:pt x="0" y="66"/>
                      <a:pt x="0" y="64"/>
                      <a:pt x="1" y="63"/>
                    </a:cubicBezTo>
                    <a:cubicBezTo>
                      <a:pt x="59" y="1"/>
                      <a:pt x="59" y="1"/>
                      <a:pt x="59" y="1"/>
                    </a:cubicBezTo>
                    <a:cubicBezTo>
                      <a:pt x="60" y="0"/>
                      <a:pt x="62" y="0"/>
                      <a:pt x="63" y="1"/>
                    </a:cubicBezTo>
                    <a:cubicBezTo>
                      <a:pt x="64" y="2"/>
                      <a:pt x="64" y="3"/>
                      <a:pt x="63" y="4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3" y="67"/>
                      <a:pt x="3" y="67"/>
                      <a:pt x="2" y="6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8" name="Freeform 64"/>
              <p:cNvSpPr/>
              <p:nvPr/>
            </p:nvSpPr>
            <p:spPr bwMode="auto">
              <a:xfrm>
                <a:off x="612177" y="1201886"/>
                <a:ext cx="89330" cy="94619"/>
              </a:xfrm>
              <a:custGeom>
                <a:avLst/>
                <a:gdLst>
                  <a:gd name="T0" fmla="*/ 3 w 64"/>
                  <a:gd name="T1" fmla="*/ 68 h 68"/>
                  <a:gd name="T2" fmla="*/ 1 w 64"/>
                  <a:gd name="T3" fmla="*/ 67 h 68"/>
                  <a:gd name="T4" fmla="*/ 1 w 64"/>
                  <a:gd name="T5" fmla="*/ 64 h 68"/>
                  <a:gd name="T6" fmla="*/ 60 w 64"/>
                  <a:gd name="T7" fmla="*/ 1 h 68"/>
                  <a:gd name="T8" fmla="*/ 63 w 64"/>
                  <a:gd name="T9" fmla="*/ 1 h 68"/>
                  <a:gd name="T10" fmla="*/ 63 w 64"/>
                  <a:gd name="T11" fmla="*/ 5 h 68"/>
                  <a:gd name="T12" fmla="*/ 5 w 64"/>
                  <a:gd name="T13" fmla="*/ 67 h 68"/>
                  <a:gd name="T14" fmla="*/ 3 w 64"/>
                  <a:gd name="T15" fmla="*/ 68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4" h="68">
                    <a:moveTo>
                      <a:pt x="3" y="68"/>
                    </a:moveTo>
                    <a:cubicBezTo>
                      <a:pt x="2" y="68"/>
                      <a:pt x="2" y="67"/>
                      <a:pt x="1" y="67"/>
                    </a:cubicBezTo>
                    <a:cubicBezTo>
                      <a:pt x="0" y="66"/>
                      <a:pt x="0" y="65"/>
                      <a:pt x="1" y="64"/>
                    </a:cubicBezTo>
                    <a:cubicBezTo>
                      <a:pt x="60" y="1"/>
                      <a:pt x="60" y="1"/>
                      <a:pt x="60" y="1"/>
                    </a:cubicBezTo>
                    <a:cubicBezTo>
                      <a:pt x="61" y="0"/>
                      <a:pt x="62" y="0"/>
                      <a:pt x="63" y="1"/>
                    </a:cubicBezTo>
                    <a:cubicBezTo>
                      <a:pt x="64" y="2"/>
                      <a:pt x="64" y="4"/>
                      <a:pt x="63" y="5"/>
                    </a:cubicBezTo>
                    <a:cubicBezTo>
                      <a:pt x="5" y="67"/>
                      <a:pt x="5" y="67"/>
                      <a:pt x="5" y="67"/>
                    </a:cubicBezTo>
                    <a:cubicBezTo>
                      <a:pt x="4" y="67"/>
                      <a:pt x="4" y="68"/>
                      <a:pt x="3" y="6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19" name="Freeform 65"/>
              <p:cNvSpPr/>
              <p:nvPr/>
            </p:nvSpPr>
            <p:spPr bwMode="auto">
              <a:xfrm>
                <a:off x="1368541" y="1182491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1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7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4" y="64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1"/>
                      <a:pt x="67" y="62"/>
                      <a:pt x="67" y="63"/>
                    </a:cubicBezTo>
                    <a:cubicBezTo>
                      <a:pt x="66" y="64"/>
                      <a:pt x="66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0" name="Freeform 66"/>
              <p:cNvSpPr/>
              <p:nvPr/>
            </p:nvSpPr>
            <p:spPr bwMode="auto">
              <a:xfrm>
                <a:off x="588669" y="446697"/>
                <a:ext cx="93444" cy="89330"/>
              </a:xfrm>
              <a:custGeom>
                <a:avLst/>
                <a:gdLst>
                  <a:gd name="T0" fmla="*/ 65 w 67"/>
                  <a:gd name="T1" fmla="*/ 64 h 64"/>
                  <a:gd name="T2" fmla="*/ 63 w 67"/>
                  <a:gd name="T3" fmla="*/ 63 h 64"/>
                  <a:gd name="T4" fmla="*/ 1 w 67"/>
                  <a:gd name="T5" fmla="*/ 4 h 64"/>
                  <a:gd name="T6" fmla="*/ 0 w 67"/>
                  <a:gd name="T7" fmla="*/ 1 h 64"/>
                  <a:gd name="T8" fmla="*/ 4 w 67"/>
                  <a:gd name="T9" fmla="*/ 1 h 64"/>
                  <a:gd name="T10" fmla="*/ 66 w 67"/>
                  <a:gd name="T11" fmla="*/ 60 h 64"/>
                  <a:gd name="T12" fmla="*/ 66 w 67"/>
                  <a:gd name="T13" fmla="*/ 63 h 64"/>
                  <a:gd name="T14" fmla="*/ 65 w 67"/>
                  <a:gd name="T15" fmla="*/ 64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7" h="64">
                    <a:moveTo>
                      <a:pt x="65" y="64"/>
                    </a:moveTo>
                    <a:cubicBezTo>
                      <a:pt x="64" y="64"/>
                      <a:pt x="63" y="63"/>
                      <a:pt x="63" y="6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0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66" y="60"/>
                      <a:pt x="66" y="60"/>
                      <a:pt x="66" y="60"/>
                    </a:cubicBezTo>
                    <a:cubicBezTo>
                      <a:pt x="67" y="60"/>
                      <a:pt x="67" y="62"/>
                      <a:pt x="66" y="63"/>
                    </a:cubicBezTo>
                    <a:cubicBezTo>
                      <a:pt x="66" y="63"/>
                      <a:pt x="65" y="64"/>
                      <a:pt x="65" y="6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1" name="Freeform 67"/>
              <p:cNvSpPr/>
              <p:nvPr/>
            </p:nvSpPr>
            <p:spPr bwMode="auto">
              <a:xfrm>
                <a:off x="1406153" y="503704"/>
                <a:ext cx="104610" cy="76988"/>
              </a:xfrm>
              <a:custGeom>
                <a:avLst/>
                <a:gdLst>
                  <a:gd name="T0" fmla="*/ 3 w 75"/>
                  <a:gd name="T1" fmla="*/ 55 h 55"/>
                  <a:gd name="T2" fmla="*/ 1 w 75"/>
                  <a:gd name="T3" fmla="*/ 54 h 55"/>
                  <a:gd name="T4" fmla="*/ 1 w 75"/>
                  <a:gd name="T5" fmla="*/ 51 h 55"/>
                  <a:gd name="T6" fmla="*/ 71 w 75"/>
                  <a:gd name="T7" fmla="*/ 0 h 55"/>
                  <a:gd name="T8" fmla="*/ 74 w 75"/>
                  <a:gd name="T9" fmla="*/ 1 h 55"/>
                  <a:gd name="T10" fmla="*/ 73 w 75"/>
                  <a:gd name="T11" fmla="*/ 4 h 55"/>
                  <a:gd name="T12" fmla="*/ 4 w 75"/>
                  <a:gd name="T13" fmla="*/ 55 h 55"/>
                  <a:gd name="T14" fmla="*/ 3 w 75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5">
                    <a:moveTo>
                      <a:pt x="3" y="55"/>
                    </a:moveTo>
                    <a:cubicBezTo>
                      <a:pt x="2" y="55"/>
                      <a:pt x="1" y="55"/>
                      <a:pt x="1" y="54"/>
                    </a:cubicBezTo>
                    <a:cubicBezTo>
                      <a:pt x="0" y="53"/>
                      <a:pt x="0" y="52"/>
                      <a:pt x="1" y="51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72" y="0"/>
                      <a:pt x="73" y="0"/>
                      <a:pt x="74" y="1"/>
                    </a:cubicBezTo>
                    <a:cubicBezTo>
                      <a:pt x="75" y="2"/>
                      <a:pt x="74" y="3"/>
                      <a:pt x="73" y="4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3" y="55"/>
                      <a:pt x="3" y="5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2" name="Freeform 68"/>
              <p:cNvSpPr/>
              <p:nvPr/>
            </p:nvSpPr>
            <p:spPr bwMode="auto">
              <a:xfrm>
                <a:off x="539891" y="1136651"/>
                <a:ext cx="104610" cy="77576"/>
              </a:xfrm>
              <a:custGeom>
                <a:avLst/>
                <a:gdLst>
                  <a:gd name="T0" fmla="*/ 3 w 75"/>
                  <a:gd name="T1" fmla="*/ 56 h 56"/>
                  <a:gd name="T2" fmla="*/ 1 w 75"/>
                  <a:gd name="T3" fmla="*/ 55 h 56"/>
                  <a:gd name="T4" fmla="*/ 2 w 75"/>
                  <a:gd name="T5" fmla="*/ 52 h 56"/>
                  <a:gd name="T6" fmla="*/ 71 w 75"/>
                  <a:gd name="T7" fmla="*/ 1 h 56"/>
                  <a:gd name="T8" fmla="*/ 74 w 75"/>
                  <a:gd name="T9" fmla="*/ 2 h 56"/>
                  <a:gd name="T10" fmla="*/ 74 w 75"/>
                  <a:gd name="T11" fmla="*/ 5 h 56"/>
                  <a:gd name="T12" fmla="*/ 4 w 75"/>
                  <a:gd name="T13" fmla="*/ 55 h 56"/>
                  <a:gd name="T14" fmla="*/ 3 w 75"/>
                  <a:gd name="T15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5" h="56">
                    <a:moveTo>
                      <a:pt x="3" y="56"/>
                    </a:moveTo>
                    <a:cubicBezTo>
                      <a:pt x="2" y="56"/>
                      <a:pt x="2" y="56"/>
                      <a:pt x="1" y="55"/>
                    </a:cubicBezTo>
                    <a:cubicBezTo>
                      <a:pt x="0" y="54"/>
                      <a:pt x="1" y="52"/>
                      <a:pt x="2" y="52"/>
                    </a:cubicBezTo>
                    <a:cubicBezTo>
                      <a:pt x="71" y="1"/>
                      <a:pt x="71" y="1"/>
                      <a:pt x="71" y="1"/>
                    </a:cubicBezTo>
                    <a:cubicBezTo>
                      <a:pt x="72" y="0"/>
                      <a:pt x="73" y="0"/>
                      <a:pt x="74" y="2"/>
                    </a:cubicBezTo>
                    <a:cubicBezTo>
                      <a:pt x="75" y="3"/>
                      <a:pt x="75" y="4"/>
                      <a:pt x="74" y="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6"/>
                      <a:pt x="4" y="56"/>
                      <a:pt x="3" y="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3" name="Freeform 69"/>
              <p:cNvSpPr/>
              <p:nvPr/>
            </p:nvSpPr>
            <p:spPr bwMode="auto">
              <a:xfrm>
                <a:off x="1303306" y="1239498"/>
                <a:ext cx="78164" cy="104610"/>
              </a:xfrm>
              <a:custGeom>
                <a:avLst/>
                <a:gdLst>
                  <a:gd name="T0" fmla="*/ 53 w 56"/>
                  <a:gd name="T1" fmla="*/ 75 h 75"/>
                  <a:gd name="T2" fmla="*/ 51 w 56"/>
                  <a:gd name="T3" fmla="*/ 74 h 75"/>
                  <a:gd name="T4" fmla="*/ 1 w 56"/>
                  <a:gd name="T5" fmla="*/ 5 h 75"/>
                  <a:gd name="T6" fmla="*/ 1 w 56"/>
                  <a:gd name="T7" fmla="*/ 1 h 75"/>
                  <a:gd name="T8" fmla="*/ 4 w 56"/>
                  <a:gd name="T9" fmla="*/ 2 h 75"/>
                  <a:gd name="T10" fmla="*/ 55 w 56"/>
                  <a:gd name="T11" fmla="*/ 71 h 75"/>
                  <a:gd name="T12" fmla="*/ 54 w 56"/>
                  <a:gd name="T13" fmla="*/ 74 h 75"/>
                  <a:gd name="T14" fmla="*/ 53 w 56"/>
                  <a:gd name="T15" fmla="*/ 75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5">
                    <a:moveTo>
                      <a:pt x="53" y="75"/>
                    </a:moveTo>
                    <a:cubicBezTo>
                      <a:pt x="52" y="75"/>
                      <a:pt x="52" y="74"/>
                      <a:pt x="51" y="74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4" y="1"/>
                      <a:pt x="4" y="2"/>
                    </a:cubicBezTo>
                    <a:cubicBezTo>
                      <a:pt x="55" y="71"/>
                      <a:pt x="55" y="71"/>
                      <a:pt x="55" y="71"/>
                    </a:cubicBezTo>
                    <a:cubicBezTo>
                      <a:pt x="56" y="72"/>
                      <a:pt x="56" y="74"/>
                      <a:pt x="54" y="74"/>
                    </a:cubicBezTo>
                    <a:cubicBezTo>
                      <a:pt x="54" y="75"/>
                      <a:pt x="54" y="75"/>
                      <a:pt x="53" y="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4" name="Freeform 70"/>
              <p:cNvSpPr/>
              <p:nvPr/>
            </p:nvSpPr>
            <p:spPr bwMode="auto">
              <a:xfrm>
                <a:off x="669771" y="374411"/>
                <a:ext cx="77576" cy="102847"/>
              </a:xfrm>
              <a:custGeom>
                <a:avLst/>
                <a:gdLst>
                  <a:gd name="T0" fmla="*/ 54 w 56"/>
                  <a:gd name="T1" fmla="*/ 74 h 74"/>
                  <a:gd name="T2" fmla="*/ 52 w 56"/>
                  <a:gd name="T3" fmla="*/ 73 h 74"/>
                  <a:gd name="T4" fmla="*/ 1 w 56"/>
                  <a:gd name="T5" fmla="*/ 4 h 74"/>
                  <a:gd name="T6" fmla="*/ 2 w 56"/>
                  <a:gd name="T7" fmla="*/ 1 h 74"/>
                  <a:gd name="T8" fmla="*/ 5 w 56"/>
                  <a:gd name="T9" fmla="*/ 1 h 74"/>
                  <a:gd name="T10" fmla="*/ 55 w 56"/>
                  <a:gd name="T11" fmla="*/ 70 h 74"/>
                  <a:gd name="T12" fmla="*/ 55 w 56"/>
                  <a:gd name="T13" fmla="*/ 74 h 74"/>
                  <a:gd name="T14" fmla="*/ 54 w 56"/>
                  <a:gd name="T15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6" h="74">
                    <a:moveTo>
                      <a:pt x="54" y="74"/>
                    </a:moveTo>
                    <a:cubicBezTo>
                      <a:pt x="53" y="74"/>
                      <a:pt x="52" y="74"/>
                      <a:pt x="52" y="7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1"/>
                      <a:pt x="2" y="1"/>
                    </a:cubicBezTo>
                    <a:cubicBezTo>
                      <a:pt x="3" y="0"/>
                      <a:pt x="4" y="0"/>
                      <a:pt x="5" y="1"/>
                    </a:cubicBezTo>
                    <a:cubicBezTo>
                      <a:pt x="55" y="70"/>
                      <a:pt x="55" y="70"/>
                      <a:pt x="55" y="70"/>
                    </a:cubicBezTo>
                    <a:cubicBezTo>
                      <a:pt x="56" y="71"/>
                      <a:pt x="56" y="73"/>
                      <a:pt x="55" y="74"/>
                    </a:cubicBezTo>
                    <a:cubicBezTo>
                      <a:pt x="55" y="74"/>
                      <a:pt x="54" y="74"/>
                      <a:pt x="54" y="7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5" name="Freeform 71"/>
              <p:cNvSpPr/>
              <p:nvPr/>
            </p:nvSpPr>
            <p:spPr bwMode="auto">
              <a:xfrm>
                <a:off x="1282149" y="356192"/>
                <a:ext cx="74050" cy="106961"/>
              </a:xfrm>
              <a:custGeom>
                <a:avLst/>
                <a:gdLst>
                  <a:gd name="T0" fmla="*/ 3 w 53"/>
                  <a:gd name="T1" fmla="*/ 77 h 77"/>
                  <a:gd name="T2" fmla="*/ 2 w 53"/>
                  <a:gd name="T3" fmla="*/ 77 h 77"/>
                  <a:gd name="T4" fmla="*/ 1 w 53"/>
                  <a:gd name="T5" fmla="*/ 73 h 77"/>
                  <a:gd name="T6" fmla="*/ 48 w 53"/>
                  <a:gd name="T7" fmla="*/ 2 h 77"/>
                  <a:gd name="T8" fmla="*/ 51 w 53"/>
                  <a:gd name="T9" fmla="*/ 1 h 77"/>
                  <a:gd name="T10" fmla="*/ 52 w 53"/>
                  <a:gd name="T11" fmla="*/ 4 h 77"/>
                  <a:gd name="T12" fmla="*/ 5 w 53"/>
                  <a:gd name="T13" fmla="*/ 76 h 77"/>
                  <a:gd name="T14" fmla="*/ 3 w 53"/>
                  <a:gd name="T15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7">
                    <a:moveTo>
                      <a:pt x="3" y="77"/>
                    </a:moveTo>
                    <a:cubicBezTo>
                      <a:pt x="2" y="77"/>
                      <a:pt x="2" y="77"/>
                      <a:pt x="2" y="77"/>
                    </a:cubicBezTo>
                    <a:cubicBezTo>
                      <a:pt x="1" y="76"/>
                      <a:pt x="0" y="74"/>
                      <a:pt x="1" y="73"/>
                    </a:cubicBezTo>
                    <a:cubicBezTo>
                      <a:pt x="48" y="2"/>
                      <a:pt x="48" y="2"/>
                      <a:pt x="48" y="2"/>
                    </a:cubicBezTo>
                    <a:cubicBezTo>
                      <a:pt x="49" y="1"/>
                      <a:pt x="50" y="0"/>
                      <a:pt x="51" y="1"/>
                    </a:cubicBezTo>
                    <a:cubicBezTo>
                      <a:pt x="52" y="2"/>
                      <a:pt x="53" y="3"/>
                      <a:pt x="52" y="4"/>
                    </a:cubicBezTo>
                    <a:cubicBezTo>
                      <a:pt x="5" y="76"/>
                      <a:pt x="5" y="76"/>
                      <a:pt x="5" y="76"/>
                    </a:cubicBezTo>
                    <a:cubicBezTo>
                      <a:pt x="4" y="77"/>
                      <a:pt x="4" y="77"/>
                      <a:pt x="3" y="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6" name="Freeform 72"/>
              <p:cNvSpPr/>
              <p:nvPr/>
            </p:nvSpPr>
            <p:spPr bwMode="auto">
              <a:xfrm>
                <a:off x="694454" y="1254778"/>
                <a:ext cx="74050" cy="105785"/>
              </a:xfrm>
              <a:custGeom>
                <a:avLst/>
                <a:gdLst>
                  <a:gd name="T0" fmla="*/ 3 w 53"/>
                  <a:gd name="T1" fmla="*/ 76 h 76"/>
                  <a:gd name="T2" fmla="*/ 2 w 53"/>
                  <a:gd name="T3" fmla="*/ 76 h 76"/>
                  <a:gd name="T4" fmla="*/ 1 w 53"/>
                  <a:gd name="T5" fmla="*/ 73 h 76"/>
                  <a:gd name="T6" fmla="*/ 48 w 53"/>
                  <a:gd name="T7" fmla="*/ 1 h 76"/>
                  <a:gd name="T8" fmla="*/ 51 w 53"/>
                  <a:gd name="T9" fmla="*/ 0 h 76"/>
                  <a:gd name="T10" fmla="*/ 52 w 53"/>
                  <a:gd name="T11" fmla="*/ 4 h 76"/>
                  <a:gd name="T12" fmla="*/ 5 w 53"/>
                  <a:gd name="T13" fmla="*/ 75 h 76"/>
                  <a:gd name="T14" fmla="*/ 3 w 53"/>
                  <a:gd name="T15" fmla="*/ 76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3" h="76">
                    <a:moveTo>
                      <a:pt x="3" y="76"/>
                    </a:moveTo>
                    <a:cubicBezTo>
                      <a:pt x="3" y="76"/>
                      <a:pt x="2" y="76"/>
                      <a:pt x="2" y="76"/>
                    </a:cubicBezTo>
                    <a:cubicBezTo>
                      <a:pt x="1" y="75"/>
                      <a:pt x="0" y="74"/>
                      <a:pt x="1" y="73"/>
                    </a:cubicBezTo>
                    <a:cubicBezTo>
                      <a:pt x="48" y="1"/>
                      <a:pt x="48" y="1"/>
                      <a:pt x="48" y="1"/>
                    </a:cubicBezTo>
                    <a:cubicBezTo>
                      <a:pt x="49" y="0"/>
                      <a:pt x="50" y="0"/>
                      <a:pt x="51" y="0"/>
                    </a:cubicBezTo>
                    <a:cubicBezTo>
                      <a:pt x="52" y="1"/>
                      <a:pt x="53" y="2"/>
                      <a:pt x="52" y="4"/>
                    </a:cubicBezTo>
                    <a:cubicBezTo>
                      <a:pt x="5" y="75"/>
                      <a:pt x="5" y="75"/>
                      <a:pt x="5" y="75"/>
                    </a:cubicBezTo>
                    <a:cubicBezTo>
                      <a:pt x="5" y="76"/>
                      <a:pt x="4" y="76"/>
                      <a:pt x="3" y="7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7" name="Freeform 73"/>
              <p:cNvSpPr/>
              <p:nvPr/>
            </p:nvSpPr>
            <p:spPr bwMode="auto">
              <a:xfrm>
                <a:off x="1420258" y="1116670"/>
                <a:ext cx="106961" cy="72874"/>
              </a:xfrm>
              <a:custGeom>
                <a:avLst/>
                <a:gdLst>
                  <a:gd name="T0" fmla="*/ 75 w 77"/>
                  <a:gd name="T1" fmla="*/ 52 h 52"/>
                  <a:gd name="T2" fmla="*/ 73 w 77"/>
                  <a:gd name="T3" fmla="*/ 51 h 52"/>
                  <a:gd name="T4" fmla="*/ 2 w 77"/>
                  <a:gd name="T5" fmla="*/ 4 h 52"/>
                  <a:gd name="T6" fmla="*/ 1 w 77"/>
                  <a:gd name="T7" fmla="*/ 1 h 52"/>
                  <a:gd name="T8" fmla="*/ 4 w 77"/>
                  <a:gd name="T9" fmla="*/ 0 h 52"/>
                  <a:gd name="T10" fmla="*/ 76 w 77"/>
                  <a:gd name="T11" fmla="*/ 47 h 52"/>
                  <a:gd name="T12" fmla="*/ 77 w 77"/>
                  <a:gd name="T13" fmla="*/ 51 h 52"/>
                  <a:gd name="T14" fmla="*/ 75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5" y="52"/>
                    </a:moveTo>
                    <a:cubicBezTo>
                      <a:pt x="74" y="52"/>
                      <a:pt x="74" y="52"/>
                      <a:pt x="73" y="51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6" y="47"/>
                      <a:pt x="76" y="47"/>
                      <a:pt x="76" y="47"/>
                    </a:cubicBezTo>
                    <a:cubicBezTo>
                      <a:pt x="77" y="48"/>
                      <a:pt x="77" y="50"/>
                      <a:pt x="77" y="51"/>
                    </a:cubicBezTo>
                    <a:cubicBezTo>
                      <a:pt x="76" y="51"/>
                      <a:pt x="75" y="52"/>
                      <a:pt x="75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8" name="Freeform 74"/>
              <p:cNvSpPr/>
              <p:nvPr/>
            </p:nvSpPr>
            <p:spPr bwMode="auto">
              <a:xfrm>
                <a:off x="523435" y="528974"/>
                <a:ext cx="106961" cy="72287"/>
              </a:xfrm>
              <a:custGeom>
                <a:avLst/>
                <a:gdLst>
                  <a:gd name="T0" fmla="*/ 74 w 77"/>
                  <a:gd name="T1" fmla="*/ 52 h 52"/>
                  <a:gd name="T2" fmla="*/ 73 w 77"/>
                  <a:gd name="T3" fmla="*/ 52 h 52"/>
                  <a:gd name="T4" fmla="*/ 1 w 77"/>
                  <a:gd name="T5" fmla="*/ 5 h 52"/>
                  <a:gd name="T6" fmla="*/ 1 w 77"/>
                  <a:gd name="T7" fmla="*/ 1 h 52"/>
                  <a:gd name="T8" fmla="*/ 4 w 77"/>
                  <a:gd name="T9" fmla="*/ 1 h 52"/>
                  <a:gd name="T10" fmla="*/ 76 w 77"/>
                  <a:gd name="T11" fmla="*/ 48 h 52"/>
                  <a:gd name="T12" fmla="*/ 76 w 77"/>
                  <a:gd name="T13" fmla="*/ 51 h 52"/>
                  <a:gd name="T14" fmla="*/ 74 w 77"/>
                  <a:gd name="T15" fmla="*/ 5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7" h="52">
                    <a:moveTo>
                      <a:pt x="74" y="52"/>
                    </a:moveTo>
                    <a:cubicBezTo>
                      <a:pt x="74" y="52"/>
                      <a:pt x="73" y="52"/>
                      <a:pt x="73" y="52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2"/>
                      <a:pt x="1" y="1"/>
                    </a:cubicBezTo>
                    <a:cubicBezTo>
                      <a:pt x="1" y="0"/>
                      <a:pt x="3" y="0"/>
                      <a:pt x="4" y="1"/>
                    </a:cubicBezTo>
                    <a:cubicBezTo>
                      <a:pt x="76" y="48"/>
                      <a:pt x="76" y="48"/>
                      <a:pt x="76" y="48"/>
                    </a:cubicBezTo>
                    <a:cubicBezTo>
                      <a:pt x="77" y="48"/>
                      <a:pt x="77" y="50"/>
                      <a:pt x="76" y="51"/>
                    </a:cubicBezTo>
                    <a:cubicBezTo>
                      <a:pt x="76" y="52"/>
                      <a:pt x="75" y="52"/>
                      <a:pt x="74" y="5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29" name="Freeform 75"/>
              <p:cNvSpPr/>
              <p:nvPr/>
            </p:nvSpPr>
            <p:spPr bwMode="auto">
              <a:xfrm>
                <a:off x="1314473" y="383814"/>
                <a:ext cx="80514" cy="101671"/>
              </a:xfrm>
              <a:custGeom>
                <a:avLst/>
                <a:gdLst>
                  <a:gd name="T0" fmla="*/ 2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3 w 58"/>
                  <a:gd name="T7" fmla="*/ 2 h 73"/>
                  <a:gd name="T8" fmla="*/ 57 w 58"/>
                  <a:gd name="T9" fmla="*/ 1 h 73"/>
                  <a:gd name="T10" fmla="*/ 57 w 58"/>
                  <a:gd name="T11" fmla="*/ 4 h 73"/>
                  <a:gd name="T12" fmla="*/ 4 w 58"/>
                  <a:gd name="T13" fmla="*/ 72 h 73"/>
                  <a:gd name="T14" fmla="*/ 2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2" y="73"/>
                    </a:moveTo>
                    <a:cubicBezTo>
                      <a:pt x="2" y="73"/>
                      <a:pt x="1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3" y="2"/>
                      <a:pt x="53" y="2"/>
                      <a:pt x="53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3"/>
                      <a:pt x="57" y="4"/>
                    </a:cubicBezTo>
                    <a:cubicBezTo>
                      <a:pt x="4" y="72"/>
                      <a:pt x="4" y="72"/>
                      <a:pt x="4" y="72"/>
                    </a:cubicBezTo>
                    <a:cubicBezTo>
                      <a:pt x="4" y="73"/>
                      <a:pt x="3" y="73"/>
                      <a:pt x="2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0" name="Freeform 76"/>
              <p:cNvSpPr/>
              <p:nvPr/>
            </p:nvSpPr>
            <p:spPr bwMode="auto">
              <a:xfrm>
                <a:off x="655666" y="1231270"/>
                <a:ext cx="80514" cy="101671"/>
              </a:xfrm>
              <a:custGeom>
                <a:avLst/>
                <a:gdLst>
                  <a:gd name="T0" fmla="*/ 3 w 58"/>
                  <a:gd name="T1" fmla="*/ 73 h 73"/>
                  <a:gd name="T2" fmla="*/ 1 w 58"/>
                  <a:gd name="T3" fmla="*/ 73 h 73"/>
                  <a:gd name="T4" fmla="*/ 1 w 58"/>
                  <a:gd name="T5" fmla="*/ 69 h 73"/>
                  <a:gd name="T6" fmla="*/ 54 w 58"/>
                  <a:gd name="T7" fmla="*/ 2 h 73"/>
                  <a:gd name="T8" fmla="*/ 57 w 58"/>
                  <a:gd name="T9" fmla="*/ 1 h 73"/>
                  <a:gd name="T10" fmla="*/ 57 w 58"/>
                  <a:gd name="T11" fmla="*/ 5 h 73"/>
                  <a:gd name="T12" fmla="*/ 5 w 58"/>
                  <a:gd name="T13" fmla="*/ 72 h 73"/>
                  <a:gd name="T14" fmla="*/ 3 w 58"/>
                  <a:gd name="T15" fmla="*/ 73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73">
                    <a:moveTo>
                      <a:pt x="3" y="73"/>
                    </a:moveTo>
                    <a:cubicBezTo>
                      <a:pt x="2" y="73"/>
                      <a:pt x="2" y="73"/>
                      <a:pt x="1" y="73"/>
                    </a:cubicBezTo>
                    <a:cubicBezTo>
                      <a:pt x="0" y="72"/>
                      <a:pt x="0" y="70"/>
                      <a:pt x="1" y="69"/>
                    </a:cubicBezTo>
                    <a:cubicBezTo>
                      <a:pt x="54" y="2"/>
                      <a:pt x="54" y="2"/>
                      <a:pt x="54" y="2"/>
                    </a:cubicBezTo>
                    <a:cubicBezTo>
                      <a:pt x="54" y="1"/>
                      <a:pt x="56" y="0"/>
                      <a:pt x="57" y="1"/>
                    </a:cubicBezTo>
                    <a:cubicBezTo>
                      <a:pt x="58" y="2"/>
                      <a:pt x="58" y="4"/>
                      <a:pt x="57" y="5"/>
                    </a:cubicBezTo>
                    <a:cubicBezTo>
                      <a:pt x="5" y="72"/>
                      <a:pt x="5" y="72"/>
                      <a:pt x="5" y="72"/>
                    </a:cubicBezTo>
                    <a:cubicBezTo>
                      <a:pt x="4" y="73"/>
                      <a:pt x="4" y="73"/>
                      <a:pt x="3" y="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1" name="Freeform 77"/>
              <p:cNvSpPr/>
              <p:nvPr/>
            </p:nvSpPr>
            <p:spPr bwMode="auto">
              <a:xfrm>
                <a:off x="1397925" y="1147818"/>
                <a:ext cx="101671" cy="80514"/>
              </a:xfrm>
              <a:custGeom>
                <a:avLst/>
                <a:gdLst>
                  <a:gd name="T0" fmla="*/ 70 w 73"/>
                  <a:gd name="T1" fmla="*/ 58 h 58"/>
                  <a:gd name="T2" fmla="*/ 69 w 73"/>
                  <a:gd name="T3" fmla="*/ 57 h 58"/>
                  <a:gd name="T4" fmla="*/ 1 w 73"/>
                  <a:gd name="T5" fmla="*/ 5 h 58"/>
                  <a:gd name="T6" fmla="*/ 1 w 73"/>
                  <a:gd name="T7" fmla="*/ 1 h 58"/>
                  <a:gd name="T8" fmla="*/ 4 w 73"/>
                  <a:gd name="T9" fmla="*/ 1 h 58"/>
                  <a:gd name="T10" fmla="*/ 72 w 73"/>
                  <a:gd name="T11" fmla="*/ 54 h 58"/>
                  <a:gd name="T12" fmla="*/ 72 w 73"/>
                  <a:gd name="T13" fmla="*/ 57 h 58"/>
                  <a:gd name="T14" fmla="*/ 70 w 73"/>
                  <a:gd name="T15" fmla="*/ 5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8">
                    <a:moveTo>
                      <a:pt x="70" y="58"/>
                    </a:moveTo>
                    <a:cubicBezTo>
                      <a:pt x="70" y="58"/>
                      <a:pt x="69" y="58"/>
                      <a:pt x="69" y="57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0" y="4"/>
                      <a:pt x="0" y="3"/>
                      <a:pt x="1" y="1"/>
                    </a:cubicBezTo>
                    <a:cubicBezTo>
                      <a:pt x="2" y="0"/>
                      <a:pt x="3" y="0"/>
                      <a:pt x="4" y="1"/>
                    </a:cubicBezTo>
                    <a:cubicBezTo>
                      <a:pt x="72" y="54"/>
                      <a:pt x="72" y="54"/>
                      <a:pt x="72" y="54"/>
                    </a:cubicBezTo>
                    <a:cubicBezTo>
                      <a:pt x="73" y="55"/>
                      <a:pt x="73" y="56"/>
                      <a:pt x="72" y="57"/>
                    </a:cubicBezTo>
                    <a:cubicBezTo>
                      <a:pt x="72" y="58"/>
                      <a:pt x="71" y="58"/>
                      <a:pt x="70" y="5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132" name="Freeform 78"/>
              <p:cNvSpPr/>
              <p:nvPr/>
            </p:nvSpPr>
            <p:spPr bwMode="auto">
              <a:xfrm>
                <a:off x="551057" y="489599"/>
                <a:ext cx="101671" cy="79927"/>
              </a:xfrm>
              <a:custGeom>
                <a:avLst/>
                <a:gdLst>
                  <a:gd name="T0" fmla="*/ 70 w 73"/>
                  <a:gd name="T1" fmla="*/ 57 h 57"/>
                  <a:gd name="T2" fmla="*/ 69 w 73"/>
                  <a:gd name="T3" fmla="*/ 57 h 57"/>
                  <a:gd name="T4" fmla="*/ 1 w 73"/>
                  <a:gd name="T5" fmla="*/ 4 h 57"/>
                  <a:gd name="T6" fmla="*/ 1 w 73"/>
                  <a:gd name="T7" fmla="*/ 1 h 57"/>
                  <a:gd name="T8" fmla="*/ 4 w 73"/>
                  <a:gd name="T9" fmla="*/ 0 h 57"/>
                  <a:gd name="T10" fmla="*/ 72 w 73"/>
                  <a:gd name="T11" fmla="*/ 53 h 57"/>
                  <a:gd name="T12" fmla="*/ 72 w 73"/>
                  <a:gd name="T13" fmla="*/ 56 h 57"/>
                  <a:gd name="T14" fmla="*/ 70 w 73"/>
                  <a:gd name="T15" fmla="*/ 5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3" h="57">
                    <a:moveTo>
                      <a:pt x="70" y="57"/>
                    </a:moveTo>
                    <a:cubicBezTo>
                      <a:pt x="70" y="57"/>
                      <a:pt x="69" y="57"/>
                      <a:pt x="69" y="57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0" y="3"/>
                      <a:pt x="0" y="2"/>
                      <a:pt x="1" y="1"/>
                    </a:cubicBezTo>
                    <a:cubicBezTo>
                      <a:pt x="2" y="0"/>
                      <a:pt x="3" y="0"/>
                      <a:pt x="4" y="0"/>
                    </a:cubicBezTo>
                    <a:cubicBezTo>
                      <a:pt x="72" y="53"/>
                      <a:pt x="72" y="53"/>
                      <a:pt x="72" y="53"/>
                    </a:cubicBezTo>
                    <a:cubicBezTo>
                      <a:pt x="73" y="54"/>
                      <a:pt x="73" y="55"/>
                      <a:pt x="72" y="56"/>
                    </a:cubicBezTo>
                    <a:cubicBezTo>
                      <a:pt x="72" y="57"/>
                      <a:pt x="71" y="57"/>
                      <a:pt x="70" y="5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7" name="组合 56"/>
            <p:cNvGrpSpPr/>
            <p:nvPr userDrawn="1"/>
          </p:nvGrpSpPr>
          <p:grpSpPr>
            <a:xfrm>
              <a:off x="639311" y="440972"/>
              <a:ext cx="767917" cy="839513"/>
              <a:chOff x="698568" y="473144"/>
              <a:chExt cx="712287" cy="778696"/>
            </a:xfrm>
          </p:grpSpPr>
          <p:sp>
            <p:nvSpPr>
              <p:cNvPr id="59" name="Freeform 79"/>
              <p:cNvSpPr/>
              <p:nvPr/>
            </p:nvSpPr>
            <p:spPr bwMode="auto">
              <a:xfrm>
                <a:off x="1022388" y="473144"/>
                <a:ext cx="388467" cy="778696"/>
              </a:xfrm>
              <a:custGeom>
                <a:avLst/>
                <a:gdLst>
                  <a:gd name="T0" fmla="*/ 0 w 279"/>
                  <a:gd name="T1" fmla="*/ 0 h 559"/>
                  <a:gd name="T2" fmla="*/ 279 w 279"/>
                  <a:gd name="T3" fmla="*/ 279 h 559"/>
                  <a:gd name="T4" fmla="*/ 0 w 279"/>
                  <a:gd name="T5" fmla="*/ 559 h 5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9" h="559">
                    <a:moveTo>
                      <a:pt x="0" y="0"/>
                    </a:moveTo>
                    <a:cubicBezTo>
                      <a:pt x="154" y="0"/>
                      <a:pt x="279" y="125"/>
                      <a:pt x="279" y="279"/>
                    </a:cubicBezTo>
                    <a:cubicBezTo>
                      <a:pt x="279" y="434"/>
                      <a:pt x="154" y="559"/>
                      <a:pt x="0" y="559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60" name="Oval 80"/>
              <p:cNvSpPr>
                <a:spLocks noChangeArrowheads="1"/>
              </p:cNvSpPr>
              <p:nvPr/>
            </p:nvSpPr>
            <p:spPr bwMode="auto">
              <a:xfrm>
                <a:off x="698568" y="534697"/>
                <a:ext cx="649991" cy="652063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>
                  <a:cs typeface="+mn-ea"/>
                  <a:sym typeface="+mn-lt"/>
                </a:endParaRPr>
              </a:p>
            </p:txBody>
          </p:sp>
        </p:grpSp>
        <p:sp>
          <p:nvSpPr>
            <p:cNvPr id="58" name="文本框 57"/>
            <p:cNvSpPr txBox="1"/>
            <p:nvPr userDrawn="1"/>
          </p:nvSpPr>
          <p:spPr>
            <a:xfrm>
              <a:off x="609992" y="537563"/>
              <a:ext cx="82655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3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04</a:t>
              </a:r>
              <a:endPara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4" name="矩形 23"/>
          <p:cNvSpPr/>
          <p:nvPr/>
        </p:nvSpPr>
        <p:spPr>
          <a:xfrm>
            <a:off x="1940368" y="537563"/>
            <a:ext cx="4354077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造成时间浪费的因素</a:t>
            </a:r>
            <a:endParaRPr lang="zh-CN" altLang="en-US" sz="3600" b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组合 21"/>
          <p:cNvGrpSpPr/>
          <p:nvPr/>
        </p:nvGrpSpPr>
        <p:grpSpPr>
          <a:xfrm rot="16200000">
            <a:off x="521737" y="945809"/>
            <a:ext cx="3564225" cy="4658471"/>
            <a:chOff x="413536" y="1964914"/>
            <a:chExt cx="3701746" cy="4658471"/>
          </a:xfrm>
        </p:grpSpPr>
        <p:sp>
          <p:nvSpPr>
            <p:cNvPr id="23" name="圆角矩形 22"/>
            <p:cNvSpPr/>
            <p:nvPr/>
          </p:nvSpPr>
          <p:spPr>
            <a:xfrm>
              <a:off x="413536" y="1964914"/>
              <a:ext cx="3701746" cy="4425128"/>
            </a:xfrm>
            <a:prstGeom prst="roundRect">
              <a:avLst>
                <a:gd name="adj" fmla="val 271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圆角矩形 24"/>
            <p:cNvSpPr/>
            <p:nvPr/>
          </p:nvSpPr>
          <p:spPr>
            <a:xfrm>
              <a:off x="519895" y="3205720"/>
              <a:ext cx="3489030" cy="3083921"/>
            </a:xfrm>
            <a:prstGeom prst="roundRect">
              <a:avLst>
                <a:gd name="adj" fmla="val 236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 rot="5400000">
              <a:off x="561842" y="3467694"/>
              <a:ext cx="3453697" cy="28576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企图做的太多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安排紊乱，使用工具杂乱无章</a:t>
              </a:r>
              <a:endPara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个人能力的欠缺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不会说“不”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缺乏自我约束能力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做事经常拖延，犹豫不决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工作时过多地和别人拉家常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争吵、发火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压力、紧张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 rot="16200000">
            <a:off x="8251800" y="964977"/>
            <a:ext cx="3564225" cy="4534080"/>
            <a:chOff x="4545365" y="1964914"/>
            <a:chExt cx="3701746" cy="4534080"/>
          </a:xfrm>
        </p:grpSpPr>
        <p:sp>
          <p:nvSpPr>
            <p:cNvPr id="36" name="圆角矩形 35"/>
            <p:cNvSpPr/>
            <p:nvPr/>
          </p:nvSpPr>
          <p:spPr>
            <a:xfrm>
              <a:off x="4545365" y="1964914"/>
              <a:ext cx="3701746" cy="4425128"/>
            </a:xfrm>
            <a:prstGeom prst="roundRect">
              <a:avLst>
                <a:gd name="adj" fmla="val 271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圆角矩形 44"/>
            <p:cNvSpPr/>
            <p:nvPr/>
          </p:nvSpPr>
          <p:spPr>
            <a:xfrm>
              <a:off x="4651724" y="3205720"/>
              <a:ext cx="3489029" cy="3083921"/>
            </a:xfrm>
            <a:prstGeom prst="roundRect">
              <a:avLst>
                <a:gd name="adj" fmla="val 236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 rot="5400000">
              <a:off x="4794427" y="3730380"/>
              <a:ext cx="3293273" cy="224395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缺乏优先处理顺序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缺乏目标计划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缺乏授权，凡事亲力亲为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员工缺乏训练，执行力较低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缺乏交流或交流不清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职责权限不清，工作内容重复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  <a:p>
              <a:pPr marL="342900" indent="-342900">
                <a:lnSpc>
                  <a:spcPct val="120000"/>
                </a:lnSpc>
                <a:buFont typeface="+mj-lt"/>
                <a:buAutoNum type="arabicPeriod"/>
              </a:pPr>
              <a:r>
                <a:rPr lang="zh-CN" alt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缺乏进度控制</a:t>
              </a:r>
              <a:endParaRPr lang="zh-CN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82641" y="1962482"/>
            <a:ext cx="800219" cy="24729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dirty="0" smtClean="0">
                <a:cs typeface="+mn-ea"/>
                <a:sym typeface="+mn-lt"/>
              </a:rPr>
              <a:t>人为因素</a:t>
            </a:r>
            <a:endParaRPr lang="zh-CN" altLang="en-US" sz="4000" dirty="0">
              <a:cs typeface="+mn-ea"/>
              <a:sym typeface="+mn-lt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8029105" y="1796225"/>
            <a:ext cx="800219" cy="24729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dirty="0" smtClean="0">
                <a:cs typeface="+mn-ea"/>
                <a:sym typeface="+mn-lt"/>
              </a:rPr>
              <a:t>管理因素</a:t>
            </a:r>
            <a:endParaRPr lang="zh-CN" altLang="en-US" sz="4000" dirty="0">
              <a:cs typeface="+mn-ea"/>
              <a:sym typeface="+mn-lt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399742" y="4060795"/>
            <a:ext cx="800219" cy="24729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000" dirty="0" smtClean="0">
                <a:cs typeface="+mn-ea"/>
                <a:sym typeface="+mn-lt"/>
              </a:rPr>
              <a:t>环境因素</a:t>
            </a:r>
            <a:endParaRPr lang="zh-CN" altLang="en-US" sz="40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PRING_PRESENTATION_TITLE" val="www.99ppt.com"/>
  <p:tag name="commondata" val="eyJoZGlkIjoiYTQ3YTc2YjBlNWRhYjQ0NTA0MDBkN2E0YWM4YTZjZGMifQ=="/>
</p:tagLst>
</file>

<file path=ppt/theme/theme1.xml><?xml version="1.0" encoding="utf-8"?>
<a:theme xmlns:a="http://schemas.openxmlformats.org/drawingml/2006/main" name="www.pptying.com">
  <a:themeElements>
    <a:clrScheme name="自定义 52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C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nbcuhex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1686</Words>
  <Application>WPS 演示</Application>
  <PresentationFormat>宽屏</PresentationFormat>
  <Paragraphs>358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9" baseType="lpstr">
      <vt:lpstr>Arial</vt:lpstr>
      <vt:lpstr>宋体</vt:lpstr>
      <vt:lpstr>Wingdings</vt:lpstr>
      <vt:lpstr>微软雅黑 Light</vt:lpstr>
      <vt:lpstr>微软雅黑</vt:lpstr>
      <vt:lpstr>Arial Unicode MS</vt:lpstr>
      <vt:lpstr>Calibri</vt:lpstr>
      <vt:lpstr>Times New Roman</vt:lpstr>
      <vt:lpstr>Meiryo</vt:lpstr>
      <vt:lpstr>Yu Gothic UI</vt:lpstr>
      <vt:lpstr>Arial Narrow</vt:lpstr>
      <vt:lpstr>Calibri Light</vt:lpstr>
      <vt:lpstr>www.pptying.com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19</cp:revision>
  <dcterms:created xsi:type="dcterms:W3CDTF">2015-05-05T08:02:00Z</dcterms:created>
  <dcterms:modified xsi:type="dcterms:W3CDTF">2024-04-05T05:56:19Z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B67990E28B3546219BE816EB66636F40_13</vt:lpwstr>
  </property>
  <property fmtid="{D5CDD505-2E9C-101B-9397-08002B2CF9AE}" pid="3" name="KSOProductBuildVer">
    <vt:lpwstr>2052-12.1.0.16417</vt:lpwstr>
  </property>
</Properties>
</file>