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11089978" r:id="rId3"/>
    <p:sldId id="316" r:id="rId4"/>
    <p:sldId id="11090054" r:id="rId6"/>
    <p:sldId id="11090055" r:id="rId7"/>
    <p:sldId id="306" r:id="rId8"/>
    <p:sldId id="310" r:id="rId9"/>
    <p:sldId id="277" r:id="rId10"/>
    <p:sldId id="300" r:id="rId11"/>
    <p:sldId id="11090085" r:id="rId12"/>
    <p:sldId id="304" r:id="rId13"/>
    <p:sldId id="278" r:id="rId14"/>
    <p:sldId id="280" r:id="rId15"/>
    <p:sldId id="305" r:id="rId16"/>
    <p:sldId id="282" r:id="rId17"/>
    <p:sldId id="281" r:id="rId18"/>
    <p:sldId id="318" r:id="rId19"/>
    <p:sldId id="11090086" r:id="rId20"/>
    <p:sldId id="290" r:id="rId21"/>
    <p:sldId id="307" r:id="rId22"/>
    <p:sldId id="11090087" r:id="rId23"/>
    <p:sldId id="287" r:id="rId24"/>
    <p:sldId id="286" r:id="rId25"/>
    <p:sldId id="319" r:id="rId26"/>
    <p:sldId id="320" r:id="rId27"/>
    <p:sldId id="321" r:id="rId28"/>
    <p:sldId id="11090103" r:id="rId29"/>
  </p:sldIdLst>
  <p:sldSz cx="12192000" cy="6858000"/>
  <p:notesSz cx="6858000" cy="9144000"/>
  <p:custDataLst>
    <p:tags r:id="rId3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76" autoAdjust="0"/>
    <p:restoredTop sz="96314" autoAdjust="0"/>
  </p:normalViewPr>
  <p:slideViewPr>
    <p:cSldViewPr snapToGrid="0" showGuides="1">
      <p:cViewPr varScale="1">
        <p:scale>
          <a:sx n="108" d="100"/>
          <a:sy n="108" d="100"/>
        </p:scale>
        <p:origin x="606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-4788"/>
    </p:cViewPr>
  </p:sorter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3" Type="http://schemas.openxmlformats.org/officeDocument/2006/relationships/tags" Target="tags/tag10.xml"/><Relationship Id="rId32" Type="http://schemas.openxmlformats.org/officeDocument/2006/relationships/tableStyles" Target="tableStyles.xml"/><Relationship Id="rId31" Type="http://schemas.openxmlformats.org/officeDocument/2006/relationships/viewProps" Target="viewProps.xml"/><Relationship Id="rId30" Type="http://schemas.openxmlformats.org/officeDocument/2006/relationships/presProps" Target="presProps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FFD9E1-20DE-44D3-9E47-1BA71966336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B6B093-A1AD-43E2-BA9A-28F460B18342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E81C92-FB04-4531-AA7B-867E9634CAD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E81C92-FB04-4531-AA7B-867E9634CAD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E81C92-FB04-4531-AA7B-867E9634CAD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E81C92-FB04-4531-AA7B-867E9634CAD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E81C92-FB04-4531-AA7B-867E9634CAD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E81C92-FB04-4531-AA7B-867E9634CAD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E81C92-FB04-4531-AA7B-867E9634CAD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E81C92-FB04-4531-AA7B-867E9634CAD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E81C92-FB04-4531-AA7B-867E9634CAD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E81C92-FB04-4531-AA7B-867E9634CAD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E81C92-FB04-4531-AA7B-867E9634CAD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E81C92-FB04-4531-AA7B-867E9634CAD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>
              <a:spcBef>
                <a:spcPct val="0"/>
              </a:spcBef>
            </a:pPr>
            <a:r>
              <a:rPr lang="zh-CN" altLang="en-US" dirty="0"/>
              <a:t>模板来自于 </a:t>
            </a:r>
            <a:r>
              <a:rPr lang="en-US" altLang="zh-CN" dirty="0"/>
              <a:t>https://www.pptying.com    【PPT</a:t>
            </a:r>
            <a:r>
              <a:rPr lang="zh-CN" altLang="en-US" dirty="0"/>
              <a:t>营</a:t>
            </a:r>
            <a:r>
              <a:rPr lang="en-US" altLang="zh-CN" dirty="0"/>
              <a:t>】</a:t>
            </a:r>
            <a:endParaRPr lang="zh-CN" altLang="en-US" dirty="0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E81C92-FB04-4531-AA7B-867E9634CAD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E81C92-FB04-4531-AA7B-867E9634CAD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E81C92-FB04-4531-AA7B-867E9634CAD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E81C92-FB04-4531-AA7B-867E9634CAD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E81C92-FB04-4531-AA7B-867E9634CAD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https://www.ypppt.com/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E81C92-FB04-4531-AA7B-867E9634CAD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E81C92-FB04-4531-AA7B-867E9634CAD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9" Type="http://schemas.openxmlformats.org/officeDocument/2006/relationships/image" Target="../media/image8.png"/><Relationship Id="rId8" Type="http://schemas.openxmlformats.org/officeDocument/2006/relationships/image" Target="../media/image7.png"/><Relationship Id="rId7" Type="http://schemas.openxmlformats.org/officeDocument/2006/relationships/image" Target="../media/image6.png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7" Type="http://schemas.openxmlformats.org/officeDocument/2006/relationships/image" Target="../media/image9.png"/><Relationship Id="rId6" Type="http://schemas.openxmlformats.org/officeDocument/2006/relationships/image" Target="../media/image8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>
            <a:off x="11001588" y="388359"/>
            <a:ext cx="880079" cy="731308"/>
          </a:xfrm>
          <a:prstGeom prst="rect">
            <a:avLst/>
          </a:prstGeom>
        </p:spPr>
      </p:pic>
      <p:grpSp>
        <p:nvGrpSpPr>
          <p:cNvPr id="23" name="组合 22"/>
          <p:cNvGrpSpPr/>
          <p:nvPr userDrawn="1"/>
        </p:nvGrpSpPr>
        <p:grpSpPr>
          <a:xfrm>
            <a:off x="1242029" y="1119667"/>
            <a:ext cx="9707942" cy="4620846"/>
            <a:chOff x="1129550" y="1119667"/>
            <a:chExt cx="9707942" cy="4620846"/>
          </a:xfrm>
        </p:grpSpPr>
        <p:pic>
          <p:nvPicPr>
            <p:cNvPr id="20" name="图片 19"/>
            <p:cNvPicPr>
              <a:picLocks noChangeAspect="1"/>
            </p:cNvPicPr>
            <p:nvPr userDrawn="1"/>
          </p:nvPicPr>
          <p:blipFill>
            <a:blip r:embed="rId4" cstate="email"/>
            <a:srcRect/>
            <a:stretch>
              <a:fillRect/>
            </a:stretch>
          </p:blipFill>
          <p:spPr>
            <a:xfrm>
              <a:off x="1129550" y="1119667"/>
              <a:ext cx="4171950" cy="4618665"/>
            </a:xfrm>
            <a:prstGeom prst="rect">
              <a:avLst/>
            </a:prstGeom>
          </p:spPr>
        </p:pic>
        <p:pic>
          <p:nvPicPr>
            <p:cNvPr id="21" name="图片 20"/>
            <p:cNvPicPr>
              <a:picLocks noChangeAspect="1"/>
            </p:cNvPicPr>
            <p:nvPr userDrawn="1"/>
          </p:nvPicPr>
          <p:blipFill>
            <a:blip r:embed="rId5" cstate="email"/>
            <a:srcRect/>
            <a:stretch>
              <a:fillRect/>
            </a:stretch>
          </p:blipFill>
          <p:spPr>
            <a:xfrm>
              <a:off x="7161680" y="1121848"/>
              <a:ext cx="3675812" cy="4618665"/>
            </a:xfrm>
            <a:prstGeom prst="rect">
              <a:avLst/>
            </a:prstGeom>
          </p:spPr>
        </p:pic>
        <p:pic>
          <p:nvPicPr>
            <p:cNvPr id="22" name="图片 21"/>
            <p:cNvPicPr>
              <a:picLocks noChangeAspect="1"/>
            </p:cNvPicPr>
            <p:nvPr userDrawn="1"/>
          </p:nvPicPr>
          <p:blipFill>
            <a:blip r:embed="rId6" cstate="email"/>
            <a:srcRect/>
            <a:stretch>
              <a:fillRect/>
            </a:stretch>
          </p:blipFill>
          <p:spPr>
            <a:xfrm>
              <a:off x="5296738" y="1119667"/>
              <a:ext cx="1865223" cy="4618665"/>
            </a:xfrm>
            <a:prstGeom prst="rect">
              <a:avLst/>
            </a:prstGeom>
          </p:spPr>
        </p:pic>
      </p:grpSp>
      <p:grpSp>
        <p:nvGrpSpPr>
          <p:cNvPr id="16" name="组合 15"/>
          <p:cNvGrpSpPr/>
          <p:nvPr userDrawn="1"/>
        </p:nvGrpSpPr>
        <p:grpSpPr>
          <a:xfrm>
            <a:off x="0" y="3922458"/>
            <a:ext cx="12192000" cy="2935542"/>
            <a:chOff x="0" y="3922458"/>
            <a:chExt cx="12192000" cy="2935542"/>
          </a:xfrm>
        </p:grpSpPr>
        <p:pic>
          <p:nvPicPr>
            <p:cNvPr id="13" name="图片 12"/>
            <p:cNvPicPr>
              <a:picLocks noChangeAspect="1"/>
            </p:cNvPicPr>
            <p:nvPr userDrawn="1"/>
          </p:nvPicPr>
          <p:blipFill>
            <a:blip r:embed="rId7" cstate="email"/>
            <a:srcRect/>
            <a:stretch>
              <a:fillRect/>
            </a:stretch>
          </p:blipFill>
          <p:spPr>
            <a:xfrm>
              <a:off x="0" y="3922458"/>
              <a:ext cx="4171950" cy="2935542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 userDrawn="1"/>
          </p:nvPicPr>
          <p:blipFill>
            <a:blip r:embed="rId8" cstate="email"/>
            <a:srcRect/>
            <a:stretch>
              <a:fillRect/>
            </a:stretch>
          </p:blipFill>
          <p:spPr>
            <a:xfrm>
              <a:off x="9216840" y="3922458"/>
              <a:ext cx="2975160" cy="2935542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 userDrawn="1"/>
          </p:nvPicPr>
          <p:blipFill>
            <a:blip r:embed="rId9" cstate="email"/>
            <a:srcRect/>
            <a:stretch>
              <a:fillRect/>
            </a:stretch>
          </p:blipFill>
          <p:spPr>
            <a:xfrm>
              <a:off x="4171950" y="5638800"/>
              <a:ext cx="5044890" cy="1219200"/>
            </a:xfrm>
            <a:prstGeom prst="rect">
              <a:avLst/>
            </a:prstGeom>
          </p:spPr>
        </p:pic>
      </p:grp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418AF59-E369-4894-AFC0-E8D5CBD3504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11D4B0-5927-46E6-9892-8F83AC7DE5F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418AF59-E369-4894-AFC0-E8D5CBD3504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11D4B0-5927-46E6-9892-8F83AC7DE5F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8" name="组合 7"/>
          <p:cNvGrpSpPr/>
          <p:nvPr userDrawn="1"/>
        </p:nvGrpSpPr>
        <p:grpSpPr>
          <a:xfrm>
            <a:off x="1242029" y="1119667"/>
            <a:ext cx="9707942" cy="4620846"/>
            <a:chOff x="1129550" y="1119667"/>
            <a:chExt cx="9707942" cy="4620846"/>
          </a:xfrm>
        </p:grpSpPr>
        <p:pic>
          <p:nvPicPr>
            <p:cNvPr id="9" name="图片 8"/>
            <p:cNvPicPr>
              <a:picLocks noChangeAspect="1"/>
            </p:cNvPicPr>
            <p:nvPr userDrawn="1"/>
          </p:nvPicPr>
          <p:blipFill>
            <a:blip r:embed="rId3" cstate="email"/>
            <a:srcRect/>
            <a:stretch>
              <a:fillRect/>
            </a:stretch>
          </p:blipFill>
          <p:spPr>
            <a:xfrm>
              <a:off x="1129550" y="1119667"/>
              <a:ext cx="4171950" cy="4618665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 userDrawn="1"/>
          </p:nvPicPr>
          <p:blipFill>
            <a:blip r:embed="rId4" cstate="email"/>
            <a:srcRect/>
            <a:stretch>
              <a:fillRect/>
            </a:stretch>
          </p:blipFill>
          <p:spPr>
            <a:xfrm>
              <a:off x="7161680" y="1121848"/>
              <a:ext cx="3675812" cy="4618665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 userDrawn="1"/>
          </p:nvPicPr>
          <p:blipFill>
            <a:blip r:embed="rId5" cstate="email"/>
            <a:srcRect/>
            <a:stretch>
              <a:fillRect/>
            </a:stretch>
          </p:blipFill>
          <p:spPr>
            <a:xfrm>
              <a:off x="5296738" y="1119667"/>
              <a:ext cx="1865223" cy="4618665"/>
            </a:xfrm>
            <a:prstGeom prst="rect">
              <a:avLst/>
            </a:prstGeom>
          </p:spPr>
        </p:pic>
      </p:grp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6" cstate="email"/>
          <a:srcRect/>
          <a:stretch>
            <a:fillRect/>
          </a:stretch>
        </p:blipFill>
        <p:spPr>
          <a:xfrm>
            <a:off x="-3360" y="5638800"/>
            <a:ext cx="12195360" cy="121920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7" cstate="email"/>
          <a:srcRect/>
          <a:stretch>
            <a:fillRect/>
          </a:stretch>
        </p:blipFill>
        <p:spPr>
          <a:xfrm>
            <a:off x="-3360" y="4241159"/>
            <a:ext cx="3719017" cy="2616841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418AF59-E369-4894-AFC0-E8D5CBD35048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11D4B0-5927-46E6-9892-8F83AC7DE5F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418AF59-E369-4894-AFC0-E8D5CBD35048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11D4B0-5927-46E6-9892-8F83AC7DE5F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1" name="组合 10"/>
          <p:cNvGrpSpPr/>
          <p:nvPr userDrawn="1"/>
        </p:nvGrpSpPr>
        <p:grpSpPr>
          <a:xfrm>
            <a:off x="0" y="3922458"/>
            <a:ext cx="12192000" cy="2935542"/>
            <a:chOff x="0" y="3922458"/>
            <a:chExt cx="12192000" cy="2935542"/>
          </a:xfrm>
        </p:grpSpPr>
        <p:pic>
          <p:nvPicPr>
            <p:cNvPr id="12" name="图片 11"/>
            <p:cNvPicPr>
              <a:picLocks noChangeAspect="1"/>
            </p:cNvPicPr>
            <p:nvPr userDrawn="1"/>
          </p:nvPicPr>
          <p:blipFill>
            <a:blip r:embed="rId3" cstate="email"/>
            <a:srcRect/>
            <a:stretch>
              <a:fillRect/>
            </a:stretch>
          </p:blipFill>
          <p:spPr>
            <a:xfrm>
              <a:off x="0" y="3922458"/>
              <a:ext cx="4171950" cy="2935542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 userDrawn="1"/>
          </p:nvPicPr>
          <p:blipFill>
            <a:blip r:embed="rId4" cstate="email"/>
            <a:srcRect/>
            <a:stretch>
              <a:fillRect/>
            </a:stretch>
          </p:blipFill>
          <p:spPr>
            <a:xfrm>
              <a:off x="9216840" y="3922458"/>
              <a:ext cx="2975160" cy="2935542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 userDrawn="1"/>
          </p:nvPicPr>
          <p:blipFill>
            <a:blip r:embed="rId5" cstate="email"/>
            <a:srcRect/>
            <a:stretch>
              <a:fillRect/>
            </a:stretch>
          </p:blipFill>
          <p:spPr>
            <a:xfrm>
              <a:off x="4171950" y="5638800"/>
              <a:ext cx="5044890" cy="1219200"/>
            </a:xfrm>
            <a:prstGeom prst="rect">
              <a:avLst/>
            </a:prstGeom>
          </p:spPr>
        </p:pic>
      </p:grpSp>
      <p:sp>
        <p:nvSpPr>
          <p:cNvPr id="10" name="矩形: 圆角 9"/>
          <p:cNvSpPr/>
          <p:nvPr userDrawn="1"/>
        </p:nvSpPr>
        <p:spPr>
          <a:xfrm>
            <a:off x="381529" y="357931"/>
            <a:ext cx="11428942" cy="6142138"/>
          </a:xfrm>
          <a:prstGeom prst="roundRect">
            <a:avLst>
              <a:gd name="adj" fmla="val 473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418AF59-E369-4894-AFC0-E8D5CBD35048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11D4B0-5927-46E6-9892-8F83AC7DE5F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418AF59-E369-4894-AFC0-E8D5CBD35048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11D4B0-5927-46E6-9892-8F83AC7DE5F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image" Target="file:///D:\qq&#25991;&#20214;\712321467\Image\C2C\Image2\%7b75232B38-A165-1FB7-499C-2E1C792CACB5%7d.png" TargetMode="External"/><Relationship Id="rId12" Type="http://schemas.openxmlformats.org/officeDocument/2006/relationships/image" Target="../media/image11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073743875" descr="学科网 zxxk.com"/>
          <p:cNvPicPr>
            <a:picLocks noChangeAspect="1"/>
          </p:cNvPicPr>
          <p:nvPr/>
        </p:nvPicPr>
        <p:blipFill>
          <a:blip r:embed="rId12" r:link="rId13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16.png"/><Relationship Id="rId2" Type="http://schemas.openxmlformats.org/officeDocument/2006/relationships/tags" Target="../tags/tag8.xml"/><Relationship Id="rId1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1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16.png"/><Relationship Id="rId2" Type="http://schemas.openxmlformats.org/officeDocument/2006/relationships/tags" Target="../tags/tag9.xml"/><Relationship Id="rId1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0.png"/></Relationships>
</file>

<file path=ppt/slides/_rels/slide2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0.xml"/><Relationship Id="rId3" Type="http://schemas.openxmlformats.org/officeDocument/2006/relationships/slideLayout" Target="../slideLayouts/slideLayout7.xml"/><Relationship Id="rId2" Type="http://schemas.openxmlformats.org/officeDocument/2006/relationships/hyperlink" Target="https://www.pptying.com" TargetMode="External"/><Relationship Id="rId1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16.png"/><Relationship Id="rId2" Type="http://schemas.openxmlformats.org/officeDocument/2006/relationships/tags" Target="../tags/tag5.xml"/><Relationship Id="rId1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16.png"/><Relationship Id="rId2" Type="http://schemas.openxmlformats.org/officeDocument/2006/relationships/tags" Target="../tags/tag7.xml"/><Relationship Id="rId1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2423884" y="4250779"/>
            <a:ext cx="7350051" cy="461665"/>
            <a:chOff x="2119366" y="4266008"/>
            <a:chExt cx="7953268" cy="461665"/>
          </a:xfrm>
        </p:grpSpPr>
        <p:sp>
          <p:nvSpPr>
            <p:cNvPr id="3" name="矩形 2"/>
            <p:cNvSpPr/>
            <p:nvPr/>
          </p:nvSpPr>
          <p:spPr>
            <a:xfrm>
              <a:off x="2119366" y="4280522"/>
              <a:ext cx="7953268" cy="39995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latin typeface="思源黑体 CN Regular" panose="020B0500000000000000" pitchFamily="34" charset="-122"/>
                <a:ea typeface="思源黑体 CN Regular" panose="020B0500000000000000" pitchFamily="34" charset="-122"/>
                <a:sym typeface="思源黑体 CN Regular" panose="020B0500000000000000" pitchFamily="34" charset="-122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2601023" y="4266008"/>
              <a:ext cx="6989952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t">
              <a:spAutoFit/>
            </a:bodyPr>
            <a:lstStyle/>
            <a:p>
              <a:pPr algn="dist"/>
              <a:r>
                <a:rPr lang="en-US" altLang="zh-CN" sz="2400">
                  <a:solidFill>
                    <a:schemeClr val="bg1"/>
                  </a:solidFill>
                  <a:latin typeface="思源黑体 CN Regular" panose="020B0500000000000000" pitchFamily="34" charset="-122"/>
                  <a:ea typeface="思源黑体 CN Regular" panose="020B0500000000000000" pitchFamily="34" charset="-122"/>
                  <a:cs typeface="印品灵秀体（非商用）" panose="02000000000000000000" charset="-122"/>
                  <a:sym typeface="思源黑体 CN Regular" panose="020B0500000000000000" pitchFamily="34" charset="-122"/>
                </a:rPr>
                <a:t>20XX</a:t>
              </a:r>
              <a:r>
                <a:rPr lang="zh-CN" altLang="en-US" sz="2400">
                  <a:solidFill>
                    <a:schemeClr val="bg1"/>
                  </a:solidFill>
                  <a:latin typeface="思源黑体 CN Regular" panose="020B0500000000000000" pitchFamily="34" charset="-122"/>
                  <a:ea typeface="思源黑体 CN Regular" panose="020B0500000000000000" pitchFamily="34" charset="-122"/>
                  <a:cs typeface="印品灵秀体（非商用）" panose="02000000000000000000" charset="-122"/>
                  <a:sym typeface="思源黑体 CN Regular" panose="020B0500000000000000" pitchFamily="34" charset="-122"/>
                </a:rPr>
                <a:t>年秋季开学季初三毕业班开学第一课</a:t>
              </a:r>
              <a:endParaRPr lang="zh-CN" altLang="en-US" sz="2400">
                <a:solidFill>
                  <a:schemeClr val="bg1"/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cs typeface="印品灵秀体（非商用）" panose="02000000000000000000" charset="-122"/>
                <a:sym typeface="思源黑体 CN Regular" panose="020B0500000000000000" pitchFamily="34" charset="-122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4119313" y="4968570"/>
            <a:ext cx="4015008" cy="338554"/>
            <a:chOff x="4428712" y="3887967"/>
            <a:chExt cx="4015008" cy="338554"/>
          </a:xfrm>
        </p:grpSpPr>
        <p:sp>
          <p:nvSpPr>
            <p:cNvPr id="17" name="矩形 16"/>
            <p:cNvSpPr/>
            <p:nvPr/>
          </p:nvSpPr>
          <p:spPr>
            <a:xfrm>
              <a:off x="4428712" y="3887967"/>
              <a:ext cx="1789430" cy="3371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 algn="ctr" defTabSz="1219200">
                <a:buFont typeface="Wingdings" panose="05000000000000000000" pitchFamily="2" charset="2"/>
                <a:buChar char="l"/>
              </a:pPr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Regular" panose="020B0500000000000000" pitchFamily="34" charset="-122"/>
                  <a:ea typeface="思源黑体 CN Regular" panose="020B0500000000000000" pitchFamily="34" charset="-122"/>
                  <a:cs typeface="+mn-ea"/>
                  <a:sym typeface="思源黑体 CN Regular" panose="020B0500000000000000" pitchFamily="34" charset="-122"/>
                </a:rPr>
                <a:t>主讲人</a:t>
              </a:r>
              <a:r>
                <a:rPr lang="zh-CN" altLang="en-US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Regular" panose="020B0500000000000000" pitchFamily="34" charset="-122"/>
                  <a:ea typeface="思源黑体 CN Regular" panose="020B0500000000000000" pitchFamily="34" charset="-122"/>
                  <a:cs typeface="+mn-ea"/>
                  <a:sym typeface="思源黑体 CN Regular" panose="020B0500000000000000" pitchFamily="34" charset="-122"/>
                </a:rPr>
                <a:t>：</a:t>
              </a:r>
              <a:r>
                <a:rPr lang="en-US" altLang="zh-CN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Regular" panose="020B0500000000000000" pitchFamily="34" charset="-122"/>
                  <a:ea typeface="思源黑体 CN Regular" panose="020B0500000000000000" pitchFamily="34" charset="-122"/>
                  <a:cs typeface="+mn-ea"/>
                  <a:sym typeface="思源黑体 CN Regular" panose="020B0500000000000000" pitchFamily="34" charset="-122"/>
                </a:rPr>
                <a:t>PPT</a:t>
              </a:r>
              <a:r>
                <a:rPr lang="zh-CN" altLang="en-US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Regular" panose="020B0500000000000000" pitchFamily="34" charset="-122"/>
                  <a:ea typeface="思源黑体 CN Regular" panose="020B0500000000000000" pitchFamily="34" charset="-122"/>
                  <a:cs typeface="+mn-ea"/>
                  <a:sym typeface="思源黑体 CN Regular" panose="020B0500000000000000" pitchFamily="34" charset="-122"/>
                </a:rPr>
                <a:t>营</a:t>
              </a:r>
              <a:endParaRPr lang="zh-CN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ea"/>
                <a:sym typeface="思源黑体 CN Regular" panose="020B0500000000000000" pitchFamily="34" charset="-122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6893296" y="3887967"/>
              <a:ext cx="155042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 algn="ctr" defTabSz="1219200">
                <a:buFont typeface="Wingdings" panose="05000000000000000000" pitchFamily="2" charset="2"/>
                <a:buChar char="l"/>
              </a:pPr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Regular" panose="020B0500000000000000" pitchFamily="34" charset="-122"/>
                  <a:ea typeface="思源黑体 CN Regular" panose="020B0500000000000000" pitchFamily="34" charset="-122"/>
                  <a:cs typeface="+mn-ea"/>
                  <a:sym typeface="思源黑体 CN Regular" panose="020B0500000000000000" pitchFamily="34" charset="-122"/>
                </a:rPr>
                <a:t>时间：</a:t>
              </a:r>
              <a:r>
                <a:rPr lang="en-US" altLang="zh-CN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Regular" panose="020B0500000000000000" pitchFamily="34" charset="-122"/>
                  <a:ea typeface="思源黑体 CN Regular" panose="020B0500000000000000" pitchFamily="34" charset="-122"/>
                  <a:cs typeface="+mn-ea"/>
                  <a:sym typeface="思源黑体 CN Regular" panose="020B0500000000000000" pitchFamily="34" charset="-122"/>
                </a:rPr>
                <a:t>20XX</a:t>
              </a:r>
              <a:endPara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ea"/>
                <a:sym typeface="思源黑体 CN Regular" panose="020B0500000000000000" pitchFamily="34" charset="-122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5375933" y="2479082"/>
            <a:ext cx="4571893" cy="1482887"/>
            <a:chOff x="5939572" y="2313843"/>
            <a:chExt cx="4571893" cy="1482887"/>
          </a:xfrm>
        </p:grpSpPr>
        <p:sp>
          <p:nvSpPr>
            <p:cNvPr id="15362" name="文本框 3"/>
            <p:cNvSpPr txBox="1">
              <a:spLocks noChangeArrowheads="1"/>
            </p:cNvSpPr>
            <p:nvPr/>
          </p:nvSpPr>
          <p:spPr bwMode="auto">
            <a:xfrm>
              <a:off x="5939572" y="2313843"/>
              <a:ext cx="4571893" cy="110799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vert="horz" wrap="square">
              <a:spAutoFit/>
            </a:bodyPr>
            <a:lstStyle/>
            <a:p>
              <a:pPr algn="dist"/>
              <a:r>
                <a:rPr lang="zh-CN" altLang="en-US" sz="6600">
                  <a:ln w="22225" cmpd="sng">
                    <a:noFill/>
                    <a:prstDash val="solid"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outerShdw dir="2700000" algn="tl" rotWithShape="0">
                      <a:srgbClr val="4788F1">
                        <a:alpha val="40000"/>
                      </a:srgbClr>
                    </a:outerShdw>
                  </a:effectLst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思源黑体 CN Regular" panose="020B0500000000000000" pitchFamily="34" charset="-122"/>
                </a:rPr>
                <a:t>开学第一课</a:t>
              </a:r>
              <a:endParaRPr lang="zh-CN" altLang="en-US" sz="7200">
                <a:ln w="2222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dir="2700000" algn="tl" rotWithShape="0">
                    <a:srgbClr val="4788F1">
                      <a:alpha val="40000"/>
                    </a:srgbClr>
                  </a:outerShdw>
                </a:effectLst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思源黑体 CN Regular" panose="020B0500000000000000" pitchFamily="34" charset="-122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6012317" y="3335065"/>
              <a:ext cx="423817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400">
                  <a:ln w="31750"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Regular" panose="020B0500000000000000" pitchFamily="34" charset="-122"/>
                  <a:ea typeface="思源黑体 CN Regular" panose="020B0500000000000000" pitchFamily="34" charset="-122"/>
                  <a:cs typeface="+mn-ea"/>
                  <a:sym typeface="思源黑体 CN Regular" panose="020B0500000000000000" pitchFamily="34" charset="-122"/>
                </a:rPr>
                <a:t>养成好习惯</a:t>
              </a:r>
              <a:r>
                <a:rPr lang="en-US" altLang="zh-CN" sz="2400">
                  <a:ln w="31750"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Regular" panose="020B0500000000000000" pitchFamily="34" charset="-122"/>
                  <a:ea typeface="思源黑体 CN Regular" panose="020B0500000000000000" pitchFamily="34" charset="-122"/>
                  <a:cs typeface="+mn-ea"/>
                  <a:sym typeface="思源黑体 CN Regular" panose="020B0500000000000000" pitchFamily="34" charset="-122"/>
                </a:rPr>
                <a:t>•</a:t>
              </a:r>
              <a:r>
                <a:rPr lang="zh-CN" altLang="en-US" sz="2400">
                  <a:ln w="31750"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Regular" panose="020B0500000000000000" pitchFamily="34" charset="-122"/>
                  <a:ea typeface="思源黑体 CN Regular" panose="020B0500000000000000" pitchFamily="34" charset="-122"/>
                  <a:cs typeface="+mn-ea"/>
                  <a:sym typeface="思源黑体 CN Regular" panose="020B0500000000000000" pitchFamily="34" charset="-122"/>
                </a:rPr>
                <a:t>迎接新学期</a:t>
              </a:r>
              <a:endParaRPr sz="2400">
                <a:ln w="31750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ea"/>
                <a:sym typeface="思源黑体 CN Regular" panose="020B0500000000000000" pitchFamily="34" charset="-122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2404588" y="1808140"/>
            <a:ext cx="7344234" cy="398610"/>
            <a:chOff x="3377756" y="4670825"/>
            <a:chExt cx="5048696" cy="398610"/>
          </a:xfrm>
          <a:solidFill>
            <a:schemeClr val="accent1"/>
          </a:solidFill>
        </p:grpSpPr>
        <p:sp>
          <p:nvSpPr>
            <p:cNvPr id="14" name="文本框 13"/>
            <p:cNvSpPr txBox="1"/>
            <p:nvPr/>
          </p:nvSpPr>
          <p:spPr>
            <a:xfrm>
              <a:off x="3377756" y="4670825"/>
              <a:ext cx="1092710" cy="387350"/>
            </a:xfrm>
            <a:prstGeom prst="roundRect">
              <a:avLst>
                <a:gd name="adj" fmla="val 0"/>
              </a:avLst>
            </a:prstGeom>
            <a:grpFill/>
          </p:spPr>
          <p:txBody>
            <a:bodyPr wrap="square" bIns="36195" rtlCol="0" anchor="ctr" anchorCtr="0">
              <a:noAutofit/>
            </a:bodyPr>
            <a:lstStyle/>
            <a:p>
              <a:pPr lvl="0" algn="ctr">
                <a:buClrTx/>
                <a:buSzTx/>
                <a:buFontTx/>
              </a:pPr>
              <a:r>
                <a:rPr lang="zh-CN" altLang="en-US" sz="2000">
                  <a:ln w="12700">
                    <a:noFill/>
                  </a:ln>
                  <a:solidFill>
                    <a:schemeClr val="bg1"/>
                  </a:solidFill>
                  <a:effectLst/>
                  <a:latin typeface="思源黑体 CN Regular" panose="020B0500000000000000" pitchFamily="34" charset="-122"/>
                  <a:ea typeface="思源黑体 CN Regular" panose="020B0500000000000000" pitchFamily="34" charset="-122"/>
                  <a:cs typeface="+mn-ea"/>
                  <a:sym typeface="思源黑体 CN Regular" panose="020B0500000000000000" pitchFamily="34" charset="-122"/>
                </a:rPr>
                <a:t>新的学期</a:t>
              </a:r>
              <a:endParaRPr lang="en-US" altLang="zh-CN" sz="2000">
                <a:ln w="12700">
                  <a:noFill/>
                </a:ln>
                <a:solidFill>
                  <a:schemeClr val="bg1"/>
                </a:solidFill>
                <a:effectLst/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ea"/>
                <a:sym typeface="思源黑体 CN Regular" panose="020B0500000000000000" pitchFamily="34" charset="-122"/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4731431" y="4670825"/>
              <a:ext cx="1092268" cy="387350"/>
            </a:xfrm>
            <a:prstGeom prst="roundRect">
              <a:avLst>
                <a:gd name="adj" fmla="val 0"/>
              </a:avLst>
            </a:prstGeom>
            <a:grpFill/>
          </p:spPr>
          <p:txBody>
            <a:bodyPr wrap="square" bIns="36195" rtlCol="0" anchor="ctr" anchorCtr="0">
              <a:noAutofit/>
            </a:bodyPr>
            <a:lstStyle/>
            <a:p>
              <a:pPr lvl="0" algn="ctr">
                <a:buClrTx/>
                <a:buSzTx/>
                <a:buFontTx/>
              </a:pPr>
              <a:r>
                <a:rPr lang="zh-CN" altLang="en-US" sz="2000">
                  <a:ln w="12700">
                    <a:noFill/>
                  </a:ln>
                  <a:solidFill>
                    <a:schemeClr val="bg1"/>
                  </a:solidFill>
                  <a:effectLst/>
                  <a:latin typeface="思源黑体 CN Regular" panose="020B0500000000000000" pitchFamily="34" charset="-122"/>
                  <a:ea typeface="思源黑体 CN Regular" panose="020B0500000000000000" pitchFamily="34" charset="-122"/>
                  <a:cs typeface="+mn-ea"/>
                  <a:sym typeface="思源黑体 CN Regular" panose="020B0500000000000000" pitchFamily="34" charset="-122"/>
                </a:rPr>
                <a:t>新的开始</a:t>
              </a:r>
              <a:endParaRPr lang="en-US" altLang="zh-CN" sz="2000">
                <a:ln w="12700">
                  <a:noFill/>
                </a:ln>
                <a:solidFill>
                  <a:schemeClr val="bg1"/>
                </a:solidFill>
                <a:effectLst/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ea"/>
                <a:sym typeface="思源黑体 CN Regular" panose="020B0500000000000000" pitchFamily="34" charset="-122"/>
              </a:endParaRP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6032807" y="4670825"/>
              <a:ext cx="1092268" cy="387350"/>
            </a:xfrm>
            <a:prstGeom prst="roundRect">
              <a:avLst>
                <a:gd name="adj" fmla="val 0"/>
              </a:avLst>
            </a:prstGeom>
            <a:grpFill/>
          </p:spPr>
          <p:txBody>
            <a:bodyPr wrap="square" bIns="36195" rtlCol="0" anchor="ctr" anchorCtr="0">
              <a:noAutofit/>
            </a:bodyPr>
            <a:lstStyle/>
            <a:p>
              <a:pPr lvl="0" algn="ctr">
                <a:buClrTx/>
                <a:buSzTx/>
                <a:buFontTx/>
              </a:pPr>
              <a:r>
                <a:rPr lang="zh-CN" altLang="en-US" sz="2000">
                  <a:ln w="12700">
                    <a:noFill/>
                  </a:ln>
                  <a:solidFill>
                    <a:schemeClr val="bg1"/>
                  </a:solidFill>
                  <a:effectLst/>
                  <a:latin typeface="思源黑体 CN Regular" panose="020B0500000000000000" pitchFamily="34" charset="-122"/>
                  <a:ea typeface="思源黑体 CN Regular" panose="020B0500000000000000" pitchFamily="34" charset="-122"/>
                  <a:cs typeface="+mn-ea"/>
                  <a:sym typeface="思源黑体 CN Regular" panose="020B0500000000000000" pitchFamily="34" charset="-122"/>
                </a:rPr>
                <a:t>新的梦想</a:t>
              </a:r>
              <a:endParaRPr lang="en-US" altLang="zh-CN" sz="2000">
                <a:ln w="12700">
                  <a:noFill/>
                </a:ln>
                <a:solidFill>
                  <a:schemeClr val="bg1"/>
                </a:solidFill>
                <a:effectLst/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ea"/>
                <a:sym typeface="思源黑体 CN Regular" panose="020B0500000000000000" pitchFamily="34" charset="-122"/>
              </a:endParaRP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7334184" y="4682085"/>
              <a:ext cx="1092268" cy="387350"/>
            </a:xfrm>
            <a:prstGeom prst="roundRect">
              <a:avLst>
                <a:gd name="adj" fmla="val 0"/>
              </a:avLst>
            </a:prstGeom>
            <a:grpFill/>
          </p:spPr>
          <p:txBody>
            <a:bodyPr wrap="square" bIns="36195" rtlCol="0" anchor="ctr" anchorCtr="0">
              <a:noAutofit/>
            </a:bodyPr>
            <a:lstStyle/>
            <a:p>
              <a:pPr lvl="0" algn="ctr">
                <a:buClrTx/>
                <a:buSzTx/>
                <a:buFontTx/>
              </a:pPr>
              <a:r>
                <a:rPr lang="zh-CN" altLang="en-US" sz="2000">
                  <a:ln w="12700">
                    <a:noFill/>
                  </a:ln>
                  <a:solidFill>
                    <a:schemeClr val="bg1"/>
                  </a:solidFill>
                  <a:effectLst/>
                  <a:latin typeface="思源黑体 CN Regular" panose="020B0500000000000000" pitchFamily="34" charset="-122"/>
                  <a:ea typeface="思源黑体 CN Regular" panose="020B0500000000000000" pitchFamily="34" charset="-122"/>
                  <a:cs typeface="+mn-ea"/>
                  <a:sym typeface="思源黑体 CN Regular" panose="020B0500000000000000" pitchFamily="34" charset="-122"/>
                </a:rPr>
                <a:t>新的收获</a:t>
              </a:r>
              <a:endParaRPr lang="en-US" altLang="zh-CN" sz="2000">
                <a:ln w="12700">
                  <a:noFill/>
                </a:ln>
                <a:solidFill>
                  <a:schemeClr val="bg1"/>
                </a:solidFill>
                <a:effectLst/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ea"/>
                <a:sym typeface="思源黑体 CN Regular" panose="020B0500000000000000" pitchFamily="34" charset="-122"/>
              </a:endParaRP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2404588" y="2388731"/>
            <a:ext cx="3134191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1500">
                <a:solidFill>
                  <a:schemeClr val="accent2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思源黑体 CN Regular" panose="020B0500000000000000" pitchFamily="34" charset="-122"/>
              </a:rPr>
              <a:t>初三</a:t>
            </a:r>
            <a:endParaRPr lang="zh-CN" altLang="en-US" sz="11500">
              <a:solidFill>
                <a:schemeClr val="accent2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  <a:sym typeface="思源黑体 CN Regular" panose="020B05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: 圆角 7"/>
          <p:cNvSpPr/>
          <p:nvPr/>
        </p:nvSpPr>
        <p:spPr>
          <a:xfrm>
            <a:off x="1982560" y="2165215"/>
            <a:ext cx="3311343" cy="963388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zh-CN" altLang="en-US" sz="2800" spc="200">
                <a:solidFill>
                  <a:schemeClr val="bg1"/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sym typeface="思源黑体 CN Regular" panose="020B0500000000000000" pitchFamily="34" charset="-122"/>
              </a:rPr>
              <a:t>要有目标</a:t>
            </a:r>
            <a:endParaRPr lang="zh-CN" altLang="en-US" sz="2800" spc="200">
              <a:solidFill>
                <a:schemeClr val="bg1"/>
              </a:solidFill>
              <a:latin typeface="思源黑体 CN Regular" panose="020B0500000000000000" pitchFamily="34" charset="-122"/>
              <a:ea typeface="思源黑体 CN Regular" panose="020B0500000000000000" pitchFamily="34" charset="-122"/>
              <a:sym typeface="思源黑体 CN Regular" panose="020B0500000000000000" pitchFamily="34" charset="-122"/>
            </a:endParaRPr>
          </a:p>
        </p:txBody>
      </p:sp>
      <p:sp>
        <p:nvSpPr>
          <p:cNvPr id="10" name="矩形: 圆角 9"/>
          <p:cNvSpPr/>
          <p:nvPr/>
        </p:nvSpPr>
        <p:spPr>
          <a:xfrm>
            <a:off x="1829639" y="3412670"/>
            <a:ext cx="4320000" cy="67763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accent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zh-CN" altLang="en-US" sz="2400" spc="2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sym typeface="思源黑体 CN Regular" panose="020B0500000000000000" pitchFamily="34" charset="-122"/>
              </a:rPr>
              <a:t>人的潜能是无限的</a:t>
            </a:r>
            <a:endParaRPr lang="zh-CN" altLang="en-US" sz="2400" spc="200" dirty="0">
              <a:solidFill>
                <a:schemeClr val="tx1">
                  <a:lumMod val="75000"/>
                  <a:lumOff val="25000"/>
                </a:schemeClr>
              </a:solidFill>
              <a:latin typeface="思源黑体 CN Regular" panose="020B0500000000000000" pitchFamily="34" charset="-122"/>
              <a:ea typeface="思源黑体 CN Regular" panose="020B0500000000000000" pitchFamily="34" charset="-122"/>
              <a:sym typeface="思源黑体 CN Regular" panose="020B0500000000000000" pitchFamily="34" charset="-122"/>
            </a:endParaRPr>
          </a:p>
        </p:txBody>
      </p:sp>
      <p:sp>
        <p:nvSpPr>
          <p:cNvPr id="14" name="矩形: 圆角 13"/>
          <p:cNvSpPr/>
          <p:nvPr/>
        </p:nvSpPr>
        <p:spPr>
          <a:xfrm>
            <a:off x="1829639" y="4339315"/>
            <a:ext cx="4320000" cy="67763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accent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zh-CN" altLang="en-US" sz="2400" spc="200">
                <a:solidFill>
                  <a:schemeClr val="tx1">
                    <a:lumMod val="75000"/>
                    <a:lumOff val="2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sym typeface="思源黑体 CN Regular" panose="020B0500000000000000" pitchFamily="34" charset="-122"/>
              </a:rPr>
              <a:t>你有多大目标</a:t>
            </a:r>
            <a:endParaRPr lang="zh-CN" altLang="en-US" sz="2400" spc="200">
              <a:solidFill>
                <a:schemeClr val="tx1">
                  <a:lumMod val="75000"/>
                  <a:lumOff val="25000"/>
                </a:schemeClr>
              </a:solidFill>
              <a:latin typeface="思源黑体 CN Regular" panose="020B0500000000000000" pitchFamily="34" charset="-122"/>
              <a:ea typeface="思源黑体 CN Regular" panose="020B0500000000000000" pitchFamily="34" charset="-122"/>
              <a:sym typeface="思源黑体 CN Regular" panose="020B0500000000000000" pitchFamily="34" charset="-122"/>
            </a:endParaRPr>
          </a:p>
        </p:txBody>
      </p:sp>
      <p:sp>
        <p:nvSpPr>
          <p:cNvPr id="16" name="矩形: 圆角 15"/>
          <p:cNvSpPr/>
          <p:nvPr/>
        </p:nvSpPr>
        <p:spPr>
          <a:xfrm>
            <a:off x="1829639" y="5265960"/>
            <a:ext cx="4320000" cy="67763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accent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zh-CN" altLang="en-US" sz="2400" spc="200">
                <a:solidFill>
                  <a:schemeClr val="tx1">
                    <a:lumMod val="75000"/>
                    <a:lumOff val="2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sym typeface="思源黑体 CN Regular" panose="020B0500000000000000" pitchFamily="34" charset="-122"/>
              </a:rPr>
              <a:t>就会有多大收获！</a:t>
            </a:r>
            <a:endParaRPr lang="zh-CN" altLang="en-US" sz="2400" spc="200">
              <a:solidFill>
                <a:schemeClr val="tx1">
                  <a:lumMod val="75000"/>
                  <a:lumOff val="25000"/>
                </a:schemeClr>
              </a:solidFill>
              <a:latin typeface="思源黑体 CN Regular" panose="020B0500000000000000" pitchFamily="34" charset="-122"/>
              <a:ea typeface="思源黑体 CN Regular" panose="020B0500000000000000" pitchFamily="34" charset="-122"/>
              <a:sym typeface="思源黑体 CN Regular" panose="020B0500000000000000" pitchFamily="34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6567900" y="1290998"/>
            <a:ext cx="4876800" cy="4876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4" grpId="0" animBg="1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: 圆角 7"/>
          <p:cNvSpPr/>
          <p:nvPr/>
        </p:nvSpPr>
        <p:spPr>
          <a:xfrm>
            <a:off x="5801525" y="2057638"/>
            <a:ext cx="3311343" cy="963388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zh-CN" altLang="en-US" sz="2800" spc="200">
                <a:solidFill>
                  <a:schemeClr val="bg1"/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sym typeface="思源黑体 CN Regular" panose="020B0500000000000000" pitchFamily="34" charset="-122"/>
              </a:rPr>
              <a:t>要行动</a:t>
            </a:r>
            <a:endParaRPr lang="zh-CN" altLang="en-US" sz="2800" spc="200">
              <a:solidFill>
                <a:schemeClr val="bg1"/>
              </a:solidFill>
              <a:latin typeface="思源黑体 CN Regular" panose="020B0500000000000000" pitchFamily="34" charset="-122"/>
              <a:ea typeface="思源黑体 CN Regular" panose="020B0500000000000000" pitchFamily="34" charset="-122"/>
              <a:sym typeface="思源黑体 CN Regular" panose="020B0500000000000000" pitchFamily="34" charset="-122"/>
            </a:endParaRPr>
          </a:p>
        </p:txBody>
      </p:sp>
      <p:sp>
        <p:nvSpPr>
          <p:cNvPr id="9" name="矩形: 圆角 8"/>
          <p:cNvSpPr/>
          <p:nvPr/>
        </p:nvSpPr>
        <p:spPr>
          <a:xfrm>
            <a:off x="5648604" y="3305093"/>
            <a:ext cx="4320000" cy="67763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accent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zh-CN" altLang="en-US" sz="2400" spc="200">
                <a:solidFill>
                  <a:schemeClr val="tx1">
                    <a:lumMod val="75000"/>
                    <a:lumOff val="2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sym typeface="思源黑体 CN Regular" panose="020B0500000000000000" pitchFamily="34" charset="-122"/>
              </a:rPr>
              <a:t>我们要全力以赴</a:t>
            </a:r>
            <a:endParaRPr lang="zh-CN" altLang="en-US" sz="2400" spc="200">
              <a:solidFill>
                <a:schemeClr val="tx1">
                  <a:lumMod val="75000"/>
                  <a:lumOff val="25000"/>
                </a:schemeClr>
              </a:solidFill>
              <a:latin typeface="思源黑体 CN Regular" panose="020B0500000000000000" pitchFamily="34" charset="-122"/>
              <a:ea typeface="思源黑体 CN Regular" panose="020B0500000000000000" pitchFamily="34" charset="-122"/>
              <a:sym typeface="思源黑体 CN Regular" panose="020B0500000000000000" pitchFamily="34" charset="-122"/>
            </a:endParaRPr>
          </a:p>
        </p:txBody>
      </p:sp>
      <p:sp>
        <p:nvSpPr>
          <p:cNvPr id="10" name="矩形: 圆角 9"/>
          <p:cNvSpPr/>
          <p:nvPr/>
        </p:nvSpPr>
        <p:spPr>
          <a:xfrm>
            <a:off x="5648604" y="4231738"/>
            <a:ext cx="4320000" cy="67763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accent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zh-CN" altLang="en-US" sz="2400" spc="200">
                <a:solidFill>
                  <a:schemeClr val="tx1">
                    <a:lumMod val="75000"/>
                    <a:lumOff val="2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sym typeface="思源黑体 CN Regular" panose="020B0500000000000000" pitchFamily="34" charset="-122"/>
              </a:rPr>
              <a:t> 绝不能尽力而为</a:t>
            </a:r>
            <a:r>
              <a:rPr lang="en-US" altLang="zh-CN" sz="2400" spc="200">
                <a:solidFill>
                  <a:schemeClr val="tx1">
                    <a:lumMod val="75000"/>
                    <a:lumOff val="2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sym typeface="思源黑体 CN Regular" panose="020B0500000000000000" pitchFamily="34" charset="-122"/>
              </a:rPr>
              <a:t>!</a:t>
            </a:r>
            <a:endParaRPr lang="en-US" altLang="zh-CN" sz="2400" spc="200">
              <a:solidFill>
                <a:schemeClr val="tx1">
                  <a:lumMod val="75000"/>
                  <a:lumOff val="25000"/>
                </a:schemeClr>
              </a:solidFill>
              <a:latin typeface="思源黑体 CN Regular" panose="020B0500000000000000" pitchFamily="34" charset="-122"/>
              <a:ea typeface="思源黑体 CN Regular" panose="020B0500000000000000" pitchFamily="34" charset="-122"/>
              <a:sym typeface="思源黑体 CN Regular" panose="020B0500000000000000" pitchFamily="34" charset="-122"/>
            </a:endParaRPr>
          </a:p>
        </p:txBody>
      </p:sp>
      <p:sp>
        <p:nvSpPr>
          <p:cNvPr id="11" name="矩形: 圆角 10"/>
          <p:cNvSpPr/>
          <p:nvPr/>
        </p:nvSpPr>
        <p:spPr>
          <a:xfrm>
            <a:off x="5648604" y="5158383"/>
            <a:ext cx="4320000" cy="67763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accent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zh-CN" altLang="en-US" sz="2400" spc="200">
                <a:solidFill>
                  <a:schemeClr val="tx1">
                    <a:lumMod val="75000"/>
                    <a:lumOff val="2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sym typeface="思源黑体 CN Regular" panose="020B0500000000000000" pitchFamily="34" charset="-122"/>
              </a:rPr>
              <a:t> 要做行动的巨人！</a:t>
            </a:r>
            <a:endParaRPr lang="zh-CN" altLang="en-US" sz="2400" spc="200">
              <a:solidFill>
                <a:schemeClr val="tx1">
                  <a:lumMod val="75000"/>
                  <a:lumOff val="25000"/>
                </a:schemeClr>
              </a:solidFill>
              <a:latin typeface="思源黑体 CN Regular" panose="020B0500000000000000" pitchFamily="34" charset="-122"/>
              <a:ea typeface="思源黑体 CN Regular" panose="020B0500000000000000" pitchFamily="34" charset="-122"/>
              <a:sym typeface="思源黑体 CN Regular" panose="020B0500000000000000" pitchFamily="34" charset="-122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124625" y="1144279"/>
            <a:ext cx="5676900" cy="56769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4500879" y="5227685"/>
            <a:ext cx="3189605" cy="52197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lvl="0" algn="ctr">
              <a:buClrTx/>
              <a:buSzTx/>
              <a:buFontTx/>
            </a:pPr>
            <a:r>
              <a:rPr lang="zh-CN" altLang="en-US" sz="2800">
                <a:solidFill>
                  <a:schemeClr val="tx1">
                    <a:lumMod val="75000"/>
                    <a:lumOff val="2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cs typeface="思源黑体 CN Normal" panose="020B0400000000000000" charset="-122"/>
                <a:sym typeface="思源黑体 CN Regular" panose="020B0500000000000000" pitchFamily="34" charset="-122"/>
              </a:rPr>
              <a:t>闲来闲去失前程</a:t>
            </a:r>
            <a:endParaRPr lang="zh-CN" altLang="en-US" sz="2800">
              <a:solidFill>
                <a:schemeClr val="tx1">
                  <a:lumMod val="75000"/>
                  <a:lumOff val="25000"/>
                </a:schemeClr>
              </a:solidFill>
              <a:latin typeface="思源黑体 CN Regular" panose="020B0500000000000000" pitchFamily="34" charset="-122"/>
              <a:ea typeface="思源黑体 CN Regular" panose="020B0500000000000000" pitchFamily="34" charset="-122"/>
              <a:cs typeface="思源黑体 CN Normal" panose="020B0400000000000000" charset="-122"/>
              <a:sym typeface="思源黑体 CN Regular" panose="020B0500000000000000" pitchFamily="34" charset="-122"/>
            </a:endParaRPr>
          </a:p>
        </p:txBody>
      </p:sp>
      <p:sp>
        <p:nvSpPr>
          <p:cNvPr id="8" name="矩形: 圆角 7"/>
          <p:cNvSpPr/>
          <p:nvPr/>
        </p:nvSpPr>
        <p:spPr>
          <a:xfrm>
            <a:off x="3333477" y="1954568"/>
            <a:ext cx="5524410" cy="963388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zh-CN" altLang="en-US" sz="2800" spc="200">
                <a:solidFill>
                  <a:schemeClr val="bg1"/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sym typeface="思源黑体 CN Regular" panose="020B0500000000000000" pitchFamily="34" charset="-122"/>
              </a:rPr>
              <a:t>坚决杜绝“三闲” 现象 </a:t>
            </a:r>
            <a:endParaRPr lang="zh-CN" altLang="en-US" sz="2800" spc="200">
              <a:solidFill>
                <a:schemeClr val="bg1"/>
              </a:solidFill>
              <a:latin typeface="思源黑体 CN Regular" panose="020B0500000000000000" pitchFamily="34" charset="-122"/>
              <a:ea typeface="思源黑体 CN Regular" panose="020B0500000000000000" pitchFamily="34" charset="-122"/>
              <a:sym typeface="思源黑体 CN Regular" panose="020B0500000000000000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1883648" y="3575957"/>
            <a:ext cx="8424705" cy="963387"/>
            <a:chOff x="2009255" y="3412669"/>
            <a:chExt cx="8424705" cy="963387"/>
          </a:xfrm>
        </p:grpSpPr>
        <p:sp>
          <p:nvSpPr>
            <p:cNvPr id="9" name="矩形: 圆角 8"/>
            <p:cNvSpPr/>
            <p:nvPr/>
          </p:nvSpPr>
          <p:spPr>
            <a:xfrm>
              <a:off x="2009255" y="3412669"/>
              <a:ext cx="2504077" cy="963387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chemeClr val="accent2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zh-CN" altLang="en-US" sz="3200" spc="20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Regular" panose="020B0500000000000000" pitchFamily="34" charset="-122"/>
                  <a:ea typeface="思源黑体 CN Regular" panose="020B0500000000000000" pitchFamily="34" charset="-122"/>
                  <a:sym typeface="思源黑体 CN Regular" panose="020B0500000000000000" pitchFamily="34" charset="-122"/>
                </a:rPr>
                <a:t>闲聊</a:t>
              </a:r>
              <a:endParaRPr lang="zh-CN" altLang="en-US" sz="3200" spc="200">
                <a:solidFill>
                  <a:schemeClr val="tx1">
                    <a:lumMod val="75000"/>
                    <a:lumOff val="2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sym typeface="思源黑体 CN Regular" panose="020B0500000000000000" pitchFamily="34" charset="-122"/>
              </a:endParaRPr>
            </a:p>
          </p:txBody>
        </p:sp>
        <p:sp>
          <p:nvSpPr>
            <p:cNvPr id="10" name="矩形: 圆角 9"/>
            <p:cNvSpPr/>
            <p:nvPr/>
          </p:nvSpPr>
          <p:spPr>
            <a:xfrm>
              <a:off x="4969569" y="3412669"/>
              <a:ext cx="2504077" cy="963387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chemeClr val="accent2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zh-CN" altLang="en-US" sz="3200" spc="20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Regular" panose="020B0500000000000000" pitchFamily="34" charset="-122"/>
                  <a:ea typeface="思源黑体 CN Regular" panose="020B0500000000000000" pitchFamily="34" charset="-122"/>
                  <a:sym typeface="思源黑体 CN Regular" panose="020B0500000000000000" pitchFamily="34" charset="-122"/>
                </a:rPr>
                <a:t>闲玩</a:t>
              </a:r>
              <a:endParaRPr lang="zh-CN" altLang="en-US" sz="3200" spc="200">
                <a:solidFill>
                  <a:schemeClr val="tx1">
                    <a:lumMod val="75000"/>
                    <a:lumOff val="2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sym typeface="思源黑体 CN Regular" panose="020B0500000000000000" pitchFamily="34" charset="-122"/>
              </a:endParaRPr>
            </a:p>
          </p:txBody>
        </p:sp>
        <p:sp>
          <p:nvSpPr>
            <p:cNvPr id="11" name="矩形: 圆角 10"/>
            <p:cNvSpPr/>
            <p:nvPr/>
          </p:nvSpPr>
          <p:spPr>
            <a:xfrm>
              <a:off x="7929883" y="3412669"/>
              <a:ext cx="2504077" cy="963387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chemeClr val="accent2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zh-CN" altLang="en-US" sz="3200" spc="20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Regular" panose="020B0500000000000000" pitchFamily="34" charset="-122"/>
                  <a:ea typeface="思源黑体 CN Regular" panose="020B0500000000000000" pitchFamily="34" charset="-122"/>
                  <a:sym typeface="思源黑体 CN Regular" panose="020B0500000000000000" pitchFamily="34" charset="-122"/>
                </a:rPr>
                <a:t>闲逛</a:t>
              </a:r>
              <a:endParaRPr lang="zh-CN" altLang="en-US" sz="3200" spc="200">
                <a:solidFill>
                  <a:schemeClr val="tx1">
                    <a:lumMod val="75000"/>
                    <a:lumOff val="2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sym typeface="思源黑体 CN Regular" panose="020B0500000000000000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: 圆角 7"/>
          <p:cNvSpPr/>
          <p:nvPr/>
        </p:nvSpPr>
        <p:spPr>
          <a:xfrm>
            <a:off x="2015218" y="1805987"/>
            <a:ext cx="3311343" cy="963388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zh-CN" altLang="en-US" sz="2800" spc="200">
                <a:solidFill>
                  <a:schemeClr val="bg1"/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sym typeface="思源黑体 CN Regular" panose="020B0500000000000000" pitchFamily="34" charset="-122"/>
              </a:rPr>
              <a:t>稳心态</a:t>
            </a:r>
            <a:endParaRPr lang="zh-CN" altLang="en-US" sz="2800" spc="200">
              <a:solidFill>
                <a:schemeClr val="bg1"/>
              </a:solidFill>
              <a:latin typeface="思源黑体 CN Regular" panose="020B0500000000000000" pitchFamily="34" charset="-122"/>
              <a:ea typeface="思源黑体 CN Regular" panose="020B0500000000000000" pitchFamily="34" charset="-122"/>
              <a:sym typeface="思源黑体 CN Regular" panose="020B0500000000000000" pitchFamily="34" charset="-122"/>
            </a:endParaRPr>
          </a:p>
        </p:txBody>
      </p:sp>
      <p:sp>
        <p:nvSpPr>
          <p:cNvPr id="9" name="矩形: 圆角 8"/>
          <p:cNvSpPr/>
          <p:nvPr/>
        </p:nvSpPr>
        <p:spPr>
          <a:xfrm>
            <a:off x="1808658" y="3037113"/>
            <a:ext cx="4320000" cy="59285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accent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zh-CN" altLang="en-US" sz="2400" spc="200">
                <a:solidFill>
                  <a:schemeClr val="tx1">
                    <a:lumMod val="75000"/>
                    <a:lumOff val="2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sym typeface="思源黑体 CN Regular" panose="020B0500000000000000" pitchFamily="34" charset="-122"/>
              </a:rPr>
              <a:t>没有克服不了的困难</a:t>
            </a:r>
            <a:endParaRPr lang="zh-CN" altLang="en-US" sz="2400" spc="200">
              <a:solidFill>
                <a:schemeClr val="tx1">
                  <a:lumMod val="75000"/>
                  <a:lumOff val="25000"/>
                </a:schemeClr>
              </a:solidFill>
              <a:latin typeface="思源黑体 CN Regular" panose="020B0500000000000000" pitchFamily="34" charset="-122"/>
              <a:ea typeface="思源黑体 CN Regular" panose="020B0500000000000000" pitchFamily="34" charset="-122"/>
              <a:sym typeface="思源黑体 CN Regular" panose="020B0500000000000000" pitchFamily="34" charset="-122"/>
            </a:endParaRPr>
          </a:p>
        </p:txBody>
      </p:sp>
      <p:sp>
        <p:nvSpPr>
          <p:cNvPr id="10" name="矩形: 圆角 9"/>
          <p:cNvSpPr/>
          <p:nvPr/>
        </p:nvSpPr>
        <p:spPr>
          <a:xfrm>
            <a:off x="1808658" y="3791996"/>
            <a:ext cx="4320000" cy="59285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accent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zh-CN" altLang="en-US" sz="2400" spc="200">
                <a:solidFill>
                  <a:schemeClr val="tx1">
                    <a:lumMod val="75000"/>
                    <a:lumOff val="2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sym typeface="思源黑体 CN Regular" panose="020B0500000000000000" pitchFamily="34" charset="-122"/>
              </a:rPr>
              <a:t>没有过不去的火焰山</a:t>
            </a:r>
            <a:endParaRPr lang="zh-CN" altLang="en-US" sz="2400" spc="200">
              <a:solidFill>
                <a:schemeClr val="tx1">
                  <a:lumMod val="75000"/>
                  <a:lumOff val="25000"/>
                </a:schemeClr>
              </a:solidFill>
              <a:latin typeface="思源黑体 CN Regular" panose="020B0500000000000000" pitchFamily="34" charset="-122"/>
              <a:ea typeface="思源黑体 CN Regular" panose="020B0500000000000000" pitchFamily="34" charset="-122"/>
              <a:sym typeface="思源黑体 CN Regular" panose="020B0500000000000000" pitchFamily="34" charset="-122"/>
            </a:endParaRPr>
          </a:p>
        </p:txBody>
      </p:sp>
      <p:sp>
        <p:nvSpPr>
          <p:cNvPr id="11" name="矩形: 圆角 10"/>
          <p:cNvSpPr/>
          <p:nvPr/>
        </p:nvSpPr>
        <p:spPr>
          <a:xfrm>
            <a:off x="1808658" y="4546879"/>
            <a:ext cx="4320000" cy="59285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accent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zh-CN" altLang="en-US" sz="2400" spc="200">
                <a:solidFill>
                  <a:schemeClr val="tx1">
                    <a:lumMod val="75000"/>
                    <a:lumOff val="2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sym typeface="思源黑体 CN Regular" panose="020B0500000000000000" pitchFamily="34" charset="-122"/>
              </a:rPr>
              <a:t>没有荡平不了的荆棘路</a:t>
            </a:r>
            <a:endParaRPr lang="zh-CN" altLang="en-US" sz="2400" spc="200">
              <a:solidFill>
                <a:schemeClr val="tx1">
                  <a:lumMod val="75000"/>
                  <a:lumOff val="25000"/>
                </a:schemeClr>
              </a:solidFill>
              <a:latin typeface="思源黑体 CN Regular" panose="020B0500000000000000" pitchFamily="34" charset="-122"/>
              <a:ea typeface="思源黑体 CN Regular" panose="020B0500000000000000" pitchFamily="34" charset="-122"/>
              <a:sym typeface="思源黑体 CN Regular" panose="020B0500000000000000" pitchFamily="34" charset="-122"/>
            </a:endParaRPr>
          </a:p>
        </p:txBody>
      </p:sp>
      <p:sp>
        <p:nvSpPr>
          <p:cNvPr id="19" name="矩形: 圆角 18"/>
          <p:cNvSpPr/>
          <p:nvPr/>
        </p:nvSpPr>
        <p:spPr>
          <a:xfrm>
            <a:off x="1808658" y="5301761"/>
            <a:ext cx="4320000" cy="59285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accent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zh-CN" altLang="en-US" sz="2400" spc="200">
                <a:solidFill>
                  <a:schemeClr val="tx1">
                    <a:lumMod val="75000"/>
                    <a:lumOff val="2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sym typeface="思源黑体 CN Regular" panose="020B0500000000000000" pitchFamily="34" charset="-122"/>
              </a:rPr>
              <a:t>心态决定成功</a:t>
            </a:r>
            <a:endParaRPr lang="zh-CN" altLang="en-US" sz="2400" spc="200">
              <a:solidFill>
                <a:schemeClr val="tx1">
                  <a:lumMod val="75000"/>
                  <a:lumOff val="25000"/>
                </a:schemeClr>
              </a:solidFill>
              <a:latin typeface="思源黑体 CN Regular" panose="020B0500000000000000" pitchFamily="34" charset="-122"/>
              <a:ea typeface="思源黑体 CN Regular" panose="020B0500000000000000" pitchFamily="34" charset="-122"/>
              <a:sym typeface="思源黑体 CN Regular" panose="020B0500000000000000" pitchFamily="34" charset="-122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6253171" y="1538403"/>
            <a:ext cx="5015630" cy="50156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: 圆角 8"/>
          <p:cNvSpPr/>
          <p:nvPr/>
        </p:nvSpPr>
        <p:spPr>
          <a:xfrm>
            <a:off x="3333477" y="1938239"/>
            <a:ext cx="5524410" cy="963388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zh-CN" altLang="en-US" sz="3200" spc="200">
                <a:solidFill>
                  <a:schemeClr val="bg1"/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sym typeface="思源黑体 CN Regular" panose="020B0500000000000000" pitchFamily="34" charset="-122"/>
              </a:rPr>
              <a:t>树信念</a:t>
            </a:r>
            <a:endParaRPr lang="zh-CN" altLang="en-US" sz="3200" spc="200">
              <a:solidFill>
                <a:schemeClr val="bg1"/>
              </a:solidFill>
              <a:latin typeface="思源黑体 CN Regular" panose="020B0500000000000000" pitchFamily="34" charset="-122"/>
              <a:ea typeface="思源黑体 CN Regular" panose="020B0500000000000000" pitchFamily="34" charset="-122"/>
              <a:sym typeface="思源黑体 CN Regular" panose="020B0500000000000000" pitchFamily="34" charset="-122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1883329" y="3592284"/>
            <a:ext cx="8424705" cy="828000"/>
            <a:chOff x="2009255" y="3412669"/>
            <a:chExt cx="8424705" cy="963387"/>
          </a:xfrm>
        </p:grpSpPr>
        <p:sp>
          <p:nvSpPr>
            <p:cNvPr id="11" name="矩形: 圆角 10"/>
            <p:cNvSpPr/>
            <p:nvPr/>
          </p:nvSpPr>
          <p:spPr>
            <a:xfrm>
              <a:off x="2009255" y="3412669"/>
              <a:ext cx="2504077" cy="963387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chemeClr val="accent2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zh-CN" altLang="en-US" sz="3200" spc="20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Regular" panose="020B0500000000000000" pitchFamily="34" charset="-122"/>
                  <a:ea typeface="思源黑体 CN Regular" panose="020B0500000000000000" pitchFamily="34" charset="-122"/>
                  <a:sym typeface="思源黑体 CN Regular" panose="020B0500000000000000" pitchFamily="34" charset="-122"/>
                </a:rPr>
                <a:t>敢立壮志</a:t>
              </a:r>
              <a:endParaRPr lang="zh-CN" altLang="en-US" sz="3200" spc="200">
                <a:solidFill>
                  <a:schemeClr val="tx1">
                    <a:lumMod val="75000"/>
                    <a:lumOff val="2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sym typeface="思源黑体 CN Regular" panose="020B0500000000000000" pitchFamily="34" charset="-122"/>
              </a:endParaRPr>
            </a:p>
          </p:txBody>
        </p:sp>
        <p:sp>
          <p:nvSpPr>
            <p:cNvPr id="12" name="矩形: 圆角 11"/>
            <p:cNvSpPr/>
            <p:nvPr/>
          </p:nvSpPr>
          <p:spPr>
            <a:xfrm>
              <a:off x="4969569" y="3412669"/>
              <a:ext cx="2504077" cy="963387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chemeClr val="accent2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zh-CN" altLang="en-US" sz="3200" spc="20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Regular" panose="020B0500000000000000" pitchFamily="34" charset="-122"/>
                  <a:ea typeface="思源黑体 CN Regular" panose="020B0500000000000000" pitchFamily="34" charset="-122"/>
                  <a:sym typeface="思源黑体 CN Regular" panose="020B0500000000000000" pitchFamily="34" charset="-122"/>
                </a:rPr>
                <a:t>脚踏实地</a:t>
              </a:r>
              <a:endParaRPr lang="zh-CN" altLang="en-US" sz="3200" spc="200">
                <a:solidFill>
                  <a:schemeClr val="tx1">
                    <a:lumMod val="75000"/>
                    <a:lumOff val="2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sym typeface="思源黑体 CN Regular" panose="020B0500000000000000" pitchFamily="34" charset="-122"/>
              </a:endParaRPr>
            </a:p>
          </p:txBody>
        </p:sp>
        <p:sp>
          <p:nvSpPr>
            <p:cNvPr id="20" name="矩形: 圆角 19"/>
            <p:cNvSpPr/>
            <p:nvPr/>
          </p:nvSpPr>
          <p:spPr>
            <a:xfrm>
              <a:off x="7929883" y="3412669"/>
              <a:ext cx="2504077" cy="963387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chemeClr val="accent2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zh-CN" altLang="en-US" sz="3200" spc="20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Regular" panose="020B0500000000000000" pitchFamily="34" charset="-122"/>
                  <a:ea typeface="思源黑体 CN Regular" panose="020B0500000000000000" pitchFamily="34" charset="-122"/>
                  <a:sym typeface="思源黑体 CN Regular" panose="020B0500000000000000" pitchFamily="34" charset="-122"/>
                </a:rPr>
                <a:t>奋力拼搏</a:t>
              </a:r>
              <a:endParaRPr lang="zh-CN" altLang="en-US" sz="3200" spc="200">
                <a:solidFill>
                  <a:schemeClr val="tx1">
                    <a:lumMod val="75000"/>
                    <a:lumOff val="2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sym typeface="思源黑体 CN Regular" panose="020B0500000000000000" pitchFamily="34" charset="-122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1883329" y="4871355"/>
            <a:ext cx="8424705" cy="828000"/>
            <a:chOff x="2009255" y="3412669"/>
            <a:chExt cx="8424705" cy="963387"/>
          </a:xfrm>
        </p:grpSpPr>
        <p:sp>
          <p:nvSpPr>
            <p:cNvPr id="22" name="矩形: 圆角 21"/>
            <p:cNvSpPr/>
            <p:nvPr/>
          </p:nvSpPr>
          <p:spPr>
            <a:xfrm>
              <a:off x="2009255" y="3412669"/>
              <a:ext cx="2504077" cy="963387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chemeClr val="accent2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zh-CN" altLang="en-US" sz="3200" spc="20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Regular" panose="020B0500000000000000" pitchFamily="34" charset="-122"/>
                  <a:ea typeface="思源黑体 CN Regular" panose="020B0500000000000000" pitchFamily="34" charset="-122"/>
                  <a:sym typeface="思源黑体 CN Regular" panose="020B0500000000000000" pitchFamily="34" charset="-122"/>
                </a:rPr>
                <a:t>我要成功</a:t>
              </a:r>
              <a:endParaRPr lang="zh-CN" altLang="en-US" sz="3200" spc="200">
                <a:solidFill>
                  <a:schemeClr val="tx1">
                    <a:lumMod val="75000"/>
                    <a:lumOff val="2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sym typeface="思源黑体 CN Regular" panose="020B0500000000000000" pitchFamily="34" charset="-122"/>
              </a:endParaRPr>
            </a:p>
          </p:txBody>
        </p:sp>
        <p:sp>
          <p:nvSpPr>
            <p:cNvPr id="23" name="矩形: 圆角 22"/>
            <p:cNvSpPr/>
            <p:nvPr/>
          </p:nvSpPr>
          <p:spPr>
            <a:xfrm>
              <a:off x="4969569" y="3412669"/>
              <a:ext cx="2504077" cy="963387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chemeClr val="accent2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zh-CN" altLang="en-US" sz="3200" spc="20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Regular" panose="020B0500000000000000" pitchFamily="34" charset="-122"/>
                  <a:ea typeface="思源黑体 CN Regular" panose="020B0500000000000000" pitchFamily="34" charset="-122"/>
                  <a:sym typeface="思源黑体 CN Regular" panose="020B0500000000000000" pitchFamily="34" charset="-122"/>
                </a:rPr>
                <a:t>坚守目标</a:t>
              </a:r>
              <a:endParaRPr lang="zh-CN" altLang="en-US" sz="3200" spc="200">
                <a:solidFill>
                  <a:schemeClr val="tx1">
                    <a:lumMod val="75000"/>
                    <a:lumOff val="2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sym typeface="思源黑体 CN Regular" panose="020B0500000000000000" pitchFamily="34" charset="-122"/>
              </a:endParaRPr>
            </a:p>
          </p:txBody>
        </p:sp>
        <p:sp>
          <p:nvSpPr>
            <p:cNvPr id="24" name="矩形: 圆角 23"/>
            <p:cNvSpPr/>
            <p:nvPr/>
          </p:nvSpPr>
          <p:spPr>
            <a:xfrm>
              <a:off x="7929883" y="3412669"/>
              <a:ext cx="2504077" cy="963387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chemeClr val="accent2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zh-CN" altLang="en-US" sz="3200" spc="20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Regular" panose="020B0500000000000000" pitchFamily="34" charset="-122"/>
                  <a:ea typeface="思源黑体 CN Regular" panose="020B0500000000000000" pitchFamily="34" charset="-122"/>
                  <a:sym typeface="思源黑体 CN Regular" panose="020B0500000000000000" pitchFamily="34" charset="-122"/>
                </a:rPr>
                <a:t>亮剑中考</a:t>
              </a:r>
              <a:endParaRPr lang="zh-CN" altLang="en-US" sz="3200" spc="200">
                <a:solidFill>
                  <a:schemeClr val="tx1">
                    <a:lumMod val="75000"/>
                    <a:lumOff val="2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sym typeface="思源黑体 CN Regular" panose="020B0500000000000000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: 圆角 4"/>
          <p:cNvSpPr/>
          <p:nvPr/>
        </p:nvSpPr>
        <p:spPr>
          <a:xfrm>
            <a:off x="1266634" y="2204355"/>
            <a:ext cx="2178695" cy="660763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zh-CN" altLang="en-US" sz="2800" spc="200" dirty="0">
                <a:solidFill>
                  <a:schemeClr val="bg1"/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sym typeface="思源黑体 CN Regular" panose="020B0500000000000000" pitchFamily="34" charset="-122"/>
              </a:rPr>
              <a:t>珍惜时间</a:t>
            </a:r>
            <a:endParaRPr lang="zh-CN" altLang="en-US" sz="2800" spc="200" dirty="0">
              <a:solidFill>
                <a:schemeClr val="bg1"/>
              </a:solidFill>
              <a:latin typeface="思源黑体 CN Regular" panose="020B0500000000000000" pitchFamily="34" charset="-122"/>
              <a:ea typeface="思源黑体 CN Regular" panose="020B0500000000000000" pitchFamily="34" charset="-122"/>
              <a:sym typeface="思源黑体 CN Regular" panose="020B0500000000000000" pitchFamily="34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1265691" y="3069770"/>
            <a:ext cx="5314724" cy="2735580"/>
            <a:chOff x="1249362" y="3102428"/>
            <a:chExt cx="5314724" cy="2735580"/>
          </a:xfrm>
        </p:grpSpPr>
        <p:sp>
          <p:nvSpPr>
            <p:cNvPr id="7" name="矩形 6"/>
            <p:cNvSpPr/>
            <p:nvPr/>
          </p:nvSpPr>
          <p:spPr>
            <a:xfrm>
              <a:off x="1249362" y="3102428"/>
              <a:ext cx="5314724" cy="267788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sym typeface="思源黑体 CN Regular" panose="020B0500000000000000" pitchFamily="34" charset="-122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1461631" y="3465785"/>
              <a:ext cx="4939169" cy="185223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342900" lvl="0" indent="-342900" fontAlgn="auto">
                <a:lnSpc>
                  <a:spcPct val="200000"/>
                </a:lnSpc>
                <a:buClrTx/>
                <a:buSzTx/>
                <a:buFont typeface="Wingdings" panose="05000000000000000000" pitchFamily="2" charset="2"/>
                <a:buChar char="l"/>
              </a:pPr>
              <a:r>
                <a:rPr lang="zh-CN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Regular" panose="020B0500000000000000" pitchFamily="34" charset="-122"/>
                  <a:ea typeface="思源黑体 CN Regular" panose="020B0500000000000000" pitchFamily="34" charset="-122"/>
                  <a:cs typeface="思源黑体 CN Normal" panose="020B0400000000000000" charset="-122"/>
                  <a:sym typeface="思源黑体 CN Regular" panose="020B0500000000000000" pitchFamily="34" charset="-122"/>
                </a:rPr>
                <a:t>把一分钟时间给你们，仔细回想一下，</a:t>
              </a:r>
              <a:endPara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cs typeface="思源黑体 CN Normal" panose="020B0400000000000000" charset="-122"/>
                <a:sym typeface="思源黑体 CN Regular" panose="020B0500000000000000" pitchFamily="34" charset="-122"/>
              </a:endParaRPr>
            </a:p>
            <a:p>
              <a:pPr marL="342900" lvl="0" indent="-342900" fontAlgn="auto">
                <a:lnSpc>
                  <a:spcPct val="200000"/>
                </a:lnSpc>
                <a:buClrTx/>
                <a:buSzTx/>
                <a:buFont typeface="Wingdings" panose="05000000000000000000" pitchFamily="2" charset="2"/>
                <a:buChar char="l"/>
              </a:pPr>
              <a:r>
                <a:rPr lang="zh-CN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Regular" panose="020B0500000000000000" pitchFamily="34" charset="-122"/>
                  <a:ea typeface="思源黑体 CN Regular" panose="020B0500000000000000" pitchFamily="34" charset="-122"/>
                  <a:cs typeface="思源黑体 CN Normal" panose="020B0400000000000000" charset="-122"/>
                  <a:sym typeface="思源黑体 CN Regular" panose="020B0500000000000000" pitchFamily="34" charset="-122"/>
                </a:rPr>
                <a:t>你最初希望用这半个学期的时间做什么？</a:t>
              </a:r>
              <a:endPara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cs typeface="思源黑体 CN Normal" panose="020B0400000000000000" charset="-122"/>
                <a:sym typeface="思源黑体 CN Regular" panose="020B0500000000000000" pitchFamily="34" charset="-122"/>
              </a:endParaRPr>
            </a:p>
            <a:p>
              <a:pPr marL="342900" lvl="0" indent="-342900" fontAlgn="auto">
                <a:lnSpc>
                  <a:spcPct val="200000"/>
                </a:lnSpc>
                <a:buClrTx/>
                <a:buSzTx/>
                <a:buFont typeface="Wingdings" panose="05000000000000000000" pitchFamily="2" charset="2"/>
                <a:buChar char="l"/>
              </a:pPr>
              <a:r>
                <a:rPr lang="zh-CN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Regular" panose="020B0500000000000000" pitchFamily="34" charset="-122"/>
                  <a:ea typeface="思源黑体 CN Regular" panose="020B0500000000000000" pitchFamily="34" charset="-122"/>
                  <a:cs typeface="思源黑体 CN Normal" panose="020B0400000000000000" charset="-122"/>
                  <a:sym typeface="思源黑体 CN Regular" panose="020B0500000000000000" pitchFamily="34" charset="-122"/>
                </a:rPr>
                <a:t>最后你用这些时间做了什么？</a:t>
              </a:r>
              <a:endPara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cs typeface="思源黑体 CN Normal" panose="020B0400000000000000" charset="-122"/>
                <a:sym typeface="思源黑体 CN Regular" panose="020B0500000000000000" pitchFamily="34" charset="-122"/>
              </a:endParaRPr>
            </a:p>
          </p:txBody>
        </p:sp>
        <p:sp>
          <p:nvSpPr>
            <p:cNvPr id="12" name="矩形: 圆角 11"/>
            <p:cNvSpPr/>
            <p:nvPr/>
          </p:nvSpPr>
          <p:spPr>
            <a:xfrm>
              <a:off x="4075148" y="5730008"/>
              <a:ext cx="2178695" cy="10800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2800" spc="200">
                <a:solidFill>
                  <a:schemeClr val="tx1">
                    <a:lumMod val="75000"/>
                    <a:lumOff val="2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sym typeface="思源黑体 CN Regular" panose="020B0500000000000000" pitchFamily="34" charset="-122"/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3482656" y="2303903"/>
            <a:ext cx="32624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>
                <a:solidFill>
                  <a:schemeClr val="tx1">
                    <a:lumMod val="75000"/>
                    <a:lumOff val="2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sym typeface="思源黑体 CN Regular" panose="020B0500000000000000" pitchFamily="34" charset="-122"/>
              </a:rPr>
              <a:t>谁偷走了我们的时间？</a:t>
            </a:r>
            <a:endParaRPr lang="zh-CN" altLang="en-US" sz="2400">
              <a:solidFill>
                <a:schemeClr val="tx1">
                  <a:lumMod val="75000"/>
                  <a:lumOff val="25000"/>
                </a:schemeClr>
              </a:solidFill>
              <a:latin typeface="思源黑体 CN Regular" panose="020B0500000000000000" pitchFamily="34" charset="-122"/>
              <a:ea typeface="思源黑体 CN Regular" panose="020B0500000000000000" pitchFamily="34" charset="-122"/>
              <a:sym typeface="思源黑体 CN Regular" panose="020B0500000000000000" pitchFamily="34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6867328" y="1432080"/>
            <a:ext cx="4625484" cy="462548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: 圆角 5"/>
          <p:cNvSpPr/>
          <p:nvPr/>
        </p:nvSpPr>
        <p:spPr>
          <a:xfrm>
            <a:off x="4513492" y="2001930"/>
            <a:ext cx="3311343" cy="963388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zh-CN" altLang="en-US" sz="2800" spc="200" dirty="0">
                <a:solidFill>
                  <a:schemeClr val="bg1"/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sym typeface="思源黑体 CN Regular" panose="020B0500000000000000" pitchFamily="34" charset="-122"/>
              </a:rPr>
              <a:t>培养责任感</a:t>
            </a:r>
            <a:endParaRPr lang="zh-CN" altLang="en-US" sz="2800" spc="200" dirty="0">
              <a:solidFill>
                <a:schemeClr val="bg1"/>
              </a:solidFill>
              <a:latin typeface="思源黑体 CN Regular" panose="020B0500000000000000" pitchFamily="34" charset="-122"/>
              <a:ea typeface="思源黑体 CN Regular" panose="020B0500000000000000" pitchFamily="34" charset="-122"/>
              <a:sym typeface="思源黑体 CN Regular" panose="020B0500000000000000" pitchFamily="34" charset="-122"/>
            </a:endParaRPr>
          </a:p>
        </p:txBody>
      </p:sp>
      <p:sp>
        <p:nvSpPr>
          <p:cNvPr id="7" name="矩形: 圆角 6"/>
          <p:cNvSpPr/>
          <p:nvPr/>
        </p:nvSpPr>
        <p:spPr>
          <a:xfrm>
            <a:off x="4360570" y="3249385"/>
            <a:ext cx="6497933" cy="67763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accent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0" rtlCol="0" anchor="ctr">
            <a:noAutofit/>
          </a:bodyPr>
          <a:lstStyle/>
          <a:p>
            <a:r>
              <a:rPr lang="zh-CN" altLang="en-US" sz="2000" spc="2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sym typeface="思源黑体 CN Regular" panose="020B0500000000000000" pitchFamily="34" charset="-122"/>
              </a:rPr>
              <a:t>学做一个有责任感的人</a:t>
            </a:r>
            <a:endParaRPr lang="zh-CN" altLang="en-US" sz="2000" spc="200" dirty="0">
              <a:solidFill>
                <a:schemeClr val="tx1">
                  <a:lumMod val="75000"/>
                  <a:lumOff val="25000"/>
                </a:schemeClr>
              </a:solidFill>
              <a:latin typeface="思源黑体 CN Regular" panose="020B0500000000000000" pitchFamily="34" charset="-122"/>
              <a:ea typeface="思源黑体 CN Regular" panose="020B0500000000000000" pitchFamily="34" charset="-122"/>
              <a:sym typeface="思源黑体 CN Regular" panose="020B0500000000000000" pitchFamily="34" charset="-122"/>
            </a:endParaRPr>
          </a:p>
        </p:txBody>
      </p:sp>
      <p:sp>
        <p:nvSpPr>
          <p:cNvPr id="8" name="矩形: 圆角 7"/>
          <p:cNvSpPr/>
          <p:nvPr/>
        </p:nvSpPr>
        <p:spPr>
          <a:xfrm>
            <a:off x="4360570" y="4176030"/>
            <a:ext cx="6497933" cy="67763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accent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0" rtlCol="0" anchor="ctr">
            <a:noAutofit/>
          </a:bodyPr>
          <a:lstStyle/>
          <a:p>
            <a:r>
              <a:rPr lang="zh-CN" altLang="en-US" sz="2000" spc="2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sym typeface="思源黑体 CN Regular" panose="020B0500000000000000" pitchFamily="34" charset="-122"/>
              </a:rPr>
              <a:t>改变自己的语言习惯，多说积极主动的话</a:t>
            </a:r>
            <a:endParaRPr lang="zh-CN" altLang="en-US" sz="2000" spc="200" dirty="0">
              <a:solidFill>
                <a:schemeClr val="tx1">
                  <a:lumMod val="75000"/>
                  <a:lumOff val="25000"/>
                </a:schemeClr>
              </a:solidFill>
              <a:latin typeface="思源黑体 CN Regular" panose="020B0500000000000000" pitchFamily="34" charset="-122"/>
              <a:ea typeface="思源黑体 CN Regular" panose="020B0500000000000000" pitchFamily="34" charset="-122"/>
              <a:sym typeface="思源黑体 CN Regular" panose="020B0500000000000000" pitchFamily="34" charset="-122"/>
            </a:endParaRPr>
          </a:p>
        </p:txBody>
      </p:sp>
      <p:sp>
        <p:nvSpPr>
          <p:cNvPr id="9" name="矩形: 圆角 8"/>
          <p:cNvSpPr/>
          <p:nvPr/>
        </p:nvSpPr>
        <p:spPr>
          <a:xfrm>
            <a:off x="4360570" y="5102675"/>
            <a:ext cx="6497933" cy="67763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accent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0" rtlCol="0" anchor="ctr">
            <a:noAutofit/>
          </a:bodyPr>
          <a:lstStyle/>
          <a:p>
            <a:r>
              <a:rPr lang="zh-CN" altLang="en-US" sz="2000" spc="2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sym typeface="思源黑体 CN Regular" panose="020B0500000000000000" pitchFamily="34" charset="-122"/>
              </a:rPr>
              <a:t>改变自己的归因方式，不要抱怨无能为力的事</a:t>
            </a:r>
            <a:endParaRPr lang="zh-CN" altLang="en-US" sz="2000" spc="200" dirty="0">
              <a:solidFill>
                <a:schemeClr val="tx1">
                  <a:lumMod val="75000"/>
                  <a:lumOff val="25000"/>
                </a:schemeClr>
              </a:solidFill>
              <a:latin typeface="思源黑体 CN Regular" panose="020B0500000000000000" pitchFamily="34" charset="-122"/>
              <a:ea typeface="思源黑体 CN Regular" panose="020B0500000000000000" pitchFamily="34" charset="-122"/>
              <a:sym typeface="思源黑体 CN Regular" panose="020B0500000000000000" pitchFamily="34" charset="-122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0" y="1402317"/>
            <a:ext cx="5049407" cy="504940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图片 32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8413110" y="0"/>
            <a:ext cx="3778889" cy="6858000"/>
          </a:xfrm>
          <a:prstGeom prst="rect">
            <a:avLst/>
          </a:prstGeom>
        </p:spPr>
      </p:pic>
      <p:sp>
        <p:nvSpPr>
          <p:cNvPr id="41" name="任意多边形: 形状 40"/>
          <p:cNvSpPr/>
          <p:nvPr/>
        </p:nvSpPr>
        <p:spPr>
          <a:xfrm>
            <a:off x="7837718" y="0"/>
            <a:ext cx="4354283" cy="6858000"/>
          </a:xfrm>
          <a:custGeom>
            <a:avLst/>
            <a:gdLst>
              <a:gd name="connsiteX0" fmla="*/ 1268012 w 4354283"/>
              <a:gd name="connsiteY0" fmla="*/ 0 h 6858000"/>
              <a:gd name="connsiteX1" fmla="*/ 4354283 w 4354283"/>
              <a:gd name="connsiteY1" fmla="*/ 0 h 6858000"/>
              <a:gd name="connsiteX2" fmla="*/ 4354283 w 4354283"/>
              <a:gd name="connsiteY2" fmla="*/ 6858000 h 6858000"/>
              <a:gd name="connsiteX3" fmla="*/ 1268012 w 4354283"/>
              <a:gd name="connsiteY3" fmla="*/ 6858000 h 6858000"/>
              <a:gd name="connsiteX4" fmla="*/ 1204768 w 4354283"/>
              <a:gd name="connsiteY4" fmla="*/ 6784989 h 6858000"/>
              <a:gd name="connsiteX5" fmla="*/ 0 w 4354283"/>
              <a:gd name="connsiteY5" fmla="*/ 3429000 h 6858000"/>
              <a:gd name="connsiteX6" fmla="*/ 1204768 w 4354283"/>
              <a:gd name="connsiteY6" fmla="*/ 7301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54283" h="6858000">
                <a:moveTo>
                  <a:pt x="1268012" y="0"/>
                </a:moveTo>
                <a:lnTo>
                  <a:pt x="4354283" y="0"/>
                </a:lnTo>
                <a:lnTo>
                  <a:pt x="4354283" y="6858000"/>
                </a:lnTo>
                <a:lnTo>
                  <a:pt x="1268012" y="6858000"/>
                </a:lnTo>
                <a:lnTo>
                  <a:pt x="1204768" y="6784989"/>
                </a:lnTo>
                <a:cubicBezTo>
                  <a:pt x="452124" y="5872995"/>
                  <a:pt x="0" y="4703797"/>
                  <a:pt x="0" y="3429000"/>
                </a:cubicBezTo>
                <a:cubicBezTo>
                  <a:pt x="0" y="2154203"/>
                  <a:pt x="452124" y="985005"/>
                  <a:pt x="1204768" y="73011"/>
                </a:cubicBezTo>
                <a:close/>
              </a:path>
            </a:pathLst>
          </a:custGeom>
          <a:gradFill flip="none" rotWithShape="1">
            <a:gsLst>
              <a:gs pos="0">
                <a:srgbClr val="F2F2F2">
                  <a:alpha val="15000"/>
                </a:srgbClr>
              </a:gs>
              <a:gs pos="100000">
                <a:srgbClr val="F2F2F2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latin typeface="思源黑体 CN Regular" panose="020B0500000000000000" pitchFamily="34" charset="-122"/>
              <a:ea typeface="思源黑体 CN Regular" panose="020B0500000000000000" pitchFamily="34" charset="-122"/>
            </a:endParaRPr>
          </a:p>
        </p:txBody>
      </p:sp>
      <p:sp>
        <p:nvSpPr>
          <p:cNvPr id="12" name="矩形: 圆角 11"/>
          <p:cNvSpPr/>
          <p:nvPr/>
        </p:nvSpPr>
        <p:spPr>
          <a:xfrm>
            <a:off x="856343" y="990600"/>
            <a:ext cx="10479314" cy="4876800"/>
          </a:xfrm>
          <a:prstGeom prst="roundRect">
            <a:avLst>
              <a:gd name="adj" fmla="val 4000"/>
            </a:avLst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>
            <a:outerShdw blurRad="749300" dist="38100" dir="2700000" algn="tl" rotWithShape="0">
              <a:prstClr val="black">
                <a:alpha val="10000"/>
              </a:prstClr>
            </a:outerShdw>
          </a:effectLst>
        </p:spPr>
        <p:txBody>
          <a:bodyPr rtlCol="0" anchor="ctr"/>
          <a:lstStyle/>
          <a:p>
            <a:pPr algn="ctr"/>
            <a:endParaRPr lang="zh-CN" altLang="en-US" kern="0">
              <a:solidFill>
                <a:schemeClr val="tx1">
                  <a:lumMod val="75000"/>
                  <a:lumOff val="25000"/>
                </a:schemeClr>
              </a:solidFill>
              <a:latin typeface="思源黑体 CN Regular" panose="020B0500000000000000" pitchFamily="34" charset="-122"/>
              <a:ea typeface="思源黑体 CN Regular" panose="020B0500000000000000" pitchFamily="34" charset="-122"/>
              <a:cs typeface="+mn-ea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10640204" y="6197601"/>
            <a:ext cx="695453" cy="157636"/>
            <a:chOff x="10406743" y="6197600"/>
            <a:chExt cx="1088571" cy="246743"/>
          </a:xfrm>
          <a:solidFill>
            <a:schemeClr val="bg1"/>
          </a:solidFill>
        </p:grpSpPr>
        <p:sp>
          <p:nvSpPr>
            <p:cNvPr id="13" name="椭圆 12"/>
            <p:cNvSpPr/>
            <p:nvPr/>
          </p:nvSpPr>
          <p:spPr>
            <a:xfrm>
              <a:off x="10406743" y="6197600"/>
              <a:ext cx="246743" cy="246743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latin typeface="思源黑体 CN Regular" panose="020B0500000000000000" pitchFamily="34" charset="-122"/>
                <a:ea typeface="思源黑体 CN Regular" panose="020B0500000000000000" pitchFamily="34" charset="-122"/>
              </a:endParaRPr>
            </a:p>
          </p:txBody>
        </p:sp>
        <p:sp>
          <p:nvSpPr>
            <p:cNvPr id="14" name="椭圆 13"/>
            <p:cNvSpPr/>
            <p:nvPr/>
          </p:nvSpPr>
          <p:spPr>
            <a:xfrm>
              <a:off x="10827657" y="6197600"/>
              <a:ext cx="246743" cy="246743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latin typeface="思源黑体 CN Regular" panose="020B0500000000000000" pitchFamily="34" charset="-122"/>
                <a:ea typeface="思源黑体 CN Regular" panose="020B0500000000000000" pitchFamily="34" charset="-122"/>
              </a:endParaRPr>
            </a:p>
          </p:txBody>
        </p:sp>
        <p:sp>
          <p:nvSpPr>
            <p:cNvPr id="15" name="椭圆 14"/>
            <p:cNvSpPr/>
            <p:nvPr/>
          </p:nvSpPr>
          <p:spPr>
            <a:xfrm>
              <a:off x="11248571" y="6197600"/>
              <a:ext cx="246743" cy="246743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latin typeface="思源黑体 CN Regular" panose="020B0500000000000000" pitchFamily="34" charset="-122"/>
                <a:ea typeface="思源黑体 CN Regular" panose="020B0500000000000000" pitchFamily="34" charset="-122"/>
              </a:endParaRPr>
            </a:p>
          </p:txBody>
        </p:sp>
      </p:grpSp>
      <p:sp>
        <p:nvSpPr>
          <p:cNvPr id="17" name="文本框 16"/>
          <p:cNvSpPr txBox="1"/>
          <p:nvPr/>
        </p:nvSpPr>
        <p:spPr>
          <a:xfrm>
            <a:off x="4303485" y="2115458"/>
            <a:ext cx="44285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PART </a:t>
            </a:r>
            <a:r>
              <a:rPr lang="en-US" altLang="zh-CN" sz="6000">
                <a:solidFill>
                  <a:schemeClr val="accent2"/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-03</a:t>
            </a:r>
            <a:endParaRPr lang="zh-CN" altLang="en-US" sz="6000">
              <a:solidFill>
                <a:schemeClr val="accent2"/>
              </a:solidFill>
              <a:latin typeface="思源黑体 CN Regular" panose="020B0500000000000000" pitchFamily="34" charset="-122"/>
              <a:ea typeface="思源黑体 CN Regular" panose="020B0500000000000000" pitchFamily="34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4303484" y="3225801"/>
            <a:ext cx="580260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6600" dirty="0">
                <a:solidFill>
                  <a:schemeClr val="accent1"/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sym typeface="思源黑体 CN Regular" panose="020B0500000000000000" pitchFamily="34" charset="-122"/>
              </a:rPr>
              <a:t>学习方法</a:t>
            </a:r>
            <a:endParaRPr lang="zh-CN" altLang="en-US" sz="6600" dirty="0">
              <a:solidFill>
                <a:schemeClr val="accent1"/>
              </a:solidFill>
              <a:latin typeface="思源黑体 CN Regular" panose="020B0500000000000000" pitchFamily="34" charset="-122"/>
              <a:ea typeface="思源黑体 CN Regular" panose="020B0500000000000000" pitchFamily="34" charset="-122"/>
              <a:sym typeface="思源黑体 CN Regular" panose="020B0500000000000000" pitchFamily="34" charset="-122"/>
            </a:endParaRPr>
          </a:p>
        </p:txBody>
      </p:sp>
      <p:sp>
        <p:nvSpPr>
          <p:cNvPr id="20" name="任意多边形: 形状 19"/>
          <p:cNvSpPr/>
          <p:nvPr/>
        </p:nvSpPr>
        <p:spPr>
          <a:xfrm>
            <a:off x="444939" y="413050"/>
            <a:ext cx="482161" cy="992578"/>
          </a:xfrm>
          <a:custGeom>
            <a:avLst/>
            <a:gdLst>
              <a:gd name="connsiteX0" fmla="*/ 452944 w 477264"/>
              <a:gd name="connsiteY0" fmla="*/ 933858 h 982498"/>
              <a:gd name="connsiteX1" fmla="*/ 477264 w 477264"/>
              <a:gd name="connsiteY1" fmla="*/ 958178 h 982498"/>
              <a:gd name="connsiteX2" fmla="*/ 452944 w 477264"/>
              <a:gd name="connsiteY2" fmla="*/ 982498 h 982498"/>
              <a:gd name="connsiteX3" fmla="*/ 428624 w 477264"/>
              <a:gd name="connsiteY3" fmla="*/ 958178 h 982498"/>
              <a:gd name="connsiteX4" fmla="*/ 452944 w 477264"/>
              <a:gd name="connsiteY4" fmla="*/ 933858 h 982498"/>
              <a:gd name="connsiteX5" fmla="*/ 345788 w 477264"/>
              <a:gd name="connsiteY5" fmla="*/ 933858 h 982498"/>
              <a:gd name="connsiteX6" fmla="*/ 370108 w 477264"/>
              <a:gd name="connsiteY6" fmla="*/ 958178 h 982498"/>
              <a:gd name="connsiteX7" fmla="*/ 345788 w 477264"/>
              <a:gd name="connsiteY7" fmla="*/ 982498 h 982498"/>
              <a:gd name="connsiteX8" fmla="*/ 321468 w 477264"/>
              <a:gd name="connsiteY8" fmla="*/ 958178 h 982498"/>
              <a:gd name="connsiteX9" fmla="*/ 345788 w 477264"/>
              <a:gd name="connsiteY9" fmla="*/ 933858 h 982498"/>
              <a:gd name="connsiteX10" fmla="*/ 238632 w 477264"/>
              <a:gd name="connsiteY10" fmla="*/ 933858 h 982498"/>
              <a:gd name="connsiteX11" fmla="*/ 262952 w 477264"/>
              <a:gd name="connsiteY11" fmla="*/ 958178 h 982498"/>
              <a:gd name="connsiteX12" fmla="*/ 238632 w 477264"/>
              <a:gd name="connsiteY12" fmla="*/ 982498 h 982498"/>
              <a:gd name="connsiteX13" fmla="*/ 214312 w 477264"/>
              <a:gd name="connsiteY13" fmla="*/ 958178 h 982498"/>
              <a:gd name="connsiteX14" fmla="*/ 238632 w 477264"/>
              <a:gd name="connsiteY14" fmla="*/ 933858 h 982498"/>
              <a:gd name="connsiteX15" fmla="*/ 131476 w 477264"/>
              <a:gd name="connsiteY15" fmla="*/ 933858 h 982498"/>
              <a:gd name="connsiteX16" fmla="*/ 155796 w 477264"/>
              <a:gd name="connsiteY16" fmla="*/ 958178 h 982498"/>
              <a:gd name="connsiteX17" fmla="*/ 131476 w 477264"/>
              <a:gd name="connsiteY17" fmla="*/ 982498 h 982498"/>
              <a:gd name="connsiteX18" fmla="*/ 107156 w 477264"/>
              <a:gd name="connsiteY18" fmla="*/ 958178 h 982498"/>
              <a:gd name="connsiteX19" fmla="*/ 131476 w 477264"/>
              <a:gd name="connsiteY19" fmla="*/ 933858 h 982498"/>
              <a:gd name="connsiteX20" fmla="*/ 24320 w 477264"/>
              <a:gd name="connsiteY20" fmla="*/ 933858 h 982498"/>
              <a:gd name="connsiteX21" fmla="*/ 48640 w 477264"/>
              <a:gd name="connsiteY21" fmla="*/ 958178 h 982498"/>
              <a:gd name="connsiteX22" fmla="*/ 24320 w 477264"/>
              <a:gd name="connsiteY22" fmla="*/ 982498 h 982498"/>
              <a:gd name="connsiteX23" fmla="*/ 0 w 477264"/>
              <a:gd name="connsiteY23" fmla="*/ 958178 h 982498"/>
              <a:gd name="connsiteX24" fmla="*/ 24320 w 477264"/>
              <a:gd name="connsiteY24" fmla="*/ 933858 h 982498"/>
              <a:gd name="connsiteX25" fmla="*/ 452944 w 477264"/>
              <a:gd name="connsiteY25" fmla="*/ 778215 h 982498"/>
              <a:gd name="connsiteX26" fmla="*/ 477264 w 477264"/>
              <a:gd name="connsiteY26" fmla="*/ 802535 h 982498"/>
              <a:gd name="connsiteX27" fmla="*/ 452944 w 477264"/>
              <a:gd name="connsiteY27" fmla="*/ 826855 h 982498"/>
              <a:gd name="connsiteX28" fmla="*/ 428624 w 477264"/>
              <a:gd name="connsiteY28" fmla="*/ 802535 h 982498"/>
              <a:gd name="connsiteX29" fmla="*/ 452944 w 477264"/>
              <a:gd name="connsiteY29" fmla="*/ 778215 h 982498"/>
              <a:gd name="connsiteX30" fmla="*/ 345788 w 477264"/>
              <a:gd name="connsiteY30" fmla="*/ 778215 h 982498"/>
              <a:gd name="connsiteX31" fmla="*/ 370108 w 477264"/>
              <a:gd name="connsiteY31" fmla="*/ 802535 h 982498"/>
              <a:gd name="connsiteX32" fmla="*/ 345788 w 477264"/>
              <a:gd name="connsiteY32" fmla="*/ 826855 h 982498"/>
              <a:gd name="connsiteX33" fmla="*/ 321468 w 477264"/>
              <a:gd name="connsiteY33" fmla="*/ 802535 h 982498"/>
              <a:gd name="connsiteX34" fmla="*/ 345788 w 477264"/>
              <a:gd name="connsiteY34" fmla="*/ 778215 h 982498"/>
              <a:gd name="connsiteX35" fmla="*/ 238632 w 477264"/>
              <a:gd name="connsiteY35" fmla="*/ 778215 h 982498"/>
              <a:gd name="connsiteX36" fmla="*/ 262952 w 477264"/>
              <a:gd name="connsiteY36" fmla="*/ 802535 h 982498"/>
              <a:gd name="connsiteX37" fmla="*/ 238632 w 477264"/>
              <a:gd name="connsiteY37" fmla="*/ 826855 h 982498"/>
              <a:gd name="connsiteX38" fmla="*/ 214312 w 477264"/>
              <a:gd name="connsiteY38" fmla="*/ 802535 h 982498"/>
              <a:gd name="connsiteX39" fmla="*/ 238632 w 477264"/>
              <a:gd name="connsiteY39" fmla="*/ 778215 h 982498"/>
              <a:gd name="connsiteX40" fmla="*/ 131476 w 477264"/>
              <a:gd name="connsiteY40" fmla="*/ 778215 h 982498"/>
              <a:gd name="connsiteX41" fmla="*/ 155796 w 477264"/>
              <a:gd name="connsiteY41" fmla="*/ 802535 h 982498"/>
              <a:gd name="connsiteX42" fmla="*/ 131476 w 477264"/>
              <a:gd name="connsiteY42" fmla="*/ 826855 h 982498"/>
              <a:gd name="connsiteX43" fmla="*/ 107156 w 477264"/>
              <a:gd name="connsiteY43" fmla="*/ 802535 h 982498"/>
              <a:gd name="connsiteX44" fmla="*/ 131476 w 477264"/>
              <a:gd name="connsiteY44" fmla="*/ 778215 h 982498"/>
              <a:gd name="connsiteX45" fmla="*/ 24320 w 477264"/>
              <a:gd name="connsiteY45" fmla="*/ 778215 h 982498"/>
              <a:gd name="connsiteX46" fmla="*/ 48640 w 477264"/>
              <a:gd name="connsiteY46" fmla="*/ 802535 h 982498"/>
              <a:gd name="connsiteX47" fmla="*/ 24320 w 477264"/>
              <a:gd name="connsiteY47" fmla="*/ 826855 h 982498"/>
              <a:gd name="connsiteX48" fmla="*/ 0 w 477264"/>
              <a:gd name="connsiteY48" fmla="*/ 802535 h 982498"/>
              <a:gd name="connsiteX49" fmla="*/ 24320 w 477264"/>
              <a:gd name="connsiteY49" fmla="*/ 778215 h 982498"/>
              <a:gd name="connsiteX50" fmla="*/ 452944 w 477264"/>
              <a:gd name="connsiteY50" fmla="*/ 622572 h 982498"/>
              <a:gd name="connsiteX51" fmla="*/ 477264 w 477264"/>
              <a:gd name="connsiteY51" fmla="*/ 646892 h 982498"/>
              <a:gd name="connsiteX52" fmla="*/ 452944 w 477264"/>
              <a:gd name="connsiteY52" fmla="*/ 671212 h 982498"/>
              <a:gd name="connsiteX53" fmla="*/ 428624 w 477264"/>
              <a:gd name="connsiteY53" fmla="*/ 646892 h 982498"/>
              <a:gd name="connsiteX54" fmla="*/ 452944 w 477264"/>
              <a:gd name="connsiteY54" fmla="*/ 622572 h 982498"/>
              <a:gd name="connsiteX55" fmla="*/ 345788 w 477264"/>
              <a:gd name="connsiteY55" fmla="*/ 622572 h 982498"/>
              <a:gd name="connsiteX56" fmla="*/ 370108 w 477264"/>
              <a:gd name="connsiteY56" fmla="*/ 646892 h 982498"/>
              <a:gd name="connsiteX57" fmla="*/ 345788 w 477264"/>
              <a:gd name="connsiteY57" fmla="*/ 671212 h 982498"/>
              <a:gd name="connsiteX58" fmla="*/ 321468 w 477264"/>
              <a:gd name="connsiteY58" fmla="*/ 646892 h 982498"/>
              <a:gd name="connsiteX59" fmla="*/ 345788 w 477264"/>
              <a:gd name="connsiteY59" fmla="*/ 622572 h 982498"/>
              <a:gd name="connsiteX60" fmla="*/ 238632 w 477264"/>
              <a:gd name="connsiteY60" fmla="*/ 622572 h 982498"/>
              <a:gd name="connsiteX61" fmla="*/ 262952 w 477264"/>
              <a:gd name="connsiteY61" fmla="*/ 646892 h 982498"/>
              <a:gd name="connsiteX62" fmla="*/ 238632 w 477264"/>
              <a:gd name="connsiteY62" fmla="*/ 671212 h 982498"/>
              <a:gd name="connsiteX63" fmla="*/ 214312 w 477264"/>
              <a:gd name="connsiteY63" fmla="*/ 646892 h 982498"/>
              <a:gd name="connsiteX64" fmla="*/ 238632 w 477264"/>
              <a:gd name="connsiteY64" fmla="*/ 622572 h 982498"/>
              <a:gd name="connsiteX65" fmla="*/ 131476 w 477264"/>
              <a:gd name="connsiteY65" fmla="*/ 622572 h 982498"/>
              <a:gd name="connsiteX66" fmla="*/ 155796 w 477264"/>
              <a:gd name="connsiteY66" fmla="*/ 646892 h 982498"/>
              <a:gd name="connsiteX67" fmla="*/ 131476 w 477264"/>
              <a:gd name="connsiteY67" fmla="*/ 671212 h 982498"/>
              <a:gd name="connsiteX68" fmla="*/ 107156 w 477264"/>
              <a:gd name="connsiteY68" fmla="*/ 646892 h 982498"/>
              <a:gd name="connsiteX69" fmla="*/ 131476 w 477264"/>
              <a:gd name="connsiteY69" fmla="*/ 622572 h 982498"/>
              <a:gd name="connsiteX70" fmla="*/ 24320 w 477264"/>
              <a:gd name="connsiteY70" fmla="*/ 622572 h 982498"/>
              <a:gd name="connsiteX71" fmla="*/ 48640 w 477264"/>
              <a:gd name="connsiteY71" fmla="*/ 646892 h 982498"/>
              <a:gd name="connsiteX72" fmla="*/ 24320 w 477264"/>
              <a:gd name="connsiteY72" fmla="*/ 671212 h 982498"/>
              <a:gd name="connsiteX73" fmla="*/ 0 w 477264"/>
              <a:gd name="connsiteY73" fmla="*/ 646892 h 982498"/>
              <a:gd name="connsiteX74" fmla="*/ 24320 w 477264"/>
              <a:gd name="connsiteY74" fmla="*/ 622572 h 982498"/>
              <a:gd name="connsiteX75" fmla="*/ 24320 w 477264"/>
              <a:gd name="connsiteY75" fmla="*/ 466929 h 982498"/>
              <a:gd name="connsiteX76" fmla="*/ 48640 w 477264"/>
              <a:gd name="connsiteY76" fmla="*/ 491249 h 982498"/>
              <a:gd name="connsiteX77" fmla="*/ 24320 w 477264"/>
              <a:gd name="connsiteY77" fmla="*/ 515569 h 982498"/>
              <a:gd name="connsiteX78" fmla="*/ 0 w 477264"/>
              <a:gd name="connsiteY78" fmla="*/ 491249 h 982498"/>
              <a:gd name="connsiteX79" fmla="*/ 24320 w 477264"/>
              <a:gd name="connsiteY79" fmla="*/ 466929 h 982498"/>
              <a:gd name="connsiteX80" fmla="*/ 131476 w 477264"/>
              <a:gd name="connsiteY80" fmla="*/ 466929 h 982498"/>
              <a:gd name="connsiteX81" fmla="*/ 155796 w 477264"/>
              <a:gd name="connsiteY81" fmla="*/ 491249 h 982498"/>
              <a:gd name="connsiteX82" fmla="*/ 131476 w 477264"/>
              <a:gd name="connsiteY82" fmla="*/ 515569 h 982498"/>
              <a:gd name="connsiteX83" fmla="*/ 107156 w 477264"/>
              <a:gd name="connsiteY83" fmla="*/ 491249 h 982498"/>
              <a:gd name="connsiteX84" fmla="*/ 131476 w 477264"/>
              <a:gd name="connsiteY84" fmla="*/ 466929 h 982498"/>
              <a:gd name="connsiteX85" fmla="*/ 238632 w 477264"/>
              <a:gd name="connsiteY85" fmla="*/ 466929 h 982498"/>
              <a:gd name="connsiteX86" fmla="*/ 262952 w 477264"/>
              <a:gd name="connsiteY86" fmla="*/ 491249 h 982498"/>
              <a:gd name="connsiteX87" fmla="*/ 238632 w 477264"/>
              <a:gd name="connsiteY87" fmla="*/ 515569 h 982498"/>
              <a:gd name="connsiteX88" fmla="*/ 214312 w 477264"/>
              <a:gd name="connsiteY88" fmla="*/ 491249 h 982498"/>
              <a:gd name="connsiteX89" fmla="*/ 238632 w 477264"/>
              <a:gd name="connsiteY89" fmla="*/ 466929 h 982498"/>
              <a:gd name="connsiteX90" fmla="*/ 345788 w 477264"/>
              <a:gd name="connsiteY90" fmla="*/ 466929 h 982498"/>
              <a:gd name="connsiteX91" fmla="*/ 370108 w 477264"/>
              <a:gd name="connsiteY91" fmla="*/ 491249 h 982498"/>
              <a:gd name="connsiteX92" fmla="*/ 345788 w 477264"/>
              <a:gd name="connsiteY92" fmla="*/ 515569 h 982498"/>
              <a:gd name="connsiteX93" fmla="*/ 321468 w 477264"/>
              <a:gd name="connsiteY93" fmla="*/ 491249 h 982498"/>
              <a:gd name="connsiteX94" fmla="*/ 345788 w 477264"/>
              <a:gd name="connsiteY94" fmla="*/ 466929 h 982498"/>
              <a:gd name="connsiteX95" fmla="*/ 452944 w 477264"/>
              <a:gd name="connsiteY95" fmla="*/ 466929 h 982498"/>
              <a:gd name="connsiteX96" fmla="*/ 477264 w 477264"/>
              <a:gd name="connsiteY96" fmla="*/ 491249 h 982498"/>
              <a:gd name="connsiteX97" fmla="*/ 452944 w 477264"/>
              <a:gd name="connsiteY97" fmla="*/ 515569 h 982498"/>
              <a:gd name="connsiteX98" fmla="*/ 428624 w 477264"/>
              <a:gd name="connsiteY98" fmla="*/ 491249 h 982498"/>
              <a:gd name="connsiteX99" fmla="*/ 452944 w 477264"/>
              <a:gd name="connsiteY99" fmla="*/ 466929 h 982498"/>
              <a:gd name="connsiteX100" fmla="*/ 24320 w 477264"/>
              <a:gd name="connsiteY100" fmla="*/ 311287 h 982498"/>
              <a:gd name="connsiteX101" fmla="*/ 48640 w 477264"/>
              <a:gd name="connsiteY101" fmla="*/ 335607 h 982498"/>
              <a:gd name="connsiteX102" fmla="*/ 24320 w 477264"/>
              <a:gd name="connsiteY102" fmla="*/ 359926 h 982498"/>
              <a:gd name="connsiteX103" fmla="*/ 0 w 477264"/>
              <a:gd name="connsiteY103" fmla="*/ 335607 h 982498"/>
              <a:gd name="connsiteX104" fmla="*/ 24320 w 477264"/>
              <a:gd name="connsiteY104" fmla="*/ 311287 h 982498"/>
              <a:gd name="connsiteX105" fmla="*/ 131476 w 477264"/>
              <a:gd name="connsiteY105" fmla="*/ 311286 h 982498"/>
              <a:gd name="connsiteX106" fmla="*/ 155796 w 477264"/>
              <a:gd name="connsiteY106" fmla="*/ 335606 h 982498"/>
              <a:gd name="connsiteX107" fmla="*/ 131476 w 477264"/>
              <a:gd name="connsiteY107" fmla="*/ 359926 h 982498"/>
              <a:gd name="connsiteX108" fmla="*/ 107156 w 477264"/>
              <a:gd name="connsiteY108" fmla="*/ 335606 h 982498"/>
              <a:gd name="connsiteX109" fmla="*/ 131476 w 477264"/>
              <a:gd name="connsiteY109" fmla="*/ 311286 h 982498"/>
              <a:gd name="connsiteX110" fmla="*/ 238632 w 477264"/>
              <a:gd name="connsiteY110" fmla="*/ 311286 h 982498"/>
              <a:gd name="connsiteX111" fmla="*/ 262952 w 477264"/>
              <a:gd name="connsiteY111" fmla="*/ 335606 h 982498"/>
              <a:gd name="connsiteX112" fmla="*/ 238632 w 477264"/>
              <a:gd name="connsiteY112" fmla="*/ 359926 h 982498"/>
              <a:gd name="connsiteX113" fmla="*/ 214312 w 477264"/>
              <a:gd name="connsiteY113" fmla="*/ 335606 h 982498"/>
              <a:gd name="connsiteX114" fmla="*/ 238632 w 477264"/>
              <a:gd name="connsiteY114" fmla="*/ 311286 h 982498"/>
              <a:gd name="connsiteX115" fmla="*/ 345788 w 477264"/>
              <a:gd name="connsiteY115" fmla="*/ 311286 h 982498"/>
              <a:gd name="connsiteX116" fmla="*/ 370108 w 477264"/>
              <a:gd name="connsiteY116" fmla="*/ 335606 h 982498"/>
              <a:gd name="connsiteX117" fmla="*/ 345788 w 477264"/>
              <a:gd name="connsiteY117" fmla="*/ 359926 h 982498"/>
              <a:gd name="connsiteX118" fmla="*/ 321468 w 477264"/>
              <a:gd name="connsiteY118" fmla="*/ 335606 h 982498"/>
              <a:gd name="connsiteX119" fmla="*/ 345788 w 477264"/>
              <a:gd name="connsiteY119" fmla="*/ 311286 h 982498"/>
              <a:gd name="connsiteX120" fmla="*/ 452944 w 477264"/>
              <a:gd name="connsiteY120" fmla="*/ 311286 h 982498"/>
              <a:gd name="connsiteX121" fmla="*/ 477264 w 477264"/>
              <a:gd name="connsiteY121" fmla="*/ 335606 h 982498"/>
              <a:gd name="connsiteX122" fmla="*/ 452944 w 477264"/>
              <a:gd name="connsiteY122" fmla="*/ 359926 h 982498"/>
              <a:gd name="connsiteX123" fmla="*/ 428624 w 477264"/>
              <a:gd name="connsiteY123" fmla="*/ 335606 h 982498"/>
              <a:gd name="connsiteX124" fmla="*/ 452944 w 477264"/>
              <a:gd name="connsiteY124" fmla="*/ 311286 h 982498"/>
              <a:gd name="connsiteX125" fmla="*/ 24320 w 477264"/>
              <a:gd name="connsiteY125" fmla="*/ 155643 h 982498"/>
              <a:gd name="connsiteX126" fmla="*/ 48640 w 477264"/>
              <a:gd name="connsiteY126" fmla="*/ 179963 h 982498"/>
              <a:gd name="connsiteX127" fmla="*/ 24320 w 477264"/>
              <a:gd name="connsiteY127" fmla="*/ 204283 h 982498"/>
              <a:gd name="connsiteX128" fmla="*/ 0 w 477264"/>
              <a:gd name="connsiteY128" fmla="*/ 179963 h 982498"/>
              <a:gd name="connsiteX129" fmla="*/ 24320 w 477264"/>
              <a:gd name="connsiteY129" fmla="*/ 155643 h 982498"/>
              <a:gd name="connsiteX130" fmla="*/ 131476 w 477264"/>
              <a:gd name="connsiteY130" fmla="*/ 155643 h 982498"/>
              <a:gd name="connsiteX131" fmla="*/ 155796 w 477264"/>
              <a:gd name="connsiteY131" fmla="*/ 179963 h 982498"/>
              <a:gd name="connsiteX132" fmla="*/ 131476 w 477264"/>
              <a:gd name="connsiteY132" fmla="*/ 204283 h 982498"/>
              <a:gd name="connsiteX133" fmla="*/ 107156 w 477264"/>
              <a:gd name="connsiteY133" fmla="*/ 179963 h 982498"/>
              <a:gd name="connsiteX134" fmla="*/ 131476 w 477264"/>
              <a:gd name="connsiteY134" fmla="*/ 155643 h 982498"/>
              <a:gd name="connsiteX135" fmla="*/ 238632 w 477264"/>
              <a:gd name="connsiteY135" fmla="*/ 155643 h 982498"/>
              <a:gd name="connsiteX136" fmla="*/ 262952 w 477264"/>
              <a:gd name="connsiteY136" fmla="*/ 179963 h 982498"/>
              <a:gd name="connsiteX137" fmla="*/ 238632 w 477264"/>
              <a:gd name="connsiteY137" fmla="*/ 204283 h 982498"/>
              <a:gd name="connsiteX138" fmla="*/ 214312 w 477264"/>
              <a:gd name="connsiteY138" fmla="*/ 179963 h 982498"/>
              <a:gd name="connsiteX139" fmla="*/ 238632 w 477264"/>
              <a:gd name="connsiteY139" fmla="*/ 155643 h 982498"/>
              <a:gd name="connsiteX140" fmla="*/ 345788 w 477264"/>
              <a:gd name="connsiteY140" fmla="*/ 155643 h 982498"/>
              <a:gd name="connsiteX141" fmla="*/ 370108 w 477264"/>
              <a:gd name="connsiteY141" fmla="*/ 179963 h 982498"/>
              <a:gd name="connsiteX142" fmla="*/ 345788 w 477264"/>
              <a:gd name="connsiteY142" fmla="*/ 204283 h 982498"/>
              <a:gd name="connsiteX143" fmla="*/ 321468 w 477264"/>
              <a:gd name="connsiteY143" fmla="*/ 179963 h 982498"/>
              <a:gd name="connsiteX144" fmla="*/ 345788 w 477264"/>
              <a:gd name="connsiteY144" fmla="*/ 155643 h 982498"/>
              <a:gd name="connsiteX145" fmla="*/ 452944 w 477264"/>
              <a:gd name="connsiteY145" fmla="*/ 155643 h 982498"/>
              <a:gd name="connsiteX146" fmla="*/ 477264 w 477264"/>
              <a:gd name="connsiteY146" fmla="*/ 179963 h 982498"/>
              <a:gd name="connsiteX147" fmla="*/ 452944 w 477264"/>
              <a:gd name="connsiteY147" fmla="*/ 204283 h 982498"/>
              <a:gd name="connsiteX148" fmla="*/ 428624 w 477264"/>
              <a:gd name="connsiteY148" fmla="*/ 179963 h 982498"/>
              <a:gd name="connsiteX149" fmla="*/ 452944 w 477264"/>
              <a:gd name="connsiteY149" fmla="*/ 155643 h 982498"/>
              <a:gd name="connsiteX150" fmla="*/ 452944 w 477264"/>
              <a:gd name="connsiteY150" fmla="*/ 0 h 982498"/>
              <a:gd name="connsiteX151" fmla="*/ 477264 w 477264"/>
              <a:gd name="connsiteY151" fmla="*/ 24320 h 982498"/>
              <a:gd name="connsiteX152" fmla="*/ 452944 w 477264"/>
              <a:gd name="connsiteY152" fmla="*/ 48640 h 982498"/>
              <a:gd name="connsiteX153" fmla="*/ 428624 w 477264"/>
              <a:gd name="connsiteY153" fmla="*/ 24320 h 982498"/>
              <a:gd name="connsiteX154" fmla="*/ 452944 w 477264"/>
              <a:gd name="connsiteY154" fmla="*/ 0 h 982498"/>
              <a:gd name="connsiteX155" fmla="*/ 345788 w 477264"/>
              <a:gd name="connsiteY155" fmla="*/ 0 h 982498"/>
              <a:gd name="connsiteX156" fmla="*/ 370108 w 477264"/>
              <a:gd name="connsiteY156" fmla="*/ 24320 h 982498"/>
              <a:gd name="connsiteX157" fmla="*/ 345788 w 477264"/>
              <a:gd name="connsiteY157" fmla="*/ 48640 h 982498"/>
              <a:gd name="connsiteX158" fmla="*/ 321468 w 477264"/>
              <a:gd name="connsiteY158" fmla="*/ 24320 h 982498"/>
              <a:gd name="connsiteX159" fmla="*/ 345788 w 477264"/>
              <a:gd name="connsiteY159" fmla="*/ 0 h 982498"/>
              <a:gd name="connsiteX160" fmla="*/ 238632 w 477264"/>
              <a:gd name="connsiteY160" fmla="*/ 0 h 982498"/>
              <a:gd name="connsiteX161" fmla="*/ 262952 w 477264"/>
              <a:gd name="connsiteY161" fmla="*/ 24320 h 982498"/>
              <a:gd name="connsiteX162" fmla="*/ 238632 w 477264"/>
              <a:gd name="connsiteY162" fmla="*/ 48640 h 982498"/>
              <a:gd name="connsiteX163" fmla="*/ 214312 w 477264"/>
              <a:gd name="connsiteY163" fmla="*/ 24320 h 982498"/>
              <a:gd name="connsiteX164" fmla="*/ 238632 w 477264"/>
              <a:gd name="connsiteY164" fmla="*/ 0 h 982498"/>
              <a:gd name="connsiteX165" fmla="*/ 131476 w 477264"/>
              <a:gd name="connsiteY165" fmla="*/ 0 h 982498"/>
              <a:gd name="connsiteX166" fmla="*/ 155796 w 477264"/>
              <a:gd name="connsiteY166" fmla="*/ 24320 h 982498"/>
              <a:gd name="connsiteX167" fmla="*/ 131476 w 477264"/>
              <a:gd name="connsiteY167" fmla="*/ 48640 h 982498"/>
              <a:gd name="connsiteX168" fmla="*/ 107156 w 477264"/>
              <a:gd name="connsiteY168" fmla="*/ 24320 h 982498"/>
              <a:gd name="connsiteX169" fmla="*/ 131476 w 477264"/>
              <a:gd name="connsiteY169" fmla="*/ 0 h 982498"/>
              <a:gd name="connsiteX170" fmla="*/ 24320 w 477264"/>
              <a:gd name="connsiteY170" fmla="*/ 0 h 982498"/>
              <a:gd name="connsiteX171" fmla="*/ 48640 w 477264"/>
              <a:gd name="connsiteY171" fmla="*/ 24320 h 982498"/>
              <a:gd name="connsiteX172" fmla="*/ 24320 w 477264"/>
              <a:gd name="connsiteY172" fmla="*/ 48640 h 982498"/>
              <a:gd name="connsiteX173" fmla="*/ 0 w 477264"/>
              <a:gd name="connsiteY173" fmla="*/ 24320 h 982498"/>
              <a:gd name="connsiteX174" fmla="*/ 24320 w 477264"/>
              <a:gd name="connsiteY174" fmla="*/ 0 h 982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</a:cxnLst>
            <a:rect l="l" t="t" r="r" b="b"/>
            <a:pathLst>
              <a:path w="477264" h="982498">
                <a:moveTo>
                  <a:pt x="452944" y="933858"/>
                </a:moveTo>
                <a:cubicBezTo>
                  <a:pt x="466376" y="933858"/>
                  <a:pt x="477264" y="944746"/>
                  <a:pt x="477264" y="958178"/>
                </a:cubicBezTo>
                <a:cubicBezTo>
                  <a:pt x="477264" y="971610"/>
                  <a:pt x="466376" y="982498"/>
                  <a:pt x="452944" y="982498"/>
                </a:cubicBezTo>
                <a:cubicBezTo>
                  <a:pt x="439512" y="982498"/>
                  <a:pt x="428624" y="971610"/>
                  <a:pt x="428624" y="958178"/>
                </a:cubicBezTo>
                <a:cubicBezTo>
                  <a:pt x="428624" y="944746"/>
                  <a:pt x="439512" y="933858"/>
                  <a:pt x="452944" y="933858"/>
                </a:cubicBezTo>
                <a:close/>
                <a:moveTo>
                  <a:pt x="345788" y="933858"/>
                </a:moveTo>
                <a:cubicBezTo>
                  <a:pt x="359220" y="933858"/>
                  <a:pt x="370108" y="944746"/>
                  <a:pt x="370108" y="958178"/>
                </a:cubicBezTo>
                <a:cubicBezTo>
                  <a:pt x="370108" y="971610"/>
                  <a:pt x="359220" y="982498"/>
                  <a:pt x="345788" y="982498"/>
                </a:cubicBezTo>
                <a:cubicBezTo>
                  <a:pt x="332356" y="982498"/>
                  <a:pt x="321468" y="971610"/>
                  <a:pt x="321468" y="958178"/>
                </a:cubicBezTo>
                <a:cubicBezTo>
                  <a:pt x="321468" y="944746"/>
                  <a:pt x="332356" y="933858"/>
                  <a:pt x="345788" y="933858"/>
                </a:cubicBezTo>
                <a:close/>
                <a:moveTo>
                  <a:pt x="238632" y="933858"/>
                </a:moveTo>
                <a:cubicBezTo>
                  <a:pt x="252064" y="933858"/>
                  <a:pt x="262952" y="944746"/>
                  <a:pt x="262952" y="958178"/>
                </a:cubicBezTo>
                <a:cubicBezTo>
                  <a:pt x="262952" y="971610"/>
                  <a:pt x="252064" y="982498"/>
                  <a:pt x="238632" y="982498"/>
                </a:cubicBezTo>
                <a:cubicBezTo>
                  <a:pt x="225200" y="982498"/>
                  <a:pt x="214312" y="971610"/>
                  <a:pt x="214312" y="958178"/>
                </a:cubicBezTo>
                <a:cubicBezTo>
                  <a:pt x="214312" y="944746"/>
                  <a:pt x="225200" y="933858"/>
                  <a:pt x="238632" y="933858"/>
                </a:cubicBezTo>
                <a:close/>
                <a:moveTo>
                  <a:pt x="131476" y="933858"/>
                </a:moveTo>
                <a:cubicBezTo>
                  <a:pt x="144908" y="933858"/>
                  <a:pt x="155796" y="944746"/>
                  <a:pt x="155796" y="958178"/>
                </a:cubicBezTo>
                <a:cubicBezTo>
                  <a:pt x="155796" y="971610"/>
                  <a:pt x="144908" y="982498"/>
                  <a:pt x="131476" y="982498"/>
                </a:cubicBezTo>
                <a:cubicBezTo>
                  <a:pt x="118044" y="982498"/>
                  <a:pt x="107156" y="971610"/>
                  <a:pt x="107156" y="958178"/>
                </a:cubicBezTo>
                <a:cubicBezTo>
                  <a:pt x="107156" y="944746"/>
                  <a:pt x="118044" y="933858"/>
                  <a:pt x="131476" y="933858"/>
                </a:cubicBezTo>
                <a:close/>
                <a:moveTo>
                  <a:pt x="24320" y="933858"/>
                </a:moveTo>
                <a:cubicBezTo>
                  <a:pt x="37752" y="933858"/>
                  <a:pt x="48640" y="944746"/>
                  <a:pt x="48640" y="958178"/>
                </a:cubicBezTo>
                <a:cubicBezTo>
                  <a:pt x="48640" y="971610"/>
                  <a:pt x="37752" y="982498"/>
                  <a:pt x="24320" y="982498"/>
                </a:cubicBezTo>
                <a:cubicBezTo>
                  <a:pt x="10888" y="982498"/>
                  <a:pt x="0" y="971610"/>
                  <a:pt x="0" y="958178"/>
                </a:cubicBezTo>
                <a:cubicBezTo>
                  <a:pt x="0" y="944746"/>
                  <a:pt x="10888" y="933858"/>
                  <a:pt x="24320" y="933858"/>
                </a:cubicBezTo>
                <a:close/>
                <a:moveTo>
                  <a:pt x="452944" y="778215"/>
                </a:moveTo>
                <a:cubicBezTo>
                  <a:pt x="466376" y="778215"/>
                  <a:pt x="477264" y="789103"/>
                  <a:pt x="477264" y="802535"/>
                </a:cubicBezTo>
                <a:cubicBezTo>
                  <a:pt x="477264" y="815967"/>
                  <a:pt x="466376" y="826855"/>
                  <a:pt x="452944" y="826855"/>
                </a:cubicBezTo>
                <a:cubicBezTo>
                  <a:pt x="439512" y="826855"/>
                  <a:pt x="428624" y="815967"/>
                  <a:pt x="428624" y="802535"/>
                </a:cubicBezTo>
                <a:cubicBezTo>
                  <a:pt x="428624" y="789103"/>
                  <a:pt x="439512" y="778215"/>
                  <a:pt x="452944" y="778215"/>
                </a:cubicBezTo>
                <a:close/>
                <a:moveTo>
                  <a:pt x="345788" y="778215"/>
                </a:moveTo>
                <a:cubicBezTo>
                  <a:pt x="359220" y="778215"/>
                  <a:pt x="370108" y="789103"/>
                  <a:pt x="370108" y="802535"/>
                </a:cubicBezTo>
                <a:cubicBezTo>
                  <a:pt x="370108" y="815967"/>
                  <a:pt x="359220" y="826855"/>
                  <a:pt x="345788" y="826855"/>
                </a:cubicBezTo>
                <a:cubicBezTo>
                  <a:pt x="332356" y="826855"/>
                  <a:pt x="321468" y="815967"/>
                  <a:pt x="321468" y="802535"/>
                </a:cubicBezTo>
                <a:cubicBezTo>
                  <a:pt x="321468" y="789103"/>
                  <a:pt x="332356" y="778215"/>
                  <a:pt x="345788" y="778215"/>
                </a:cubicBezTo>
                <a:close/>
                <a:moveTo>
                  <a:pt x="238632" y="778215"/>
                </a:moveTo>
                <a:cubicBezTo>
                  <a:pt x="252064" y="778215"/>
                  <a:pt x="262952" y="789103"/>
                  <a:pt x="262952" y="802535"/>
                </a:cubicBezTo>
                <a:cubicBezTo>
                  <a:pt x="262952" y="815967"/>
                  <a:pt x="252064" y="826855"/>
                  <a:pt x="238632" y="826855"/>
                </a:cubicBezTo>
                <a:cubicBezTo>
                  <a:pt x="225200" y="826855"/>
                  <a:pt x="214312" y="815967"/>
                  <a:pt x="214312" y="802535"/>
                </a:cubicBezTo>
                <a:cubicBezTo>
                  <a:pt x="214312" y="789103"/>
                  <a:pt x="225200" y="778215"/>
                  <a:pt x="238632" y="778215"/>
                </a:cubicBezTo>
                <a:close/>
                <a:moveTo>
                  <a:pt x="131476" y="778215"/>
                </a:moveTo>
                <a:cubicBezTo>
                  <a:pt x="144908" y="778215"/>
                  <a:pt x="155796" y="789103"/>
                  <a:pt x="155796" y="802535"/>
                </a:cubicBezTo>
                <a:cubicBezTo>
                  <a:pt x="155796" y="815967"/>
                  <a:pt x="144908" y="826855"/>
                  <a:pt x="131476" y="826855"/>
                </a:cubicBezTo>
                <a:cubicBezTo>
                  <a:pt x="118044" y="826855"/>
                  <a:pt x="107156" y="815967"/>
                  <a:pt x="107156" y="802535"/>
                </a:cubicBezTo>
                <a:cubicBezTo>
                  <a:pt x="107156" y="789103"/>
                  <a:pt x="118044" y="778215"/>
                  <a:pt x="131476" y="778215"/>
                </a:cubicBezTo>
                <a:close/>
                <a:moveTo>
                  <a:pt x="24320" y="778215"/>
                </a:moveTo>
                <a:cubicBezTo>
                  <a:pt x="37752" y="778215"/>
                  <a:pt x="48640" y="789103"/>
                  <a:pt x="48640" y="802535"/>
                </a:cubicBezTo>
                <a:cubicBezTo>
                  <a:pt x="48640" y="815967"/>
                  <a:pt x="37752" y="826855"/>
                  <a:pt x="24320" y="826855"/>
                </a:cubicBezTo>
                <a:cubicBezTo>
                  <a:pt x="10888" y="826855"/>
                  <a:pt x="0" y="815967"/>
                  <a:pt x="0" y="802535"/>
                </a:cubicBezTo>
                <a:cubicBezTo>
                  <a:pt x="0" y="789103"/>
                  <a:pt x="10888" y="778215"/>
                  <a:pt x="24320" y="778215"/>
                </a:cubicBezTo>
                <a:close/>
                <a:moveTo>
                  <a:pt x="452944" y="622572"/>
                </a:moveTo>
                <a:cubicBezTo>
                  <a:pt x="466376" y="622572"/>
                  <a:pt x="477264" y="633460"/>
                  <a:pt x="477264" y="646892"/>
                </a:cubicBezTo>
                <a:cubicBezTo>
                  <a:pt x="477264" y="660324"/>
                  <a:pt x="466376" y="671212"/>
                  <a:pt x="452944" y="671212"/>
                </a:cubicBezTo>
                <a:cubicBezTo>
                  <a:pt x="439512" y="671212"/>
                  <a:pt x="428624" y="660324"/>
                  <a:pt x="428624" y="646892"/>
                </a:cubicBezTo>
                <a:cubicBezTo>
                  <a:pt x="428624" y="633460"/>
                  <a:pt x="439512" y="622572"/>
                  <a:pt x="452944" y="622572"/>
                </a:cubicBezTo>
                <a:close/>
                <a:moveTo>
                  <a:pt x="345788" y="622572"/>
                </a:moveTo>
                <a:cubicBezTo>
                  <a:pt x="359220" y="622572"/>
                  <a:pt x="370108" y="633460"/>
                  <a:pt x="370108" y="646892"/>
                </a:cubicBezTo>
                <a:cubicBezTo>
                  <a:pt x="370108" y="660324"/>
                  <a:pt x="359220" y="671212"/>
                  <a:pt x="345788" y="671212"/>
                </a:cubicBezTo>
                <a:cubicBezTo>
                  <a:pt x="332356" y="671212"/>
                  <a:pt x="321468" y="660324"/>
                  <a:pt x="321468" y="646892"/>
                </a:cubicBezTo>
                <a:cubicBezTo>
                  <a:pt x="321468" y="633460"/>
                  <a:pt x="332356" y="622572"/>
                  <a:pt x="345788" y="622572"/>
                </a:cubicBezTo>
                <a:close/>
                <a:moveTo>
                  <a:pt x="238632" y="622572"/>
                </a:moveTo>
                <a:cubicBezTo>
                  <a:pt x="252064" y="622572"/>
                  <a:pt x="262952" y="633460"/>
                  <a:pt x="262952" y="646892"/>
                </a:cubicBezTo>
                <a:cubicBezTo>
                  <a:pt x="262952" y="660324"/>
                  <a:pt x="252064" y="671212"/>
                  <a:pt x="238632" y="671212"/>
                </a:cubicBezTo>
                <a:cubicBezTo>
                  <a:pt x="225200" y="671212"/>
                  <a:pt x="214312" y="660324"/>
                  <a:pt x="214312" y="646892"/>
                </a:cubicBezTo>
                <a:cubicBezTo>
                  <a:pt x="214312" y="633460"/>
                  <a:pt x="225200" y="622572"/>
                  <a:pt x="238632" y="622572"/>
                </a:cubicBezTo>
                <a:close/>
                <a:moveTo>
                  <a:pt x="131476" y="622572"/>
                </a:moveTo>
                <a:cubicBezTo>
                  <a:pt x="144908" y="622572"/>
                  <a:pt x="155796" y="633460"/>
                  <a:pt x="155796" y="646892"/>
                </a:cubicBezTo>
                <a:cubicBezTo>
                  <a:pt x="155796" y="660324"/>
                  <a:pt x="144908" y="671212"/>
                  <a:pt x="131476" y="671212"/>
                </a:cubicBezTo>
                <a:cubicBezTo>
                  <a:pt x="118044" y="671212"/>
                  <a:pt x="107156" y="660324"/>
                  <a:pt x="107156" y="646892"/>
                </a:cubicBezTo>
                <a:cubicBezTo>
                  <a:pt x="107156" y="633460"/>
                  <a:pt x="118044" y="622572"/>
                  <a:pt x="131476" y="622572"/>
                </a:cubicBezTo>
                <a:close/>
                <a:moveTo>
                  <a:pt x="24320" y="622572"/>
                </a:moveTo>
                <a:cubicBezTo>
                  <a:pt x="37752" y="622572"/>
                  <a:pt x="48640" y="633460"/>
                  <a:pt x="48640" y="646892"/>
                </a:cubicBezTo>
                <a:cubicBezTo>
                  <a:pt x="48640" y="660324"/>
                  <a:pt x="37752" y="671212"/>
                  <a:pt x="24320" y="671212"/>
                </a:cubicBezTo>
                <a:cubicBezTo>
                  <a:pt x="10888" y="671212"/>
                  <a:pt x="0" y="660324"/>
                  <a:pt x="0" y="646892"/>
                </a:cubicBezTo>
                <a:cubicBezTo>
                  <a:pt x="0" y="633460"/>
                  <a:pt x="10888" y="622572"/>
                  <a:pt x="24320" y="622572"/>
                </a:cubicBezTo>
                <a:close/>
                <a:moveTo>
                  <a:pt x="24320" y="466929"/>
                </a:moveTo>
                <a:cubicBezTo>
                  <a:pt x="37752" y="466929"/>
                  <a:pt x="48640" y="477817"/>
                  <a:pt x="48640" y="491249"/>
                </a:cubicBezTo>
                <a:cubicBezTo>
                  <a:pt x="48640" y="504681"/>
                  <a:pt x="37752" y="515569"/>
                  <a:pt x="24320" y="515569"/>
                </a:cubicBezTo>
                <a:cubicBezTo>
                  <a:pt x="10888" y="515569"/>
                  <a:pt x="0" y="504681"/>
                  <a:pt x="0" y="491249"/>
                </a:cubicBezTo>
                <a:cubicBezTo>
                  <a:pt x="0" y="477817"/>
                  <a:pt x="10888" y="466929"/>
                  <a:pt x="24320" y="466929"/>
                </a:cubicBezTo>
                <a:close/>
                <a:moveTo>
                  <a:pt x="131476" y="466929"/>
                </a:moveTo>
                <a:cubicBezTo>
                  <a:pt x="144908" y="466929"/>
                  <a:pt x="155796" y="477817"/>
                  <a:pt x="155796" y="491249"/>
                </a:cubicBezTo>
                <a:cubicBezTo>
                  <a:pt x="155796" y="504681"/>
                  <a:pt x="144908" y="515569"/>
                  <a:pt x="131476" y="515569"/>
                </a:cubicBezTo>
                <a:cubicBezTo>
                  <a:pt x="118044" y="515569"/>
                  <a:pt x="107156" y="504681"/>
                  <a:pt x="107156" y="491249"/>
                </a:cubicBezTo>
                <a:cubicBezTo>
                  <a:pt x="107156" y="477817"/>
                  <a:pt x="118044" y="466929"/>
                  <a:pt x="131476" y="466929"/>
                </a:cubicBezTo>
                <a:close/>
                <a:moveTo>
                  <a:pt x="238632" y="466929"/>
                </a:moveTo>
                <a:cubicBezTo>
                  <a:pt x="252064" y="466929"/>
                  <a:pt x="262952" y="477817"/>
                  <a:pt x="262952" y="491249"/>
                </a:cubicBezTo>
                <a:cubicBezTo>
                  <a:pt x="262952" y="504681"/>
                  <a:pt x="252064" y="515569"/>
                  <a:pt x="238632" y="515569"/>
                </a:cubicBezTo>
                <a:cubicBezTo>
                  <a:pt x="225200" y="515569"/>
                  <a:pt x="214312" y="504681"/>
                  <a:pt x="214312" y="491249"/>
                </a:cubicBezTo>
                <a:cubicBezTo>
                  <a:pt x="214312" y="477817"/>
                  <a:pt x="225200" y="466929"/>
                  <a:pt x="238632" y="466929"/>
                </a:cubicBezTo>
                <a:close/>
                <a:moveTo>
                  <a:pt x="345788" y="466929"/>
                </a:moveTo>
                <a:cubicBezTo>
                  <a:pt x="359220" y="466929"/>
                  <a:pt x="370108" y="477817"/>
                  <a:pt x="370108" y="491249"/>
                </a:cubicBezTo>
                <a:cubicBezTo>
                  <a:pt x="370108" y="504681"/>
                  <a:pt x="359220" y="515569"/>
                  <a:pt x="345788" y="515569"/>
                </a:cubicBezTo>
                <a:cubicBezTo>
                  <a:pt x="332356" y="515569"/>
                  <a:pt x="321468" y="504681"/>
                  <a:pt x="321468" y="491249"/>
                </a:cubicBezTo>
                <a:cubicBezTo>
                  <a:pt x="321468" y="477817"/>
                  <a:pt x="332356" y="466929"/>
                  <a:pt x="345788" y="466929"/>
                </a:cubicBezTo>
                <a:close/>
                <a:moveTo>
                  <a:pt x="452944" y="466929"/>
                </a:moveTo>
                <a:cubicBezTo>
                  <a:pt x="466376" y="466929"/>
                  <a:pt x="477264" y="477817"/>
                  <a:pt x="477264" y="491249"/>
                </a:cubicBezTo>
                <a:cubicBezTo>
                  <a:pt x="477264" y="504681"/>
                  <a:pt x="466376" y="515569"/>
                  <a:pt x="452944" y="515569"/>
                </a:cubicBezTo>
                <a:cubicBezTo>
                  <a:pt x="439512" y="515569"/>
                  <a:pt x="428624" y="504681"/>
                  <a:pt x="428624" y="491249"/>
                </a:cubicBezTo>
                <a:cubicBezTo>
                  <a:pt x="428624" y="477817"/>
                  <a:pt x="439512" y="466929"/>
                  <a:pt x="452944" y="466929"/>
                </a:cubicBezTo>
                <a:close/>
                <a:moveTo>
                  <a:pt x="24320" y="311287"/>
                </a:moveTo>
                <a:cubicBezTo>
                  <a:pt x="37752" y="311287"/>
                  <a:pt x="48640" y="322175"/>
                  <a:pt x="48640" y="335607"/>
                </a:cubicBezTo>
                <a:cubicBezTo>
                  <a:pt x="48640" y="349038"/>
                  <a:pt x="37752" y="359926"/>
                  <a:pt x="24320" y="359926"/>
                </a:cubicBezTo>
                <a:cubicBezTo>
                  <a:pt x="10888" y="359926"/>
                  <a:pt x="0" y="349038"/>
                  <a:pt x="0" y="335607"/>
                </a:cubicBezTo>
                <a:cubicBezTo>
                  <a:pt x="0" y="322175"/>
                  <a:pt x="10888" y="311287"/>
                  <a:pt x="24320" y="311287"/>
                </a:cubicBezTo>
                <a:close/>
                <a:moveTo>
                  <a:pt x="131476" y="311286"/>
                </a:moveTo>
                <a:cubicBezTo>
                  <a:pt x="144908" y="311286"/>
                  <a:pt x="155796" y="322174"/>
                  <a:pt x="155796" y="335606"/>
                </a:cubicBezTo>
                <a:cubicBezTo>
                  <a:pt x="155796" y="349038"/>
                  <a:pt x="144908" y="359926"/>
                  <a:pt x="131476" y="359926"/>
                </a:cubicBezTo>
                <a:cubicBezTo>
                  <a:pt x="118044" y="359926"/>
                  <a:pt x="107156" y="349038"/>
                  <a:pt x="107156" y="335606"/>
                </a:cubicBezTo>
                <a:cubicBezTo>
                  <a:pt x="107156" y="322174"/>
                  <a:pt x="118044" y="311286"/>
                  <a:pt x="131476" y="311286"/>
                </a:cubicBezTo>
                <a:close/>
                <a:moveTo>
                  <a:pt x="238632" y="311286"/>
                </a:moveTo>
                <a:cubicBezTo>
                  <a:pt x="252064" y="311286"/>
                  <a:pt x="262952" y="322174"/>
                  <a:pt x="262952" y="335606"/>
                </a:cubicBezTo>
                <a:cubicBezTo>
                  <a:pt x="262952" y="349038"/>
                  <a:pt x="252064" y="359926"/>
                  <a:pt x="238632" y="359926"/>
                </a:cubicBezTo>
                <a:cubicBezTo>
                  <a:pt x="225200" y="359926"/>
                  <a:pt x="214312" y="349038"/>
                  <a:pt x="214312" y="335606"/>
                </a:cubicBezTo>
                <a:cubicBezTo>
                  <a:pt x="214312" y="322174"/>
                  <a:pt x="225200" y="311286"/>
                  <a:pt x="238632" y="311286"/>
                </a:cubicBezTo>
                <a:close/>
                <a:moveTo>
                  <a:pt x="345788" y="311286"/>
                </a:moveTo>
                <a:cubicBezTo>
                  <a:pt x="359220" y="311286"/>
                  <a:pt x="370108" y="322174"/>
                  <a:pt x="370108" y="335606"/>
                </a:cubicBezTo>
                <a:cubicBezTo>
                  <a:pt x="370108" y="349038"/>
                  <a:pt x="359220" y="359926"/>
                  <a:pt x="345788" y="359926"/>
                </a:cubicBezTo>
                <a:cubicBezTo>
                  <a:pt x="332356" y="359926"/>
                  <a:pt x="321468" y="349038"/>
                  <a:pt x="321468" y="335606"/>
                </a:cubicBezTo>
                <a:cubicBezTo>
                  <a:pt x="321468" y="322174"/>
                  <a:pt x="332356" y="311286"/>
                  <a:pt x="345788" y="311286"/>
                </a:cubicBezTo>
                <a:close/>
                <a:moveTo>
                  <a:pt x="452944" y="311286"/>
                </a:moveTo>
                <a:cubicBezTo>
                  <a:pt x="466376" y="311286"/>
                  <a:pt x="477264" y="322174"/>
                  <a:pt x="477264" y="335606"/>
                </a:cubicBezTo>
                <a:cubicBezTo>
                  <a:pt x="477264" y="349038"/>
                  <a:pt x="466376" y="359926"/>
                  <a:pt x="452944" y="359926"/>
                </a:cubicBezTo>
                <a:cubicBezTo>
                  <a:pt x="439512" y="359926"/>
                  <a:pt x="428624" y="349038"/>
                  <a:pt x="428624" y="335606"/>
                </a:cubicBezTo>
                <a:cubicBezTo>
                  <a:pt x="428624" y="322174"/>
                  <a:pt x="439512" y="311286"/>
                  <a:pt x="452944" y="311286"/>
                </a:cubicBezTo>
                <a:close/>
                <a:moveTo>
                  <a:pt x="24320" y="155643"/>
                </a:moveTo>
                <a:cubicBezTo>
                  <a:pt x="37752" y="155643"/>
                  <a:pt x="48640" y="166531"/>
                  <a:pt x="48640" y="179963"/>
                </a:cubicBezTo>
                <a:cubicBezTo>
                  <a:pt x="48640" y="193395"/>
                  <a:pt x="37752" y="204283"/>
                  <a:pt x="24320" y="204283"/>
                </a:cubicBezTo>
                <a:cubicBezTo>
                  <a:pt x="10888" y="204283"/>
                  <a:pt x="0" y="193395"/>
                  <a:pt x="0" y="179963"/>
                </a:cubicBezTo>
                <a:cubicBezTo>
                  <a:pt x="0" y="166531"/>
                  <a:pt x="10888" y="155643"/>
                  <a:pt x="24320" y="155643"/>
                </a:cubicBezTo>
                <a:close/>
                <a:moveTo>
                  <a:pt x="131476" y="155643"/>
                </a:moveTo>
                <a:cubicBezTo>
                  <a:pt x="144908" y="155643"/>
                  <a:pt x="155796" y="166531"/>
                  <a:pt x="155796" y="179963"/>
                </a:cubicBezTo>
                <a:cubicBezTo>
                  <a:pt x="155796" y="193395"/>
                  <a:pt x="144908" y="204283"/>
                  <a:pt x="131476" y="204283"/>
                </a:cubicBezTo>
                <a:cubicBezTo>
                  <a:pt x="118044" y="204283"/>
                  <a:pt x="107156" y="193395"/>
                  <a:pt x="107156" y="179963"/>
                </a:cubicBezTo>
                <a:cubicBezTo>
                  <a:pt x="107156" y="166531"/>
                  <a:pt x="118044" y="155643"/>
                  <a:pt x="131476" y="155643"/>
                </a:cubicBezTo>
                <a:close/>
                <a:moveTo>
                  <a:pt x="238632" y="155643"/>
                </a:moveTo>
                <a:cubicBezTo>
                  <a:pt x="252064" y="155643"/>
                  <a:pt x="262952" y="166531"/>
                  <a:pt x="262952" y="179963"/>
                </a:cubicBezTo>
                <a:cubicBezTo>
                  <a:pt x="262952" y="193395"/>
                  <a:pt x="252064" y="204283"/>
                  <a:pt x="238632" y="204283"/>
                </a:cubicBezTo>
                <a:cubicBezTo>
                  <a:pt x="225200" y="204283"/>
                  <a:pt x="214312" y="193395"/>
                  <a:pt x="214312" y="179963"/>
                </a:cubicBezTo>
                <a:cubicBezTo>
                  <a:pt x="214312" y="166531"/>
                  <a:pt x="225200" y="155643"/>
                  <a:pt x="238632" y="155643"/>
                </a:cubicBezTo>
                <a:close/>
                <a:moveTo>
                  <a:pt x="345788" y="155643"/>
                </a:moveTo>
                <a:cubicBezTo>
                  <a:pt x="359220" y="155643"/>
                  <a:pt x="370108" y="166531"/>
                  <a:pt x="370108" y="179963"/>
                </a:cubicBezTo>
                <a:cubicBezTo>
                  <a:pt x="370108" y="193395"/>
                  <a:pt x="359220" y="204283"/>
                  <a:pt x="345788" y="204283"/>
                </a:cubicBezTo>
                <a:cubicBezTo>
                  <a:pt x="332356" y="204283"/>
                  <a:pt x="321468" y="193395"/>
                  <a:pt x="321468" y="179963"/>
                </a:cubicBezTo>
                <a:cubicBezTo>
                  <a:pt x="321468" y="166531"/>
                  <a:pt x="332356" y="155643"/>
                  <a:pt x="345788" y="155643"/>
                </a:cubicBezTo>
                <a:close/>
                <a:moveTo>
                  <a:pt x="452944" y="155643"/>
                </a:moveTo>
                <a:cubicBezTo>
                  <a:pt x="466376" y="155643"/>
                  <a:pt x="477264" y="166531"/>
                  <a:pt x="477264" y="179963"/>
                </a:cubicBezTo>
                <a:cubicBezTo>
                  <a:pt x="477264" y="193395"/>
                  <a:pt x="466376" y="204283"/>
                  <a:pt x="452944" y="204283"/>
                </a:cubicBezTo>
                <a:cubicBezTo>
                  <a:pt x="439512" y="204283"/>
                  <a:pt x="428624" y="193395"/>
                  <a:pt x="428624" y="179963"/>
                </a:cubicBezTo>
                <a:cubicBezTo>
                  <a:pt x="428624" y="166531"/>
                  <a:pt x="439512" y="155643"/>
                  <a:pt x="452944" y="155643"/>
                </a:cubicBezTo>
                <a:close/>
                <a:moveTo>
                  <a:pt x="452944" y="0"/>
                </a:moveTo>
                <a:cubicBezTo>
                  <a:pt x="466376" y="0"/>
                  <a:pt x="477264" y="10888"/>
                  <a:pt x="477264" y="24320"/>
                </a:cubicBezTo>
                <a:cubicBezTo>
                  <a:pt x="477264" y="37752"/>
                  <a:pt x="466376" y="48640"/>
                  <a:pt x="452944" y="48640"/>
                </a:cubicBezTo>
                <a:cubicBezTo>
                  <a:pt x="439512" y="48640"/>
                  <a:pt x="428624" y="37752"/>
                  <a:pt x="428624" y="24320"/>
                </a:cubicBezTo>
                <a:cubicBezTo>
                  <a:pt x="428624" y="10888"/>
                  <a:pt x="439512" y="0"/>
                  <a:pt x="452944" y="0"/>
                </a:cubicBezTo>
                <a:close/>
                <a:moveTo>
                  <a:pt x="345788" y="0"/>
                </a:moveTo>
                <a:cubicBezTo>
                  <a:pt x="359220" y="0"/>
                  <a:pt x="370108" y="10888"/>
                  <a:pt x="370108" y="24320"/>
                </a:cubicBezTo>
                <a:cubicBezTo>
                  <a:pt x="370108" y="37752"/>
                  <a:pt x="359220" y="48640"/>
                  <a:pt x="345788" y="48640"/>
                </a:cubicBezTo>
                <a:cubicBezTo>
                  <a:pt x="332356" y="48640"/>
                  <a:pt x="321468" y="37752"/>
                  <a:pt x="321468" y="24320"/>
                </a:cubicBezTo>
                <a:cubicBezTo>
                  <a:pt x="321468" y="10888"/>
                  <a:pt x="332356" y="0"/>
                  <a:pt x="345788" y="0"/>
                </a:cubicBezTo>
                <a:close/>
                <a:moveTo>
                  <a:pt x="238632" y="0"/>
                </a:moveTo>
                <a:cubicBezTo>
                  <a:pt x="252064" y="0"/>
                  <a:pt x="262952" y="10888"/>
                  <a:pt x="262952" y="24320"/>
                </a:cubicBezTo>
                <a:cubicBezTo>
                  <a:pt x="262952" y="37752"/>
                  <a:pt x="252064" y="48640"/>
                  <a:pt x="238632" y="48640"/>
                </a:cubicBezTo>
                <a:cubicBezTo>
                  <a:pt x="225200" y="48640"/>
                  <a:pt x="214312" y="37752"/>
                  <a:pt x="214312" y="24320"/>
                </a:cubicBezTo>
                <a:cubicBezTo>
                  <a:pt x="214312" y="10888"/>
                  <a:pt x="225200" y="0"/>
                  <a:pt x="238632" y="0"/>
                </a:cubicBezTo>
                <a:close/>
                <a:moveTo>
                  <a:pt x="131476" y="0"/>
                </a:moveTo>
                <a:cubicBezTo>
                  <a:pt x="144908" y="0"/>
                  <a:pt x="155796" y="10888"/>
                  <a:pt x="155796" y="24320"/>
                </a:cubicBezTo>
                <a:cubicBezTo>
                  <a:pt x="155796" y="37752"/>
                  <a:pt x="144908" y="48640"/>
                  <a:pt x="131476" y="48640"/>
                </a:cubicBezTo>
                <a:cubicBezTo>
                  <a:pt x="118044" y="48640"/>
                  <a:pt x="107156" y="37752"/>
                  <a:pt x="107156" y="24320"/>
                </a:cubicBezTo>
                <a:cubicBezTo>
                  <a:pt x="107156" y="10888"/>
                  <a:pt x="118044" y="0"/>
                  <a:pt x="131476" y="0"/>
                </a:cubicBezTo>
                <a:close/>
                <a:moveTo>
                  <a:pt x="24320" y="0"/>
                </a:moveTo>
                <a:cubicBezTo>
                  <a:pt x="37752" y="0"/>
                  <a:pt x="48640" y="10888"/>
                  <a:pt x="48640" y="24320"/>
                </a:cubicBezTo>
                <a:cubicBezTo>
                  <a:pt x="48640" y="37752"/>
                  <a:pt x="37752" y="48640"/>
                  <a:pt x="24320" y="48640"/>
                </a:cubicBezTo>
                <a:cubicBezTo>
                  <a:pt x="10888" y="48640"/>
                  <a:pt x="0" y="37752"/>
                  <a:pt x="0" y="24320"/>
                </a:cubicBezTo>
                <a:cubicBezTo>
                  <a:pt x="0" y="10888"/>
                  <a:pt x="10888" y="0"/>
                  <a:pt x="24320" y="0"/>
                </a:cubicBezTo>
                <a:close/>
              </a:path>
            </a:pathLst>
          </a:custGeom>
          <a:gradFill flip="none" rotWithShape="1">
            <a:gsLst>
              <a:gs pos="0">
                <a:srgbClr val="BFBFBF"/>
              </a:gs>
              <a:gs pos="100000">
                <a:srgbClr val="BFBFBF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  <a:latin typeface="思源黑体 CN Regular" panose="020B0500000000000000" pitchFamily="34" charset="-122"/>
              <a:ea typeface="思源黑体 CN Regular" panose="020B0500000000000000" pitchFamily="34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926912" y="488761"/>
            <a:ext cx="49838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1200">
                <a:ln w="31750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ea"/>
                <a:sym typeface="思源黑体 CN Regular" panose="020B0500000000000000" pitchFamily="34" charset="-122"/>
              </a:rPr>
              <a:t>养成好习惯</a:t>
            </a:r>
            <a:r>
              <a:rPr lang="en-US" altLang="zh-CN" sz="1200">
                <a:ln w="31750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ea"/>
                <a:sym typeface="思源黑体 CN Regular" panose="020B0500000000000000" pitchFamily="34" charset="-122"/>
              </a:rPr>
              <a:t>•</a:t>
            </a:r>
            <a:r>
              <a:rPr lang="zh-CN" altLang="en-US" sz="1200">
                <a:ln w="31750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ea"/>
                <a:sym typeface="思源黑体 CN Regular" panose="020B0500000000000000" pitchFamily="34" charset="-122"/>
              </a:rPr>
              <a:t>迎接新学期</a:t>
            </a:r>
            <a:endParaRPr lang="zh-CN" altLang="en-US" sz="1200">
              <a:ln w="31750"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latin typeface="思源黑体 CN Regular" panose="020B0500000000000000" pitchFamily="34" charset="-122"/>
              <a:ea typeface="思源黑体 CN Regular" panose="020B0500000000000000" pitchFamily="34" charset="-122"/>
              <a:cs typeface="+mn-ea"/>
              <a:sym typeface="思源黑体 CN Regular" panose="020B0500000000000000" pitchFamily="34" charset="-122"/>
            </a:endParaRPr>
          </a:p>
        </p:txBody>
      </p:sp>
      <p:sp>
        <p:nvSpPr>
          <p:cNvPr id="31" name="任意多边形: 形状 30"/>
          <p:cNvSpPr/>
          <p:nvPr/>
        </p:nvSpPr>
        <p:spPr>
          <a:xfrm rot="16200000">
            <a:off x="8506533" y="2155856"/>
            <a:ext cx="423953" cy="872751"/>
          </a:xfrm>
          <a:custGeom>
            <a:avLst/>
            <a:gdLst>
              <a:gd name="connsiteX0" fmla="*/ 452944 w 477264"/>
              <a:gd name="connsiteY0" fmla="*/ 933858 h 982498"/>
              <a:gd name="connsiteX1" fmla="*/ 477264 w 477264"/>
              <a:gd name="connsiteY1" fmla="*/ 958178 h 982498"/>
              <a:gd name="connsiteX2" fmla="*/ 452944 w 477264"/>
              <a:gd name="connsiteY2" fmla="*/ 982498 h 982498"/>
              <a:gd name="connsiteX3" fmla="*/ 428624 w 477264"/>
              <a:gd name="connsiteY3" fmla="*/ 958178 h 982498"/>
              <a:gd name="connsiteX4" fmla="*/ 452944 w 477264"/>
              <a:gd name="connsiteY4" fmla="*/ 933858 h 982498"/>
              <a:gd name="connsiteX5" fmla="*/ 345788 w 477264"/>
              <a:gd name="connsiteY5" fmla="*/ 933858 h 982498"/>
              <a:gd name="connsiteX6" fmla="*/ 370108 w 477264"/>
              <a:gd name="connsiteY6" fmla="*/ 958178 h 982498"/>
              <a:gd name="connsiteX7" fmla="*/ 345788 w 477264"/>
              <a:gd name="connsiteY7" fmla="*/ 982498 h 982498"/>
              <a:gd name="connsiteX8" fmla="*/ 321468 w 477264"/>
              <a:gd name="connsiteY8" fmla="*/ 958178 h 982498"/>
              <a:gd name="connsiteX9" fmla="*/ 345788 w 477264"/>
              <a:gd name="connsiteY9" fmla="*/ 933858 h 982498"/>
              <a:gd name="connsiteX10" fmla="*/ 238632 w 477264"/>
              <a:gd name="connsiteY10" fmla="*/ 933858 h 982498"/>
              <a:gd name="connsiteX11" fmla="*/ 262952 w 477264"/>
              <a:gd name="connsiteY11" fmla="*/ 958178 h 982498"/>
              <a:gd name="connsiteX12" fmla="*/ 238632 w 477264"/>
              <a:gd name="connsiteY12" fmla="*/ 982498 h 982498"/>
              <a:gd name="connsiteX13" fmla="*/ 214312 w 477264"/>
              <a:gd name="connsiteY13" fmla="*/ 958178 h 982498"/>
              <a:gd name="connsiteX14" fmla="*/ 238632 w 477264"/>
              <a:gd name="connsiteY14" fmla="*/ 933858 h 982498"/>
              <a:gd name="connsiteX15" fmla="*/ 131476 w 477264"/>
              <a:gd name="connsiteY15" fmla="*/ 933858 h 982498"/>
              <a:gd name="connsiteX16" fmla="*/ 155796 w 477264"/>
              <a:gd name="connsiteY16" fmla="*/ 958178 h 982498"/>
              <a:gd name="connsiteX17" fmla="*/ 131476 w 477264"/>
              <a:gd name="connsiteY17" fmla="*/ 982498 h 982498"/>
              <a:gd name="connsiteX18" fmla="*/ 107156 w 477264"/>
              <a:gd name="connsiteY18" fmla="*/ 958178 h 982498"/>
              <a:gd name="connsiteX19" fmla="*/ 131476 w 477264"/>
              <a:gd name="connsiteY19" fmla="*/ 933858 h 982498"/>
              <a:gd name="connsiteX20" fmla="*/ 24320 w 477264"/>
              <a:gd name="connsiteY20" fmla="*/ 933858 h 982498"/>
              <a:gd name="connsiteX21" fmla="*/ 48640 w 477264"/>
              <a:gd name="connsiteY21" fmla="*/ 958178 h 982498"/>
              <a:gd name="connsiteX22" fmla="*/ 24320 w 477264"/>
              <a:gd name="connsiteY22" fmla="*/ 982498 h 982498"/>
              <a:gd name="connsiteX23" fmla="*/ 0 w 477264"/>
              <a:gd name="connsiteY23" fmla="*/ 958178 h 982498"/>
              <a:gd name="connsiteX24" fmla="*/ 24320 w 477264"/>
              <a:gd name="connsiteY24" fmla="*/ 933858 h 982498"/>
              <a:gd name="connsiteX25" fmla="*/ 452944 w 477264"/>
              <a:gd name="connsiteY25" fmla="*/ 778215 h 982498"/>
              <a:gd name="connsiteX26" fmla="*/ 477264 w 477264"/>
              <a:gd name="connsiteY26" fmla="*/ 802535 h 982498"/>
              <a:gd name="connsiteX27" fmla="*/ 452944 w 477264"/>
              <a:gd name="connsiteY27" fmla="*/ 826855 h 982498"/>
              <a:gd name="connsiteX28" fmla="*/ 428624 w 477264"/>
              <a:gd name="connsiteY28" fmla="*/ 802535 h 982498"/>
              <a:gd name="connsiteX29" fmla="*/ 452944 w 477264"/>
              <a:gd name="connsiteY29" fmla="*/ 778215 h 982498"/>
              <a:gd name="connsiteX30" fmla="*/ 345788 w 477264"/>
              <a:gd name="connsiteY30" fmla="*/ 778215 h 982498"/>
              <a:gd name="connsiteX31" fmla="*/ 370108 w 477264"/>
              <a:gd name="connsiteY31" fmla="*/ 802535 h 982498"/>
              <a:gd name="connsiteX32" fmla="*/ 345788 w 477264"/>
              <a:gd name="connsiteY32" fmla="*/ 826855 h 982498"/>
              <a:gd name="connsiteX33" fmla="*/ 321468 w 477264"/>
              <a:gd name="connsiteY33" fmla="*/ 802535 h 982498"/>
              <a:gd name="connsiteX34" fmla="*/ 345788 w 477264"/>
              <a:gd name="connsiteY34" fmla="*/ 778215 h 982498"/>
              <a:gd name="connsiteX35" fmla="*/ 238632 w 477264"/>
              <a:gd name="connsiteY35" fmla="*/ 778215 h 982498"/>
              <a:gd name="connsiteX36" fmla="*/ 262952 w 477264"/>
              <a:gd name="connsiteY36" fmla="*/ 802535 h 982498"/>
              <a:gd name="connsiteX37" fmla="*/ 238632 w 477264"/>
              <a:gd name="connsiteY37" fmla="*/ 826855 h 982498"/>
              <a:gd name="connsiteX38" fmla="*/ 214312 w 477264"/>
              <a:gd name="connsiteY38" fmla="*/ 802535 h 982498"/>
              <a:gd name="connsiteX39" fmla="*/ 238632 w 477264"/>
              <a:gd name="connsiteY39" fmla="*/ 778215 h 982498"/>
              <a:gd name="connsiteX40" fmla="*/ 131476 w 477264"/>
              <a:gd name="connsiteY40" fmla="*/ 778215 h 982498"/>
              <a:gd name="connsiteX41" fmla="*/ 155796 w 477264"/>
              <a:gd name="connsiteY41" fmla="*/ 802535 h 982498"/>
              <a:gd name="connsiteX42" fmla="*/ 131476 w 477264"/>
              <a:gd name="connsiteY42" fmla="*/ 826855 h 982498"/>
              <a:gd name="connsiteX43" fmla="*/ 107156 w 477264"/>
              <a:gd name="connsiteY43" fmla="*/ 802535 h 982498"/>
              <a:gd name="connsiteX44" fmla="*/ 131476 w 477264"/>
              <a:gd name="connsiteY44" fmla="*/ 778215 h 982498"/>
              <a:gd name="connsiteX45" fmla="*/ 24320 w 477264"/>
              <a:gd name="connsiteY45" fmla="*/ 778215 h 982498"/>
              <a:gd name="connsiteX46" fmla="*/ 48640 w 477264"/>
              <a:gd name="connsiteY46" fmla="*/ 802535 h 982498"/>
              <a:gd name="connsiteX47" fmla="*/ 24320 w 477264"/>
              <a:gd name="connsiteY47" fmla="*/ 826855 h 982498"/>
              <a:gd name="connsiteX48" fmla="*/ 0 w 477264"/>
              <a:gd name="connsiteY48" fmla="*/ 802535 h 982498"/>
              <a:gd name="connsiteX49" fmla="*/ 24320 w 477264"/>
              <a:gd name="connsiteY49" fmla="*/ 778215 h 982498"/>
              <a:gd name="connsiteX50" fmla="*/ 452944 w 477264"/>
              <a:gd name="connsiteY50" fmla="*/ 622572 h 982498"/>
              <a:gd name="connsiteX51" fmla="*/ 477264 w 477264"/>
              <a:gd name="connsiteY51" fmla="*/ 646892 h 982498"/>
              <a:gd name="connsiteX52" fmla="*/ 452944 w 477264"/>
              <a:gd name="connsiteY52" fmla="*/ 671212 h 982498"/>
              <a:gd name="connsiteX53" fmla="*/ 428624 w 477264"/>
              <a:gd name="connsiteY53" fmla="*/ 646892 h 982498"/>
              <a:gd name="connsiteX54" fmla="*/ 452944 w 477264"/>
              <a:gd name="connsiteY54" fmla="*/ 622572 h 982498"/>
              <a:gd name="connsiteX55" fmla="*/ 345788 w 477264"/>
              <a:gd name="connsiteY55" fmla="*/ 622572 h 982498"/>
              <a:gd name="connsiteX56" fmla="*/ 370108 w 477264"/>
              <a:gd name="connsiteY56" fmla="*/ 646892 h 982498"/>
              <a:gd name="connsiteX57" fmla="*/ 345788 w 477264"/>
              <a:gd name="connsiteY57" fmla="*/ 671212 h 982498"/>
              <a:gd name="connsiteX58" fmla="*/ 321468 w 477264"/>
              <a:gd name="connsiteY58" fmla="*/ 646892 h 982498"/>
              <a:gd name="connsiteX59" fmla="*/ 345788 w 477264"/>
              <a:gd name="connsiteY59" fmla="*/ 622572 h 982498"/>
              <a:gd name="connsiteX60" fmla="*/ 238632 w 477264"/>
              <a:gd name="connsiteY60" fmla="*/ 622572 h 982498"/>
              <a:gd name="connsiteX61" fmla="*/ 262952 w 477264"/>
              <a:gd name="connsiteY61" fmla="*/ 646892 h 982498"/>
              <a:gd name="connsiteX62" fmla="*/ 238632 w 477264"/>
              <a:gd name="connsiteY62" fmla="*/ 671212 h 982498"/>
              <a:gd name="connsiteX63" fmla="*/ 214312 w 477264"/>
              <a:gd name="connsiteY63" fmla="*/ 646892 h 982498"/>
              <a:gd name="connsiteX64" fmla="*/ 238632 w 477264"/>
              <a:gd name="connsiteY64" fmla="*/ 622572 h 982498"/>
              <a:gd name="connsiteX65" fmla="*/ 131476 w 477264"/>
              <a:gd name="connsiteY65" fmla="*/ 622572 h 982498"/>
              <a:gd name="connsiteX66" fmla="*/ 155796 w 477264"/>
              <a:gd name="connsiteY66" fmla="*/ 646892 h 982498"/>
              <a:gd name="connsiteX67" fmla="*/ 131476 w 477264"/>
              <a:gd name="connsiteY67" fmla="*/ 671212 h 982498"/>
              <a:gd name="connsiteX68" fmla="*/ 107156 w 477264"/>
              <a:gd name="connsiteY68" fmla="*/ 646892 h 982498"/>
              <a:gd name="connsiteX69" fmla="*/ 131476 w 477264"/>
              <a:gd name="connsiteY69" fmla="*/ 622572 h 982498"/>
              <a:gd name="connsiteX70" fmla="*/ 24320 w 477264"/>
              <a:gd name="connsiteY70" fmla="*/ 622572 h 982498"/>
              <a:gd name="connsiteX71" fmla="*/ 48640 w 477264"/>
              <a:gd name="connsiteY71" fmla="*/ 646892 h 982498"/>
              <a:gd name="connsiteX72" fmla="*/ 24320 w 477264"/>
              <a:gd name="connsiteY72" fmla="*/ 671212 h 982498"/>
              <a:gd name="connsiteX73" fmla="*/ 0 w 477264"/>
              <a:gd name="connsiteY73" fmla="*/ 646892 h 982498"/>
              <a:gd name="connsiteX74" fmla="*/ 24320 w 477264"/>
              <a:gd name="connsiteY74" fmla="*/ 622572 h 982498"/>
              <a:gd name="connsiteX75" fmla="*/ 24320 w 477264"/>
              <a:gd name="connsiteY75" fmla="*/ 466929 h 982498"/>
              <a:gd name="connsiteX76" fmla="*/ 48640 w 477264"/>
              <a:gd name="connsiteY76" fmla="*/ 491249 h 982498"/>
              <a:gd name="connsiteX77" fmla="*/ 24320 w 477264"/>
              <a:gd name="connsiteY77" fmla="*/ 515569 h 982498"/>
              <a:gd name="connsiteX78" fmla="*/ 0 w 477264"/>
              <a:gd name="connsiteY78" fmla="*/ 491249 h 982498"/>
              <a:gd name="connsiteX79" fmla="*/ 24320 w 477264"/>
              <a:gd name="connsiteY79" fmla="*/ 466929 h 982498"/>
              <a:gd name="connsiteX80" fmla="*/ 131476 w 477264"/>
              <a:gd name="connsiteY80" fmla="*/ 466929 h 982498"/>
              <a:gd name="connsiteX81" fmla="*/ 155796 w 477264"/>
              <a:gd name="connsiteY81" fmla="*/ 491249 h 982498"/>
              <a:gd name="connsiteX82" fmla="*/ 131476 w 477264"/>
              <a:gd name="connsiteY82" fmla="*/ 515569 h 982498"/>
              <a:gd name="connsiteX83" fmla="*/ 107156 w 477264"/>
              <a:gd name="connsiteY83" fmla="*/ 491249 h 982498"/>
              <a:gd name="connsiteX84" fmla="*/ 131476 w 477264"/>
              <a:gd name="connsiteY84" fmla="*/ 466929 h 982498"/>
              <a:gd name="connsiteX85" fmla="*/ 238632 w 477264"/>
              <a:gd name="connsiteY85" fmla="*/ 466929 h 982498"/>
              <a:gd name="connsiteX86" fmla="*/ 262952 w 477264"/>
              <a:gd name="connsiteY86" fmla="*/ 491249 h 982498"/>
              <a:gd name="connsiteX87" fmla="*/ 238632 w 477264"/>
              <a:gd name="connsiteY87" fmla="*/ 515569 h 982498"/>
              <a:gd name="connsiteX88" fmla="*/ 214312 w 477264"/>
              <a:gd name="connsiteY88" fmla="*/ 491249 h 982498"/>
              <a:gd name="connsiteX89" fmla="*/ 238632 w 477264"/>
              <a:gd name="connsiteY89" fmla="*/ 466929 h 982498"/>
              <a:gd name="connsiteX90" fmla="*/ 345788 w 477264"/>
              <a:gd name="connsiteY90" fmla="*/ 466929 h 982498"/>
              <a:gd name="connsiteX91" fmla="*/ 370108 w 477264"/>
              <a:gd name="connsiteY91" fmla="*/ 491249 h 982498"/>
              <a:gd name="connsiteX92" fmla="*/ 345788 w 477264"/>
              <a:gd name="connsiteY92" fmla="*/ 515569 h 982498"/>
              <a:gd name="connsiteX93" fmla="*/ 321468 w 477264"/>
              <a:gd name="connsiteY93" fmla="*/ 491249 h 982498"/>
              <a:gd name="connsiteX94" fmla="*/ 345788 w 477264"/>
              <a:gd name="connsiteY94" fmla="*/ 466929 h 982498"/>
              <a:gd name="connsiteX95" fmla="*/ 452944 w 477264"/>
              <a:gd name="connsiteY95" fmla="*/ 466929 h 982498"/>
              <a:gd name="connsiteX96" fmla="*/ 477264 w 477264"/>
              <a:gd name="connsiteY96" fmla="*/ 491249 h 982498"/>
              <a:gd name="connsiteX97" fmla="*/ 452944 w 477264"/>
              <a:gd name="connsiteY97" fmla="*/ 515569 h 982498"/>
              <a:gd name="connsiteX98" fmla="*/ 428624 w 477264"/>
              <a:gd name="connsiteY98" fmla="*/ 491249 h 982498"/>
              <a:gd name="connsiteX99" fmla="*/ 452944 w 477264"/>
              <a:gd name="connsiteY99" fmla="*/ 466929 h 982498"/>
              <a:gd name="connsiteX100" fmla="*/ 24320 w 477264"/>
              <a:gd name="connsiteY100" fmla="*/ 311287 h 982498"/>
              <a:gd name="connsiteX101" fmla="*/ 48640 w 477264"/>
              <a:gd name="connsiteY101" fmla="*/ 335607 h 982498"/>
              <a:gd name="connsiteX102" fmla="*/ 24320 w 477264"/>
              <a:gd name="connsiteY102" fmla="*/ 359926 h 982498"/>
              <a:gd name="connsiteX103" fmla="*/ 0 w 477264"/>
              <a:gd name="connsiteY103" fmla="*/ 335607 h 982498"/>
              <a:gd name="connsiteX104" fmla="*/ 24320 w 477264"/>
              <a:gd name="connsiteY104" fmla="*/ 311287 h 982498"/>
              <a:gd name="connsiteX105" fmla="*/ 131476 w 477264"/>
              <a:gd name="connsiteY105" fmla="*/ 311286 h 982498"/>
              <a:gd name="connsiteX106" fmla="*/ 155796 w 477264"/>
              <a:gd name="connsiteY106" fmla="*/ 335606 h 982498"/>
              <a:gd name="connsiteX107" fmla="*/ 131476 w 477264"/>
              <a:gd name="connsiteY107" fmla="*/ 359926 h 982498"/>
              <a:gd name="connsiteX108" fmla="*/ 107156 w 477264"/>
              <a:gd name="connsiteY108" fmla="*/ 335606 h 982498"/>
              <a:gd name="connsiteX109" fmla="*/ 131476 w 477264"/>
              <a:gd name="connsiteY109" fmla="*/ 311286 h 982498"/>
              <a:gd name="connsiteX110" fmla="*/ 238632 w 477264"/>
              <a:gd name="connsiteY110" fmla="*/ 311286 h 982498"/>
              <a:gd name="connsiteX111" fmla="*/ 262952 w 477264"/>
              <a:gd name="connsiteY111" fmla="*/ 335606 h 982498"/>
              <a:gd name="connsiteX112" fmla="*/ 238632 w 477264"/>
              <a:gd name="connsiteY112" fmla="*/ 359926 h 982498"/>
              <a:gd name="connsiteX113" fmla="*/ 214312 w 477264"/>
              <a:gd name="connsiteY113" fmla="*/ 335606 h 982498"/>
              <a:gd name="connsiteX114" fmla="*/ 238632 w 477264"/>
              <a:gd name="connsiteY114" fmla="*/ 311286 h 982498"/>
              <a:gd name="connsiteX115" fmla="*/ 345788 w 477264"/>
              <a:gd name="connsiteY115" fmla="*/ 311286 h 982498"/>
              <a:gd name="connsiteX116" fmla="*/ 370108 w 477264"/>
              <a:gd name="connsiteY116" fmla="*/ 335606 h 982498"/>
              <a:gd name="connsiteX117" fmla="*/ 345788 w 477264"/>
              <a:gd name="connsiteY117" fmla="*/ 359926 h 982498"/>
              <a:gd name="connsiteX118" fmla="*/ 321468 w 477264"/>
              <a:gd name="connsiteY118" fmla="*/ 335606 h 982498"/>
              <a:gd name="connsiteX119" fmla="*/ 345788 w 477264"/>
              <a:gd name="connsiteY119" fmla="*/ 311286 h 982498"/>
              <a:gd name="connsiteX120" fmla="*/ 452944 w 477264"/>
              <a:gd name="connsiteY120" fmla="*/ 311286 h 982498"/>
              <a:gd name="connsiteX121" fmla="*/ 477264 w 477264"/>
              <a:gd name="connsiteY121" fmla="*/ 335606 h 982498"/>
              <a:gd name="connsiteX122" fmla="*/ 452944 w 477264"/>
              <a:gd name="connsiteY122" fmla="*/ 359926 h 982498"/>
              <a:gd name="connsiteX123" fmla="*/ 428624 w 477264"/>
              <a:gd name="connsiteY123" fmla="*/ 335606 h 982498"/>
              <a:gd name="connsiteX124" fmla="*/ 452944 w 477264"/>
              <a:gd name="connsiteY124" fmla="*/ 311286 h 982498"/>
              <a:gd name="connsiteX125" fmla="*/ 24320 w 477264"/>
              <a:gd name="connsiteY125" fmla="*/ 155643 h 982498"/>
              <a:gd name="connsiteX126" fmla="*/ 48640 w 477264"/>
              <a:gd name="connsiteY126" fmla="*/ 179963 h 982498"/>
              <a:gd name="connsiteX127" fmla="*/ 24320 w 477264"/>
              <a:gd name="connsiteY127" fmla="*/ 204283 h 982498"/>
              <a:gd name="connsiteX128" fmla="*/ 0 w 477264"/>
              <a:gd name="connsiteY128" fmla="*/ 179963 h 982498"/>
              <a:gd name="connsiteX129" fmla="*/ 24320 w 477264"/>
              <a:gd name="connsiteY129" fmla="*/ 155643 h 982498"/>
              <a:gd name="connsiteX130" fmla="*/ 131476 w 477264"/>
              <a:gd name="connsiteY130" fmla="*/ 155643 h 982498"/>
              <a:gd name="connsiteX131" fmla="*/ 155796 w 477264"/>
              <a:gd name="connsiteY131" fmla="*/ 179963 h 982498"/>
              <a:gd name="connsiteX132" fmla="*/ 131476 w 477264"/>
              <a:gd name="connsiteY132" fmla="*/ 204283 h 982498"/>
              <a:gd name="connsiteX133" fmla="*/ 107156 w 477264"/>
              <a:gd name="connsiteY133" fmla="*/ 179963 h 982498"/>
              <a:gd name="connsiteX134" fmla="*/ 131476 w 477264"/>
              <a:gd name="connsiteY134" fmla="*/ 155643 h 982498"/>
              <a:gd name="connsiteX135" fmla="*/ 238632 w 477264"/>
              <a:gd name="connsiteY135" fmla="*/ 155643 h 982498"/>
              <a:gd name="connsiteX136" fmla="*/ 262952 w 477264"/>
              <a:gd name="connsiteY136" fmla="*/ 179963 h 982498"/>
              <a:gd name="connsiteX137" fmla="*/ 238632 w 477264"/>
              <a:gd name="connsiteY137" fmla="*/ 204283 h 982498"/>
              <a:gd name="connsiteX138" fmla="*/ 214312 w 477264"/>
              <a:gd name="connsiteY138" fmla="*/ 179963 h 982498"/>
              <a:gd name="connsiteX139" fmla="*/ 238632 w 477264"/>
              <a:gd name="connsiteY139" fmla="*/ 155643 h 982498"/>
              <a:gd name="connsiteX140" fmla="*/ 345788 w 477264"/>
              <a:gd name="connsiteY140" fmla="*/ 155643 h 982498"/>
              <a:gd name="connsiteX141" fmla="*/ 370108 w 477264"/>
              <a:gd name="connsiteY141" fmla="*/ 179963 h 982498"/>
              <a:gd name="connsiteX142" fmla="*/ 345788 w 477264"/>
              <a:gd name="connsiteY142" fmla="*/ 204283 h 982498"/>
              <a:gd name="connsiteX143" fmla="*/ 321468 w 477264"/>
              <a:gd name="connsiteY143" fmla="*/ 179963 h 982498"/>
              <a:gd name="connsiteX144" fmla="*/ 345788 w 477264"/>
              <a:gd name="connsiteY144" fmla="*/ 155643 h 982498"/>
              <a:gd name="connsiteX145" fmla="*/ 452944 w 477264"/>
              <a:gd name="connsiteY145" fmla="*/ 155643 h 982498"/>
              <a:gd name="connsiteX146" fmla="*/ 477264 w 477264"/>
              <a:gd name="connsiteY146" fmla="*/ 179963 h 982498"/>
              <a:gd name="connsiteX147" fmla="*/ 452944 w 477264"/>
              <a:gd name="connsiteY147" fmla="*/ 204283 h 982498"/>
              <a:gd name="connsiteX148" fmla="*/ 428624 w 477264"/>
              <a:gd name="connsiteY148" fmla="*/ 179963 h 982498"/>
              <a:gd name="connsiteX149" fmla="*/ 452944 w 477264"/>
              <a:gd name="connsiteY149" fmla="*/ 155643 h 982498"/>
              <a:gd name="connsiteX150" fmla="*/ 452944 w 477264"/>
              <a:gd name="connsiteY150" fmla="*/ 0 h 982498"/>
              <a:gd name="connsiteX151" fmla="*/ 477264 w 477264"/>
              <a:gd name="connsiteY151" fmla="*/ 24320 h 982498"/>
              <a:gd name="connsiteX152" fmla="*/ 452944 w 477264"/>
              <a:gd name="connsiteY152" fmla="*/ 48640 h 982498"/>
              <a:gd name="connsiteX153" fmla="*/ 428624 w 477264"/>
              <a:gd name="connsiteY153" fmla="*/ 24320 h 982498"/>
              <a:gd name="connsiteX154" fmla="*/ 452944 w 477264"/>
              <a:gd name="connsiteY154" fmla="*/ 0 h 982498"/>
              <a:gd name="connsiteX155" fmla="*/ 345788 w 477264"/>
              <a:gd name="connsiteY155" fmla="*/ 0 h 982498"/>
              <a:gd name="connsiteX156" fmla="*/ 370108 w 477264"/>
              <a:gd name="connsiteY156" fmla="*/ 24320 h 982498"/>
              <a:gd name="connsiteX157" fmla="*/ 345788 w 477264"/>
              <a:gd name="connsiteY157" fmla="*/ 48640 h 982498"/>
              <a:gd name="connsiteX158" fmla="*/ 321468 w 477264"/>
              <a:gd name="connsiteY158" fmla="*/ 24320 h 982498"/>
              <a:gd name="connsiteX159" fmla="*/ 345788 w 477264"/>
              <a:gd name="connsiteY159" fmla="*/ 0 h 982498"/>
              <a:gd name="connsiteX160" fmla="*/ 238632 w 477264"/>
              <a:gd name="connsiteY160" fmla="*/ 0 h 982498"/>
              <a:gd name="connsiteX161" fmla="*/ 262952 w 477264"/>
              <a:gd name="connsiteY161" fmla="*/ 24320 h 982498"/>
              <a:gd name="connsiteX162" fmla="*/ 238632 w 477264"/>
              <a:gd name="connsiteY162" fmla="*/ 48640 h 982498"/>
              <a:gd name="connsiteX163" fmla="*/ 214312 w 477264"/>
              <a:gd name="connsiteY163" fmla="*/ 24320 h 982498"/>
              <a:gd name="connsiteX164" fmla="*/ 238632 w 477264"/>
              <a:gd name="connsiteY164" fmla="*/ 0 h 982498"/>
              <a:gd name="connsiteX165" fmla="*/ 131476 w 477264"/>
              <a:gd name="connsiteY165" fmla="*/ 0 h 982498"/>
              <a:gd name="connsiteX166" fmla="*/ 155796 w 477264"/>
              <a:gd name="connsiteY166" fmla="*/ 24320 h 982498"/>
              <a:gd name="connsiteX167" fmla="*/ 131476 w 477264"/>
              <a:gd name="connsiteY167" fmla="*/ 48640 h 982498"/>
              <a:gd name="connsiteX168" fmla="*/ 107156 w 477264"/>
              <a:gd name="connsiteY168" fmla="*/ 24320 h 982498"/>
              <a:gd name="connsiteX169" fmla="*/ 131476 w 477264"/>
              <a:gd name="connsiteY169" fmla="*/ 0 h 982498"/>
              <a:gd name="connsiteX170" fmla="*/ 24320 w 477264"/>
              <a:gd name="connsiteY170" fmla="*/ 0 h 982498"/>
              <a:gd name="connsiteX171" fmla="*/ 48640 w 477264"/>
              <a:gd name="connsiteY171" fmla="*/ 24320 h 982498"/>
              <a:gd name="connsiteX172" fmla="*/ 24320 w 477264"/>
              <a:gd name="connsiteY172" fmla="*/ 48640 h 982498"/>
              <a:gd name="connsiteX173" fmla="*/ 0 w 477264"/>
              <a:gd name="connsiteY173" fmla="*/ 24320 h 982498"/>
              <a:gd name="connsiteX174" fmla="*/ 24320 w 477264"/>
              <a:gd name="connsiteY174" fmla="*/ 0 h 982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</a:cxnLst>
            <a:rect l="l" t="t" r="r" b="b"/>
            <a:pathLst>
              <a:path w="477264" h="982498">
                <a:moveTo>
                  <a:pt x="452944" y="933858"/>
                </a:moveTo>
                <a:cubicBezTo>
                  <a:pt x="466376" y="933858"/>
                  <a:pt x="477264" y="944746"/>
                  <a:pt x="477264" y="958178"/>
                </a:cubicBezTo>
                <a:cubicBezTo>
                  <a:pt x="477264" y="971610"/>
                  <a:pt x="466376" y="982498"/>
                  <a:pt x="452944" y="982498"/>
                </a:cubicBezTo>
                <a:cubicBezTo>
                  <a:pt x="439512" y="982498"/>
                  <a:pt x="428624" y="971610"/>
                  <a:pt x="428624" y="958178"/>
                </a:cubicBezTo>
                <a:cubicBezTo>
                  <a:pt x="428624" y="944746"/>
                  <a:pt x="439512" y="933858"/>
                  <a:pt x="452944" y="933858"/>
                </a:cubicBezTo>
                <a:close/>
                <a:moveTo>
                  <a:pt x="345788" y="933858"/>
                </a:moveTo>
                <a:cubicBezTo>
                  <a:pt x="359220" y="933858"/>
                  <a:pt x="370108" y="944746"/>
                  <a:pt x="370108" y="958178"/>
                </a:cubicBezTo>
                <a:cubicBezTo>
                  <a:pt x="370108" y="971610"/>
                  <a:pt x="359220" y="982498"/>
                  <a:pt x="345788" y="982498"/>
                </a:cubicBezTo>
                <a:cubicBezTo>
                  <a:pt x="332356" y="982498"/>
                  <a:pt x="321468" y="971610"/>
                  <a:pt x="321468" y="958178"/>
                </a:cubicBezTo>
                <a:cubicBezTo>
                  <a:pt x="321468" y="944746"/>
                  <a:pt x="332356" y="933858"/>
                  <a:pt x="345788" y="933858"/>
                </a:cubicBezTo>
                <a:close/>
                <a:moveTo>
                  <a:pt x="238632" y="933858"/>
                </a:moveTo>
                <a:cubicBezTo>
                  <a:pt x="252064" y="933858"/>
                  <a:pt x="262952" y="944746"/>
                  <a:pt x="262952" y="958178"/>
                </a:cubicBezTo>
                <a:cubicBezTo>
                  <a:pt x="262952" y="971610"/>
                  <a:pt x="252064" y="982498"/>
                  <a:pt x="238632" y="982498"/>
                </a:cubicBezTo>
                <a:cubicBezTo>
                  <a:pt x="225200" y="982498"/>
                  <a:pt x="214312" y="971610"/>
                  <a:pt x="214312" y="958178"/>
                </a:cubicBezTo>
                <a:cubicBezTo>
                  <a:pt x="214312" y="944746"/>
                  <a:pt x="225200" y="933858"/>
                  <a:pt x="238632" y="933858"/>
                </a:cubicBezTo>
                <a:close/>
                <a:moveTo>
                  <a:pt x="131476" y="933858"/>
                </a:moveTo>
                <a:cubicBezTo>
                  <a:pt x="144908" y="933858"/>
                  <a:pt x="155796" y="944746"/>
                  <a:pt x="155796" y="958178"/>
                </a:cubicBezTo>
                <a:cubicBezTo>
                  <a:pt x="155796" y="971610"/>
                  <a:pt x="144908" y="982498"/>
                  <a:pt x="131476" y="982498"/>
                </a:cubicBezTo>
                <a:cubicBezTo>
                  <a:pt x="118044" y="982498"/>
                  <a:pt x="107156" y="971610"/>
                  <a:pt x="107156" y="958178"/>
                </a:cubicBezTo>
                <a:cubicBezTo>
                  <a:pt x="107156" y="944746"/>
                  <a:pt x="118044" y="933858"/>
                  <a:pt x="131476" y="933858"/>
                </a:cubicBezTo>
                <a:close/>
                <a:moveTo>
                  <a:pt x="24320" y="933858"/>
                </a:moveTo>
                <a:cubicBezTo>
                  <a:pt x="37752" y="933858"/>
                  <a:pt x="48640" y="944746"/>
                  <a:pt x="48640" y="958178"/>
                </a:cubicBezTo>
                <a:cubicBezTo>
                  <a:pt x="48640" y="971610"/>
                  <a:pt x="37752" y="982498"/>
                  <a:pt x="24320" y="982498"/>
                </a:cubicBezTo>
                <a:cubicBezTo>
                  <a:pt x="10888" y="982498"/>
                  <a:pt x="0" y="971610"/>
                  <a:pt x="0" y="958178"/>
                </a:cubicBezTo>
                <a:cubicBezTo>
                  <a:pt x="0" y="944746"/>
                  <a:pt x="10888" y="933858"/>
                  <a:pt x="24320" y="933858"/>
                </a:cubicBezTo>
                <a:close/>
                <a:moveTo>
                  <a:pt x="452944" y="778215"/>
                </a:moveTo>
                <a:cubicBezTo>
                  <a:pt x="466376" y="778215"/>
                  <a:pt x="477264" y="789103"/>
                  <a:pt x="477264" y="802535"/>
                </a:cubicBezTo>
                <a:cubicBezTo>
                  <a:pt x="477264" y="815967"/>
                  <a:pt x="466376" y="826855"/>
                  <a:pt x="452944" y="826855"/>
                </a:cubicBezTo>
                <a:cubicBezTo>
                  <a:pt x="439512" y="826855"/>
                  <a:pt x="428624" y="815967"/>
                  <a:pt x="428624" y="802535"/>
                </a:cubicBezTo>
                <a:cubicBezTo>
                  <a:pt x="428624" y="789103"/>
                  <a:pt x="439512" y="778215"/>
                  <a:pt x="452944" y="778215"/>
                </a:cubicBezTo>
                <a:close/>
                <a:moveTo>
                  <a:pt x="345788" y="778215"/>
                </a:moveTo>
                <a:cubicBezTo>
                  <a:pt x="359220" y="778215"/>
                  <a:pt x="370108" y="789103"/>
                  <a:pt x="370108" y="802535"/>
                </a:cubicBezTo>
                <a:cubicBezTo>
                  <a:pt x="370108" y="815967"/>
                  <a:pt x="359220" y="826855"/>
                  <a:pt x="345788" y="826855"/>
                </a:cubicBezTo>
                <a:cubicBezTo>
                  <a:pt x="332356" y="826855"/>
                  <a:pt x="321468" y="815967"/>
                  <a:pt x="321468" y="802535"/>
                </a:cubicBezTo>
                <a:cubicBezTo>
                  <a:pt x="321468" y="789103"/>
                  <a:pt x="332356" y="778215"/>
                  <a:pt x="345788" y="778215"/>
                </a:cubicBezTo>
                <a:close/>
                <a:moveTo>
                  <a:pt x="238632" y="778215"/>
                </a:moveTo>
                <a:cubicBezTo>
                  <a:pt x="252064" y="778215"/>
                  <a:pt x="262952" y="789103"/>
                  <a:pt x="262952" y="802535"/>
                </a:cubicBezTo>
                <a:cubicBezTo>
                  <a:pt x="262952" y="815967"/>
                  <a:pt x="252064" y="826855"/>
                  <a:pt x="238632" y="826855"/>
                </a:cubicBezTo>
                <a:cubicBezTo>
                  <a:pt x="225200" y="826855"/>
                  <a:pt x="214312" y="815967"/>
                  <a:pt x="214312" y="802535"/>
                </a:cubicBezTo>
                <a:cubicBezTo>
                  <a:pt x="214312" y="789103"/>
                  <a:pt x="225200" y="778215"/>
                  <a:pt x="238632" y="778215"/>
                </a:cubicBezTo>
                <a:close/>
                <a:moveTo>
                  <a:pt x="131476" y="778215"/>
                </a:moveTo>
                <a:cubicBezTo>
                  <a:pt x="144908" y="778215"/>
                  <a:pt x="155796" y="789103"/>
                  <a:pt x="155796" y="802535"/>
                </a:cubicBezTo>
                <a:cubicBezTo>
                  <a:pt x="155796" y="815967"/>
                  <a:pt x="144908" y="826855"/>
                  <a:pt x="131476" y="826855"/>
                </a:cubicBezTo>
                <a:cubicBezTo>
                  <a:pt x="118044" y="826855"/>
                  <a:pt x="107156" y="815967"/>
                  <a:pt x="107156" y="802535"/>
                </a:cubicBezTo>
                <a:cubicBezTo>
                  <a:pt x="107156" y="789103"/>
                  <a:pt x="118044" y="778215"/>
                  <a:pt x="131476" y="778215"/>
                </a:cubicBezTo>
                <a:close/>
                <a:moveTo>
                  <a:pt x="24320" y="778215"/>
                </a:moveTo>
                <a:cubicBezTo>
                  <a:pt x="37752" y="778215"/>
                  <a:pt x="48640" y="789103"/>
                  <a:pt x="48640" y="802535"/>
                </a:cubicBezTo>
                <a:cubicBezTo>
                  <a:pt x="48640" y="815967"/>
                  <a:pt x="37752" y="826855"/>
                  <a:pt x="24320" y="826855"/>
                </a:cubicBezTo>
                <a:cubicBezTo>
                  <a:pt x="10888" y="826855"/>
                  <a:pt x="0" y="815967"/>
                  <a:pt x="0" y="802535"/>
                </a:cubicBezTo>
                <a:cubicBezTo>
                  <a:pt x="0" y="789103"/>
                  <a:pt x="10888" y="778215"/>
                  <a:pt x="24320" y="778215"/>
                </a:cubicBezTo>
                <a:close/>
                <a:moveTo>
                  <a:pt x="452944" y="622572"/>
                </a:moveTo>
                <a:cubicBezTo>
                  <a:pt x="466376" y="622572"/>
                  <a:pt x="477264" y="633460"/>
                  <a:pt x="477264" y="646892"/>
                </a:cubicBezTo>
                <a:cubicBezTo>
                  <a:pt x="477264" y="660324"/>
                  <a:pt x="466376" y="671212"/>
                  <a:pt x="452944" y="671212"/>
                </a:cubicBezTo>
                <a:cubicBezTo>
                  <a:pt x="439512" y="671212"/>
                  <a:pt x="428624" y="660324"/>
                  <a:pt x="428624" y="646892"/>
                </a:cubicBezTo>
                <a:cubicBezTo>
                  <a:pt x="428624" y="633460"/>
                  <a:pt x="439512" y="622572"/>
                  <a:pt x="452944" y="622572"/>
                </a:cubicBezTo>
                <a:close/>
                <a:moveTo>
                  <a:pt x="345788" y="622572"/>
                </a:moveTo>
                <a:cubicBezTo>
                  <a:pt x="359220" y="622572"/>
                  <a:pt x="370108" y="633460"/>
                  <a:pt x="370108" y="646892"/>
                </a:cubicBezTo>
                <a:cubicBezTo>
                  <a:pt x="370108" y="660324"/>
                  <a:pt x="359220" y="671212"/>
                  <a:pt x="345788" y="671212"/>
                </a:cubicBezTo>
                <a:cubicBezTo>
                  <a:pt x="332356" y="671212"/>
                  <a:pt x="321468" y="660324"/>
                  <a:pt x="321468" y="646892"/>
                </a:cubicBezTo>
                <a:cubicBezTo>
                  <a:pt x="321468" y="633460"/>
                  <a:pt x="332356" y="622572"/>
                  <a:pt x="345788" y="622572"/>
                </a:cubicBezTo>
                <a:close/>
                <a:moveTo>
                  <a:pt x="238632" y="622572"/>
                </a:moveTo>
                <a:cubicBezTo>
                  <a:pt x="252064" y="622572"/>
                  <a:pt x="262952" y="633460"/>
                  <a:pt x="262952" y="646892"/>
                </a:cubicBezTo>
                <a:cubicBezTo>
                  <a:pt x="262952" y="660324"/>
                  <a:pt x="252064" y="671212"/>
                  <a:pt x="238632" y="671212"/>
                </a:cubicBezTo>
                <a:cubicBezTo>
                  <a:pt x="225200" y="671212"/>
                  <a:pt x="214312" y="660324"/>
                  <a:pt x="214312" y="646892"/>
                </a:cubicBezTo>
                <a:cubicBezTo>
                  <a:pt x="214312" y="633460"/>
                  <a:pt x="225200" y="622572"/>
                  <a:pt x="238632" y="622572"/>
                </a:cubicBezTo>
                <a:close/>
                <a:moveTo>
                  <a:pt x="131476" y="622572"/>
                </a:moveTo>
                <a:cubicBezTo>
                  <a:pt x="144908" y="622572"/>
                  <a:pt x="155796" y="633460"/>
                  <a:pt x="155796" y="646892"/>
                </a:cubicBezTo>
                <a:cubicBezTo>
                  <a:pt x="155796" y="660324"/>
                  <a:pt x="144908" y="671212"/>
                  <a:pt x="131476" y="671212"/>
                </a:cubicBezTo>
                <a:cubicBezTo>
                  <a:pt x="118044" y="671212"/>
                  <a:pt x="107156" y="660324"/>
                  <a:pt x="107156" y="646892"/>
                </a:cubicBezTo>
                <a:cubicBezTo>
                  <a:pt x="107156" y="633460"/>
                  <a:pt x="118044" y="622572"/>
                  <a:pt x="131476" y="622572"/>
                </a:cubicBezTo>
                <a:close/>
                <a:moveTo>
                  <a:pt x="24320" y="622572"/>
                </a:moveTo>
                <a:cubicBezTo>
                  <a:pt x="37752" y="622572"/>
                  <a:pt x="48640" y="633460"/>
                  <a:pt x="48640" y="646892"/>
                </a:cubicBezTo>
                <a:cubicBezTo>
                  <a:pt x="48640" y="660324"/>
                  <a:pt x="37752" y="671212"/>
                  <a:pt x="24320" y="671212"/>
                </a:cubicBezTo>
                <a:cubicBezTo>
                  <a:pt x="10888" y="671212"/>
                  <a:pt x="0" y="660324"/>
                  <a:pt x="0" y="646892"/>
                </a:cubicBezTo>
                <a:cubicBezTo>
                  <a:pt x="0" y="633460"/>
                  <a:pt x="10888" y="622572"/>
                  <a:pt x="24320" y="622572"/>
                </a:cubicBezTo>
                <a:close/>
                <a:moveTo>
                  <a:pt x="24320" y="466929"/>
                </a:moveTo>
                <a:cubicBezTo>
                  <a:pt x="37752" y="466929"/>
                  <a:pt x="48640" y="477817"/>
                  <a:pt x="48640" y="491249"/>
                </a:cubicBezTo>
                <a:cubicBezTo>
                  <a:pt x="48640" y="504681"/>
                  <a:pt x="37752" y="515569"/>
                  <a:pt x="24320" y="515569"/>
                </a:cubicBezTo>
                <a:cubicBezTo>
                  <a:pt x="10888" y="515569"/>
                  <a:pt x="0" y="504681"/>
                  <a:pt x="0" y="491249"/>
                </a:cubicBezTo>
                <a:cubicBezTo>
                  <a:pt x="0" y="477817"/>
                  <a:pt x="10888" y="466929"/>
                  <a:pt x="24320" y="466929"/>
                </a:cubicBezTo>
                <a:close/>
                <a:moveTo>
                  <a:pt x="131476" y="466929"/>
                </a:moveTo>
                <a:cubicBezTo>
                  <a:pt x="144908" y="466929"/>
                  <a:pt x="155796" y="477817"/>
                  <a:pt x="155796" y="491249"/>
                </a:cubicBezTo>
                <a:cubicBezTo>
                  <a:pt x="155796" y="504681"/>
                  <a:pt x="144908" y="515569"/>
                  <a:pt x="131476" y="515569"/>
                </a:cubicBezTo>
                <a:cubicBezTo>
                  <a:pt x="118044" y="515569"/>
                  <a:pt x="107156" y="504681"/>
                  <a:pt x="107156" y="491249"/>
                </a:cubicBezTo>
                <a:cubicBezTo>
                  <a:pt x="107156" y="477817"/>
                  <a:pt x="118044" y="466929"/>
                  <a:pt x="131476" y="466929"/>
                </a:cubicBezTo>
                <a:close/>
                <a:moveTo>
                  <a:pt x="238632" y="466929"/>
                </a:moveTo>
                <a:cubicBezTo>
                  <a:pt x="252064" y="466929"/>
                  <a:pt x="262952" y="477817"/>
                  <a:pt x="262952" y="491249"/>
                </a:cubicBezTo>
                <a:cubicBezTo>
                  <a:pt x="262952" y="504681"/>
                  <a:pt x="252064" y="515569"/>
                  <a:pt x="238632" y="515569"/>
                </a:cubicBezTo>
                <a:cubicBezTo>
                  <a:pt x="225200" y="515569"/>
                  <a:pt x="214312" y="504681"/>
                  <a:pt x="214312" y="491249"/>
                </a:cubicBezTo>
                <a:cubicBezTo>
                  <a:pt x="214312" y="477817"/>
                  <a:pt x="225200" y="466929"/>
                  <a:pt x="238632" y="466929"/>
                </a:cubicBezTo>
                <a:close/>
                <a:moveTo>
                  <a:pt x="345788" y="466929"/>
                </a:moveTo>
                <a:cubicBezTo>
                  <a:pt x="359220" y="466929"/>
                  <a:pt x="370108" y="477817"/>
                  <a:pt x="370108" y="491249"/>
                </a:cubicBezTo>
                <a:cubicBezTo>
                  <a:pt x="370108" y="504681"/>
                  <a:pt x="359220" y="515569"/>
                  <a:pt x="345788" y="515569"/>
                </a:cubicBezTo>
                <a:cubicBezTo>
                  <a:pt x="332356" y="515569"/>
                  <a:pt x="321468" y="504681"/>
                  <a:pt x="321468" y="491249"/>
                </a:cubicBezTo>
                <a:cubicBezTo>
                  <a:pt x="321468" y="477817"/>
                  <a:pt x="332356" y="466929"/>
                  <a:pt x="345788" y="466929"/>
                </a:cubicBezTo>
                <a:close/>
                <a:moveTo>
                  <a:pt x="452944" y="466929"/>
                </a:moveTo>
                <a:cubicBezTo>
                  <a:pt x="466376" y="466929"/>
                  <a:pt x="477264" y="477817"/>
                  <a:pt x="477264" y="491249"/>
                </a:cubicBezTo>
                <a:cubicBezTo>
                  <a:pt x="477264" y="504681"/>
                  <a:pt x="466376" y="515569"/>
                  <a:pt x="452944" y="515569"/>
                </a:cubicBezTo>
                <a:cubicBezTo>
                  <a:pt x="439512" y="515569"/>
                  <a:pt x="428624" y="504681"/>
                  <a:pt x="428624" y="491249"/>
                </a:cubicBezTo>
                <a:cubicBezTo>
                  <a:pt x="428624" y="477817"/>
                  <a:pt x="439512" y="466929"/>
                  <a:pt x="452944" y="466929"/>
                </a:cubicBezTo>
                <a:close/>
                <a:moveTo>
                  <a:pt x="24320" y="311287"/>
                </a:moveTo>
                <a:cubicBezTo>
                  <a:pt x="37752" y="311287"/>
                  <a:pt x="48640" y="322175"/>
                  <a:pt x="48640" y="335607"/>
                </a:cubicBezTo>
                <a:cubicBezTo>
                  <a:pt x="48640" y="349038"/>
                  <a:pt x="37752" y="359926"/>
                  <a:pt x="24320" y="359926"/>
                </a:cubicBezTo>
                <a:cubicBezTo>
                  <a:pt x="10888" y="359926"/>
                  <a:pt x="0" y="349038"/>
                  <a:pt x="0" y="335607"/>
                </a:cubicBezTo>
                <a:cubicBezTo>
                  <a:pt x="0" y="322175"/>
                  <a:pt x="10888" y="311287"/>
                  <a:pt x="24320" y="311287"/>
                </a:cubicBezTo>
                <a:close/>
                <a:moveTo>
                  <a:pt x="131476" y="311286"/>
                </a:moveTo>
                <a:cubicBezTo>
                  <a:pt x="144908" y="311286"/>
                  <a:pt x="155796" y="322174"/>
                  <a:pt x="155796" y="335606"/>
                </a:cubicBezTo>
                <a:cubicBezTo>
                  <a:pt x="155796" y="349038"/>
                  <a:pt x="144908" y="359926"/>
                  <a:pt x="131476" y="359926"/>
                </a:cubicBezTo>
                <a:cubicBezTo>
                  <a:pt x="118044" y="359926"/>
                  <a:pt x="107156" y="349038"/>
                  <a:pt x="107156" y="335606"/>
                </a:cubicBezTo>
                <a:cubicBezTo>
                  <a:pt x="107156" y="322174"/>
                  <a:pt x="118044" y="311286"/>
                  <a:pt x="131476" y="311286"/>
                </a:cubicBezTo>
                <a:close/>
                <a:moveTo>
                  <a:pt x="238632" y="311286"/>
                </a:moveTo>
                <a:cubicBezTo>
                  <a:pt x="252064" y="311286"/>
                  <a:pt x="262952" y="322174"/>
                  <a:pt x="262952" y="335606"/>
                </a:cubicBezTo>
                <a:cubicBezTo>
                  <a:pt x="262952" y="349038"/>
                  <a:pt x="252064" y="359926"/>
                  <a:pt x="238632" y="359926"/>
                </a:cubicBezTo>
                <a:cubicBezTo>
                  <a:pt x="225200" y="359926"/>
                  <a:pt x="214312" y="349038"/>
                  <a:pt x="214312" y="335606"/>
                </a:cubicBezTo>
                <a:cubicBezTo>
                  <a:pt x="214312" y="322174"/>
                  <a:pt x="225200" y="311286"/>
                  <a:pt x="238632" y="311286"/>
                </a:cubicBezTo>
                <a:close/>
                <a:moveTo>
                  <a:pt x="345788" y="311286"/>
                </a:moveTo>
                <a:cubicBezTo>
                  <a:pt x="359220" y="311286"/>
                  <a:pt x="370108" y="322174"/>
                  <a:pt x="370108" y="335606"/>
                </a:cubicBezTo>
                <a:cubicBezTo>
                  <a:pt x="370108" y="349038"/>
                  <a:pt x="359220" y="359926"/>
                  <a:pt x="345788" y="359926"/>
                </a:cubicBezTo>
                <a:cubicBezTo>
                  <a:pt x="332356" y="359926"/>
                  <a:pt x="321468" y="349038"/>
                  <a:pt x="321468" y="335606"/>
                </a:cubicBezTo>
                <a:cubicBezTo>
                  <a:pt x="321468" y="322174"/>
                  <a:pt x="332356" y="311286"/>
                  <a:pt x="345788" y="311286"/>
                </a:cubicBezTo>
                <a:close/>
                <a:moveTo>
                  <a:pt x="452944" y="311286"/>
                </a:moveTo>
                <a:cubicBezTo>
                  <a:pt x="466376" y="311286"/>
                  <a:pt x="477264" y="322174"/>
                  <a:pt x="477264" y="335606"/>
                </a:cubicBezTo>
                <a:cubicBezTo>
                  <a:pt x="477264" y="349038"/>
                  <a:pt x="466376" y="359926"/>
                  <a:pt x="452944" y="359926"/>
                </a:cubicBezTo>
                <a:cubicBezTo>
                  <a:pt x="439512" y="359926"/>
                  <a:pt x="428624" y="349038"/>
                  <a:pt x="428624" y="335606"/>
                </a:cubicBezTo>
                <a:cubicBezTo>
                  <a:pt x="428624" y="322174"/>
                  <a:pt x="439512" y="311286"/>
                  <a:pt x="452944" y="311286"/>
                </a:cubicBezTo>
                <a:close/>
                <a:moveTo>
                  <a:pt x="24320" y="155643"/>
                </a:moveTo>
                <a:cubicBezTo>
                  <a:pt x="37752" y="155643"/>
                  <a:pt x="48640" y="166531"/>
                  <a:pt x="48640" y="179963"/>
                </a:cubicBezTo>
                <a:cubicBezTo>
                  <a:pt x="48640" y="193395"/>
                  <a:pt x="37752" y="204283"/>
                  <a:pt x="24320" y="204283"/>
                </a:cubicBezTo>
                <a:cubicBezTo>
                  <a:pt x="10888" y="204283"/>
                  <a:pt x="0" y="193395"/>
                  <a:pt x="0" y="179963"/>
                </a:cubicBezTo>
                <a:cubicBezTo>
                  <a:pt x="0" y="166531"/>
                  <a:pt x="10888" y="155643"/>
                  <a:pt x="24320" y="155643"/>
                </a:cubicBezTo>
                <a:close/>
                <a:moveTo>
                  <a:pt x="131476" y="155643"/>
                </a:moveTo>
                <a:cubicBezTo>
                  <a:pt x="144908" y="155643"/>
                  <a:pt x="155796" y="166531"/>
                  <a:pt x="155796" y="179963"/>
                </a:cubicBezTo>
                <a:cubicBezTo>
                  <a:pt x="155796" y="193395"/>
                  <a:pt x="144908" y="204283"/>
                  <a:pt x="131476" y="204283"/>
                </a:cubicBezTo>
                <a:cubicBezTo>
                  <a:pt x="118044" y="204283"/>
                  <a:pt x="107156" y="193395"/>
                  <a:pt x="107156" y="179963"/>
                </a:cubicBezTo>
                <a:cubicBezTo>
                  <a:pt x="107156" y="166531"/>
                  <a:pt x="118044" y="155643"/>
                  <a:pt x="131476" y="155643"/>
                </a:cubicBezTo>
                <a:close/>
                <a:moveTo>
                  <a:pt x="238632" y="155643"/>
                </a:moveTo>
                <a:cubicBezTo>
                  <a:pt x="252064" y="155643"/>
                  <a:pt x="262952" y="166531"/>
                  <a:pt x="262952" y="179963"/>
                </a:cubicBezTo>
                <a:cubicBezTo>
                  <a:pt x="262952" y="193395"/>
                  <a:pt x="252064" y="204283"/>
                  <a:pt x="238632" y="204283"/>
                </a:cubicBezTo>
                <a:cubicBezTo>
                  <a:pt x="225200" y="204283"/>
                  <a:pt x="214312" y="193395"/>
                  <a:pt x="214312" y="179963"/>
                </a:cubicBezTo>
                <a:cubicBezTo>
                  <a:pt x="214312" y="166531"/>
                  <a:pt x="225200" y="155643"/>
                  <a:pt x="238632" y="155643"/>
                </a:cubicBezTo>
                <a:close/>
                <a:moveTo>
                  <a:pt x="345788" y="155643"/>
                </a:moveTo>
                <a:cubicBezTo>
                  <a:pt x="359220" y="155643"/>
                  <a:pt x="370108" y="166531"/>
                  <a:pt x="370108" y="179963"/>
                </a:cubicBezTo>
                <a:cubicBezTo>
                  <a:pt x="370108" y="193395"/>
                  <a:pt x="359220" y="204283"/>
                  <a:pt x="345788" y="204283"/>
                </a:cubicBezTo>
                <a:cubicBezTo>
                  <a:pt x="332356" y="204283"/>
                  <a:pt x="321468" y="193395"/>
                  <a:pt x="321468" y="179963"/>
                </a:cubicBezTo>
                <a:cubicBezTo>
                  <a:pt x="321468" y="166531"/>
                  <a:pt x="332356" y="155643"/>
                  <a:pt x="345788" y="155643"/>
                </a:cubicBezTo>
                <a:close/>
                <a:moveTo>
                  <a:pt x="452944" y="155643"/>
                </a:moveTo>
                <a:cubicBezTo>
                  <a:pt x="466376" y="155643"/>
                  <a:pt x="477264" y="166531"/>
                  <a:pt x="477264" y="179963"/>
                </a:cubicBezTo>
                <a:cubicBezTo>
                  <a:pt x="477264" y="193395"/>
                  <a:pt x="466376" y="204283"/>
                  <a:pt x="452944" y="204283"/>
                </a:cubicBezTo>
                <a:cubicBezTo>
                  <a:pt x="439512" y="204283"/>
                  <a:pt x="428624" y="193395"/>
                  <a:pt x="428624" y="179963"/>
                </a:cubicBezTo>
                <a:cubicBezTo>
                  <a:pt x="428624" y="166531"/>
                  <a:pt x="439512" y="155643"/>
                  <a:pt x="452944" y="155643"/>
                </a:cubicBezTo>
                <a:close/>
                <a:moveTo>
                  <a:pt x="452944" y="0"/>
                </a:moveTo>
                <a:cubicBezTo>
                  <a:pt x="466376" y="0"/>
                  <a:pt x="477264" y="10888"/>
                  <a:pt x="477264" y="24320"/>
                </a:cubicBezTo>
                <a:cubicBezTo>
                  <a:pt x="477264" y="37752"/>
                  <a:pt x="466376" y="48640"/>
                  <a:pt x="452944" y="48640"/>
                </a:cubicBezTo>
                <a:cubicBezTo>
                  <a:pt x="439512" y="48640"/>
                  <a:pt x="428624" y="37752"/>
                  <a:pt x="428624" y="24320"/>
                </a:cubicBezTo>
                <a:cubicBezTo>
                  <a:pt x="428624" y="10888"/>
                  <a:pt x="439512" y="0"/>
                  <a:pt x="452944" y="0"/>
                </a:cubicBezTo>
                <a:close/>
                <a:moveTo>
                  <a:pt x="345788" y="0"/>
                </a:moveTo>
                <a:cubicBezTo>
                  <a:pt x="359220" y="0"/>
                  <a:pt x="370108" y="10888"/>
                  <a:pt x="370108" y="24320"/>
                </a:cubicBezTo>
                <a:cubicBezTo>
                  <a:pt x="370108" y="37752"/>
                  <a:pt x="359220" y="48640"/>
                  <a:pt x="345788" y="48640"/>
                </a:cubicBezTo>
                <a:cubicBezTo>
                  <a:pt x="332356" y="48640"/>
                  <a:pt x="321468" y="37752"/>
                  <a:pt x="321468" y="24320"/>
                </a:cubicBezTo>
                <a:cubicBezTo>
                  <a:pt x="321468" y="10888"/>
                  <a:pt x="332356" y="0"/>
                  <a:pt x="345788" y="0"/>
                </a:cubicBezTo>
                <a:close/>
                <a:moveTo>
                  <a:pt x="238632" y="0"/>
                </a:moveTo>
                <a:cubicBezTo>
                  <a:pt x="252064" y="0"/>
                  <a:pt x="262952" y="10888"/>
                  <a:pt x="262952" y="24320"/>
                </a:cubicBezTo>
                <a:cubicBezTo>
                  <a:pt x="262952" y="37752"/>
                  <a:pt x="252064" y="48640"/>
                  <a:pt x="238632" y="48640"/>
                </a:cubicBezTo>
                <a:cubicBezTo>
                  <a:pt x="225200" y="48640"/>
                  <a:pt x="214312" y="37752"/>
                  <a:pt x="214312" y="24320"/>
                </a:cubicBezTo>
                <a:cubicBezTo>
                  <a:pt x="214312" y="10888"/>
                  <a:pt x="225200" y="0"/>
                  <a:pt x="238632" y="0"/>
                </a:cubicBezTo>
                <a:close/>
                <a:moveTo>
                  <a:pt x="131476" y="0"/>
                </a:moveTo>
                <a:cubicBezTo>
                  <a:pt x="144908" y="0"/>
                  <a:pt x="155796" y="10888"/>
                  <a:pt x="155796" y="24320"/>
                </a:cubicBezTo>
                <a:cubicBezTo>
                  <a:pt x="155796" y="37752"/>
                  <a:pt x="144908" y="48640"/>
                  <a:pt x="131476" y="48640"/>
                </a:cubicBezTo>
                <a:cubicBezTo>
                  <a:pt x="118044" y="48640"/>
                  <a:pt x="107156" y="37752"/>
                  <a:pt x="107156" y="24320"/>
                </a:cubicBezTo>
                <a:cubicBezTo>
                  <a:pt x="107156" y="10888"/>
                  <a:pt x="118044" y="0"/>
                  <a:pt x="131476" y="0"/>
                </a:cubicBezTo>
                <a:close/>
                <a:moveTo>
                  <a:pt x="24320" y="0"/>
                </a:moveTo>
                <a:cubicBezTo>
                  <a:pt x="37752" y="0"/>
                  <a:pt x="48640" y="10888"/>
                  <a:pt x="48640" y="24320"/>
                </a:cubicBezTo>
                <a:cubicBezTo>
                  <a:pt x="48640" y="37752"/>
                  <a:pt x="37752" y="48640"/>
                  <a:pt x="24320" y="48640"/>
                </a:cubicBezTo>
                <a:cubicBezTo>
                  <a:pt x="10888" y="48640"/>
                  <a:pt x="0" y="37752"/>
                  <a:pt x="0" y="24320"/>
                </a:cubicBezTo>
                <a:cubicBezTo>
                  <a:pt x="0" y="10888"/>
                  <a:pt x="10888" y="0"/>
                  <a:pt x="24320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/>
              </a:gs>
              <a:gs pos="100000">
                <a:schemeClr val="accent1"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  <a:latin typeface="思源黑体 CN Regular" panose="020B0500000000000000" pitchFamily="34" charset="-122"/>
              <a:ea typeface="思源黑体 CN Regular" panose="020B0500000000000000" pitchFamily="34" charset="-122"/>
            </a:endParaRPr>
          </a:p>
        </p:txBody>
      </p:sp>
      <p:sp>
        <p:nvSpPr>
          <p:cNvPr id="35" name="椭圆 34"/>
          <p:cNvSpPr/>
          <p:nvPr/>
        </p:nvSpPr>
        <p:spPr>
          <a:xfrm>
            <a:off x="10656841" y="5322183"/>
            <a:ext cx="103687" cy="103687"/>
          </a:xfrm>
          <a:prstGeom prst="ellipse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600">
              <a:solidFill>
                <a:schemeClr val="tx1">
                  <a:lumMod val="85000"/>
                  <a:lumOff val="15000"/>
                </a:schemeClr>
              </a:solidFill>
              <a:latin typeface="思源黑体 CN Regular" panose="020B0500000000000000" pitchFamily="34" charset="-122"/>
              <a:ea typeface="思源黑体 CN Regular" panose="020B0500000000000000" pitchFamily="34" charset="-122"/>
            </a:endParaRPr>
          </a:p>
        </p:txBody>
      </p:sp>
      <p:sp>
        <p:nvSpPr>
          <p:cNvPr id="36" name="椭圆 35"/>
          <p:cNvSpPr/>
          <p:nvPr/>
        </p:nvSpPr>
        <p:spPr>
          <a:xfrm>
            <a:off x="10616020" y="1416026"/>
            <a:ext cx="116387" cy="116387"/>
          </a:xfrm>
          <a:prstGeom prst="ellipse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latin typeface="思源黑体 CN Regular" panose="020B0500000000000000" pitchFamily="34" charset="-122"/>
              <a:ea typeface="思源黑体 CN Regular" panose="020B0500000000000000" pitchFamily="34" charset="-122"/>
            </a:endParaRPr>
          </a:p>
        </p:txBody>
      </p:sp>
      <p:grpSp>
        <p:nvGrpSpPr>
          <p:cNvPr id="38" name="组合 37"/>
          <p:cNvGrpSpPr/>
          <p:nvPr/>
        </p:nvGrpSpPr>
        <p:grpSpPr>
          <a:xfrm>
            <a:off x="1158641" y="1216591"/>
            <a:ext cx="624909" cy="624909"/>
            <a:chOff x="7971283" y="1610291"/>
            <a:chExt cx="624909" cy="624909"/>
          </a:xfrm>
        </p:grpSpPr>
        <p:sp>
          <p:nvSpPr>
            <p:cNvPr id="34" name="椭圆 33"/>
            <p:cNvSpPr/>
            <p:nvPr/>
          </p:nvSpPr>
          <p:spPr>
            <a:xfrm>
              <a:off x="7971283" y="1610291"/>
              <a:ext cx="624909" cy="624909"/>
            </a:xfrm>
            <a:prstGeom prst="ellipse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latin typeface="思源黑体 CN Regular" panose="020B0500000000000000" pitchFamily="34" charset="-122"/>
                <a:ea typeface="思源黑体 CN Regular" panose="020B0500000000000000" pitchFamily="34" charset="-122"/>
              </a:endParaRPr>
            </a:p>
          </p:txBody>
        </p:sp>
        <p:sp>
          <p:nvSpPr>
            <p:cNvPr id="37" name="Freeform 101"/>
            <p:cNvSpPr>
              <a:spLocks noChangeArrowheads="1"/>
            </p:cNvSpPr>
            <p:nvPr/>
          </p:nvSpPr>
          <p:spPr bwMode="auto">
            <a:xfrm>
              <a:off x="8133820" y="1782972"/>
              <a:ext cx="299835" cy="279547"/>
            </a:xfrm>
            <a:custGeom>
              <a:avLst/>
              <a:gdLst>
                <a:gd name="T0" fmla="*/ 2147483646 w 587"/>
                <a:gd name="T1" fmla="*/ 2147483646 h 545"/>
                <a:gd name="T2" fmla="*/ 2147483646 w 587"/>
                <a:gd name="T3" fmla="*/ 2147483646 h 545"/>
                <a:gd name="T4" fmla="*/ 2147483646 w 587"/>
                <a:gd name="T5" fmla="*/ 2147483646 h 545"/>
                <a:gd name="T6" fmla="*/ 2147483646 w 587"/>
                <a:gd name="T7" fmla="*/ 2147483646 h 545"/>
                <a:gd name="T8" fmla="*/ 2147483646 w 587"/>
                <a:gd name="T9" fmla="*/ 2147483646 h 545"/>
                <a:gd name="T10" fmla="*/ 2147483646 w 587"/>
                <a:gd name="T11" fmla="*/ 2147483646 h 545"/>
                <a:gd name="T12" fmla="*/ 2147483646 w 587"/>
                <a:gd name="T13" fmla="*/ 2147483646 h 545"/>
                <a:gd name="T14" fmla="*/ 2147483646 w 587"/>
                <a:gd name="T15" fmla="*/ 2147483646 h 545"/>
                <a:gd name="T16" fmla="*/ 0 w 587"/>
                <a:gd name="T17" fmla="*/ 2147483646 h 545"/>
                <a:gd name="T18" fmla="*/ 2147483646 w 587"/>
                <a:gd name="T19" fmla="*/ 2147483646 h 545"/>
                <a:gd name="T20" fmla="*/ 2147483646 w 587"/>
                <a:gd name="T21" fmla="*/ 2147483646 h 545"/>
                <a:gd name="T22" fmla="*/ 2147483646 w 587"/>
                <a:gd name="T23" fmla="*/ 0 h 545"/>
                <a:gd name="T24" fmla="*/ 2147483646 w 587"/>
                <a:gd name="T25" fmla="*/ 2147483646 h 545"/>
                <a:gd name="T26" fmla="*/ 2147483646 w 587"/>
                <a:gd name="T27" fmla="*/ 2147483646 h 545"/>
                <a:gd name="T28" fmla="*/ 2147483646 w 587"/>
                <a:gd name="T29" fmla="*/ 2147483646 h 545"/>
                <a:gd name="T30" fmla="*/ 2147483646 w 587"/>
                <a:gd name="T31" fmla="*/ 2147483646 h 545"/>
                <a:gd name="T32" fmla="*/ 2147483646 w 587"/>
                <a:gd name="T33" fmla="*/ 2147483646 h 545"/>
                <a:gd name="T34" fmla="*/ 2147483646 w 587"/>
                <a:gd name="T35" fmla="*/ 2147483646 h 545"/>
                <a:gd name="T36" fmla="*/ 2147483646 w 587"/>
                <a:gd name="T37" fmla="*/ 2147483646 h 545"/>
                <a:gd name="T38" fmla="*/ 2147483646 w 587"/>
                <a:gd name="T39" fmla="*/ 2147483646 h 545"/>
                <a:gd name="T40" fmla="*/ 2147483646 w 587"/>
                <a:gd name="T41" fmla="*/ 2147483646 h 545"/>
                <a:gd name="T42" fmla="*/ 2147483646 w 587"/>
                <a:gd name="T43" fmla="*/ 2147483646 h 545"/>
                <a:gd name="T44" fmla="*/ 2147483646 w 587"/>
                <a:gd name="T45" fmla="*/ 2147483646 h 545"/>
                <a:gd name="T46" fmla="*/ 2147483646 w 587"/>
                <a:gd name="T47" fmla="*/ 2147483646 h 545"/>
                <a:gd name="T48" fmla="*/ 2147483646 w 587"/>
                <a:gd name="T49" fmla="*/ 2147483646 h 545"/>
                <a:gd name="T50" fmla="*/ 2147483646 w 587"/>
                <a:gd name="T51" fmla="*/ 2147483646 h 545"/>
                <a:gd name="T52" fmla="*/ 2147483646 w 587"/>
                <a:gd name="T53" fmla="*/ 2147483646 h 545"/>
                <a:gd name="T54" fmla="*/ 2147483646 w 587"/>
                <a:gd name="T55" fmla="*/ 2147483646 h 545"/>
                <a:gd name="T56" fmla="*/ 2147483646 w 587"/>
                <a:gd name="T57" fmla="*/ 2147483646 h 545"/>
                <a:gd name="T58" fmla="*/ 2147483646 w 587"/>
                <a:gd name="T59" fmla="*/ 2147483646 h 545"/>
                <a:gd name="T60" fmla="*/ 2147483646 w 587"/>
                <a:gd name="T61" fmla="*/ 2147483646 h 545"/>
                <a:gd name="T62" fmla="*/ 2147483646 w 587"/>
                <a:gd name="T63" fmla="*/ 2147483646 h 54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587" h="545">
                  <a:moveTo>
                    <a:pt x="509" y="155"/>
                  </a:moveTo>
                  <a:lnTo>
                    <a:pt x="509" y="155"/>
                  </a:lnTo>
                  <a:cubicBezTo>
                    <a:pt x="417" y="84"/>
                    <a:pt x="417" y="84"/>
                    <a:pt x="417" y="84"/>
                  </a:cubicBezTo>
                  <a:cubicBezTo>
                    <a:pt x="417" y="282"/>
                    <a:pt x="417" y="282"/>
                    <a:pt x="417" y="282"/>
                  </a:cubicBezTo>
                  <a:cubicBezTo>
                    <a:pt x="396" y="289"/>
                    <a:pt x="374" y="297"/>
                    <a:pt x="360" y="318"/>
                  </a:cubicBezTo>
                  <a:cubicBezTo>
                    <a:pt x="360" y="77"/>
                    <a:pt x="360" y="77"/>
                    <a:pt x="360" y="77"/>
                  </a:cubicBezTo>
                  <a:cubicBezTo>
                    <a:pt x="205" y="155"/>
                    <a:pt x="205" y="155"/>
                    <a:pt x="205" y="155"/>
                  </a:cubicBezTo>
                  <a:cubicBezTo>
                    <a:pt x="205" y="473"/>
                    <a:pt x="205" y="473"/>
                    <a:pt x="205" y="473"/>
                  </a:cubicBezTo>
                  <a:cubicBezTo>
                    <a:pt x="311" y="417"/>
                    <a:pt x="311" y="417"/>
                    <a:pt x="311" y="417"/>
                  </a:cubicBezTo>
                  <a:lnTo>
                    <a:pt x="311" y="424"/>
                  </a:lnTo>
                  <a:cubicBezTo>
                    <a:pt x="311" y="438"/>
                    <a:pt x="311" y="459"/>
                    <a:pt x="318" y="473"/>
                  </a:cubicBezTo>
                  <a:cubicBezTo>
                    <a:pt x="191" y="544"/>
                    <a:pt x="191" y="544"/>
                    <a:pt x="191" y="544"/>
                  </a:cubicBezTo>
                  <a:cubicBezTo>
                    <a:pt x="191" y="544"/>
                    <a:pt x="184" y="544"/>
                    <a:pt x="176" y="544"/>
                  </a:cubicBezTo>
                  <a:cubicBezTo>
                    <a:pt x="169" y="544"/>
                    <a:pt x="169" y="544"/>
                    <a:pt x="162" y="544"/>
                  </a:cubicBezTo>
                  <a:cubicBezTo>
                    <a:pt x="14" y="431"/>
                    <a:pt x="14" y="431"/>
                    <a:pt x="14" y="431"/>
                  </a:cubicBezTo>
                  <a:cubicBezTo>
                    <a:pt x="7" y="424"/>
                    <a:pt x="0" y="417"/>
                    <a:pt x="0" y="402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4"/>
                    <a:pt x="14" y="0"/>
                    <a:pt x="28" y="0"/>
                  </a:cubicBezTo>
                  <a:cubicBezTo>
                    <a:pt x="35" y="0"/>
                    <a:pt x="42" y="0"/>
                    <a:pt x="42" y="7"/>
                  </a:cubicBezTo>
                  <a:cubicBezTo>
                    <a:pt x="184" y="106"/>
                    <a:pt x="184" y="106"/>
                    <a:pt x="184" y="106"/>
                  </a:cubicBezTo>
                  <a:cubicBezTo>
                    <a:pt x="374" y="0"/>
                    <a:pt x="374" y="0"/>
                    <a:pt x="374" y="0"/>
                  </a:cubicBezTo>
                  <a:cubicBezTo>
                    <a:pt x="374" y="0"/>
                    <a:pt x="382" y="0"/>
                    <a:pt x="389" y="0"/>
                  </a:cubicBezTo>
                  <a:cubicBezTo>
                    <a:pt x="396" y="0"/>
                    <a:pt x="396" y="0"/>
                    <a:pt x="403" y="7"/>
                  </a:cubicBezTo>
                  <a:cubicBezTo>
                    <a:pt x="551" y="120"/>
                    <a:pt x="551" y="120"/>
                    <a:pt x="551" y="120"/>
                  </a:cubicBezTo>
                  <a:cubicBezTo>
                    <a:pt x="558" y="127"/>
                    <a:pt x="565" y="134"/>
                    <a:pt x="565" y="141"/>
                  </a:cubicBezTo>
                  <a:cubicBezTo>
                    <a:pt x="565" y="318"/>
                    <a:pt x="565" y="318"/>
                    <a:pt x="565" y="318"/>
                  </a:cubicBezTo>
                  <a:cubicBezTo>
                    <a:pt x="551" y="297"/>
                    <a:pt x="530" y="289"/>
                    <a:pt x="509" y="282"/>
                  </a:cubicBezTo>
                  <a:lnTo>
                    <a:pt x="509" y="155"/>
                  </a:lnTo>
                  <a:close/>
                  <a:moveTo>
                    <a:pt x="148" y="155"/>
                  </a:moveTo>
                  <a:lnTo>
                    <a:pt x="148" y="155"/>
                  </a:lnTo>
                  <a:cubicBezTo>
                    <a:pt x="56" y="84"/>
                    <a:pt x="56" y="84"/>
                    <a:pt x="56" y="84"/>
                  </a:cubicBezTo>
                  <a:cubicBezTo>
                    <a:pt x="56" y="388"/>
                    <a:pt x="56" y="388"/>
                    <a:pt x="56" y="388"/>
                  </a:cubicBezTo>
                  <a:cubicBezTo>
                    <a:pt x="148" y="459"/>
                    <a:pt x="148" y="459"/>
                    <a:pt x="148" y="459"/>
                  </a:cubicBezTo>
                  <a:lnTo>
                    <a:pt x="148" y="155"/>
                  </a:lnTo>
                  <a:close/>
                  <a:moveTo>
                    <a:pt x="459" y="304"/>
                  </a:moveTo>
                  <a:lnTo>
                    <a:pt x="459" y="304"/>
                  </a:lnTo>
                  <a:cubicBezTo>
                    <a:pt x="530" y="304"/>
                    <a:pt x="586" y="353"/>
                    <a:pt x="586" y="424"/>
                  </a:cubicBezTo>
                  <a:cubicBezTo>
                    <a:pt x="586" y="495"/>
                    <a:pt x="530" y="544"/>
                    <a:pt x="459" y="544"/>
                  </a:cubicBezTo>
                  <a:cubicBezTo>
                    <a:pt x="396" y="544"/>
                    <a:pt x="339" y="495"/>
                    <a:pt x="339" y="424"/>
                  </a:cubicBezTo>
                  <a:cubicBezTo>
                    <a:pt x="339" y="353"/>
                    <a:pt x="396" y="304"/>
                    <a:pt x="459" y="304"/>
                  </a:cubicBezTo>
                  <a:close/>
                  <a:moveTo>
                    <a:pt x="403" y="452"/>
                  </a:moveTo>
                  <a:lnTo>
                    <a:pt x="403" y="452"/>
                  </a:lnTo>
                  <a:cubicBezTo>
                    <a:pt x="431" y="452"/>
                    <a:pt x="431" y="452"/>
                    <a:pt x="431" y="452"/>
                  </a:cubicBezTo>
                  <a:cubicBezTo>
                    <a:pt x="431" y="480"/>
                    <a:pt x="431" y="480"/>
                    <a:pt x="431" y="480"/>
                  </a:cubicBezTo>
                  <a:cubicBezTo>
                    <a:pt x="431" y="495"/>
                    <a:pt x="445" y="509"/>
                    <a:pt x="459" y="509"/>
                  </a:cubicBezTo>
                  <a:cubicBezTo>
                    <a:pt x="480" y="509"/>
                    <a:pt x="487" y="495"/>
                    <a:pt x="487" y="480"/>
                  </a:cubicBezTo>
                  <a:cubicBezTo>
                    <a:pt x="487" y="452"/>
                    <a:pt x="487" y="452"/>
                    <a:pt x="487" y="452"/>
                  </a:cubicBezTo>
                  <a:cubicBezTo>
                    <a:pt x="516" y="452"/>
                    <a:pt x="516" y="452"/>
                    <a:pt x="516" y="452"/>
                  </a:cubicBezTo>
                  <a:cubicBezTo>
                    <a:pt x="537" y="452"/>
                    <a:pt x="544" y="438"/>
                    <a:pt x="544" y="424"/>
                  </a:cubicBezTo>
                  <a:cubicBezTo>
                    <a:pt x="544" y="410"/>
                    <a:pt x="537" y="395"/>
                    <a:pt x="516" y="395"/>
                  </a:cubicBezTo>
                  <a:cubicBezTo>
                    <a:pt x="487" y="395"/>
                    <a:pt x="487" y="395"/>
                    <a:pt x="487" y="395"/>
                  </a:cubicBezTo>
                  <a:cubicBezTo>
                    <a:pt x="487" y="367"/>
                    <a:pt x="487" y="367"/>
                    <a:pt x="487" y="367"/>
                  </a:cubicBezTo>
                  <a:cubicBezTo>
                    <a:pt x="487" y="353"/>
                    <a:pt x="480" y="339"/>
                    <a:pt x="459" y="339"/>
                  </a:cubicBezTo>
                  <a:cubicBezTo>
                    <a:pt x="445" y="339"/>
                    <a:pt x="431" y="353"/>
                    <a:pt x="431" y="367"/>
                  </a:cubicBezTo>
                  <a:cubicBezTo>
                    <a:pt x="431" y="395"/>
                    <a:pt x="431" y="395"/>
                    <a:pt x="431" y="395"/>
                  </a:cubicBezTo>
                  <a:cubicBezTo>
                    <a:pt x="403" y="395"/>
                    <a:pt x="403" y="395"/>
                    <a:pt x="403" y="395"/>
                  </a:cubicBezTo>
                  <a:cubicBezTo>
                    <a:pt x="389" y="395"/>
                    <a:pt x="374" y="410"/>
                    <a:pt x="374" y="424"/>
                  </a:cubicBezTo>
                  <a:cubicBezTo>
                    <a:pt x="374" y="438"/>
                    <a:pt x="389" y="452"/>
                    <a:pt x="403" y="45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/>
              <a:endParaRPr lang="zh-CN" altLang="en-US" sz="2400">
                <a:solidFill>
                  <a:schemeClr val="bg1"/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cs typeface="阿里巴巴普惠体 B" panose="00020600040101010101" pitchFamily="18" charset="-122"/>
                <a:sym typeface="+mn-lt"/>
              </a:endParaRP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658004" y="6197601"/>
            <a:ext cx="695453" cy="157636"/>
            <a:chOff x="10406743" y="6197600"/>
            <a:chExt cx="1088571" cy="246743"/>
          </a:xfrm>
          <a:solidFill>
            <a:schemeClr val="accent1"/>
          </a:solidFill>
        </p:grpSpPr>
        <p:sp>
          <p:nvSpPr>
            <p:cNvPr id="40" name="椭圆 39"/>
            <p:cNvSpPr/>
            <p:nvPr/>
          </p:nvSpPr>
          <p:spPr>
            <a:xfrm>
              <a:off x="10406743" y="6197600"/>
              <a:ext cx="246743" cy="246743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latin typeface="思源黑体 CN Regular" panose="020B0500000000000000" pitchFamily="34" charset="-122"/>
                <a:ea typeface="思源黑体 CN Regular" panose="020B0500000000000000" pitchFamily="34" charset="-122"/>
              </a:endParaRPr>
            </a:p>
          </p:txBody>
        </p:sp>
        <p:sp>
          <p:nvSpPr>
            <p:cNvPr id="42" name="椭圆 41"/>
            <p:cNvSpPr/>
            <p:nvPr/>
          </p:nvSpPr>
          <p:spPr>
            <a:xfrm>
              <a:off x="10827657" y="6197600"/>
              <a:ext cx="246743" cy="246743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latin typeface="思源黑体 CN Regular" panose="020B0500000000000000" pitchFamily="34" charset="-122"/>
                <a:ea typeface="思源黑体 CN Regular" panose="020B0500000000000000" pitchFamily="34" charset="-122"/>
              </a:endParaRPr>
            </a:p>
          </p:txBody>
        </p:sp>
        <p:sp>
          <p:nvSpPr>
            <p:cNvPr id="43" name="椭圆 42"/>
            <p:cNvSpPr/>
            <p:nvPr/>
          </p:nvSpPr>
          <p:spPr>
            <a:xfrm>
              <a:off x="11248571" y="6197600"/>
              <a:ext cx="246743" cy="246743"/>
            </a:xfrm>
            <a:prstGeom prst="ellipse">
              <a:avLst/>
            </a:prstGeom>
            <a:solidFill>
              <a:schemeClr val="accent2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latin typeface="思源黑体 CN Regular" panose="020B0500000000000000" pitchFamily="34" charset="-122"/>
                <a:ea typeface="思源黑体 CN Regular" panose="020B0500000000000000" pitchFamily="34" charset="-122"/>
              </a:endParaRPr>
            </a:p>
          </p:txBody>
        </p:sp>
      </p:grpSp>
      <p:sp>
        <p:nvSpPr>
          <p:cNvPr id="44" name="PA-文本框 88"/>
          <p:cNvSpPr txBox="1"/>
          <p:nvPr>
            <p:custDataLst>
              <p:tags r:id="rId2"/>
            </p:custDataLst>
          </p:nvPr>
        </p:nvSpPr>
        <p:spPr>
          <a:xfrm>
            <a:off x="4428691" y="4629419"/>
            <a:ext cx="5043694" cy="52585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hangingPunct="0">
              <a:lnSpc>
                <a:spcPct val="150000"/>
              </a:lnSpc>
            </a:pPr>
            <a:r>
              <a:rPr lang="en-US" altLang="zh-CN" sz="1200">
                <a:solidFill>
                  <a:schemeClr val="tx1">
                    <a:lumMod val="50000"/>
                    <a:lumOff val="50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ea"/>
                <a:sym typeface="+mn-lt"/>
              </a:rPr>
              <a:t>Click here to enter your text, change the color or size of the text. Click here to enter your text, change the color or size of the text. </a:t>
            </a:r>
            <a:endParaRPr lang="en-US" altLang="zh-CN" sz="1200">
              <a:solidFill>
                <a:schemeClr val="tx1">
                  <a:lumMod val="50000"/>
                  <a:lumOff val="50000"/>
                </a:schemeClr>
              </a:solidFill>
              <a:latin typeface="思源黑体 CN Regular" panose="020B0500000000000000" pitchFamily="34" charset="-122"/>
              <a:ea typeface="思源黑体 CN Regular" panose="020B0500000000000000" pitchFamily="34" charset="-122"/>
              <a:cs typeface="+mn-ea"/>
              <a:sym typeface="+mn-lt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4433660" y="4391933"/>
            <a:ext cx="482600" cy="45719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latin typeface="思源黑体 CN Regular" panose="020B0500000000000000" pitchFamily="34" charset="-122"/>
              <a:ea typeface="思源黑体 CN Regular" panose="020B0500000000000000" pitchFamily="34" charset="-122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917923" y="2287451"/>
            <a:ext cx="3133998" cy="313399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0" calcmode="lin" valueType="num">
                                      <p:cBhvr>
                                        <p:cTn id="26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+0.0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by x="100000" y="100000"/>
                                      <p:from x="110000" y="11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35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0" calcmode="lin" valueType="num">
                                      <p:cBhvr>
                                        <p:cTn id="32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+0.0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by x="100000" y="100000"/>
                                      <p:from x="110000" y="11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0" calcmode="lin" valueType="num">
                                      <p:cBhvr>
                                        <p:cTn id="38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+0.0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by x="100000" y="100000"/>
                                      <p:from x="110000" y="11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0" calcmode="lin" valueType="num">
                                      <p:cBhvr>
                                        <p:cTn id="44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+0.0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by x="100000" y="100000"/>
                                      <p:from x="110000" y="11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0" calcmode="lin" valueType="num">
                                      <p:cBhvr>
                                        <p:cTn id="50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+0.0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by x="100000" y="100000"/>
                                      <p:from x="110000" y="11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35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0" calcmode="lin" valueType="num">
                                      <p:cBhvr>
                                        <p:cTn id="56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+0.0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by x="100000" y="100000"/>
                                      <p:from x="110000" y="11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20" grpId="0" animBg="1"/>
      <p:bldP spid="24" grpId="0"/>
      <p:bldP spid="31" grpId="0" animBg="1"/>
      <p:bldP spid="35" grpId="0" animBg="1"/>
      <p:bldP spid="36" grpId="0" animBg="1"/>
      <p:bldP spid="44" grpId="0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478736" y="2896863"/>
            <a:ext cx="9796323" cy="3181436"/>
            <a:chOff x="1478736" y="2896863"/>
            <a:chExt cx="9796323" cy="3181436"/>
          </a:xfrm>
        </p:grpSpPr>
        <p:grpSp>
          <p:nvGrpSpPr>
            <p:cNvPr id="8" name="组合 7"/>
            <p:cNvGrpSpPr/>
            <p:nvPr/>
          </p:nvGrpSpPr>
          <p:grpSpPr>
            <a:xfrm>
              <a:off x="1478736" y="2896863"/>
              <a:ext cx="9314449" cy="3181436"/>
              <a:chOff x="1249361" y="2656572"/>
              <a:chExt cx="9314449" cy="3181436"/>
            </a:xfrm>
          </p:grpSpPr>
          <p:sp>
            <p:nvSpPr>
              <p:cNvPr id="11" name="矩形 10"/>
              <p:cNvSpPr/>
              <p:nvPr/>
            </p:nvSpPr>
            <p:spPr>
              <a:xfrm>
                <a:off x="1249361" y="2656572"/>
                <a:ext cx="9314449" cy="312374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Regular" panose="020B0500000000000000" pitchFamily="34" charset="-122"/>
                  <a:ea typeface="思源黑体 CN Regular" panose="020B0500000000000000" pitchFamily="34" charset="-122"/>
                  <a:sym typeface="思源黑体 CN Regular" panose="020B0500000000000000" pitchFamily="34" charset="-122"/>
                </a:endParaRPr>
              </a:p>
            </p:txBody>
          </p:sp>
          <p:sp>
            <p:nvSpPr>
              <p:cNvPr id="13" name="矩形: 圆角 12"/>
              <p:cNvSpPr/>
              <p:nvPr/>
            </p:nvSpPr>
            <p:spPr>
              <a:xfrm>
                <a:off x="8091382" y="5730008"/>
                <a:ext cx="2178695" cy="108000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 sz="2800" spc="20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Regular" panose="020B0500000000000000" pitchFamily="34" charset="-122"/>
                  <a:ea typeface="思源黑体 CN Regular" panose="020B0500000000000000" pitchFamily="34" charset="-122"/>
                  <a:sym typeface="思源黑体 CN Regular" panose="020B0500000000000000" pitchFamily="34" charset="-122"/>
                </a:endParaRPr>
              </a:p>
            </p:txBody>
          </p:sp>
        </p:grpSp>
        <p:sp>
          <p:nvSpPr>
            <p:cNvPr id="9" name="文本框 8"/>
            <p:cNvSpPr txBox="1"/>
            <p:nvPr/>
          </p:nvSpPr>
          <p:spPr>
            <a:xfrm>
              <a:off x="1813560" y="3227636"/>
              <a:ext cx="6446128" cy="33718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160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Regular" panose="020B0500000000000000" pitchFamily="34" charset="-122"/>
                  <a:ea typeface="思源黑体 CN Regular" panose="020B0500000000000000" pitchFamily="34" charset="-122"/>
                  <a:cs typeface="思源黑体 CN Normal" panose="020B0400000000000000" charset="-122"/>
                  <a:sym typeface="思源黑体 CN Regular" panose="020B0500000000000000" pitchFamily="34" charset="-122"/>
                </a:rPr>
                <a:t>1. </a:t>
              </a:r>
              <a:r>
                <a:rPr lang="zh-CN" altLang="en-US" sz="160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Regular" panose="020B0500000000000000" pitchFamily="34" charset="-122"/>
                  <a:ea typeface="思源黑体 CN Regular" panose="020B0500000000000000" pitchFamily="34" charset="-122"/>
                  <a:cs typeface="思源黑体 CN Normal" panose="020B0400000000000000" charset="-122"/>
                  <a:sym typeface="思源黑体 CN Regular" panose="020B0500000000000000" pitchFamily="34" charset="-122"/>
                </a:rPr>
                <a:t>要树立平时就一丝不苟的态度。</a:t>
              </a:r>
              <a:endParaRPr lang="zh-CN" alt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cs typeface="思源黑体 CN Normal" panose="020B0400000000000000" charset="-122"/>
                <a:sym typeface="思源黑体 CN Regular" panose="020B0500000000000000" pitchFamily="34" charset="-122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1813560" y="3914071"/>
              <a:ext cx="9461499" cy="33718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160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Regular" panose="020B0500000000000000" pitchFamily="34" charset="-122"/>
                  <a:ea typeface="思源黑体 CN Regular" panose="020B0500000000000000" pitchFamily="34" charset="-122"/>
                  <a:cs typeface="思源黑体 CN Normal" panose="020B0400000000000000" charset="-122"/>
                  <a:sym typeface="思源黑体 CN Regular" panose="020B0500000000000000" pitchFamily="34" charset="-122"/>
                </a:rPr>
                <a:t>2.</a:t>
              </a:r>
              <a:r>
                <a:rPr lang="zh-CN" altLang="en-US" sz="160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Regular" panose="020B0500000000000000" pitchFamily="34" charset="-122"/>
                  <a:ea typeface="思源黑体 CN Regular" panose="020B0500000000000000" pitchFamily="34" charset="-122"/>
                  <a:cs typeface="思源黑体 CN Normal" panose="020B0400000000000000" charset="-122"/>
                  <a:sym typeface="思源黑体 CN Regular" panose="020B0500000000000000" pitchFamily="34" charset="-122"/>
                </a:rPr>
                <a:t>学习最重要的就是上课认真听讲，认真完成作业，绝不能舍本求末。</a:t>
              </a:r>
              <a:endParaRPr lang="zh-CN" alt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cs typeface="思源黑体 CN Normal" panose="020B0400000000000000" charset="-122"/>
                <a:sym typeface="思源黑体 CN Regular" panose="020B0500000000000000" pitchFamily="34" charset="-122"/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1813560" y="4600506"/>
              <a:ext cx="7975600" cy="33718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160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Regular" panose="020B0500000000000000" pitchFamily="34" charset="-122"/>
                  <a:ea typeface="思源黑体 CN Regular" panose="020B0500000000000000" pitchFamily="34" charset="-122"/>
                  <a:cs typeface="思源黑体 CN Normal" panose="020B0400000000000000" charset="-122"/>
                  <a:sym typeface="思源黑体 CN Regular" panose="020B0500000000000000" pitchFamily="34" charset="-122"/>
                </a:rPr>
                <a:t>3.</a:t>
              </a:r>
              <a:r>
                <a:rPr lang="zh-CN" altLang="en-US" sz="160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Regular" panose="020B0500000000000000" pitchFamily="34" charset="-122"/>
                  <a:ea typeface="思源黑体 CN Regular" panose="020B0500000000000000" pitchFamily="34" charset="-122"/>
                  <a:cs typeface="思源黑体 CN Normal" panose="020B0400000000000000" charset="-122"/>
                  <a:sym typeface="思源黑体 CN Regular" panose="020B0500000000000000" pitchFamily="34" charset="-122"/>
                </a:rPr>
                <a:t>不能死学或熬时间，提高效率和劳逸结合很重要。</a:t>
              </a:r>
              <a:endParaRPr lang="zh-CN" alt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cs typeface="思源黑体 CN Normal" panose="020B0400000000000000" charset="-122"/>
                <a:sym typeface="思源黑体 CN Regular" panose="020B0500000000000000" pitchFamily="34" charset="-122"/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1813560" y="5286941"/>
              <a:ext cx="9461499" cy="33718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160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Regular" panose="020B0500000000000000" pitchFamily="34" charset="-122"/>
                  <a:ea typeface="思源黑体 CN Regular" panose="020B0500000000000000" pitchFamily="34" charset="-122"/>
                  <a:cs typeface="思源黑体 CN Normal" panose="020B0400000000000000" charset="-122"/>
                  <a:sym typeface="思源黑体 CN Regular" panose="020B0500000000000000" pitchFamily="34" charset="-122"/>
                </a:rPr>
                <a:t>4.</a:t>
              </a:r>
              <a:r>
                <a:rPr lang="zh-CN" altLang="en-US" sz="160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Regular" panose="020B0500000000000000" pitchFamily="34" charset="-122"/>
                  <a:ea typeface="思源黑体 CN Regular" panose="020B0500000000000000" pitchFamily="34" charset="-122"/>
                  <a:cs typeface="思源黑体 CN Normal" panose="020B0400000000000000" charset="-122"/>
                  <a:sym typeface="思源黑体 CN Regular" panose="020B0500000000000000" pitchFamily="34" charset="-122"/>
                </a:rPr>
                <a:t>找到属于自己的一个学习动力，这个动力非常重要，是一种鼓舞，特别是在想放弃的时候。</a:t>
              </a:r>
              <a:endParaRPr lang="zh-CN" alt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cs typeface="思源黑体 CN Normal" panose="020B0400000000000000" charset="-122"/>
                <a:sym typeface="思源黑体 CN Regular" panose="020B0500000000000000" pitchFamily="34" charset="-122"/>
              </a:endParaRPr>
            </a:p>
          </p:txBody>
        </p:sp>
      </p:grpSp>
      <p:sp>
        <p:nvSpPr>
          <p:cNvPr id="7" name="矩形: 圆角 6"/>
          <p:cNvSpPr/>
          <p:nvPr/>
        </p:nvSpPr>
        <p:spPr>
          <a:xfrm>
            <a:off x="1479680" y="1973606"/>
            <a:ext cx="2178695" cy="660763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zh-CN" altLang="en-US" sz="2800" spc="200" dirty="0">
                <a:solidFill>
                  <a:schemeClr val="bg1"/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sym typeface="思源黑体 CN Regular" panose="020B0500000000000000" pitchFamily="34" charset="-122"/>
              </a:rPr>
              <a:t>方法建议</a:t>
            </a:r>
            <a:endParaRPr lang="zh-CN" altLang="en-US" sz="2800" spc="200" dirty="0">
              <a:solidFill>
                <a:schemeClr val="bg1"/>
              </a:solidFill>
              <a:latin typeface="思源黑体 CN Regular" panose="020B0500000000000000" pitchFamily="34" charset="-122"/>
              <a:ea typeface="思源黑体 CN Regular" panose="020B0500000000000000" pitchFamily="34" charset="-122"/>
              <a:sym typeface="思源黑体 CN Regular" panose="020B0500000000000000" pitchFamily="34" charset="-122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7961503" y="1800032"/>
            <a:ext cx="3166506" cy="316650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1478736" y="2896863"/>
            <a:ext cx="9796323" cy="3181436"/>
            <a:chOff x="1478736" y="2896863"/>
            <a:chExt cx="9796323" cy="3181436"/>
          </a:xfrm>
        </p:grpSpPr>
        <p:grpSp>
          <p:nvGrpSpPr>
            <p:cNvPr id="16" name="组合 15"/>
            <p:cNvGrpSpPr/>
            <p:nvPr/>
          </p:nvGrpSpPr>
          <p:grpSpPr>
            <a:xfrm>
              <a:off x="1478736" y="2896863"/>
              <a:ext cx="9314449" cy="3181436"/>
              <a:chOff x="1249361" y="2656572"/>
              <a:chExt cx="9314449" cy="3181436"/>
            </a:xfrm>
          </p:grpSpPr>
          <p:sp>
            <p:nvSpPr>
              <p:cNvPr id="23" name="矩形 22"/>
              <p:cNvSpPr/>
              <p:nvPr/>
            </p:nvSpPr>
            <p:spPr>
              <a:xfrm>
                <a:off x="1249361" y="2656572"/>
                <a:ext cx="9314449" cy="312374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Regular" panose="020B0500000000000000" pitchFamily="34" charset="-122"/>
                  <a:ea typeface="思源黑体 CN Regular" panose="020B0500000000000000" pitchFamily="34" charset="-122"/>
                  <a:sym typeface="思源黑体 CN Regular" panose="020B0500000000000000" pitchFamily="34" charset="-122"/>
                </a:endParaRPr>
              </a:p>
            </p:txBody>
          </p:sp>
          <p:sp>
            <p:nvSpPr>
              <p:cNvPr id="24" name="矩形: 圆角 23"/>
              <p:cNvSpPr/>
              <p:nvPr/>
            </p:nvSpPr>
            <p:spPr>
              <a:xfrm>
                <a:off x="8091382" y="5730008"/>
                <a:ext cx="2178695" cy="108000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 sz="2800" spc="20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Regular" panose="020B0500000000000000" pitchFamily="34" charset="-122"/>
                  <a:ea typeface="思源黑体 CN Regular" panose="020B0500000000000000" pitchFamily="34" charset="-122"/>
                  <a:sym typeface="思源黑体 CN Regular" panose="020B0500000000000000" pitchFamily="34" charset="-122"/>
                </a:endParaRPr>
              </a:p>
            </p:txBody>
          </p:sp>
        </p:grpSp>
        <p:sp>
          <p:nvSpPr>
            <p:cNvPr id="18" name="文本框 17"/>
            <p:cNvSpPr txBox="1"/>
            <p:nvPr/>
          </p:nvSpPr>
          <p:spPr>
            <a:xfrm>
              <a:off x="1813560" y="3227636"/>
              <a:ext cx="8446318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160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Regular" panose="020B0500000000000000" pitchFamily="34" charset="-122"/>
                  <a:ea typeface="思源黑体 CN Regular" panose="020B0500000000000000" pitchFamily="34" charset="-122"/>
                  <a:cs typeface="思源黑体 CN Normal" panose="020B0400000000000000" charset="-122"/>
                  <a:sym typeface="思源黑体 CN Regular" panose="020B0500000000000000" pitchFamily="34" charset="-122"/>
                </a:rPr>
                <a:t>5.</a:t>
              </a:r>
              <a:r>
                <a:rPr lang="zh-CN" altLang="en-US" sz="160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Regular" panose="020B0500000000000000" pitchFamily="34" charset="-122"/>
                  <a:ea typeface="思源黑体 CN Regular" panose="020B0500000000000000" pitchFamily="34" charset="-122"/>
                  <a:cs typeface="思源黑体 CN Normal" panose="020B0400000000000000" charset="-122"/>
                  <a:sym typeface="思源黑体 CN Regular" panose="020B0500000000000000" pitchFamily="34" charset="-122"/>
                </a:rPr>
                <a:t>考试前为了达到好的状态要多给自己一些暗示，如“尊重试卷，享受考试”等。</a:t>
              </a:r>
              <a:endParaRPr lang="zh-CN" alt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cs typeface="思源黑体 CN Normal" panose="020B0400000000000000" charset="-122"/>
                <a:sym typeface="思源黑体 CN Regular" panose="020B0500000000000000" pitchFamily="34" charset="-122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1813561" y="3914071"/>
              <a:ext cx="8899704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160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Regular" panose="020B0500000000000000" pitchFamily="34" charset="-122"/>
                  <a:ea typeface="思源黑体 CN Regular" panose="020B0500000000000000" pitchFamily="34" charset="-122"/>
                  <a:cs typeface="思源黑体 CN Normal" panose="020B0400000000000000" charset="-122"/>
                  <a:sym typeface="思源黑体 CN Regular" panose="020B0500000000000000" pitchFamily="34" charset="-122"/>
                </a:rPr>
                <a:t> </a:t>
              </a:r>
              <a:r>
                <a:rPr lang="en-US" altLang="zh-CN" sz="160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Regular" panose="020B0500000000000000" pitchFamily="34" charset="-122"/>
                  <a:ea typeface="思源黑体 CN Regular" panose="020B0500000000000000" pitchFamily="34" charset="-122"/>
                  <a:cs typeface="思源黑体 CN Normal" panose="020B0400000000000000" charset="-122"/>
                  <a:sym typeface="思源黑体 CN Regular" panose="020B0500000000000000" pitchFamily="34" charset="-122"/>
                </a:rPr>
                <a:t>6.</a:t>
              </a:r>
              <a:r>
                <a:rPr lang="zh-CN" altLang="en-US" sz="160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Regular" panose="020B0500000000000000" pitchFamily="34" charset="-122"/>
                  <a:ea typeface="思源黑体 CN Regular" panose="020B0500000000000000" pitchFamily="34" charset="-122"/>
                  <a:cs typeface="思源黑体 CN Normal" panose="020B0400000000000000" charset="-122"/>
                  <a:sym typeface="思源黑体 CN Regular" panose="020B0500000000000000" pitchFamily="34" charset="-122"/>
                </a:rPr>
                <a:t>在平时的考试中不要过分看重成绩，这只是检验。大忌是因一次小考而得意忘形，没有掌握好接下来一段时间学习的知识，得不偿失。</a:t>
              </a:r>
              <a:endParaRPr lang="zh-CN" alt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cs typeface="思源黑体 CN Normal" panose="020B0400000000000000" charset="-122"/>
                <a:sym typeface="思源黑体 CN Regular" panose="020B0500000000000000" pitchFamily="34" charset="-122"/>
              </a:endParaRP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1813560" y="4662498"/>
              <a:ext cx="7975600" cy="33718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160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Regular" panose="020B0500000000000000" pitchFamily="34" charset="-122"/>
                  <a:ea typeface="思源黑体 CN Regular" panose="020B0500000000000000" pitchFamily="34" charset="-122"/>
                  <a:cs typeface="思源黑体 CN Normal" panose="020B0400000000000000" charset="-122"/>
                  <a:sym typeface="思源黑体 CN Regular" panose="020B0500000000000000" pitchFamily="34" charset="-122"/>
                </a:rPr>
                <a:t> </a:t>
              </a:r>
              <a:r>
                <a:rPr lang="en-US" altLang="zh-CN" sz="160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Regular" panose="020B0500000000000000" pitchFamily="34" charset="-122"/>
                  <a:ea typeface="思源黑体 CN Regular" panose="020B0500000000000000" pitchFamily="34" charset="-122"/>
                  <a:cs typeface="思源黑体 CN Normal" panose="020B0400000000000000" charset="-122"/>
                  <a:sym typeface="思源黑体 CN Regular" panose="020B0500000000000000" pitchFamily="34" charset="-122"/>
                </a:rPr>
                <a:t>7.</a:t>
              </a:r>
              <a:r>
                <a:rPr lang="zh-CN" altLang="en-US" sz="160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Regular" panose="020B0500000000000000" pitchFamily="34" charset="-122"/>
                  <a:ea typeface="思源黑体 CN Regular" panose="020B0500000000000000" pitchFamily="34" charset="-122"/>
                  <a:cs typeface="思源黑体 CN Normal" panose="020B0400000000000000" charset="-122"/>
                  <a:sym typeface="思源黑体 CN Regular" panose="020B0500000000000000" pitchFamily="34" charset="-122"/>
                </a:rPr>
                <a:t>在学习时要克服畏难情绪，培养钻研精神。</a:t>
              </a:r>
              <a:endParaRPr lang="zh-CN" alt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cs typeface="思源黑体 CN Normal" panose="020B0400000000000000" charset="-122"/>
                <a:sym typeface="思源黑体 CN Regular" panose="020B0500000000000000" pitchFamily="34" charset="-122"/>
              </a:endParaRP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1813560" y="5286941"/>
              <a:ext cx="9461499" cy="33718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160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Regular" panose="020B0500000000000000" pitchFamily="34" charset="-122"/>
                  <a:ea typeface="思源黑体 CN Regular" panose="020B0500000000000000" pitchFamily="34" charset="-122"/>
                  <a:cs typeface="思源黑体 CN Normal" panose="020B0400000000000000" charset="-122"/>
                  <a:sym typeface="思源黑体 CN Regular" panose="020B0500000000000000" pitchFamily="34" charset="-122"/>
                </a:rPr>
                <a:t> </a:t>
              </a:r>
              <a:r>
                <a:rPr lang="en-US" altLang="zh-CN" sz="160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Regular" panose="020B0500000000000000" pitchFamily="34" charset="-122"/>
                  <a:ea typeface="思源黑体 CN Regular" panose="020B0500000000000000" pitchFamily="34" charset="-122"/>
                  <a:cs typeface="思源黑体 CN Normal" panose="020B0400000000000000" charset="-122"/>
                  <a:sym typeface="思源黑体 CN Regular" panose="020B0500000000000000" pitchFamily="34" charset="-122"/>
                </a:rPr>
                <a:t>8.</a:t>
              </a:r>
              <a:r>
                <a:rPr lang="zh-CN" altLang="en-US" sz="160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Regular" panose="020B0500000000000000" pitchFamily="34" charset="-122"/>
                  <a:ea typeface="思源黑体 CN Regular" panose="020B0500000000000000" pitchFamily="34" charset="-122"/>
                  <a:cs typeface="思源黑体 CN Normal" panose="020B0400000000000000" charset="-122"/>
                  <a:sym typeface="思源黑体 CN Regular" panose="020B0500000000000000" pitchFamily="34" charset="-122"/>
                </a:rPr>
                <a:t>重每次考试后的总结和反思，找到不足并改正。</a:t>
              </a:r>
              <a:endParaRPr lang="zh-CN" alt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cs typeface="思源黑体 CN Normal" panose="020B0400000000000000" charset="-122"/>
                <a:sym typeface="思源黑体 CN Regular" panose="020B0500000000000000" pitchFamily="34" charset="-122"/>
              </a:endParaRPr>
            </a:p>
          </p:txBody>
        </p:sp>
      </p:grpSp>
      <p:sp>
        <p:nvSpPr>
          <p:cNvPr id="25" name="矩形: 圆角 24"/>
          <p:cNvSpPr/>
          <p:nvPr/>
        </p:nvSpPr>
        <p:spPr>
          <a:xfrm>
            <a:off x="1479680" y="1973606"/>
            <a:ext cx="2178695" cy="660763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zh-CN" altLang="en-US" sz="2800" spc="200">
                <a:solidFill>
                  <a:schemeClr val="bg1"/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sym typeface="思源黑体 CN Regular" panose="020B0500000000000000" pitchFamily="34" charset="-122"/>
              </a:rPr>
              <a:t>方法建议</a:t>
            </a:r>
            <a:endParaRPr lang="zh-CN" altLang="en-US" sz="2800" spc="200">
              <a:solidFill>
                <a:schemeClr val="bg1"/>
              </a:solidFill>
              <a:latin typeface="思源黑体 CN Regular" panose="020B0500000000000000" pitchFamily="34" charset="-122"/>
              <a:ea typeface="思源黑体 CN Regular" panose="020B0500000000000000" pitchFamily="34" charset="-122"/>
              <a:sym typeface="思源黑体 CN Regular" panose="020B0500000000000000" pitchFamily="34" charset="-122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7560664" y="4206458"/>
            <a:ext cx="2699214" cy="239007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/>
        </p:nvSpPr>
        <p:spPr>
          <a:xfrm>
            <a:off x="2084705" y="2880485"/>
            <a:ext cx="5782038" cy="25533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auto">
              <a:lnSpc>
                <a:spcPct val="200000"/>
              </a:lnSpc>
            </a:pPr>
            <a:r>
              <a:rPr lang="zh-CN" altLang="en-US" sz="2000">
                <a:solidFill>
                  <a:schemeClr val="tx1">
                    <a:lumMod val="85000"/>
                    <a:lumOff val="1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cs typeface="阿里巴巴普惠体 Medium" panose="00020600040101010101" pitchFamily="18" charset="-122"/>
                <a:sym typeface="思源黑体 CN Regular" panose="020B0500000000000000" pitchFamily="34" charset="-122"/>
              </a:rPr>
              <a:t>初三是人生的转折，是紧张的，充实的，是富有挑战性的，也是一个人坚强的毅力和顽强生命力的形成的重要阶段，也是一生中最美好的回忆阶段，因为她是成功与挫折，喜悦与悲伤的混合体。</a:t>
            </a:r>
            <a:endParaRPr lang="zh-CN" altLang="en-US" sz="2000">
              <a:solidFill>
                <a:schemeClr val="tx1">
                  <a:lumMod val="85000"/>
                  <a:lumOff val="15000"/>
                </a:schemeClr>
              </a:solidFill>
              <a:latin typeface="思源黑体 CN Regular" panose="020B0500000000000000" pitchFamily="34" charset="-122"/>
              <a:ea typeface="思源黑体 CN Regular" panose="020B0500000000000000" pitchFamily="34" charset="-122"/>
              <a:cs typeface="阿里巴巴普惠体 Medium" panose="00020600040101010101" pitchFamily="18" charset="-122"/>
              <a:sym typeface="思源黑体 CN Regular" panose="020B0500000000000000" pitchFamily="3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026649" y="1845084"/>
            <a:ext cx="341312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zh-CN" altLang="en-US" sz="4800">
                <a:ln w="19050">
                  <a:noFill/>
                </a:ln>
                <a:solidFill>
                  <a:schemeClr val="accent1"/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sym typeface="思源黑体 CN Regular" panose="020B0500000000000000" pitchFamily="34" charset="-122"/>
              </a:rPr>
              <a:t>前言</a:t>
            </a:r>
            <a:endParaRPr lang="zh-CN" altLang="en-US" sz="4800">
              <a:ln w="19050">
                <a:noFill/>
              </a:ln>
              <a:solidFill>
                <a:schemeClr val="accent1"/>
              </a:solidFill>
              <a:latin typeface="思源黑体 CN Regular" panose="020B0500000000000000" pitchFamily="34" charset="-122"/>
              <a:ea typeface="思源黑体 CN Regular" panose="020B0500000000000000" pitchFamily="34" charset="-122"/>
              <a:sym typeface="思源黑体 CN Regular" panose="020B0500000000000000" pitchFamily="34" charset="-122"/>
            </a:endParaRPr>
          </a:p>
        </p:txBody>
      </p:sp>
      <p:cxnSp>
        <p:nvCxnSpPr>
          <p:cNvPr id="14" name="直接连接符 13"/>
          <p:cNvCxnSpPr/>
          <p:nvPr/>
        </p:nvCxnSpPr>
        <p:spPr>
          <a:xfrm flipH="1">
            <a:off x="2084705" y="2735344"/>
            <a:ext cx="5036457" cy="0"/>
          </a:xfrm>
          <a:prstGeom prst="line">
            <a:avLst/>
          </a:prstGeom>
          <a:ln w="2540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accent1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图片 10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11001588" y="388359"/>
            <a:ext cx="880079" cy="73130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6867162" y="1833890"/>
            <a:ext cx="5324838" cy="502410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图片 32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8413110" y="0"/>
            <a:ext cx="3778889" cy="6858000"/>
          </a:xfrm>
          <a:prstGeom prst="rect">
            <a:avLst/>
          </a:prstGeom>
        </p:spPr>
      </p:pic>
      <p:sp>
        <p:nvSpPr>
          <p:cNvPr id="41" name="任意多边形: 形状 40"/>
          <p:cNvSpPr/>
          <p:nvPr/>
        </p:nvSpPr>
        <p:spPr>
          <a:xfrm>
            <a:off x="7837718" y="0"/>
            <a:ext cx="4354283" cy="6858000"/>
          </a:xfrm>
          <a:custGeom>
            <a:avLst/>
            <a:gdLst>
              <a:gd name="connsiteX0" fmla="*/ 1268012 w 4354283"/>
              <a:gd name="connsiteY0" fmla="*/ 0 h 6858000"/>
              <a:gd name="connsiteX1" fmla="*/ 4354283 w 4354283"/>
              <a:gd name="connsiteY1" fmla="*/ 0 h 6858000"/>
              <a:gd name="connsiteX2" fmla="*/ 4354283 w 4354283"/>
              <a:gd name="connsiteY2" fmla="*/ 6858000 h 6858000"/>
              <a:gd name="connsiteX3" fmla="*/ 1268012 w 4354283"/>
              <a:gd name="connsiteY3" fmla="*/ 6858000 h 6858000"/>
              <a:gd name="connsiteX4" fmla="*/ 1204768 w 4354283"/>
              <a:gd name="connsiteY4" fmla="*/ 6784989 h 6858000"/>
              <a:gd name="connsiteX5" fmla="*/ 0 w 4354283"/>
              <a:gd name="connsiteY5" fmla="*/ 3429000 h 6858000"/>
              <a:gd name="connsiteX6" fmla="*/ 1204768 w 4354283"/>
              <a:gd name="connsiteY6" fmla="*/ 7301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54283" h="6858000">
                <a:moveTo>
                  <a:pt x="1268012" y="0"/>
                </a:moveTo>
                <a:lnTo>
                  <a:pt x="4354283" y="0"/>
                </a:lnTo>
                <a:lnTo>
                  <a:pt x="4354283" y="6858000"/>
                </a:lnTo>
                <a:lnTo>
                  <a:pt x="1268012" y="6858000"/>
                </a:lnTo>
                <a:lnTo>
                  <a:pt x="1204768" y="6784989"/>
                </a:lnTo>
                <a:cubicBezTo>
                  <a:pt x="452124" y="5872995"/>
                  <a:pt x="0" y="4703797"/>
                  <a:pt x="0" y="3429000"/>
                </a:cubicBezTo>
                <a:cubicBezTo>
                  <a:pt x="0" y="2154203"/>
                  <a:pt x="452124" y="985005"/>
                  <a:pt x="1204768" y="73011"/>
                </a:cubicBezTo>
                <a:close/>
              </a:path>
            </a:pathLst>
          </a:custGeom>
          <a:gradFill flip="none" rotWithShape="1">
            <a:gsLst>
              <a:gs pos="0">
                <a:srgbClr val="F2F2F2">
                  <a:alpha val="15000"/>
                </a:srgbClr>
              </a:gs>
              <a:gs pos="100000">
                <a:srgbClr val="F2F2F2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latin typeface="思源黑体 CN Regular" panose="020B0500000000000000" pitchFamily="34" charset="-122"/>
              <a:ea typeface="思源黑体 CN Regular" panose="020B0500000000000000" pitchFamily="34" charset="-122"/>
            </a:endParaRPr>
          </a:p>
        </p:txBody>
      </p:sp>
      <p:sp>
        <p:nvSpPr>
          <p:cNvPr id="12" name="矩形: 圆角 11"/>
          <p:cNvSpPr/>
          <p:nvPr/>
        </p:nvSpPr>
        <p:spPr>
          <a:xfrm>
            <a:off x="856343" y="990600"/>
            <a:ext cx="10479314" cy="4876800"/>
          </a:xfrm>
          <a:prstGeom prst="roundRect">
            <a:avLst>
              <a:gd name="adj" fmla="val 4000"/>
            </a:avLst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>
            <a:outerShdw blurRad="749300" dist="38100" dir="2700000" algn="tl" rotWithShape="0">
              <a:prstClr val="black">
                <a:alpha val="10000"/>
              </a:prstClr>
            </a:outerShdw>
          </a:effectLst>
        </p:spPr>
        <p:txBody>
          <a:bodyPr rtlCol="0" anchor="ctr"/>
          <a:lstStyle/>
          <a:p>
            <a:pPr algn="ctr"/>
            <a:endParaRPr lang="zh-CN" altLang="en-US" kern="0">
              <a:solidFill>
                <a:schemeClr val="tx1">
                  <a:lumMod val="75000"/>
                  <a:lumOff val="25000"/>
                </a:schemeClr>
              </a:solidFill>
              <a:latin typeface="思源黑体 CN Regular" panose="020B0500000000000000" pitchFamily="34" charset="-122"/>
              <a:ea typeface="思源黑体 CN Regular" panose="020B0500000000000000" pitchFamily="34" charset="-122"/>
              <a:cs typeface="+mn-ea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10640204" y="6197601"/>
            <a:ext cx="695453" cy="157636"/>
            <a:chOff x="10406743" y="6197600"/>
            <a:chExt cx="1088571" cy="246743"/>
          </a:xfrm>
          <a:solidFill>
            <a:schemeClr val="bg1"/>
          </a:solidFill>
        </p:grpSpPr>
        <p:sp>
          <p:nvSpPr>
            <p:cNvPr id="13" name="椭圆 12"/>
            <p:cNvSpPr/>
            <p:nvPr/>
          </p:nvSpPr>
          <p:spPr>
            <a:xfrm>
              <a:off x="10406743" y="6197600"/>
              <a:ext cx="246743" cy="246743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latin typeface="思源黑体 CN Regular" panose="020B0500000000000000" pitchFamily="34" charset="-122"/>
                <a:ea typeface="思源黑体 CN Regular" panose="020B0500000000000000" pitchFamily="34" charset="-122"/>
              </a:endParaRPr>
            </a:p>
          </p:txBody>
        </p:sp>
        <p:sp>
          <p:nvSpPr>
            <p:cNvPr id="14" name="椭圆 13"/>
            <p:cNvSpPr/>
            <p:nvPr/>
          </p:nvSpPr>
          <p:spPr>
            <a:xfrm>
              <a:off x="10827657" y="6197600"/>
              <a:ext cx="246743" cy="246743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latin typeface="思源黑体 CN Regular" panose="020B0500000000000000" pitchFamily="34" charset="-122"/>
                <a:ea typeface="思源黑体 CN Regular" panose="020B0500000000000000" pitchFamily="34" charset="-122"/>
              </a:endParaRPr>
            </a:p>
          </p:txBody>
        </p:sp>
        <p:sp>
          <p:nvSpPr>
            <p:cNvPr id="15" name="椭圆 14"/>
            <p:cNvSpPr/>
            <p:nvPr/>
          </p:nvSpPr>
          <p:spPr>
            <a:xfrm>
              <a:off x="11248571" y="6197600"/>
              <a:ext cx="246743" cy="246743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latin typeface="思源黑体 CN Regular" panose="020B0500000000000000" pitchFamily="34" charset="-122"/>
                <a:ea typeface="思源黑体 CN Regular" panose="020B0500000000000000" pitchFamily="34" charset="-122"/>
              </a:endParaRPr>
            </a:p>
          </p:txBody>
        </p:sp>
      </p:grpSp>
      <p:sp>
        <p:nvSpPr>
          <p:cNvPr id="17" name="文本框 16"/>
          <p:cNvSpPr txBox="1"/>
          <p:nvPr/>
        </p:nvSpPr>
        <p:spPr>
          <a:xfrm>
            <a:off x="4303485" y="2115458"/>
            <a:ext cx="44285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PART </a:t>
            </a:r>
            <a:r>
              <a:rPr lang="en-US" altLang="zh-CN" sz="6000">
                <a:solidFill>
                  <a:schemeClr val="accent2"/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-04</a:t>
            </a:r>
            <a:endParaRPr lang="zh-CN" altLang="en-US" sz="6000">
              <a:solidFill>
                <a:schemeClr val="accent2"/>
              </a:solidFill>
              <a:latin typeface="思源黑体 CN Regular" panose="020B0500000000000000" pitchFamily="34" charset="-122"/>
              <a:ea typeface="思源黑体 CN Regular" panose="020B0500000000000000" pitchFamily="34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4303484" y="3225801"/>
            <a:ext cx="580260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6600">
                <a:solidFill>
                  <a:schemeClr val="accent1"/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sym typeface="思源黑体 CN Regular" panose="020B0500000000000000" pitchFamily="34" charset="-122"/>
              </a:rPr>
              <a:t>制定学习计划</a:t>
            </a:r>
            <a:endParaRPr lang="zh-CN" altLang="en-US" sz="6600">
              <a:solidFill>
                <a:schemeClr val="accent1"/>
              </a:solidFill>
              <a:latin typeface="思源黑体 CN Regular" panose="020B0500000000000000" pitchFamily="34" charset="-122"/>
              <a:ea typeface="思源黑体 CN Regular" panose="020B0500000000000000" pitchFamily="34" charset="-122"/>
              <a:sym typeface="思源黑体 CN Regular" panose="020B0500000000000000" pitchFamily="34" charset="-122"/>
            </a:endParaRPr>
          </a:p>
        </p:txBody>
      </p:sp>
      <p:sp>
        <p:nvSpPr>
          <p:cNvPr id="20" name="任意多边形: 形状 19"/>
          <p:cNvSpPr/>
          <p:nvPr/>
        </p:nvSpPr>
        <p:spPr>
          <a:xfrm>
            <a:off x="444939" y="413050"/>
            <a:ext cx="482161" cy="992578"/>
          </a:xfrm>
          <a:custGeom>
            <a:avLst/>
            <a:gdLst>
              <a:gd name="connsiteX0" fmla="*/ 452944 w 477264"/>
              <a:gd name="connsiteY0" fmla="*/ 933858 h 982498"/>
              <a:gd name="connsiteX1" fmla="*/ 477264 w 477264"/>
              <a:gd name="connsiteY1" fmla="*/ 958178 h 982498"/>
              <a:gd name="connsiteX2" fmla="*/ 452944 w 477264"/>
              <a:gd name="connsiteY2" fmla="*/ 982498 h 982498"/>
              <a:gd name="connsiteX3" fmla="*/ 428624 w 477264"/>
              <a:gd name="connsiteY3" fmla="*/ 958178 h 982498"/>
              <a:gd name="connsiteX4" fmla="*/ 452944 w 477264"/>
              <a:gd name="connsiteY4" fmla="*/ 933858 h 982498"/>
              <a:gd name="connsiteX5" fmla="*/ 345788 w 477264"/>
              <a:gd name="connsiteY5" fmla="*/ 933858 h 982498"/>
              <a:gd name="connsiteX6" fmla="*/ 370108 w 477264"/>
              <a:gd name="connsiteY6" fmla="*/ 958178 h 982498"/>
              <a:gd name="connsiteX7" fmla="*/ 345788 w 477264"/>
              <a:gd name="connsiteY7" fmla="*/ 982498 h 982498"/>
              <a:gd name="connsiteX8" fmla="*/ 321468 w 477264"/>
              <a:gd name="connsiteY8" fmla="*/ 958178 h 982498"/>
              <a:gd name="connsiteX9" fmla="*/ 345788 w 477264"/>
              <a:gd name="connsiteY9" fmla="*/ 933858 h 982498"/>
              <a:gd name="connsiteX10" fmla="*/ 238632 w 477264"/>
              <a:gd name="connsiteY10" fmla="*/ 933858 h 982498"/>
              <a:gd name="connsiteX11" fmla="*/ 262952 w 477264"/>
              <a:gd name="connsiteY11" fmla="*/ 958178 h 982498"/>
              <a:gd name="connsiteX12" fmla="*/ 238632 w 477264"/>
              <a:gd name="connsiteY12" fmla="*/ 982498 h 982498"/>
              <a:gd name="connsiteX13" fmla="*/ 214312 w 477264"/>
              <a:gd name="connsiteY13" fmla="*/ 958178 h 982498"/>
              <a:gd name="connsiteX14" fmla="*/ 238632 w 477264"/>
              <a:gd name="connsiteY14" fmla="*/ 933858 h 982498"/>
              <a:gd name="connsiteX15" fmla="*/ 131476 w 477264"/>
              <a:gd name="connsiteY15" fmla="*/ 933858 h 982498"/>
              <a:gd name="connsiteX16" fmla="*/ 155796 w 477264"/>
              <a:gd name="connsiteY16" fmla="*/ 958178 h 982498"/>
              <a:gd name="connsiteX17" fmla="*/ 131476 w 477264"/>
              <a:gd name="connsiteY17" fmla="*/ 982498 h 982498"/>
              <a:gd name="connsiteX18" fmla="*/ 107156 w 477264"/>
              <a:gd name="connsiteY18" fmla="*/ 958178 h 982498"/>
              <a:gd name="connsiteX19" fmla="*/ 131476 w 477264"/>
              <a:gd name="connsiteY19" fmla="*/ 933858 h 982498"/>
              <a:gd name="connsiteX20" fmla="*/ 24320 w 477264"/>
              <a:gd name="connsiteY20" fmla="*/ 933858 h 982498"/>
              <a:gd name="connsiteX21" fmla="*/ 48640 w 477264"/>
              <a:gd name="connsiteY21" fmla="*/ 958178 h 982498"/>
              <a:gd name="connsiteX22" fmla="*/ 24320 w 477264"/>
              <a:gd name="connsiteY22" fmla="*/ 982498 h 982498"/>
              <a:gd name="connsiteX23" fmla="*/ 0 w 477264"/>
              <a:gd name="connsiteY23" fmla="*/ 958178 h 982498"/>
              <a:gd name="connsiteX24" fmla="*/ 24320 w 477264"/>
              <a:gd name="connsiteY24" fmla="*/ 933858 h 982498"/>
              <a:gd name="connsiteX25" fmla="*/ 452944 w 477264"/>
              <a:gd name="connsiteY25" fmla="*/ 778215 h 982498"/>
              <a:gd name="connsiteX26" fmla="*/ 477264 w 477264"/>
              <a:gd name="connsiteY26" fmla="*/ 802535 h 982498"/>
              <a:gd name="connsiteX27" fmla="*/ 452944 w 477264"/>
              <a:gd name="connsiteY27" fmla="*/ 826855 h 982498"/>
              <a:gd name="connsiteX28" fmla="*/ 428624 w 477264"/>
              <a:gd name="connsiteY28" fmla="*/ 802535 h 982498"/>
              <a:gd name="connsiteX29" fmla="*/ 452944 w 477264"/>
              <a:gd name="connsiteY29" fmla="*/ 778215 h 982498"/>
              <a:gd name="connsiteX30" fmla="*/ 345788 w 477264"/>
              <a:gd name="connsiteY30" fmla="*/ 778215 h 982498"/>
              <a:gd name="connsiteX31" fmla="*/ 370108 w 477264"/>
              <a:gd name="connsiteY31" fmla="*/ 802535 h 982498"/>
              <a:gd name="connsiteX32" fmla="*/ 345788 w 477264"/>
              <a:gd name="connsiteY32" fmla="*/ 826855 h 982498"/>
              <a:gd name="connsiteX33" fmla="*/ 321468 w 477264"/>
              <a:gd name="connsiteY33" fmla="*/ 802535 h 982498"/>
              <a:gd name="connsiteX34" fmla="*/ 345788 w 477264"/>
              <a:gd name="connsiteY34" fmla="*/ 778215 h 982498"/>
              <a:gd name="connsiteX35" fmla="*/ 238632 w 477264"/>
              <a:gd name="connsiteY35" fmla="*/ 778215 h 982498"/>
              <a:gd name="connsiteX36" fmla="*/ 262952 w 477264"/>
              <a:gd name="connsiteY36" fmla="*/ 802535 h 982498"/>
              <a:gd name="connsiteX37" fmla="*/ 238632 w 477264"/>
              <a:gd name="connsiteY37" fmla="*/ 826855 h 982498"/>
              <a:gd name="connsiteX38" fmla="*/ 214312 w 477264"/>
              <a:gd name="connsiteY38" fmla="*/ 802535 h 982498"/>
              <a:gd name="connsiteX39" fmla="*/ 238632 w 477264"/>
              <a:gd name="connsiteY39" fmla="*/ 778215 h 982498"/>
              <a:gd name="connsiteX40" fmla="*/ 131476 w 477264"/>
              <a:gd name="connsiteY40" fmla="*/ 778215 h 982498"/>
              <a:gd name="connsiteX41" fmla="*/ 155796 w 477264"/>
              <a:gd name="connsiteY41" fmla="*/ 802535 h 982498"/>
              <a:gd name="connsiteX42" fmla="*/ 131476 w 477264"/>
              <a:gd name="connsiteY42" fmla="*/ 826855 h 982498"/>
              <a:gd name="connsiteX43" fmla="*/ 107156 w 477264"/>
              <a:gd name="connsiteY43" fmla="*/ 802535 h 982498"/>
              <a:gd name="connsiteX44" fmla="*/ 131476 w 477264"/>
              <a:gd name="connsiteY44" fmla="*/ 778215 h 982498"/>
              <a:gd name="connsiteX45" fmla="*/ 24320 w 477264"/>
              <a:gd name="connsiteY45" fmla="*/ 778215 h 982498"/>
              <a:gd name="connsiteX46" fmla="*/ 48640 w 477264"/>
              <a:gd name="connsiteY46" fmla="*/ 802535 h 982498"/>
              <a:gd name="connsiteX47" fmla="*/ 24320 w 477264"/>
              <a:gd name="connsiteY47" fmla="*/ 826855 h 982498"/>
              <a:gd name="connsiteX48" fmla="*/ 0 w 477264"/>
              <a:gd name="connsiteY48" fmla="*/ 802535 h 982498"/>
              <a:gd name="connsiteX49" fmla="*/ 24320 w 477264"/>
              <a:gd name="connsiteY49" fmla="*/ 778215 h 982498"/>
              <a:gd name="connsiteX50" fmla="*/ 452944 w 477264"/>
              <a:gd name="connsiteY50" fmla="*/ 622572 h 982498"/>
              <a:gd name="connsiteX51" fmla="*/ 477264 w 477264"/>
              <a:gd name="connsiteY51" fmla="*/ 646892 h 982498"/>
              <a:gd name="connsiteX52" fmla="*/ 452944 w 477264"/>
              <a:gd name="connsiteY52" fmla="*/ 671212 h 982498"/>
              <a:gd name="connsiteX53" fmla="*/ 428624 w 477264"/>
              <a:gd name="connsiteY53" fmla="*/ 646892 h 982498"/>
              <a:gd name="connsiteX54" fmla="*/ 452944 w 477264"/>
              <a:gd name="connsiteY54" fmla="*/ 622572 h 982498"/>
              <a:gd name="connsiteX55" fmla="*/ 345788 w 477264"/>
              <a:gd name="connsiteY55" fmla="*/ 622572 h 982498"/>
              <a:gd name="connsiteX56" fmla="*/ 370108 w 477264"/>
              <a:gd name="connsiteY56" fmla="*/ 646892 h 982498"/>
              <a:gd name="connsiteX57" fmla="*/ 345788 w 477264"/>
              <a:gd name="connsiteY57" fmla="*/ 671212 h 982498"/>
              <a:gd name="connsiteX58" fmla="*/ 321468 w 477264"/>
              <a:gd name="connsiteY58" fmla="*/ 646892 h 982498"/>
              <a:gd name="connsiteX59" fmla="*/ 345788 w 477264"/>
              <a:gd name="connsiteY59" fmla="*/ 622572 h 982498"/>
              <a:gd name="connsiteX60" fmla="*/ 238632 w 477264"/>
              <a:gd name="connsiteY60" fmla="*/ 622572 h 982498"/>
              <a:gd name="connsiteX61" fmla="*/ 262952 w 477264"/>
              <a:gd name="connsiteY61" fmla="*/ 646892 h 982498"/>
              <a:gd name="connsiteX62" fmla="*/ 238632 w 477264"/>
              <a:gd name="connsiteY62" fmla="*/ 671212 h 982498"/>
              <a:gd name="connsiteX63" fmla="*/ 214312 w 477264"/>
              <a:gd name="connsiteY63" fmla="*/ 646892 h 982498"/>
              <a:gd name="connsiteX64" fmla="*/ 238632 w 477264"/>
              <a:gd name="connsiteY64" fmla="*/ 622572 h 982498"/>
              <a:gd name="connsiteX65" fmla="*/ 131476 w 477264"/>
              <a:gd name="connsiteY65" fmla="*/ 622572 h 982498"/>
              <a:gd name="connsiteX66" fmla="*/ 155796 w 477264"/>
              <a:gd name="connsiteY66" fmla="*/ 646892 h 982498"/>
              <a:gd name="connsiteX67" fmla="*/ 131476 w 477264"/>
              <a:gd name="connsiteY67" fmla="*/ 671212 h 982498"/>
              <a:gd name="connsiteX68" fmla="*/ 107156 w 477264"/>
              <a:gd name="connsiteY68" fmla="*/ 646892 h 982498"/>
              <a:gd name="connsiteX69" fmla="*/ 131476 w 477264"/>
              <a:gd name="connsiteY69" fmla="*/ 622572 h 982498"/>
              <a:gd name="connsiteX70" fmla="*/ 24320 w 477264"/>
              <a:gd name="connsiteY70" fmla="*/ 622572 h 982498"/>
              <a:gd name="connsiteX71" fmla="*/ 48640 w 477264"/>
              <a:gd name="connsiteY71" fmla="*/ 646892 h 982498"/>
              <a:gd name="connsiteX72" fmla="*/ 24320 w 477264"/>
              <a:gd name="connsiteY72" fmla="*/ 671212 h 982498"/>
              <a:gd name="connsiteX73" fmla="*/ 0 w 477264"/>
              <a:gd name="connsiteY73" fmla="*/ 646892 h 982498"/>
              <a:gd name="connsiteX74" fmla="*/ 24320 w 477264"/>
              <a:gd name="connsiteY74" fmla="*/ 622572 h 982498"/>
              <a:gd name="connsiteX75" fmla="*/ 24320 w 477264"/>
              <a:gd name="connsiteY75" fmla="*/ 466929 h 982498"/>
              <a:gd name="connsiteX76" fmla="*/ 48640 w 477264"/>
              <a:gd name="connsiteY76" fmla="*/ 491249 h 982498"/>
              <a:gd name="connsiteX77" fmla="*/ 24320 w 477264"/>
              <a:gd name="connsiteY77" fmla="*/ 515569 h 982498"/>
              <a:gd name="connsiteX78" fmla="*/ 0 w 477264"/>
              <a:gd name="connsiteY78" fmla="*/ 491249 h 982498"/>
              <a:gd name="connsiteX79" fmla="*/ 24320 w 477264"/>
              <a:gd name="connsiteY79" fmla="*/ 466929 h 982498"/>
              <a:gd name="connsiteX80" fmla="*/ 131476 w 477264"/>
              <a:gd name="connsiteY80" fmla="*/ 466929 h 982498"/>
              <a:gd name="connsiteX81" fmla="*/ 155796 w 477264"/>
              <a:gd name="connsiteY81" fmla="*/ 491249 h 982498"/>
              <a:gd name="connsiteX82" fmla="*/ 131476 w 477264"/>
              <a:gd name="connsiteY82" fmla="*/ 515569 h 982498"/>
              <a:gd name="connsiteX83" fmla="*/ 107156 w 477264"/>
              <a:gd name="connsiteY83" fmla="*/ 491249 h 982498"/>
              <a:gd name="connsiteX84" fmla="*/ 131476 w 477264"/>
              <a:gd name="connsiteY84" fmla="*/ 466929 h 982498"/>
              <a:gd name="connsiteX85" fmla="*/ 238632 w 477264"/>
              <a:gd name="connsiteY85" fmla="*/ 466929 h 982498"/>
              <a:gd name="connsiteX86" fmla="*/ 262952 w 477264"/>
              <a:gd name="connsiteY86" fmla="*/ 491249 h 982498"/>
              <a:gd name="connsiteX87" fmla="*/ 238632 w 477264"/>
              <a:gd name="connsiteY87" fmla="*/ 515569 h 982498"/>
              <a:gd name="connsiteX88" fmla="*/ 214312 w 477264"/>
              <a:gd name="connsiteY88" fmla="*/ 491249 h 982498"/>
              <a:gd name="connsiteX89" fmla="*/ 238632 w 477264"/>
              <a:gd name="connsiteY89" fmla="*/ 466929 h 982498"/>
              <a:gd name="connsiteX90" fmla="*/ 345788 w 477264"/>
              <a:gd name="connsiteY90" fmla="*/ 466929 h 982498"/>
              <a:gd name="connsiteX91" fmla="*/ 370108 w 477264"/>
              <a:gd name="connsiteY91" fmla="*/ 491249 h 982498"/>
              <a:gd name="connsiteX92" fmla="*/ 345788 w 477264"/>
              <a:gd name="connsiteY92" fmla="*/ 515569 h 982498"/>
              <a:gd name="connsiteX93" fmla="*/ 321468 w 477264"/>
              <a:gd name="connsiteY93" fmla="*/ 491249 h 982498"/>
              <a:gd name="connsiteX94" fmla="*/ 345788 w 477264"/>
              <a:gd name="connsiteY94" fmla="*/ 466929 h 982498"/>
              <a:gd name="connsiteX95" fmla="*/ 452944 w 477264"/>
              <a:gd name="connsiteY95" fmla="*/ 466929 h 982498"/>
              <a:gd name="connsiteX96" fmla="*/ 477264 w 477264"/>
              <a:gd name="connsiteY96" fmla="*/ 491249 h 982498"/>
              <a:gd name="connsiteX97" fmla="*/ 452944 w 477264"/>
              <a:gd name="connsiteY97" fmla="*/ 515569 h 982498"/>
              <a:gd name="connsiteX98" fmla="*/ 428624 w 477264"/>
              <a:gd name="connsiteY98" fmla="*/ 491249 h 982498"/>
              <a:gd name="connsiteX99" fmla="*/ 452944 w 477264"/>
              <a:gd name="connsiteY99" fmla="*/ 466929 h 982498"/>
              <a:gd name="connsiteX100" fmla="*/ 24320 w 477264"/>
              <a:gd name="connsiteY100" fmla="*/ 311287 h 982498"/>
              <a:gd name="connsiteX101" fmla="*/ 48640 w 477264"/>
              <a:gd name="connsiteY101" fmla="*/ 335607 h 982498"/>
              <a:gd name="connsiteX102" fmla="*/ 24320 w 477264"/>
              <a:gd name="connsiteY102" fmla="*/ 359926 h 982498"/>
              <a:gd name="connsiteX103" fmla="*/ 0 w 477264"/>
              <a:gd name="connsiteY103" fmla="*/ 335607 h 982498"/>
              <a:gd name="connsiteX104" fmla="*/ 24320 w 477264"/>
              <a:gd name="connsiteY104" fmla="*/ 311287 h 982498"/>
              <a:gd name="connsiteX105" fmla="*/ 131476 w 477264"/>
              <a:gd name="connsiteY105" fmla="*/ 311286 h 982498"/>
              <a:gd name="connsiteX106" fmla="*/ 155796 w 477264"/>
              <a:gd name="connsiteY106" fmla="*/ 335606 h 982498"/>
              <a:gd name="connsiteX107" fmla="*/ 131476 w 477264"/>
              <a:gd name="connsiteY107" fmla="*/ 359926 h 982498"/>
              <a:gd name="connsiteX108" fmla="*/ 107156 w 477264"/>
              <a:gd name="connsiteY108" fmla="*/ 335606 h 982498"/>
              <a:gd name="connsiteX109" fmla="*/ 131476 w 477264"/>
              <a:gd name="connsiteY109" fmla="*/ 311286 h 982498"/>
              <a:gd name="connsiteX110" fmla="*/ 238632 w 477264"/>
              <a:gd name="connsiteY110" fmla="*/ 311286 h 982498"/>
              <a:gd name="connsiteX111" fmla="*/ 262952 w 477264"/>
              <a:gd name="connsiteY111" fmla="*/ 335606 h 982498"/>
              <a:gd name="connsiteX112" fmla="*/ 238632 w 477264"/>
              <a:gd name="connsiteY112" fmla="*/ 359926 h 982498"/>
              <a:gd name="connsiteX113" fmla="*/ 214312 w 477264"/>
              <a:gd name="connsiteY113" fmla="*/ 335606 h 982498"/>
              <a:gd name="connsiteX114" fmla="*/ 238632 w 477264"/>
              <a:gd name="connsiteY114" fmla="*/ 311286 h 982498"/>
              <a:gd name="connsiteX115" fmla="*/ 345788 w 477264"/>
              <a:gd name="connsiteY115" fmla="*/ 311286 h 982498"/>
              <a:gd name="connsiteX116" fmla="*/ 370108 w 477264"/>
              <a:gd name="connsiteY116" fmla="*/ 335606 h 982498"/>
              <a:gd name="connsiteX117" fmla="*/ 345788 w 477264"/>
              <a:gd name="connsiteY117" fmla="*/ 359926 h 982498"/>
              <a:gd name="connsiteX118" fmla="*/ 321468 w 477264"/>
              <a:gd name="connsiteY118" fmla="*/ 335606 h 982498"/>
              <a:gd name="connsiteX119" fmla="*/ 345788 w 477264"/>
              <a:gd name="connsiteY119" fmla="*/ 311286 h 982498"/>
              <a:gd name="connsiteX120" fmla="*/ 452944 w 477264"/>
              <a:gd name="connsiteY120" fmla="*/ 311286 h 982498"/>
              <a:gd name="connsiteX121" fmla="*/ 477264 w 477264"/>
              <a:gd name="connsiteY121" fmla="*/ 335606 h 982498"/>
              <a:gd name="connsiteX122" fmla="*/ 452944 w 477264"/>
              <a:gd name="connsiteY122" fmla="*/ 359926 h 982498"/>
              <a:gd name="connsiteX123" fmla="*/ 428624 w 477264"/>
              <a:gd name="connsiteY123" fmla="*/ 335606 h 982498"/>
              <a:gd name="connsiteX124" fmla="*/ 452944 w 477264"/>
              <a:gd name="connsiteY124" fmla="*/ 311286 h 982498"/>
              <a:gd name="connsiteX125" fmla="*/ 24320 w 477264"/>
              <a:gd name="connsiteY125" fmla="*/ 155643 h 982498"/>
              <a:gd name="connsiteX126" fmla="*/ 48640 w 477264"/>
              <a:gd name="connsiteY126" fmla="*/ 179963 h 982498"/>
              <a:gd name="connsiteX127" fmla="*/ 24320 w 477264"/>
              <a:gd name="connsiteY127" fmla="*/ 204283 h 982498"/>
              <a:gd name="connsiteX128" fmla="*/ 0 w 477264"/>
              <a:gd name="connsiteY128" fmla="*/ 179963 h 982498"/>
              <a:gd name="connsiteX129" fmla="*/ 24320 w 477264"/>
              <a:gd name="connsiteY129" fmla="*/ 155643 h 982498"/>
              <a:gd name="connsiteX130" fmla="*/ 131476 w 477264"/>
              <a:gd name="connsiteY130" fmla="*/ 155643 h 982498"/>
              <a:gd name="connsiteX131" fmla="*/ 155796 w 477264"/>
              <a:gd name="connsiteY131" fmla="*/ 179963 h 982498"/>
              <a:gd name="connsiteX132" fmla="*/ 131476 w 477264"/>
              <a:gd name="connsiteY132" fmla="*/ 204283 h 982498"/>
              <a:gd name="connsiteX133" fmla="*/ 107156 w 477264"/>
              <a:gd name="connsiteY133" fmla="*/ 179963 h 982498"/>
              <a:gd name="connsiteX134" fmla="*/ 131476 w 477264"/>
              <a:gd name="connsiteY134" fmla="*/ 155643 h 982498"/>
              <a:gd name="connsiteX135" fmla="*/ 238632 w 477264"/>
              <a:gd name="connsiteY135" fmla="*/ 155643 h 982498"/>
              <a:gd name="connsiteX136" fmla="*/ 262952 w 477264"/>
              <a:gd name="connsiteY136" fmla="*/ 179963 h 982498"/>
              <a:gd name="connsiteX137" fmla="*/ 238632 w 477264"/>
              <a:gd name="connsiteY137" fmla="*/ 204283 h 982498"/>
              <a:gd name="connsiteX138" fmla="*/ 214312 w 477264"/>
              <a:gd name="connsiteY138" fmla="*/ 179963 h 982498"/>
              <a:gd name="connsiteX139" fmla="*/ 238632 w 477264"/>
              <a:gd name="connsiteY139" fmla="*/ 155643 h 982498"/>
              <a:gd name="connsiteX140" fmla="*/ 345788 w 477264"/>
              <a:gd name="connsiteY140" fmla="*/ 155643 h 982498"/>
              <a:gd name="connsiteX141" fmla="*/ 370108 w 477264"/>
              <a:gd name="connsiteY141" fmla="*/ 179963 h 982498"/>
              <a:gd name="connsiteX142" fmla="*/ 345788 w 477264"/>
              <a:gd name="connsiteY142" fmla="*/ 204283 h 982498"/>
              <a:gd name="connsiteX143" fmla="*/ 321468 w 477264"/>
              <a:gd name="connsiteY143" fmla="*/ 179963 h 982498"/>
              <a:gd name="connsiteX144" fmla="*/ 345788 w 477264"/>
              <a:gd name="connsiteY144" fmla="*/ 155643 h 982498"/>
              <a:gd name="connsiteX145" fmla="*/ 452944 w 477264"/>
              <a:gd name="connsiteY145" fmla="*/ 155643 h 982498"/>
              <a:gd name="connsiteX146" fmla="*/ 477264 w 477264"/>
              <a:gd name="connsiteY146" fmla="*/ 179963 h 982498"/>
              <a:gd name="connsiteX147" fmla="*/ 452944 w 477264"/>
              <a:gd name="connsiteY147" fmla="*/ 204283 h 982498"/>
              <a:gd name="connsiteX148" fmla="*/ 428624 w 477264"/>
              <a:gd name="connsiteY148" fmla="*/ 179963 h 982498"/>
              <a:gd name="connsiteX149" fmla="*/ 452944 w 477264"/>
              <a:gd name="connsiteY149" fmla="*/ 155643 h 982498"/>
              <a:gd name="connsiteX150" fmla="*/ 452944 w 477264"/>
              <a:gd name="connsiteY150" fmla="*/ 0 h 982498"/>
              <a:gd name="connsiteX151" fmla="*/ 477264 w 477264"/>
              <a:gd name="connsiteY151" fmla="*/ 24320 h 982498"/>
              <a:gd name="connsiteX152" fmla="*/ 452944 w 477264"/>
              <a:gd name="connsiteY152" fmla="*/ 48640 h 982498"/>
              <a:gd name="connsiteX153" fmla="*/ 428624 w 477264"/>
              <a:gd name="connsiteY153" fmla="*/ 24320 h 982498"/>
              <a:gd name="connsiteX154" fmla="*/ 452944 w 477264"/>
              <a:gd name="connsiteY154" fmla="*/ 0 h 982498"/>
              <a:gd name="connsiteX155" fmla="*/ 345788 w 477264"/>
              <a:gd name="connsiteY155" fmla="*/ 0 h 982498"/>
              <a:gd name="connsiteX156" fmla="*/ 370108 w 477264"/>
              <a:gd name="connsiteY156" fmla="*/ 24320 h 982498"/>
              <a:gd name="connsiteX157" fmla="*/ 345788 w 477264"/>
              <a:gd name="connsiteY157" fmla="*/ 48640 h 982498"/>
              <a:gd name="connsiteX158" fmla="*/ 321468 w 477264"/>
              <a:gd name="connsiteY158" fmla="*/ 24320 h 982498"/>
              <a:gd name="connsiteX159" fmla="*/ 345788 w 477264"/>
              <a:gd name="connsiteY159" fmla="*/ 0 h 982498"/>
              <a:gd name="connsiteX160" fmla="*/ 238632 w 477264"/>
              <a:gd name="connsiteY160" fmla="*/ 0 h 982498"/>
              <a:gd name="connsiteX161" fmla="*/ 262952 w 477264"/>
              <a:gd name="connsiteY161" fmla="*/ 24320 h 982498"/>
              <a:gd name="connsiteX162" fmla="*/ 238632 w 477264"/>
              <a:gd name="connsiteY162" fmla="*/ 48640 h 982498"/>
              <a:gd name="connsiteX163" fmla="*/ 214312 w 477264"/>
              <a:gd name="connsiteY163" fmla="*/ 24320 h 982498"/>
              <a:gd name="connsiteX164" fmla="*/ 238632 w 477264"/>
              <a:gd name="connsiteY164" fmla="*/ 0 h 982498"/>
              <a:gd name="connsiteX165" fmla="*/ 131476 w 477264"/>
              <a:gd name="connsiteY165" fmla="*/ 0 h 982498"/>
              <a:gd name="connsiteX166" fmla="*/ 155796 w 477264"/>
              <a:gd name="connsiteY166" fmla="*/ 24320 h 982498"/>
              <a:gd name="connsiteX167" fmla="*/ 131476 w 477264"/>
              <a:gd name="connsiteY167" fmla="*/ 48640 h 982498"/>
              <a:gd name="connsiteX168" fmla="*/ 107156 w 477264"/>
              <a:gd name="connsiteY168" fmla="*/ 24320 h 982498"/>
              <a:gd name="connsiteX169" fmla="*/ 131476 w 477264"/>
              <a:gd name="connsiteY169" fmla="*/ 0 h 982498"/>
              <a:gd name="connsiteX170" fmla="*/ 24320 w 477264"/>
              <a:gd name="connsiteY170" fmla="*/ 0 h 982498"/>
              <a:gd name="connsiteX171" fmla="*/ 48640 w 477264"/>
              <a:gd name="connsiteY171" fmla="*/ 24320 h 982498"/>
              <a:gd name="connsiteX172" fmla="*/ 24320 w 477264"/>
              <a:gd name="connsiteY172" fmla="*/ 48640 h 982498"/>
              <a:gd name="connsiteX173" fmla="*/ 0 w 477264"/>
              <a:gd name="connsiteY173" fmla="*/ 24320 h 982498"/>
              <a:gd name="connsiteX174" fmla="*/ 24320 w 477264"/>
              <a:gd name="connsiteY174" fmla="*/ 0 h 982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</a:cxnLst>
            <a:rect l="l" t="t" r="r" b="b"/>
            <a:pathLst>
              <a:path w="477264" h="982498">
                <a:moveTo>
                  <a:pt x="452944" y="933858"/>
                </a:moveTo>
                <a:cubicBezTo>
                  <a:pt x="466376" y="933858"/>
                  <a:pt x="477264" y="944746"/>
                  <a:pt x="477264" y="958178"/>
                </a:cubicBezTo>
                <a:cubicBezTo>
                  <a:pt x="477264" y="971610"/>
                  <a:pt x="466376" y="982498"/>
                  <a:pt x="452944" y="982498"/>
                </a:cubicBezTo>
                <a:cubicBezTo>
                  <a:pt x="439512" y="982498"/>
                  <a:pt x="428624" y="971610"/>
                  <a:pt x="428624" y="958178"/>
                </a:cubicBezTo>
                <a:cubicBezTo>
                  <a:pt x="428624" y="944746"/>
                  <a:pt x="439512" y="933858"/>
                  <a:pt x="452944" y="933858"/>
                </a:cubicBezTo>
                <a:close/>
                <a:moveTo>
                  <a:pt x="345788" y="933858"/>
                </a:moveTo>
                <a:cubicBezTo>
                  <a:pt x="359220" y="933858"/>
                  <a:pt x="370108" y="944746"/>
                  <a:pt x="370108" y="958178"/>
                </a:cubicBezTo>
                <a:cubicBezTo>
                  <a:pt x="370108" y="971610"/>
                  <a:pt x="359220" y="982498"/>
                  <a:pt x="345788" y="982498"/>
                </a:cubicBezTo>
                <a:cubicBezTo>
                  <a:pt x="332356" y="982498"/>
                  <a:pt x="321468" y="971610"/>
                  <a:pt x="321468" y="958178"/>
                </a:cubicBezTo>
                <a:cubicBezTo>
                  <a:pt x="321468" y="944746"/>
                  <a:pt x="332356" y="933858"/>
                  <a:pt x="345788" y="933858"/>
                </a:cubicBezTo>
                <a:close/>
                <a:moveTo>
                  <a:pt x="238632" y="933858"/>
                </a:moveTo>
                <a:cubicBezTo>
                  <a:pt x="252064" y="933858"/>
                  <a:pt x="262952" y="944746"/>
                  <a:pt x="262952" y="958178"/>
                </a:cubicBezTo>
                <a:cubicBezTo>
                  <a:pt x="262952" y="971610"/>
                  <a:pt x="252064" y="982498"/>
                  <a:pt x="238632" y="982498"/>
                </a:cubicBezTo>
                <a:cubicBezTo>
                  <a:pt x="225200" y="982498"/>
                  <a:pt x="214312" y="971610"/>
                  <a:pt x="214312" y="958178"/>
                </a:cubicBezTo>
                <a:cubicBezTo>
                  <a:pt x="214312" y="944746"/>
                  <a:pt x="225200" y="933858"/>
                  <a:pt x="238632" y="933858"/>
                </a:cubicBezTo>
                <a:close/>
                <a:moveTo>
                  <a:pt x="131476" y="933858"/>
                </a:moveTo>
                <a:cubicBezTo>
                  <a:pt x="144908" y="933858"/>
                  <a:pt x="155796" y="944746"/>
                  <a:pt x="155796" y="958178"/>
                </a:cubicBezTo>
                <a:cubicBezTo>
                  <a:pt x="155796" y="971610"/>
                  <a:pt x="144908" y="982498"/>
                  <a:pt x="131476" y="982498"/>
                </a:cubicBezTo>
                <a:cubicBezTo>
                  <a:pt x="118044" y="982498"/>
                  <a:pt x="107156" y="971610"/>
                  <a:pt x="107156" y="958178"/>
                </a:cubicBezTo>
                <a:cubicBezTo>
                  <a:pt x="107156" y="944746"/>
                  <a:pt x="118044" y="933858"/>
                  <a:pt x="131476" y="933858"/>
                </a:cubicBezTo>
                <a:close/>
                <a:moveTo>
                  <a:pt x="24320" y="933858"/>
                </a:moveTo>
                <a:cubicBezTo>
                  <a:pt x="37752" y="933858"/>
                  <a:pt x="48640" y="944746"/>
                  <a:pt x="48640" y="958178"/>
                </a:cubicBezTo>
                <a:cubicBezTo>
                  <a:pt x="48640" y="971610"/>
                  <a:pt x="37752" y="982498"/>
                  <a:pt x="24320" y="982498"/>
                </a:cubicBezTo>
                <a:cubicBezTo>
                  <a:pt x="10888" y="982498"/>
                  <a:pt x="0" y="971610"/>
                  <a:pt x="0" y="958178"/>
                </a:cubicBezTo>
                <a:cubicBezTo>
                  <a:pt x="0" y="944746"/>
                  <a:pt x="10888" y="933858"/>
                  <a:pt x="24320" y="933858"/>
                </a:cubicBezTo>
                <a:close/>
                <a:moveTo>
                  <a:pt x="452944" y="778215"/>
                </a:moveTo>
                <a:cubicBezTo>
                  <a:pt x="466376" y="778215"/>
                  <a:pt x="477264" y="789103"/>
                  <a:pt x="477264" y="802535"/>
                </a:cubicBezTo>
                <a:cubicBezTo>
                  <a:pt x="477264" y="815967"/>
                  <a:pt x="466376" y="826855"/>
                  <a:pt x="452944" y="826855"/>
                </a:cubicBezTo>
                <a:cubicBezTo>
                  <a:pt x="439512" y="826855"/>
                  <a:pt x="428624" y="815967"/>
                  <a:pt x="428624" y="802535"/>
                </a:cubicBezTo>
                <a:cubicBezTo>
                  <a:pt x="428624" y="789103"/>
                  <a:pt x="439512" y="778215"/>
                  <a:pt x="452944" y="778215"/>
                </a:cubicBezTo>
                <a:close/>
                <a:moveTo>
                  <a:pt x="345788" y="778215"/>
                </a:moveTo>
                <a:cubicBezTo>
                  <a:pt x="359220" y="778215"/>
                  <a:pt x="370108" y="789103"/>
                  <a:pt x="370108" y="802535"/>
                </a:cubicBezTo>
                <a:cubicBezTo>
                  <a:pt x="370108" y="815967"/>
                  <a:pt x="359220" y="826855"/>
                  <a:pt x="345788" y="826855"/>
                </a:cubicBezTo>
                <a:cubicBezTo>
                  <a:pt x="332356" y="826855"/>
                  <a:pt x="321468" y="815967"/>
                  <a:pt x="321468" y="802535"/>
                </a:cubicBezTo>
                <a:cubicBezTo>
                  <a:pt x="321468" y="789103"/>
                  <a:pt x="332356" y="778215"/>
                  <a:pt x="345788" y="778215"/>
                </a:cubicBezTo>
                <a:close/>
                <a:moveTo>
                  <a:pt x="238632" y="778215"/>
                </a:moveTo>
                <a:cubicBezTo>
                  <a:pt x="252064" y="778215"/>
                  <a:pt x="262952" y="789103"/>
                  <a:pt x="262952" y="802535"/>
                </a:cubicBezTo>
                <a:cubicBezTo>
                  <a:pt x="262952" y="815967"/>
                  <a:pt x="252064" y="826855"/>
                  <a:pt x="238632" y="826855"/>
                </a:cubicBezTo>
                <a:cubicBezTo>
                  <a:pt x="225200" y="826855"/>
                  <a:pt x="214312" y="815967"/>
                  <a:pt x="214312" y="802535"/>
                </a:cubicBezTo>
                <a:cubicBezTo>
                  <a:pt x="214312" y="789103"/>
                  <a:pt x="225200" y="778215"/>
                  <a:pt x="238632" y="778215"/>
                </a:cubicBezTo>
                <a:close/>
                <a:moveTo>
                  <a:pt x="131476" y="778215"/>
                </a:moveTo>
                <a:cubicBezTo>
                  <a:pt x="144908" y="778215"/>
                  <a:pt x="155796" y="789103"/>
                  <a:pt x="155796" y="802535"/>
                </a:cubicBezTo>
                <a:cubicBezTo>
                  <a:pt x="155796" y="815967"/>
                  <a:pt x="144908" y="826855"/>
                  <a:pt x="131476" y="826855"/>
                </a:cubicBezTo>
                <a:cubicBezTo>
                  <a:pt x="118044" y="826855"/>
                  <a:pt x="107156" y="815967"/>
                  <a:pt x="107156" y="802535"/>
                </a:cubicBezTo>
                <a:cubicBezTo>
                  <a:pt x="107156" y="789103"/>
                  <a:pt x="118044" y="778215"/>
                  <a:pt x="131476" y="778215"/>
                </a:cubicBezTo>
                <a:close/>
                <a:moveTo>
                  <a:pt x="24320" y="778215"/>
                </a:moveTo>
                <a:cubicBezTo>
                  <a:pt x="37752" y="778215"/>
                  <a:pt x="48640" y="789103"/>
                  <a:pt x="48640" y="802535"/>
                </a:cubicBezTo>
                <a:cubicBezTo>
                  <a:pt x="48640" y="815967"/>
                  <a:pt x="37752" y="826855"/>
                  <a:pt x="24320" y="826855"/>
                </a:cubicBezTo>
                <a:cubicBezTo>
                  <a:pt x="10888" y="826855"/>
                  <a:pt x="0" y="815967"/>
                  <a:pt x="0" y="802535"/>
                </a:cubicBezTo>
                <a:cubicBezTo>
                  <a:pt x="0" y="789103"/>
                  <a:pt x="10888" y="778215"/>
                  <a:pt x="24320" y="778215"/>
                </a:cubicBezTo>
                <a:close/>
                <a:moveTo>
                  <a:pt x="452944" y="622572"/>
                </a:moveTo>
                <a:cubicBezTo>
                  <a:pt x="466376" y="622572"/>
                  <a:pt x="477264" y="633460"/>
                  <a:pt x="477264" y="646892"/>
                </a:cubicBezTo>
                <a:cubicBezTo>
                  <a:pt x="477264" y="660324"/>
                  <a:pt x="466376" y="671212"/>
                  <a:pt x="452944" y="671212"/>
                </a:cubicBezTo>
                <a:cubicBezTo>
                  <a:pt x="439512" y="671212"/>
                  <a:pt x="428624" y="660324"/>
                  <a:pt x="428624" y="646892"/>
                </a:cubicBezTo>
                <a:cubicBezTo>
                  <a:pt x="428624" y="633460"/>
                  <a:pt x="439512" y="622572"/>
                  <a:pt x="452944" y="622572"/>
                </a:cubicBezTo>
                <a:close/>
                <a:moveTo>
                  <a:pt x="345788" y="622572"/>
                </a:moveTo>
                <a:cubicBezTo>
                  <a:pt x="359220" y="622572"/>
                  <a:pt x="370108" y="633460"/>
                  <a:pt x="370108" y="646892"/>
                </a:cubicBezTo>
                <a:cubicBezTo>
                  <a:pt x="370108" y="660324"/>
                  <a:pt x="359220" y="671212"/>
                  <a:pt x="345788" y="671212"/>
                </a:cubicBezTo>
                <a:cubicBezTo>
                  <a:pt x="332356" y="671212"/>
                  <a:pt x="321468" y="660324"/>
                  <a:pt x="321468" y="646892"/>
                </a:cubicBezTo>
                <a:cubicBezTo>
                  <a:pt x="321468" y="633460"/>
                  <a:pt x="332356" y="622572"/>
                  <a:pt x="345788" y="622572"/>
                </a:cubicBezTo>
                <a:close/>
                <a:moveTo>
                  <a:pt x="238632" y="622572"/>
                </a:moveTo>
                <a:cubicBezTo>
                  <a:pt x="252064" y="622572"/>
                  <a:pt x="262952" y="633460"/>
                  <a:pt x="262952" y="646892"/>
                </a:cubicBezTo>
                <a:cubicBezTo>
                  <a:pt x="262952" y="660324"/>
                  <a:pt x="252064" y="671212"/>
                  <a:pt x="238632" y="671212"/>
                </a:cubicBezTo>
                <a:cubicBezTo>
                  <a:pt x="225200" y="671212"/>
                  <a:pt x="214312" y="660324"/>
                  <a:pt x="214312" y="646892"/>
                </a:cubicBezTo>
                <a:cubicBezTo>
                  <a:pt x="214312" y="633460"/>
                  <a:pt x="225200" y="622572"/>
                  <a:pt x="238632" y="622572"/>
                </a:cubicBezTo>
                <a:close/>
                <a:moveTo>
                  <a:pt x="131476" y="622572"/>
                </a:moveTo>
                <a:cubicBezTo>
                  <a:pt x="144908" y="622572"/>
                  <a:pt x="155796" y="633460"/>
                  <a:pt x="155796" y="646892"/>
                </a:cubicBezTo>
                <a:cubicBezTo>
                  <a:pt x="155796" y="660324"/>
                  <a:pt x="144908" y="671212"/>
                  <a:pt x="131476" y="671212"/>
                </a:cubicBezTo>
                <a:cubicBezTo>
                  <a:pt x="118044" y="671212"/>
                  <a:pt x="107156" y="660324"/>
                  <a:pt x="107156" y="646892"/>
                </a:cubicBezTo>
                <a:cubicBezTo>
                  <a:pt x="107156" y="633460"/>
                  <a:pt x="118044" y="622572"/>
                  <a:pt x="131476" y="622572"/>
                </a:cubicBezTo>
                <a:close/>
                <a:moveTo>
                  <a:pt x="24320" y="622572"/>
                </a:moveTo>
                <a:cubicBezTo>
                  <a:pt x="37752" y="622572"/>
                  <a:pt x="48640" y="633460"/>
                  <a:pt x="48640" y="646892"/>
                </a:cubicBezTo>
                <a:cubicBezTo>
                  <a:pt x="48640" y="660324"/>
                  <a:pt x="37752" y="671212"/>
                  <a:pt x="24320" y="671212"/>
                </a:cubicBezTo>
                <a:cubicBezTo>
                  <a:pt x="10888" y="671212"/>
                  <a:pt x="0" y="660324"/>
                  <a:pt x="0" y="646892"/>
                </a:cubicBezTo>
                <a:cubicBezTo>
                  <a:pt x="0" y="633460"/>
                  <a:pt x="10888" y="622572"/>
                  <a:pt x="24320" y="622572"/>
                </a:cubicBezTo>
                <a:close/>
                <a:moveTo>
                  <a:pt x="24320" y="466929"/>
                </a:moveTo>
                <a:cubicBezTo>
                  <a:pt x="37752" y="466929"/>
                  <a:pt x="48640" y="477817"/>
                  <a:pt x="48640" y="491249"/>
                </a:cubicBezTo>
                <a:cubicBezTo>
                  <a:pt x="48640" y="504681"/>
                  <a:pt x="37752" y="515569"/>
                  <a:pt x="24320" y="515569"/>
                </a:cubicBezTo>
                <a:cubicBezTo>
                  <a:pt x="10888" y="515569"/>
                  <a:pt x="0" y="504681"/>
                  <a:pt x="0" y="491249"/>
                </a:cubicBezTo>
                <a:cubicBezTo>
                  <a:pt x="0" y="477817"/>
                  <a:pt x="10888" y="466929"/>
                  <a:pt x="24320" y="466929"/>
                </a:cubicBezTo>
                <a:close/>
                <a:moveTo>
                  <a:pt x="131476" y="466929"/>
                </a:moveTo>
                <a:cubicBezTo>
                  <a:pt x="144908" y="466929"/>
                  <a:pt x="155796" y="477817"/>
                  <a:pt x="155796" y="491249"/>
                </a:cubicBezTo>
                <a:cubicBezTo>
                  <a:pt x="155796" y="504681"/>
                  <a:pt x="144908" y="515569"/>
                  <a:pt x="131476" y="515569"/>
                </a:cubicBezTo>
                <a:cubicBezTo>
                  <a:pt x="118044" y="515569"/>
                  <a:pt x="107156" y="504681"/>
                  <a:pt x="107156" y="491249"/>
                </a:cubicBezTo>
                <a:cubicBezTo>
                  <a:pt x="107156" y="477817"/>
                  <a:pt x="118044" y="466929"/>
                  <a:pt x="131476" y="466929"/>
                </a:cubicBezTo>
                <a:close/>
                <a:moveTo>
                  <a:pt x="238632" y="466929"/>
                </a:moveTo>
                <a:cubicBezTo>
                  <a:pt x="252064" y="466929"/>
                  <a:pt x="262952" y="477817"/>
                  <a:pt x="262952" y="491249"/>
                </a:cubicBezTo>
                <a:cubicBezTo>
                  <a:pt x="262952" y="504681"/>
                  <a:pt x="252064" y="515569"/>
                  <a:pt x="238632" y="515569"/>
                </a:cubicBezTo>
                <a:cubicBezTo>
                  <a:pt x="225200" y="515569"/>
                  <a:pt x="214312" y="504681"/>
                  <a:pt x="214312" y="491249"/>
                </a:cubicBezTo>
                <a:cubicBezTo>
                  <a:pt x="214312" y="477817"/>
                  <a:pt x="225200" y="466929"/>
                  <a:pt x="238632" y="466929"/>
                </a:cubicBezTo>
                <a:close/>
                <a:moveTo>
                  <a:pt x="345788" y="466929"/>
                </a:moveTo>
                <a:cubicBezTo>
                  <a:pt x="359220" y="466929"/>
                  <a:pt x="370108" y="477817"/>
                  <a:pt x="370108" y="491249"/>
                </a:cubicBezTo>
                <a:cubicBezTo>
                  <a:pt x="370108" y="504681"/>
                  <a:pt x="359220" y="515569"/>
                  <a:pt x="345788" y="515569"/>
                </a:cubicBezTo>
                <a:cubicBezTo>
                  <a:pt x="332356" y="515569"/>
                  <a:pt x="321468" y="504681"/>
                  <a:pt x="321468" y="491249"/>
                </a:cubicBezTo>
                <a:cubicBezTo>
                  <a:pt x="321468" y="477817"/>
                  <a:pt x="332356" y="466929"/>
                  <a:pt x="345788" y="466929"/>
                </a:cubicBezTo>
                <a:close/>
                <a:moveTo>
                  <a:pt x="452944" y="466929"/>
                </a:moveTo>
                <a:cubicBezTo>
                  <a:pt x="466376" y="466929"/>
                  <a:pt x="477264" y="477817"/>
                  <a:pt x="477264" y="491249"/>
                </a:cubicBezTo>
                <a:cubicBezTo>
                  <a:pt x="477264" y="504681"/>
                  <a:pt x="466376" y="515569"/>
                  <a:pt x="452944" y="515569"/>
                </a:cubicBezTo>
                <a:cubicBezTo>
                  <a:pt x="439512" y="515569"/>
                  <a:pt x="428624" y="504681"/>
                  <a:pt x="428624" y="491249"/>
                </a:cubicBezTo>
                <a:cubicBezTo>
                  <a:pt x="428624" y="477817"/>
                  <a:pt x="439512" y="466929"/>
                  <a:pt x="452944" y="466929"/>
                </a:cubicBezTo>
                <a:close/>
                <a:moveTo>
                  <a:pt x="24320" y="311287"/>
                </a:moveTo>
                <a:cubicBezTo>
                  <a:pt x="37752" y="311287"/>
                  <a:pt x="48640" y="322175"/>
                  <a:pt x="48640" y="335607"/>
                </a:cubicBezTo>
                <a:cubicBezTo>
                  <a:pt x="48640" y="349038"/>
                  <a:pt x="37752" y="359926"/>
                  <a:pt x="24320" y="359926"/>
                </a:cubicBezTo>
                <a:cubicBezTo>
                  <a:pt x="10888" y="359926"/>
                  <a:pt x="0" y="349038"/>
                  <a:pt x="0" y="335607"/>
                </a:cubicBezTo>
                <a:cubicBezTo>
                  <a:pt x="0" y="322175"/>
                  <a:pt x="10888" y="311287"/>
                  <a:pt x="24320" y="311287"/>
                </a:cubicBezTo>
                <a:close/>
                <a:moveTo>
                  <a:pt x="131476" y="311286"/>
                </a:moveTo>
                <a:cubicBezTo>
                  <a:pt x="144908" y="311286"/>
                  <a:pt x="155796" y="322174"/>
                  <a:pt x="155796" y="335606"/>
                </a:cubicBezTo>
                <a:cubicBezTo>
                  <a:pt x="155796" y="349038"/>
                  <a:pt x="144908" y="359926"/>
                  <a:pt x="131476" y="359926"/>
                </a:cubicBezTo>
                <a:cubicBezTo>
                  <a:pt x="118044" y="359926"/>
                  <a:pt x="107156" y="349038"/>
                  <a:pt x="107156" y="335606"/>
                </a:cubicBezTo>
                <a:cubicBezTo>
                  <a:pt x="107156" y="322174"/>
                  <a:pt x="118044" y="311286"/>
                  <a:pt x="131476" y="311286"/>
                </a:cubicBezTo>
                <a:close/>
                <a:moveTo>
                  <a:pt x="238632" y="311286"/>
                </a:moveTo>
                <a:cubicBezTo>
                  <a:pt x="252064" y="311286"/>
                  <a:pt x="262952" y="322174"/>
                  <a:pt x="262952" y="335606"/>
                </a:cubicBezTo>
                <a:cubicBezTo>
                  <a:pt x="262952" y="349038"/>
                  <a:pt x="252064" y="359926"/>
                  <a:pt x="238632" y="359926"/>
                </a:cubicBezTo>
                <a:cubicBezTo>
                  <a:pt x="225200" y="359926"/>
                  <a:pt x="214312" y="349038"/>
                  <a:pt x="214312" y="335606"/>
                </a:cubicBezTo>
                <a:cubicBezTo>
                  <a:pt x="214312" y="322174"/>
                  <a:pt x="225200" y="311286"/>
                  <a:pt x="238632" y="311286"/>
                </a:cubicBezTo>
                <a:close/>
                <a:moveTo>
                  <a:pt x="345788" y="311286"/>
                </a:moveTo>
                <a:cubicBezTo>
                  <a:pt x="359220" y="311286"/>
                  <a:pt x="370108" y="322174"/>
                  <a:pt x="370108" y="335606"/>
                </a:cubicBezTo>
                <a:cubicBezTo>
                  <a:pt x="370108" y="349038"/>
                  <a:pt x="359220" y="359926"/>
                  <a:pt x="345788" y="359926"/>
                </a:cubicBezTo>
                <a:cubicBezTo>
                  <a:pt x="332356" y="359926"/>
                  <a:pt x="321468" y="349038"/>
                  <a:pt x="321468" y="335606"/>
                </a:cubicBezTo>
                <a:cubicBezTo>
                  <a:pt x="321468" y="322174"/>
                  <a:pt x="332356" y="311286"/>
                  <a:pt x="345788" y="311286"/>
                </a:cubicBezTo>
                <a:close/>
                <a:moveTo>
                  <a:pt x="452944" y="311286"/>
                </a:moveTo>
                <a:cubicBezTo>
                  <a:pt x="466376" y="311286"/>
                  <a:pt x="477264" y="322174"/>
                  <a:pt x="477264" y="335606"/>
                </a:cubicBezTo>
                <a:cubicBezTo>
                  <a:pt x="477264" y="349038"/>
                  <a:pt x="466376" y="359926"/>
                  <a:pt x="452944" y="359926"/>
                </a:cubicBezTo>
                <a:cubicBezTo>
                  <a:pt x="439512" y="359926"/>
                  <a:pt x="428624" y="349038"/>
                  <a:pt x="428624" y="335606"/>
                </a:cubicBezTo>
                <a:cubicBezTo>
                  <a:pt x="428624" y="322174"/>
                  <a:pt x="439512" y="311286"/>
                  <a:pt x="452944" y="311286"/>
                </a:cubicBezTo>
                <a:close/>
                <a:moveTo>
                  <a:pt x="24320" y="155643"/>
                </a:moveTo>
                <a:cubicBezTo>
                  <a:pt x="37752" y="155643"/>
                  <a:pt x="48640" y="166531"/>
                  <a:pt x="48640" y="179963"/>
                </a:cubicBezTo>
                <a:cubicBezTo>
                  <a:pt x="48640" y="193395"/>
                  <a:pt x="37752" y="204283"/>
                  <a:pt x="24320" y="204283"/>
                </a:cubicBezTo>
                <a:cubicBezTo>
                  <a:pt x="10888" y="204283"/>
                  <a:pt x="0" y="193395"/>
                  <a:pt x="0" y="179963"/>
                </a:cubicBezTo>
                <a:cubicBezTo>
                  <a:pt x="0" y="166531"/>
                  <a:pt x="10888" y="155643"/>
                  <a:pt x="24320" y="155643"/>
                </a:cubicBezTo>
                <a:close/>
                <a:moveTo>
                  <a:pt x="131476" y="155643"/>
                </a:moveTo>
                <a:cubicBezTo>
                  <a:pt x="144908" y="155643"/>
                  <a:pt x="155796" y="166531"/>
                  <a:pt x="155796" y="179963"/>
                </a:cubicBezTo>
                <a:cubicBezTo>
                  <a:pt x="155796" y="193395"/>
                  <a:pt x="144908" y="204283"/>
                  <a:pt x="131476" y="204283"/>
                </a:cubicBezTo>
                <a:cubicBezTo>
                  <a:pt x="118044" y="204283"/>
                  <a:pt x="107156" y="193395"/>
                  <a:pt x="107156" y="179963"/>
                </a:cubicBezTo>
                <a:cubicBezTo>
                  <a:pt x="107156" y="166531"/>
                  <a:pt x="118044" y="155643"/>
                  <a:pt x="131476" y="155643"/>
                </a:cubicBezTo>
                <a:close/>
                <a:moveTo>
                  <a:pt x="238632" y="155643"/>
                </a:moveTo>
                <a:cubicBezTo>
                  <a:pt x="252064" y="155643"/>
                  <a:pt x="262952" y="166531"/>
                  <a:pt x="262952" y="179963"/>
                </a:cubicBezTo>
                <a:cubicBezTo>
                  <a:pt x="262952" y="193395"/>
                  <a:pt x="252064" y="204283"/>
                  <a:pt x="238632" y="204283"/>
                </a:cubicBezTo>
                <a:cubicBezTo>
                  <a:pt x="225200" y="204283"/>
                  <a:pt x="214312" y="193395"/>
                  <a:pt x="214312" y="179963"/>
                </a:cubicBezTo>
                <a:cubicBezTo>
                  <a:pt x="214312" y="166531"/>
                  <a:pt x="225200" y="155643"/>
                  <a:pt x="238632" y="155643"/>
                </a:cubicBezTo>
                <a:close/>
                <a:moveTo>
                  <a:pt x="345788" y="155643"/>
                </a:moveTo>
                <a:cubicBezTo>
                  <a:pt x="359220" y="155643"/>
                  <a:pt x="370108" y="166531"/>
                  <a:pt x="370108" y="179963"/>
                </a:cubicBezTo>
                <a:cubicBezTo>
                  <a:pt x="370108" y="193395"/>
                  <a:pt x="359220" y="204283"/>
                  <a:pt x="345788" y="204283"/>
                </a:cubicBezTo>
                <a:cubicBezTo>
                  <a:pt x="332356" y="204283"/>
                  <a:pt x="321468" y="193395"/>
                  <a:pt x="321468" y="179963"/>
                </a:cubicBezTo>
                <a:cubicBezTo>
                  <a:pt x="321468" y="166531"/>
                  <a:pt x="332356" y="155643"/>
                  <a:pt x="345788" y="155643"/>
                </a:cubicBezTo>
                <a:close/>
                <a:moveTo>
                  <a:pt x="452944" y="155643"/>
                </a:moveTo>
                <a:cubicBezTo>
                  <a:pt x="466376" y="155643"/>
                  <a:pt x="477264" y="166531"/>
                  <a:pt x="477264" y="179963"/>
                </a:cubicBezTo>
                <a:cubicBezTo>
                  <a:pt x="477264" y="193395"/>
                  <a:pt x="466376" y="204283"/>
                  <a:pt x="452944" y="204283"/>
                </a:cubicBezTo>
                <a:cubicBezTo>
                  <a:pt x="439512" y="204283"/>
                  <a:pt x="428624" y="193395"/>
                  <a:pt x="428624" y="179963"/>
                </a:cubicBezTo>
                <a:cubicBezTo>
                  <a:pt x="428624" y="166531"/>
                  <a:pt x="439512" y="155643"/>
                  <a:pt x="452944" y="155643"/>
                </a:cubicBezTo>
                <a:close/>
                <a:moveTo>
                  <a:pt x="452944" y="0"/>
                </a:moveTo>
                <a:cubicBezTo>
                  <a:pt x="466376" y="0"/>
                  <a:pt x="477264" y="10888"/>
                  <a:pt x="477264" y="24320"/>
                </a:cubicBezTo>
                <a:cubicBezTo>
                  <a:pt x="477264" y="37752"/>
                  <a:pt x="466376" y="48640"/>
                  <a:pt x="452944" y="48640"/>
                </a:cubicBezTo>
                <a:cubicBezTo>
                  <a:pt x="439512" y="48640"/>
                  <a:pt x="428624" y="37752"/>
                  <a:pt x="428624" y="24320"/>
                </a:cubicBezTo>
                <a:cubicBezTo>
                  <a:pt x="428624" y="10888"/>
                  <a:pt x="439512" y="0"/>
                  <a:pt x="452944" y="0"/>
                </a:cubicBezTo>
                <a:close/>
                <a:moveTo>
                  <a:pt x="345788" y="0"/>
                </a:moveTo>
                <a:cubicBezTo>
                  <a:pt x="359220" y="0"/>
                  <a:pt x="370108" y="10888"/>
                  <a:pt x="370108" y="24320"/>
                </a:cubicBezTo>
                <a:cubicBezTo>
                  <a:pt x="370108" y="37752"/>
                  <a:pt x="359220" y="48640"/>
                  <a:pt x="345788" y="48640"/>
                </a:cubicBezTo>
                <a:cubicBezTo>
                  <a:pt x="332356" y="48640"/>
                  <a:pt x="321468" y="37752"/>
                  <a:pt x="321468" y="24320"/>
                </a:cubicBezTo>
                <a:cubicBezTo>
                  <a:pt x="321468" y="10888"/>
                  <a:pt x="332356" y="0"/>
                  <a:pt x="345788" y="0"/>
                </a:cubicBezTo>
                <a:close/>
                <a:moveTo>
                  <a:pt x="238632" y="0"/>
                </a:moveTo>
                <a:cubicBezTo>
                  <a:pt x="252064" y="0"/>
                  <a:pt x="262952" y="10888"/>
                  <a:pt x="262952" y="24320"/>
                </a:cubicBezTo>
                <a:cubicBezTo>
                  <a:pt x="262952" y="37752"/>
                  <a:pt x="252064" y="48640"/>
                  <a:pt x="238632" y="48640"/>
                </a:cubicBezTo>
                <a:cubicBezTo>
                  <a:pt x="225200" y="48640"/>
                  <a:pt x="214312" y="37752"/>
                  <a:pt x="214312" y="24320"/>
                </a:cubicBezTo>
                <a:cubicBezTo>
                  <a:pt x="214312" y="10888"/>
                  <a:pt x="225200" y="0"/>
                  <a:pt x="238632" y="0"/>
                </a:cubicBezTo>
                <a:close/>
                <a:moveTo>
                  <a:pt x="131476" y="0"/>
                </a:moveTo>
                <a:cubicBezTo>
                  <a:pt x="144908" y="0"/>
                  <a:pt x="155796" y="10888"/>
                  <a:pt x="155796" y="24320"/>
                </a:cubicBezTo>
                <a:cubicBezTo>
                  <a:pt x="155796" y="37752"/>
                  <a:pt x="144908" y="48640"/>
                  <a:pt x="131476" y="48640"/>
                </a:cubicBezTo>
                <a:cubicBezTo>
                  <a:pt x="118044" y="48640"/>
                  <a:pt x="107156" y="37752"/>
                  <a:pt x="107156" y="24320"/>
                </a:cubicBezTo>
                <a:cubicBezTo>
                  <a:pt x="107156" y="10888"/>
                  <a:pt x="118044" y="0"/>
                  <a:pt x="131476" y="0"/>
                </a:cubicBezTo>
                <a:close/>
                <a:moveTo>
                  <a:pt x="24320" y="0"/>
                </a:moveTo>
                <a:cubicBezTo>
                  <a:pt x="37752" y="0"/>
                  <a:pt x="48640" y="10888"/>
                  <a:pt x="48640" y="24320"/>
                </a:cubicBezTo>
                <a:cubicBezTo>
                  <a:pt x="48640" y="37752"/>
                  <a:pt x="37752" y="48640"/>
                  <a:pt x="24320" y="48640"/>
                </a:cubicBezTo>
                <a:cubicBezTo>
                  <a:pt x="10888" y="48640"/>
                  <a:pt x="0" y="37752"/>
                  <a:pt x="0" y="24320"/>
                </a:cubicBezTo>
                <a:cubicBezTo>
                  <a:pt x="0" y="10888"/>
                  <a:pt x="10888" y="0"/>
                  <a:pt x="24320" y="0"/>
                </a:cubicBezTo>
                <a:close/>
              </a:path>
            </a:pathLst>
          </a:custGeom>
          <a:gradFill flip="none" rotWithShape="1">
            <a:gsLst>
              <a:gs pos="0">
                <a:srgbClr val="BFBFBF"/>
              </a:gs>
              <a:gs pos="100000">
                <a:srgbClr val="BFBFBF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  <a:latin typeface="思源黑体 CN Regular" panose="020B0500000000000000" pitchFamily="34" charset="-122"/>
              <a:ea typeface="思源黑体 CN Regular" panose="020B0500000000000000" pitchFamily="34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926912" y="488761"/>
            <a:ext cx="49838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1200">
                <a:ln w="31750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ea"/>
                <a:sym typeface="思源黑体 CN Regular" panose="020B0500000000000000" pitchFamily="34" charset="-122"/>
              </a:rPr>
              <a:t>养成好习惯</a:t>
            </a:r>
            <a:r>
              <a:rPr lang="en-US" altLang="zh-CN" sz="1200">
                <a:ln w="31750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ea"/>
                <a:sym typeface="思源黑体 CN Regular" panose="020B0500000000000000" pitchFamily="34" charset="-122"/>
              </a:rPr>
              <a:t>•</a:t>
            </a:r>
            <a:r>
              <a:rPr lang="zh-CN" altLang="en-US" sz="1200">
                <a:ln w="31750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ea"/>
                <a:sym typeface="思源黑体 CN Regular" panose="020B0500000000000000" pitchFamily="34" charset="-122"/>
              </a:rPr>
              <a:t>迎接新学期</a:t>
            </a:r>
            <a:endParaRPr lang="zh-CN" altLang="en-US" sz="1200">
              <a:ln w="31750"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latin typeface="思源黑体 CN Regular" panose="020B0500000000000000" pitchFamily="34" charset="-122"/>
              <a:ea typeface="思源黑体 CN Regular" panose="020B0500000000000000" pitchFamily="34" charset="-122"/>
              <a:cs typeface="+mn-ea"/>
              <a:sym typeface="思源黑体 CN Regular" panose="020B0500000000000000" pitchFamily="34" charset="-122"/>
            </a:endParaRPr>
          </a:p>
        </p:txBody>
      </p:sp>
      <p:sp>
        <p:nvSpPr>
          <p:cNvPr id="31" name="任意多边形: 形状 30"/>
          <p:cNvSpPr/>
          <p:nvPr/>
        </p:nvSpPr>
        <p:spPr>
          <a:xfrm rot="16200000">
            <a:off x="8506533" y="2155856"/>
            <a:ext cx="423953" cy="872751"/>
          </a:xfrm>
          <a:custGeom>
            <a:avLst/>
            <a:gdLst>
              <a:gd name="connsiteX0" fmla="*/ 452944 w 477264"/>
              <a:gd name="connsiteY0" fmla="*/ 933858 h 982498"/>
              <a:gd name="connsiteX1" fmla="*/ 477264 w 477264"/>
              <a:gd name="connsiteY1" fmla="*/ 958178 h 982498"/>
              <a:gd name="connsiteX2" fmla="*/ 452944 w 477264"/>
              <a:gd name="connsiteY2" fmla="*/ 982498 h 982498"/>
              <a:gd name="connsiteX3" fmla="*/ 428624 w 477264"/>
              <a:gd name="connsiteY3" fmla="*/ 958178 h 982498"/>
              <a:gd name="connsiteX4" fmla="*/ 452944 w 477264"/>
              <a:gd name="connsiteY4" fmla="*/ 933858 h 982498"/>
              <a:gd name="connsiteX5" fmla="*/ 345788 w 477264"/>
              <a:gd name="connsiteY5" fmla="*/ 933858 h 982498"/>
              <a:gd name="connsiteX6" fmla="*/ 370108 w 477264"/>
              <a:gd name="connsiteY6" fmla="*/ 958178 h 982498"/>
              <a:gd name="connsiteX7" fmla="*/ 345788 w 477264"/>
              <a:gd name="connsiteY7" fmla="*/ 982498 h 982498"/>
              <a:gd name="connsiteX8" fmla="*/ 321468 w 477264"/>
              <a:gd name="connsiteY8" fmla="*/ 958178 h 982498"/>
              <a:gd name="connsiteX9" fmla="*/ 345788 w 477264"/>
              <a:gd name="connsiteY9" fmla="*/ 933858 h 982498"/>
              <a:gd name="connsiteX10" fmla="*/ 238632 w 477264"/>
              <a:gd name="connsiteY10" fmla="*/ 933858 h 982498"/>
              <a:gd name="connsiteX11" fmla="*/ 262952 w 477264"/>
              <a:gd name="connsiteY11" fmla="*/ 958178 h 982498"/>
              <a:gd name="connsiteX12" fmla="*/ 238632 w 477264"/>
              <a:gd name="connsiteY12" fmla="*/ 982498 h 982498"/>
              <a:gd name="connsiteX13" fmla="*/ 214312 w 477264"/>
              <a:gd name="connsiteY13" fmla="*/ 958178 h 982498"/>
              <a:gd name="connsiteX14" fmla="*/ 238632 w 477264"/>
              <a:gd name="connsiteY14" fmla="*/ 933858 h 982498"/>
              <a:gd name="connsiteX15" fmla="*/ 131476 w 477264"/>
              <a:gd name="connsiteY15" fmla="*/ 933858 h 982498"/>
              <a:gd name="connsiteX16" fmla="*/ 155796 w 477264"/>
              <a:gd name="connsiteY16" fmla="*/ 958178 h 982498"/>
              <a:gd name="connsiteX17" fmla="*/ 131476 w 477264"/>
              <a:gd name="connsiteY17" fmla="*/ 982498 h 982498"/>
              <a:gd name="connsiteX18" fmla="*/ 107156 w 477264"/>
              <a:gd name="connsiteY18" fmla="*/ 958178 h 982498"/>
              <a:gd name="connsiteX19" fmla="*/ 131476 w 477264"/>
              <a:gd name="connsiteY19" fmla="*/ 933858 h 982498"/>
              <a:gd name="connsiteX20" fmla="*/ 24320 w 477264"/>
              <a:gd name="connsiteY20" fmla="*/ 933858 h 982498"/>
              <a:gd name="connsiteX21" fmla="*/ 48640 w 477264"/>
              <a:gd name="connsiteY21" fmla="*/ 958178 h 982498"/>
              <a:gd name="connsiteX22" fmla="*/ 24320 w 477264"/>
              <a:gd name="connsiteY22" fmla="*/ 982498 h 982498"/>
              <a:gd name="connsiteX23" fmla="*/ 0 w 477264"/>
              <a:gd name="connsiteY23" fmla="*/ 958178 h 982498"/>
              <a:gd name="connsiteX24" fmla="*/ 24320 w 477264"/>
              <a:gd name="connsiteY24" fmla="*/ 933858 h 982498"/>
              <a:gd name="connsiteX25" fmla="*/ 452944 w 477264"/>
              <a:gd name="connsiteY25" fmla="*/ 778215 h 982498"/>
              <a:gd name="connsiteX26" fmla="*/ 477264 w 477264"/>
              <a:gd name="connsiteY26" fmla="*/ 802535 h 982498"/>
              <a:gd name="connsiteX27" fmla="*/ 452944 w 477264"/>
              <a:gd name="connsiteY27" fmla="*/ 826855 h 982498"/>
              <a:gd name="connsiteX28" fmla="*/ 428624 w 477264"/>
              <a:gd name="connsiteY28" fmla="*/ 802535 h 982498"/>
              <a:gd name="connsiteX29" fmla="*/ 452944 w 477264"/>
              <a:gd name="connsiteY29" fmla="*/ 778215 h 982498"/>
              <a:gd name="connsiteX30" fmla="*/ 345788 w 477264"/>
              <a:gd name="connsiteY30" fmla="*/ 778215 h 982498"/>
              <a:gd name="connsiteX31" fmla="*/ 370108 w 477264"/>
              <a:gd name="connsiteY31" fmla="*/ 802535 h 982498"/>
              <a:gd name="connsiteX32" fmla="*/ 345788 w 477264"/>
              <a:gd name="connsiteY32" fmla="*/ 826855 h 982498"/>
              <a:gd name="connsiteX33" fmla="*/ 321468 w 477264"/>
              <a:gd name="connsiteY33" fmla="*/ 802535 h 982498"/>
              <a:gd name="connsiteX34" fmla="*/ 345788 w 477264"/>
              <a:gd name="connsiteY34" fmla="*/ 778215 h 982498"/>
              <a:gd name="connsiteX35" fmla="*/ 238632 w 477264"/>
              <a:gd name="connsiteY35" fmla="*/ 778215 h 982498"/>
              <a:gd name="connsiteX36" fmla="*/ 262952 w 477264"/>
              <a:gd name="connsiteY36" fmla="*/ 802535 h 982498"/>
              <a:gd name="connsiteX37" fmla="*/ 238632 w 477264"/>
              <a:gd name="connsiteY37" fmla="*/ 826855 h 982498"/>
              <a:gd name="connsiteX38" fmla="*/ 214312 w 477264"/>
              <a:gd name="connsiteY38" fmla="*/ 802535 h 982498"/>
              <a:gd name="connsiteX39" fmla="*/ 238632 w 477264"/>
              <a:gd name="connsiteY39" fmla="*/ 778215 h 982498"/>
              <a:gd name="connsiteX40" fmla="*/ 131476 w 477264"/>
              <a:gd name="connsiteY40" fmla="*/ 778215 h 982498"/>
              <a:gd name="connsiteX41" fmla="*/ 155796 w 477264"/>
              <a:gd name="connsiteY41" fmla="*/ 802535 h 982498"/>
              <a:gd name="connsiteX42" fmla="*/ 131476 w 477264"/>
              <a:gd name="connsiteY42" fmla="*/ 826855 h 982498"/>
              <a:gd name="connsiteX43" fmla="*/ 107156 w 477264"/>
              <a:gd name="connsiteY43" fmla="*/ 802535 h 982498"/>
              <a:gd name="connsiteX44" fmla="*/ 131476 w 477264"/>
              <a:gd name="connsiteY44" fmla="*/ 778215 h 982498"/>
              <a:gd name="connsiteX45" fmla="*/ 24320 w 477264"/>
              <a:gd name="connsiteY45" fmla="*/ 778215 h 982498"/>
              <a:gd name="connsiteX46" fmla="*/ 48640 w 477264"/>
              <a:gd name="connsiteY46" fmla="*/ 802535 h 982498"/>
              <a:gd name="connsiteX47" fmla="*/ 24320 w 477264"/>
              <a:gd name="connsiteY47" fmla="*/ 826855 h 982498"/>
              <a:gd name="connsiteX48" fmla="*/ 0 w 477264"/>
              <a:gd name="connsiteY48" fmla="*/ 802535 h 982498"/>
              <a:gd name="connsiteX49" fmla="*/ 24320 w 477264"/>
              <a:gd name="connsiteY49" fmla="*/ 778215 h 982498"/>
              <a:gd name="connsiteX50" fmla="*/ 452944 w 477264"/>
              <a:gd name="connsiteY50" fmla="*/ 622572 h 982498"/>
              <a:gd name="connsiteX51" fmla="*/ 477264 w 477264"/>
              <a:gd name="connsiteY51" fmla="*/ 646892 h 982498"/>
              <a:gd name="connsiteX52" fmla="*/ 452944 w 477264"/>
              <a:gd name="connsiteY52" fmla="*/ 671212 h 982498"/>
              <a:gd name="connsiteX53" fmla="*/ 428624 w 477264"/>
              <a:gd name="connsiteY53" fmla="*/ 646892 h 982498"/>
              <a:gd name="connsiteX54" fmla="*/ 452944 w 477264"/>
              <a:gd name="connsiteY54" fmla="*/ 622572 h 982498"/>
              <a:gd name="connsiteX55" fmla="*/ 345788 w 477264"/>
              <a:gd name="connsiteY55" fmla="*/ 622572 h 982498"/>
              <a:gd name="connsiteX56" fmla="*/ 370108 w 477264"/>
              <a:gd name="connsiteY56" fmla="*/ 646892 h 982498"/>
              <a:gd name="connsiteX57" fmla="*/ 345788 w 477264"/>
              <a:gd name="connsiteY57" fmla="*/ 671212 h 982498"/>
              <a:gd name="connsiteX58" fmla="*/ 321468 w 477264"/>
              <a:gd name="connsiteY58" fmla="*/ 646892 h 982498"/>
              <a:gd name="connsiteX59" fmla="*/ 345788 w 477264"/>
              <a:gd name="connsiteY59" fmla="*/ 622572 h 982498"/>
              <a:gd name="connsiteX60" fmla="*/ 238632 w 477264"/>
              <a:gd name="connsiteY60" fmla="*/ 622572 h 982498"/>
              <a:gd name="connsiteX61" fmla="*/ 262952 w 477264"/>
              <a:gd name="connsiteY61" fmla="*/ 646892 h 982498"/>
              <a:gd name="connsiteX62" fmla="*/ 238632 w 477264"/>
              <a:gd name="connsiteY62" fmla="*/ 671212 h 982498"/>
              <a:gd name="connsiteX63" fmla="*/ 214312 w 477264"/>
              <a:gd name="connsiteY63" fmla="*/ 646892 h 982498"/>
              <a:gd name="connsiteX64" fmla="*/ 238632 w 477264"/>
              <a:gd name="connsiteY64" fmla="*/ 622572 h 982498"/>
              <a:gd name="connsiteX65" fmla="*/ 131476 w 477264"/>
              <a:gd name="connsiteY65" fmla="*/ 622572 h 982498"/>
              <a:gd name="connsiteX66" fmla="*/ 155796 w 477264"/>
              <a:gd name="connsiteY66" fmla="*/ 646892 h 982498"/>
              <a:gd name="connsiteX67" fmla="*/ 131476 w 477264"/>
              <a:gd name="connsiteY67" fmla="*/ 671212 h 982498"/>
              <a:gd name="connsiteX68" fmla="*/ 107156 w 477264"/>
              <a:gd name="connsiteY68" fmla="*/ 646892 h 982498"/>
              <a:gd name="connsiteX69" fmla="*/ 131476 w 477264"/>
              <a:gd name="connsiteY69" fmla="*/ 622572 h 982498"/>
              <a:gd name="connsiteX70" fmla="*/ 24320 w 477264"/>
              <a:gd name="connsiteY70" fmla="*/ 622572 h 982498"/>
              <a:gd name="connsiteX71" fmla="*/ 48640 w 477264"/>
              <a:gd name="connsiteY71" fmla="*/ 646892 h 982498"/>
              <a:gd name="connsiteX72" fmla="*/ 24320 w 477264"/>
              <a:gd name="connsiteY72" fmla="*/ 671212 h 982498"/>
              <a:gd name="connsiteX73" fmla="*/ 0 w 477264"/>
              <a:gd name="connsiteY73" fmla="*/ 646892 h 982498"/>
              <a:gd name="connsiteX74" fmla="*/ 24320 w 477264"/>
              <a:gd name="connsiteY74" fmla="*/ 622572 h 982498"/>
              <a:gd name="connsiteX75" fmla="*/ 24320 w 477264"/>
              <a:gd name="connsiteY75" fmla="*/ 466929 h 982498"/>
              <a:gd name="connsiteX76" fmla="*/ 48640 w 477264"/>
              <a:gd name="connsiteY76" fmla="*/ 491249 h 982498"/>
              <a:gd name="connsiteX77" fmla="*/ 24320 w 477264"/>
              <a:gd name="connsiteY77" fmla="*/ 515569 h 982498"/>
              <a:gd name="connsiteX78" fmla="*/ 0 w 477264"/>
              <a:gd name="connsiteY78" fmla="*/ 491249 h 982498"/>
              <a:gd name="connsiteX79" fmla="*/ 24320 w 477264"/>
              <a:gd name="connsiteY79" fmla="*/ 466929 h 982498"/>
              <a:gd name="connsiteX80" fmla="*/ 131476 w 477264"/>
              <a:gd name="connsiteY80" fmla="*/ 466929 h 982498"/>
              <a:gd name="connsiteX81" fmla="*/ 155796 w 477264"/>
              <a:gd name="connsiteY81" fmla="*/ 491249 h 982498"/>
              <a:gd name="connsiteX82" fmla="*/ 131476 w 477264"/>
              <a:gd name="connsiteY82" fmla="*/ 515569 h 982498"/>
              <a:gd name="connsiteX83" fmla="*/ 107156 w 477264"/>
              <a:gd name="connsiteY83" fmla="*/ 491249 h 982498"/>
              <a:gd name="connsiteX84" fmla="*/ 131476 w 477264"/>
              <a:gd name="connsiteY84" fmla="*/ 466929 h 982498"/>
              <a:gd name="connsiteX85" fmla="*/ 238632 w 477264"/>
              <a:gd name="connsiteY85" fmla="*/ 466929 h 982498"/>
              <a:gd name="connsiteX86" fmla="*/ 262952 w 477264"/>
              <a:gd name="connsiteY86" fmla="*/ 491249 h 982498"/>
              <a:gd name="connsiteX87" fmla="*/ 238632 w 477264"/>
              <a:gd name="connsiteY87" fmla="*/ 515569 h 982498"/>
              <a:gd name="connsiteX88" fmla="*/ 214312 w 477264"/>
              <a:gd name="connsiteY88" fmla="*/ 491249 h 982498"/>
              <a:gd name="connsiteX89" fmla="*/ 238632 w 477264"/>
              <a:gd name="connsiteY89" fmla="*/ 466929 h 982498"/>
              <a:gd name="connsiteX90" fmla="*/ 345788 w 477264"/>
              <a:gd name="connsiteY90" fmla="*/ 466929 h 982498"/>
              <a:gd name="connsiteX91" fmla="*/ 370108 w 477264"/>
              <a:gd name="connsiteY91" fmla="*/ 491249 h 982498"/>
              <a:gd name="connsiteX92" fmla="*/ 345788 w 477264"/>
              <a:gd name="connsiteY92" fmla="*/ 515569 h 982498"/>
              <a:gd name="connsiteX93" fmla="*/ 321468 w 477264"/>
              <a:gd name="connsiteY93" fmla="*/ 491249 h 982498"/>
              <a:gd name="connsiteX94" fmla="*/ 345788 w 477264"/>
              <a:gd name="connsiteY94" fmla="*/ 466929 h 982498"/>
              <a:gd name="connsiteX95" fmla="*/ 452944 w 477264"/>
              <a:gd name="connsiteY95" fmla="*/ 466929 h 982498"/>
              <a:gd name="connsiteX96" fmla="*/ 477264 w 477264"/>
              <a:gd name="connsiteY96" fmla="*/ 491249 h 982498"/>
              <a:gd name="connsiteX97" fmla="*/ 452944 w 477264"/>
              <a:gd name="connsiteY97" fmla="*/ 515569 h 982498"/>
              <a:gd name="connsiteX98" fmla="*/ 428624 w 477264"/>
              <a:gd name="connsiteY98" fmla="*/ 491249 h 982498"/>
              <a:gd name="connsiteX99" fmla="*/ 452944 w 477264"/>
              <a:gd name="connsiteY99" fmla="*/ 466929 h 982498"/>
              <a:gd name="connsiteX100" fmla="*/ 24320 w 477264"/>
              <a:gd name="connsiteY100" fmla="*/ 311287 h 982498"/>
              <a:gd name="connsiteX101" fmla="*/ 48640 w 477264"/>
              <a:gd name="connsiteY101" fmla="*/ 335607 h 982498"/>
              <a:gd name="connsiteX102" fmla="*/ 24320 w 477264"/>
              <a:gd name="connsiteY102" fmla="*/ 359926 h 982498"/>
              <a:gd name="connsiteX103" fmla="*/ 0 w 477264"/>
              <a:gd name="connsiteY103" fmla="*/ 335607 h 982498"/>
              <a:gd name="connsiteX104" fmla="*/ 24320 w 477264"/>
              <a:gd name="connsiteY104" fmla="*/ 311287 h 982498"/>
              <a:gd name="connsiteX105" fmla="*/ 131476 w 477264"/>
              <a:gd name="connsiteY105" fmla="*/ 311286 h 982498"/>
              <a:gd name="connsiteX106" fmla="*/ 155796 w 477264"/>
              <a:gd name="connsiteY106" fmla="*/ 335606 h 982498"/>
              <a:gd name="connsiteX107" fmla="*/ 131476 w 477264"/>
              <a:gd name="connsiteY107" fmla="*/ 359926 h 982498"/>
              <a:gd name="connsiteX108" fmla="*/ 107156 w 477264"/>
              <a:gd name="connsiteY108" fmla="*/ 335606 h 982498"/>
              <a:gd name="connsiteX109" fmla="*/ 131476 w 477264"/>
              <a:gd name="connsiteY109" fmla="*/ 311286 h 982498"/>
              <a:gd name="connsiteX110" fmla="*/ 238632 w 477264"/>
              <a:gd name="connsiteY110" fmla="*/ 311286 h 982498"/>
              <a:gd name="connsiteX111" fmla="*/ 262952 w 477264"/>
              <a:gd name="connsiteY111" fmla="*/ 335606 h 982498"/>
              <a:gd name="connsiteX112" fmla="*/ 238632 w 477264"/>
              <a:gd name="connsiteY112" fmla="*/ 359926 h 982498"/>
              <a:gd name="connsiteX113" fmla="*/ 214312 w 477264"/>
              <a:gd name="connsiteY113" fmla="*/ 335606 h 982498"/>
              <a:gd name="connsiteX114" fmla="*/ 238632 w 477264"/>
              <a:gd name="connsiteY114" fmla="*/ 311286 h 982498"/>
              <a:gd name="connsiteX115" fmla="*/ 345788 w 477264"/>
              <a:gd name="connsiteY115" fmla="*/ 311286 h 982498"/>
              <a:gd name="connsiteX116" fmla="*/ 370108 w 477264"/>
              <a:gd name="connsiteY116" fmla="*/ 335606 h 982498"/>
              <a:gd name="connsiteX117" fmla="*/ 345788 w 477264"/>
              <a:gd name="connsiteY117" fmla="*/ 359926 h 982498"/>
              <a:gd name="connsiteX118" fmla="*/ 321468 w 477264"/>
              <a:gd name="connsiteY118" fmla="*/ 335606 h 982498"/>
              <a:gd name="connsiteX119" fmla="*/ 345788 w 477264"/>
              <a:gd name="connsiteY119" fmla="*/ 311286 h 982498"/>
              <a:gd name="connsiteX120" fmla="*/ 452944 w 477264"/>
              <a:gd name="connsiteY120" fmla="*/ 311286 h 982498"/>
              <a:gd name="connsiteX121" fmla="*/ 477264 w 477264"/>
              <a:gd name="connsiteY121" fmla="*/ 335606 h 982498"/>
              <a:gd name="connsiteX122" fmla="*/ 452944 w 477264"/>
              <a:gd name="connsiteY122" fmla="*/ 359926 h 982498"/>
              <a:gd name="connsiteX123" fmla="*/ 428624 w 477264"/>
              <a:gd name="connsiteY123" fmla="*/ 335606 h 982498"/>
              <a:gd name="connsiteX124" fmla="*/ 452944 w 477264"/>
              <a:gd name="connsiteY124" fmla="*/ 311286 h 982498"/>
              <a:gd name="connsiteX125" fmla="*/ 24320 w 477264"/>
              <a:gd name="connsiteY125" fmla="*/ 155643 h 982498"/>
              <a:gd name="connsiteX126" fmla="*/ 48640 w 477264"/>
              <a:gd name="connsiteY126" fmla="*/ 179963 h 982498"/>
              <a:gd name="connsiteX127" fmla="*/ 24320 w 477264"/>
              <a:gd name="connsiteY127" fmla="*/ 204283 h 982498"/>
              <a:gd name="connsiteX128" fmla="*/ 0 w 477264"/>
              <a:gd name="connsiteY128" fmla="*/ 179963 h 982498"/>
              <a:gd name="connsiteX129" fmla="*/ 24320 w 477264"/>
              <a:gd name="connsiteY129" fmla="*/ 155643 h 982498"/>
              <a:gd name="connsiteX130" fmla="*/ 131476 w 477264"/>
              <a:gd name="connsiteY130" fmla="*/ 155643 h 982498"/>
              <a:gd name="connsiteX131" fmla="*/ 155796 w 477264"/>
              <a:gd name="connsiteY131" fmla="*/ 179963 h 982498"/>
              <a:gd name="connsiteX132" fmla="*/ 131476 w 477264"/>
              <a:gd name="connsiteY132" fmla="*/ 204283 h 982498"/>
              <a:gd name="connsiteX133" fmla="*/ 107156 w 477264"/>
              <a:gd name="connsiteY133" fmla="*/ 179963 h 982498"/>
              <a:gd name="connsiteX134" fmla="*/ 131476 w 477264"/>
              <a:gd name="connsiteY134" fmla="*/ 155643 h 982498"/>
              <a:gd name="connsiteX135" fmla="*/ 238632 w 477264"/>
              <a:gd name="connsiteY135" fmla="*/ 155643 h 982498"/>
              <a:gd name="connsiteX136" fmla="*/ 262952 w 477264"/>
              <a:gd name="connsiteY136" fmla="*/ 179963 h 982498"/>
              <a:gd name="connsiteX137" fmla="*/ 238632 w 477264"/>
              <a:gd name="connsiteY137" fmla="*/ 204283 h 982498"/>
              <a:gd name="connsiteX138" fmla="*/ 214312 w 477264"/>
              <a:gd name="connsiteY138" fmla="*/ 179963 h 982498"/>
              <a:gd name="connsiteX139" fmla="*/ 238632 w 477264"/>
              <a:gd name="connsiteY139" fmla="*/ 155643 h 982498"/>
              <a:gd name="connsiteX140" fmla="*/ 345788 w 477264"/>
              <a:gd name="connsiteY140" fmla="*/ 155643 h 982498"/>
              <a:gd name="connsiteX141" fmla="*/ 370108 w 477264"/>
              <a:gd name="connsiteY141" fmla="*/ 179963 h 982498"/>
              <a:gd name="connsiteX142" fmla="*/ 345788 w 477264"/>
              <a:gd name="connsiteY142" fmla="*/ 204283 h 982498"/>
              <a:gd name="connsiteX143" fmla="*/ 321468 w 477264"/>
              <a:gd name="connsiteY143" fmla="*/ 179963 h 982498"/>
              <a:gd name="connsiteX144" fmla="*/ 345788 w 477264"/>
              <a:gd name="connsiteY144" fmla="*/ 155643 h 982498"/>
              <a:gd name="connsiteX145" fmla="*/ 452944 w 477264"/>
              <a:gd name="connsiteY145" fmla="*/ 155643 h 982498"/>
              <a:gd name="connsiteX146" fmla="*/ 477264 w 477264"/>
              <a:gd name="connsiteY146" fmla="*/ 179963 h 982498"/>
              <a:gd name="connsiteX147" fmla="*/ 452944 w 477264"/>
              <a:gd name="connsiteY147" fmla="*/ 204283 h 982498"/>
              <a:gd name="connsiteX148" fmla="*/ 428624 w 477264"/>
              <a:gd name="connsiteY148" fmla="*/ 179963 h 982498"/>
              <a:gd name="connsiteX149" fmla="*/ 452944 w 477264"/>
              <a:gd name="connsiteY149" fmla="*/ 155643 h 982498"/>
              <a:gd name="connsiteX150" fmla="*/ 452944 w 477264"/>
              <a:gd name="connsiteY150" fmla="*/ 0 h 982498"/>
              <a:gd name="connsiteX151" fmla="*/ 477264 w 477264"/>
              <a:gd name="connsiteY151" fmla="*/ 24320 h 982498"/>
              <a:gd name="connsiteX152" fmla="*/ 452944 w 477264"/>
              <a:gd name="connsiteY152" fmla="*/ 48640 h 982498"/>
              <a:gd name="connsiteX153" fmla="*/ 428624 w 477264"/>
              <a:gd name="connsiteY153" fmla="*/ 24320 h 982498"/>
              <a:gd name="connsiteX154" fmla="*/ 452944 w 477264"/>
              <a:gd name="connsiteY154" fmla="*/ 0 h 982498"/>
              <a:gd name="connsiteX155" fmla="*/ 345788 w 477264"/>
              <a:gd name="connsiteY155" fmla="*/ 0 h 982498"/>
              <a:gd name="connsiteX156" fmla="*/ 370108 w 477264"/>
              <a:gd name="connsiteY156" fmla="*/ 24320 h 982498"/>
              <a:gd name="connsiteX157" fmla="*/ 345788 w 477264"/>
              <a:gd name="connsiteY157" fmla="*/ 48640 h 982498"/>
              <a:gd name="connsiteX158" fmla="*/ 321468 w 477264"/>
              <a:gd name="connsiteY158" fmla="*/ 24320 h 982498"/>
              <a:gd name="connsiteX159" fmla="*/ 345788 w 477264"/>
              <a:gd name="connsiteY159" fmla="*/ 0 h 982498"/>
              <a:gd name="connsiteX160" fmla="*/ 238632 w 477264"/>
              <a:gd name="connsiteY160" fmla="*/ 0 h 982498"/>
              <a:gd name="connsiteX161" fmla="*/ 262952 w 477264"/>
              <a:gd name="connsiteY161" fmla="*/ 24320 h 982498"/>
              <a:gd name="connsiteX162" fmla="*/ 238632 w 477264"/>
              <a:gd name="connsiteY162" fmla="*/ 48640 h 982498"/>
              <a:gd name="connsiteX163" fmla="*/ 214312 w 477264"/>
              <a:gd name="connsiteY163" fmla="*/ 24320 h 982498"/>
              <a:gd name="connsiteX164" fmla="*/ 238632 w 477264"/>
              <a:gd name="connsiteY164" fmla="*/ 0 h 982498"/>
              <a:gd name="connsiteX165" fmla="*/ 131476 w 477264"/>
              <a:gd name="connsiteY165" fmla="*/ 0 h 982498"/>
              <a:gd name="connsiteX166" fmla="*/ 155796 w 477264"/>
              <a:gd name="connsiteY166" fmla="*/ 24320 h 982498"/>
              <a:gd name="connsiteX167" fmla="*/ 131476 w 477264"/>
              <a:gd name="connsiteY167" fmla="*/ 48640 h 982498"/>
              <a:gd name="connsiteX168" fmla="*/ 107156 w 477264"/>
              <a:gd name="connsiteY168" fmla="*/ 24320 h 982498"/>
              <a:gd name="connsiteX169" fmla="*/ 131476 w 477264"/>
              <a:gd name="connsiteY169" fmla="*/ 0 h 982498"/>
              <a:gd name="connsiteX170" fmla="*/ 24320 w 477264"/>
              <a:gd name="connsiteY170" fmla="*/ 0 h 982498"/>
              <a:gd name="connsiteX171" fmla="*/ 48640 w 477264"/>
              <a:gd name="connsiteY171" fmla="*/ 24320 h 982498"/>
              <a:gd name="connsiteX172" fmla="*/ 24320 w 477264"/>
              <a:gd name="connsiteY172" fmla="*/ 48640 h 982498"/>
              <a:gd name="connsiteX173" fmla="*/ 0 w 477264"/>
              <a:gd name="connsiteY173" fmla="*/ 24320 h 982498"/>
              <a:gd name="connsiteX174" fmla="*/ 24320 w 477264"/>
              <a:gd name="connsiteY174" fmla="*/ 0 h 982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</a:cxnLst>
            <a:rect l="l" t="t" r="r" b="b"/>
            <a:pathLst>
              <a:path w="477264" h="982498">
                <a:moveTo>
                  <a:pt x="452944" y="933858"/>
                </a:moveTo>
                <a:cubicBezTo>
                  <a:pt x="466376" y="933858"/>
                  <a:pt x="477264" y="944746"/>
                  <a:pt x="477264" y="958178"/>
                </a:cubicBezTo>
                <a:cubicBezTo>
                  <a:pt x="477264" y="971610"/>
                  <a:pt x="466376" y="982498"/>
                  <a:pt x="452944" y="982498"/>
                </a:cubicBezTo>
                <a:cubicBezTo>
                  <a:pt x="439512" y="982498"/>
                  <a:pt x="428624" y="971610"/>
                  <a:pt x="428624" y="958178"/>
                </a:cubicBezTo>
                <a:cubicBezTo>
                  <a:pt x="428624" y="944746"/>
                  <a:pt x="439512" y="933858"/>
                  <a:pt x="452944" y="933858"/>
                </a:cubicBezTo>
                <a:close/>
                <a:moveTo>
                  <a:pt x="345788" y="933858"/>
                </a:moveTo>
                <a:cubicBezTo>
                  <a:pt x="359220" y="933858"/>
                  <a:pt x="370108" y="944746"/>
                  <a:pt x="370108" y="958178"/>
                </a:cubicBezTo>
                <a:cubicBezTo>
                  <a:pt x="370108" y="971610"/>
                  <a:pt x="359220" y="982498"/>
                  <a:pt x="345788" y="982498"/>
                </a:cubicBezTo>
                <a:cubicBezTo>
                  <a:pt x="332356" y="982498"/>
                  <a:pt x="321468" y="971610"/>
                  <a:pt x="321468" y="958178"/>
                </a:cubicBezTo>
                <a:cubicBezTo>
                  <a:pt x="321468" y="944746"/>
                  <a:pt x="332356" y="933858"/>
                  <a:pt x="345788" y="933858"/>
                </a:cubicBezTo>
                <a:close/>
                <a:moveTo>
                  <a:pt x="238632" y="933858"/>
                </a:moveTo>
                <a:cubicBezTo>
                  <a:pt x="252064" y="933858"/>
                  <a:pt x="262952" y="944746"/>
                  <a:pt x="262952" y="958178"/>
                </a:cubicBezTo>
                <a:cubicBezTo>
                  <a:pt x="262952" y="971610"/>
                  <a:pt x="252064" y="982498"/>
                  <a:pt x="238632" y="982498"/>
                </a:cubicBezTo>
                <a:cubicBezTo>
                  <a:pt x="225200" y="982498"/>
                  <a:pt x="214312" y="971610"/>
                  <a:pt x="214312" y="958178"/>
                </a:cubicBezTo>
                <a:cubicBezTo>
                  <a:pt x="214312" y="944746"/>
                  <a:pt x="225200" y="933858"/>
                  <a:pt x="238632" y="933858"/>
                </a:cubicBezTo>
                <a:close/>
                <a:moveTo>
                  <a:pt x="131476" y="933858"/>
                </a:moveTo>
                <a:cubicBezTo>
                  <a:pt x="144908" y="933858"/>
                  <a:pt x="155796" y="944746"/>
                  <a:pt x="155796" y="958178"/>
                </a:cubicBezTo>
                <a:cubicBezTo>
                  <a:pt x="155796" y="971610"/>
                  <a:pt x="144908" y="982498"/>
                  <a:pt x="131476" y="982498"/>
                </a:cubicBezTo>
                <a:cubicBezTo>
                  <a:pt x="118044" y="982498"/>
                  <a:pt x="107156" y="971610"/>
                  <a:pt x="107156" y="958178"/>
                </a:cubicBezTo>
                <a:cubicBezTo>
                  <a:pt x="107156" y="944746"/>
                  <a:pt x="118044" y="933858"/>
                  <a:pt x="131476" y="933858"/>
                </a:cubicBezTo>
                <a:close/>
                <a:moveTo>
                  <a:pt x="24320" y="933858"/>
                </a:moveTo>
                <a:cubicBezTo>
                  <a:pt x="37752" y="933858"/>
                  <a:pt x="48640" y="944746"/>
                  <a:pt x="48640" y="958178"/>
                </a:cubicBezTo>
                <a:cubicBezTo>
                  <a:pt x="48640" y="971610"/>
                  <a:pt x="37752" y="982498"/>
                  <a:pt x="24320" y="982498"/>
                </a:cubicBezTo>
                <a:cubicBezTo>
                  <a:pt x="10888" y="982498"/>
                  <a:pt x="0" y="971610"/>
                  <a:pt x="0" y="958178"/>
                </a:cubicBezTo>
                <a:cubicBezTo>
                  <a:pt x="0" y="944746"/>
                  <a:pt x="10888" y="933858"/>
                  <a:pt x="24320" y="933858"/>
                </a:cubicBezTo>
                <a:close/>
                <a:moveTo>
                  <a:pt x="452944" y="778215"/>
                </a:moveTo>
                <a:cubicBezTo>
                  <a:pt x="466376" y="778215"/>
                  <a:pt x="477264" y="789103"/>
                  <a:pt x="477264" y="802535"/>
                </a:cubicBezTo>
                <a:cubicBezTo>
                  <a:pt x="477264" y="815967"/>
                  <a:pt x="466376" y="826855"/>
                  <a:pt x="452944" y="826855"/>
                </a:cubicBezTo>
                <a:cubicBezTo>
                  <a:pt x="439512" y="826855"/>
                  <a:pt x="428624" y="815967"/>
                  <a:pt x="428624" y="802535"/>
                </a:cubicBezTo>
                <a:cubicBezTo>
                  <a:pt x="428624" y="789103"/>
                  <a:pt x="439512" y="778215"/>
                  <a:pt x="452944" y="778215"/>
                </a:cubicBezTo>
                <a:close/>
                <a:moveTo>
                  <a:pt x="345788" y="778215"/>
                </a:moveTo>
                <a:cubicBezTo>
                  <a:pt x="359220" y="778215"/>
                  <a:pt x="370108" y="789103"/>
                  <a:pt x="370108" y="802535"/>
                </a:cubicBezTo>
                <a:cubicBezTo>
                  <a:pt x="370108" y="815967"/>
                  <a:pt x="359220" y="826855"/>
                  <a:pt x="345788" y="826855"/>
                </a:cubicBezTo>
                <a:cubicBezTo>
                  <a:pt x="332356" y="826855"/>
                  <a:pt x="321468" y="815967"/>
                  <a:pt x="321468" y="802535"/>
                </a:cubicBezTo>
                <a:cubicBezTo>
                  <a:pt x="321468" y="789103"/>
                  <a:pt x="332356" y="778215"/>
                  <a:pt x="345788" y="778215"/>
                </a:cubicBezTo>
                <a:close/>
                <a:moveTo>
                  <a:pt x="238632" y="778215"/>
                </a:moveTo>
                <a:cubicBezTo>
                  <a:pt x="252064" y="778215"/>
                  <a:pt x="262952" y="789103"/>
                  <a:pt x="262952" y="802535"/>
                </a:cubicBezTo>
                <a:cubicBezTo>
                  <a:pt x="262952" y="815967"/>
                  <a:pt x="252064" y="826855"/>
                  <a:pt x="238632" y="826855"/>
                </a:cubicBezTo>
                <a:cubicBezTo>
                  <a:pt x="225200" y="826855"/>
                  <a:pt x="214312" y="815967"/>
                  <a:pt x="214312" y="802535"/>
                </a:cubicBezTo>
                <a:cubicBezTo>
                  <a:pt x="214312" y="789103"/>
                  <a:pt x="225200" y="778215"/>
                  <a:pt x="238632" y="778215"/>
                </a:cubicBezTo>
                <a:close/>
                <a:moveTo>
                  <a:pt x="131476" y="778215"/>
                </a:moveTo>
                <a:cubicBezTo>
                  <a:pt x="144908" y="778215"/>
                  <a:pt x="155796" y="789103"/>
                  <a:pt x="155796" y="802535"/>
                </a:cubicBezTo>
                <a:cubicBezTo>
                  <a:pt x="155796" y="815967"/>
                  <a:pt x="144908" y="826855"/>
                  <a:pt x="131476" y="826855"/>
                </a:cubicBezTo>
                <a:cubicBezTo>
                  <a:pt x="118044" y="826855"/>
                  <a:pt x="107156" y="815967"/>
                  <a:pt x="107156" y="802535"/>
                </a:cubicBezTo>
                <a:cubicBezTo>
                  <a:pt x="107156" y="789103"/>
                  <a:pt x="118044" y="778215"/>
                  <a:pt x="131476" y="778215"/>
                </a:cubicBezTo>
                <a:close/>
                <a:moveTo>
                  <a:pt x="24320" y="778215"/>
                </a:moveTo>
                <a:cubicBezTo>
                  <a:pt x="37752" y="778215"/>
                  <a:pt x="48640" y="789103"/>
                  <a:pt x="48640" y="802535"/>
                </a:cubicBezTo>
                <a:cubicBezTo>
                  <a:pt x="48640" y="815967"/>
                  <a:pt x="37752" y="826855"/>
                  <a:pt x="24320" y="826855"/>
                </a:cubicBezTo>
                <a:cubicBezTo>
                  <a:pt x="10888" y="826855"/>
                  <a:pt x="0" y="815967"/>
                  <a:pt x="0" y="802535"/>
                </a:cubicBezTo>
                <a:cubicBezTo>
                  <a:pt x="0" y="789103"/>
                  <a:pt x="10888" y="778215"/>
                  <a:pt x="24320" y="778215"/>
                </a:cubicBezTo>
                <a:close/>
                <a:moveTo>
                  <a:pt x="452944" y="622572"/>
                </a:moveTo>
                <a:cubicBezTo>
                  <a:pt x="466376" y="622572"/>
                  <a:pt x="477264" y="633460"/>
                  <a:pt x="477264" y="646892"/>
                </a:cubicBezTo>
                <a:cubicBezTo>
                  <a:pt x="477264" y="660324"/>
                  <a:pt x="466376" y="671212"/>
                  <a:pt x="452944" y="671212"/>
                </a:cubicBezTo>
                <a:cubicBezTo>
                  <a:pt x="439512" y="671212"/>
                  <a:pt x="428624" y="660324"/>
                  <a:pt x="428624" y="646892"/>
                </a:cubicBezTo>
                <a:cubicBezTo>
                  <a:pt x="428624" y="633460"/>
                  <a:pt x="439512" y="622572"/>
                  <a:pt x="452944" y="622572"/>
                </a:cubicBezTo>
                <a:close/>
                <a:moveTo>
                  <a:pt x="345788" y="622572"/>
                </a:moveTo>
                <a:cubicBezTo>
                  <a:pt x="359220" y="622572"/>
                  <a:pt x="370108" y="633460"/>
                  <a:pt x="370108" y="646892"/>
                </a:cubicBezTo>
                <a:cubicBezTo>
                  <a:pt x="370108" y="660324"/>
                  <a:pt x="359220" y="671212"/>
                  <a:pt x="345788" y="671212"/>
                </a:cubicBezTo>
                <a:cubicBezTo>
                  <a:pt x="332356" y="671212"/>
                  <a:pt x="321468" y="660324"/>
                  <a:pt x="321468" y="646892"/>
                </a:cubicBezTo>
                <a:cubicBezTo>
                  <a:pt x="321468" y="633460"/>
                  <a:pt x="332356" y="622572"/>
                  <a:pt x="345788" y="622572"/>
                </a:cubicBezTo>
                <a:close/>
                <a:moveTo>
                  <a:pt x="238632" y="622572"/>
                </a:moveTo>
                <a:cubicBezTo>
                  <a:pt x="252064" y="622572"/>
                  <a:pt x="262952" y="633460"/>
                  <a:pt x="262952" y="646892"/>
                </a:cubicBezTo>
                <a:cubicBezTo>
                  <a:pt x="262952" y="660324"/>
                  <a:pt x="252064" y="671212"/>
                  <a:pt x="238632" y="671212"/>
                </a:cubicBezTo>
                <a:cubicBezTo>
                  <a:pt x="225200" y="671212"/>
                  <a:pt x="214312" y="660324"/>
                  <a:pt x="214312" y="646892"/>
                </a:cubicBezTo>
                <a:cubicBezTo>
                  <a:pt x="214312" y="633460"/>
                  <a:pt x="225200" y="622572"/>
                  <a:pt x="238632" y="622572"/>
                </a:cubicBezTo>
                <a:close/>
                <a:moveTo>
                  <a:pt x="131476" y="622572"/>
                </a:moveTo>
                <a:cubicBezTo>
                  <a:pt x="144908" y="622572"/>
                  <a:pt x="155796" y="633460"/>
                  <a:pt x="155796" y="646892"/>
                </a:cubicBezTo>
                <a:cubicBezTo>
                  <a:pt x="155796" y="660324"/>
                  <a:pt x="144908" y="671212"/>
                  <a:pt x="131476" y="671212"/>
                </a:cubicBezTo>
                <a:cubicBezTo>
                  <a:pt x="118044" y="671212"/>
                  <a:pt x="107156" y="660324"/>
                  <a:pt x="107156" y="646892"/>
                </a:cubicBezTo>
                <a:cubicBezTo>
                  <a:pt x="107156" y="633460"/>
                  <a:pt x="118044" y="622572"/>
                  <a:pt x="131476" y="622572"/>
                </a:cubicBezTo>
                <a:close/>
                <a:moveTo>
                  <a:pt x="24320" y="622572"/>
                </a:moveTo>
                <a:cubicBezTo>
                  <a:pt x="37752" y="622572"/>
                  <a:pt x="48640" y="633460"/>
                  <a:pt x="48640" y="646892"/>
                </a:cubicBezTo>
                <a:cubicBezTo>
                  <a:pt x="48640" y="660324"/>
                  <a:pt x="37752" y="671212"/>
                  <a:pt x="24320" y="671212"/>
                </a:cubicBezTo>
                <a:cubicBezTo>
                  <a:pt x="10888" y="671212"/>
                  <a:pt x="0" y="660324"/>
                  <a:pt x="0" y="646892"/>
                </a:cubicBezTo>
                <a:cubicBezTo>
                  <a:pt x="0" y="633460"/>
                  <a:pt x="10888" y="622572"/>
                  <a:pt x="24320" y="622572"/>
                </a:cubicBezTo>
                <a:close/>
                <a:moveTo>
                  <a:pt x="24320" y="466929"/>
                </a:moveTo>
                <a:cubicBezTo>
                  <a:pt x="37752" y="466929"/>
                  <a:pt x="48640" y="477817"/>
                  <a:pt x="48640" y="491249"/>
                </a:cubicBezTo>
                <a:cubicBezTo>
                  <a:pt x="48640" y="504681"/>
                  <a:pt x="37752" y="515569"/>
                  <a:pt x="24320" y="515569"/>
                </a:cubicBezTo>
                <a:cubicBezTo>
                  <a:pt x="10888" y="515569"/>
                  <a:pt x="0" y="504681"/>
                  <a:pt x="0" y="491249"/>
                </a:cubicBezTo>
                <a:cubicBezTo>
                  <a:pt x="0" y="477817"/>
                  <a:pt x="10888" y="466929"/>
                  <a:pt x="24320" y="466929"/>
                </a:cubicBezTo>
                <a:close/>
                <a:moveTo>
                  <a:pt x="131476" y="466929"/>
                </a:moveTo>
                <a:cubicBezTo>
                  <a:pt x="144908" y="466929"/>
                  <a:pt x="155796" y="477817"/>
                  <a:pt x="155796" y="491249"/>
                </a:cubicBezTo>
                <a:cubicBezTo>
                  <a:pt x="155796" y="504681"/>
                  <a:pt x="144908" y="515569"/>
                  <a:pt x="131476" y="515569"/>
                </a:cubicBezTo>
                <a:cubicBezTo>
                  <a:pt x="118044" y="515569"/>
                  <a:pt x="107156" y="504681"/>
                  <a:pt x="107156" y="491249"/>
                </a:cubicBezTo>
                <a:cubicBezTo>
                  <a:pt x="107156" y="477817"/>
                  <a:pt x="118044" y="466929"/>
                  <a:pt x="131476" y="466929"/>
                </a:cubicBezTo>
                <a:close/>
                <a:moveTo>
                  <a:pt x="238632" y="466929"/>
                </a:moveTo>
                <a:cubicBezTo>
                  <a:pt x="252064" y="466929"/>
                  <a:pt x="262952" y="477817"/>
                  <a:pt x="262952" y="491249"/>
                </a:cubicBezTo>
                <a:cubicBezTo>
                  <a:pt x="262952" y="504681"/>
                  <a:pt x="252064" y="515569"/>
                  <a:pt x="238632" y="515569"/>
                </a:cubicBezTo>
                <a:cubicBezTo>
                  <a:pt x="225200" y="515569"/>
                  <a:pt x="214312" y="504681"/>
                  <a:pt x="214312" y="491249"/>
                </a:cubicBezTo>
                <a:cubicBezTo>
                  <a:pt x="214312" y="477817"/>
                  <a:pt x="225200" y="466929"/>
                  <a:pt x="238632" y="466929"/>
                </a:cubicBezTo>
                <a:close/>
                <a:moveTo>
                  <a:pt x="345788" y="466929"/>
                </a:moveTo>
                <a:cubicBezTo>
                  <a:pt x="359220" y="466929"/>
                  <a:pt x="370108" y="477817"/>
                  <a:pt x="370108" y="491249"/>
                </a:cubicBezTo>
                <a:cubicBezTo>
                  <a:pt x="370108" y="504681"/>
                  <a:pt x="359220" y="515569"/>
                  <a:pt x="345788" y="515569"/>
                </a:cubicBezTo>
                <a:cubicBezTo>
                  <a:pt x="332356" y="515569"/>
                  <a:pt x="321468" y="504681"/>
                  <a:pt x="321468" y="491249"/>
                </a:cubicBezTo>
                <a:cubicBezTo>
                  <a:pt x="321468" y="477817"/>
                  <a:pt x="332356" y="466929"/>
                  <a:pt x="345788" y="466929"/>
                </a:cubicBezTo>
                <a:close/>
                <a:moveTo>
                  <a:pt x="452944" y="466929"/>
                </a:moveTo>
                <a:cubicBezTo>
                  <a:pt x="466376" y="466929"/>
                  <a:pt x="477264" y="477817"/>
                  <a:pt x="477264" y="491249"/>
                </a:cubicBezTo>
                <a:cubicBezTo>
                  <a:pt x="477264" y="504681"/>
                  <a:pt x="466376" y="515569"/>
                  <a:pt x="452944" y="515569"/>
                </a:cubicBezTo>
                <a:cubicBezTo>
                  <a:pt x="439512" y="515569"/>
                  <a:pt x="428624" y="504681"/>
                  <a:pt x="428624" y="491249"/>
                </a:cubicBezTo>
                <a:cubicBezTo>
                  <a:pt x="428624" y="477817"/>
                  <a:pt x="439512" y="466929"/>
                  <a:pt x="452944" y="466929"/>
                </a:cubicBezTo>
                <a:close/>
                <a:moveTo>
                  <a:pt x="24320" y="311287"/>
                </a:moveTo>
                <a:cubicBezTo>
                  <a:pt x="37752" y="311287"/>
                  <a:pt x="48640" y="322175"/>
                  <a:pt x="48640" y="335607"/>
                </a:cubicBezTo>
                <a:cubicBezTo>
                  <a:pt x="48640" y="349038"/>
                  <a:pt x="37752" y="359926"/>
                  <a:pt x="24320" y="359926"/>
                </a:cubicBezTo>
                <a:cubicBezTo>
                  <a:pt x="10888" y="359926"/>
                  <a:pt x="0" y="349038"/>
                  <a:pt x="0" y="335607"/>
                </a:cubicBezTo>
                <a:cubicBezTo>
                  <a:pt x="0" y="322175"/>
                  <a:pt x="10888" y="311287"/>
                  <a:pt x="24320" y="311287"/>
                </a:cubicBezTo>
                <a:close/>
                <a:moveTo>
                  <a:pt x="131476" y="311286"/>
                </a:moveTo>
                <a:cubicBezTo>
                  <a:pt x="144908" y="311286"/>
                  <a:pt x="155796" y="322174"/>
                  <a:pt x="155796" y="335606"/>
                </a:cubicBezTo>
                <a:cubicBezTo>
                  <a:pt x="155796" y="349038"/>
                  <a:pt x="144908" y="359926"/>
                  <a:pt x="131476" y="359926"/>
                </a:cubicBezTo>
                <a:cubicBezTo>
                  <a:pt x="118044" y="359926"/>
                  <a:pt x="107156" y="349038"/>
                  <a:pt x="107156" y="335606"/>
                </a:cubicBezTo>
                <a:cubicBezTo>
                  <a:pt x="107156" y="322174"/>
                  <a:pt x="118044" y="311286"/>
                  <a:pt x="131476" y="311286"/>
                </a:cubicBezTo>
                <a:close/>
                <a:moveTo>
                  <a:pt x="238632" y="311286"/>
                </a:moveTo>
                <a:cubicBezTo>
                  <a:pt x="252064" y="311286"/>
                  <a:pt x="262952" y="322174"/>
                  <a:pt x="262952" y="335606"/>
                </a:cubicBezTo>
                <a:cubicBezTo>
                  <a:pt x="262952" y="349038"/>
                  <a:pt x="252064" y="359926"/>
                  <a:pt x="238632" y="359926"/>
                </a:cubicBezTo>
                <a:cubicBezTo>
                  <a:pt x="225200" y="359926"/>
                  <a:pt x="214312" y="349038"/>
                  <a:pt x="214312" y="335606"/>
                </a:cubicBezTo>
                <a:cubicBezTo>
                  <a:pt x="214312" y="322174"/>
                  <a:pt x="225200" y="311286"/>
                  <a:pt x="238632" y="311286"/>
                </a:cubicBezTo>
                <a:close/>
                <a:moveTo>
                  <a:pt x="345788" y="311286"/>
                </a:moveTo>
                <a:cubicBezTo>
                  <a:pt x="359220" y="311286"/>
                  <a:pt x="370108" y="322174"/>
                  <a:pt x="370108" y="335606"/>
                </a:cubicBezTo>
                <a:cubicBezTo>
                  <a:pt x="370108" y="349038"/>
                  <a:pt x="359220" y="359926"/>
                  <a:pt x="345788" y="359926"/>
                </a:cubicBezTo>
                <a:cubicBezTo>
                  <a:pt x="332356" y="359926"/>
                  <a:pt x="321468" y="349038"/>
                  <a:pt x="321468" y="335606"/>
                </a:cubicBezTo>
                <a:cubicBezTo>
                  <a:pt x="321468" y="322174"/>
                  <a:pt x="332356" y="311286"/>
                  <a:pt x="345788" y="311286"/>
                </a:cubicBezTo>
                <a:close/>
                <a:moveTo>
                  <a:pt x="452944" y="311286"/>
                </a:moveTo>
                <a:cubicBezTo>
                  <a:pt x="466376" y="311286"/>
                  <a:pt x="477264" y="322174"/>
                  <a:pt x="477264" y="335606"/>
                </a:cubicBezTo>
                <a:cubicBezTo>
                  <a:pt x="477264" y="349038"/>
                  <a:pt x="466376" y="359926"/>
                  <a:pt x="452944" y="359926"/>
                </a:cubicBezTo>
                <a:cubicBezTo>
                  <a:pt x="439512" y="359926"/>
                  <a:pt x="428624" y="349038"/>
                  <a:pt x="428624" y="335606"/>
                </a:cubicBezTo>
                <a:cubicBezTo>
                  <a:pt x="428624" y="322174"/>
                  <a:pt x="439512" y="311286"/>
                  <a:pt x="452944" y="311286"/>
                </a:cubicBezTo>
                <a:close/>
                <a:moveTo>
                  <a:pt x="24320" y="155643"/>
                </a:moveTo>
                <a:cubicBezTo>
                  <a:pt x="37752" y="155643"/>
                  <a:pt x="48640" y="166531"/>
                  <a:pt x="48640" y="179963"/>
                </a:cubicBezTo>
                <a:cubicBezTo>
                  <a:pt x="48640" y="193395"/>
                  <a:pt x="37752" y="204283"/>
                  <a:pt x="24320" y="204283"/>
                </a:cubicBezTo>
                <a:cubicBezTo>
                  <a:pt x="10888" y="204283"/>
                  <a:pt x="0" y="193395"/>
                  <a:pt x="0" y="179963"/>
                </a:cubicBezTo>
                <a:cubicBezTo>
                  <a:pt x="0" y="166531"/>
                  <a:pt x="10888" y="155643"/>
                  <a:pt x="24320" y="155643"/>
                </a:cubicBezTo>
                <a:close/>
                <a:moveTo>
                  <a:pt x="131476" y="155643"/>
                </a:moveTo>
                <a:cubicBezTo>
                  <a:pt x="144908" y="155643"/>
                  <a:pt x="155796" y="166531"/>
                  <a:pt x="155796" y="179963"/>
                </a:cubicBezTo>
                <a:cubicBezTo>
                  <a:pt x="155796" y="193395"/>
                  <a:pt x="144908" y="204283"/>
                  <a:pt x="131476" y="204283"/>
                </a:cubicBezTo>
                <a:cubicBezTo>
                  <a:pt x="118044" y="204283"/>
                  <a:pt x="107156" y="193395"/>
                  <a:pt x="107156" y="179963"/>
                </a:cubicBezTo>
                <a:cubicBezTo>
                  <a:pt x="107156" y="166531"/>
                  <a:pt x="118044" y="155643"/>
                  <a:pt x="131476" y="155643"/>
                </a:cubicBezTo>
                <a:close/>
                <a:moveTo>
                  <a:pt x="238632" y="155643"/>
                </a:moveTo>
                <a:cubicBezTo>
                  <a:pt x="252064" y="155643"/>
                  <a:pt x="262952" y="166531"/>
                  <a:pt x="262952" y="179963"/>
                </a:cubicBezTo>
                <a:cubicBezTo>
                  <a:pt x="262952" y="193395"/>
                  <a:pt x="252064" y="204283"/>
                  <a:pt x="238632" y="204283"/>
                </a:cubicBezTo>
                <a:cubicBezTo>
                  <a:pt x="225200" y="204283"/>
                  <a:pt x="214312" y="193395"/>
                  <a:pt x="214312" y="179963"/>
                </a:cubicBezTo>
                <a:cubicBezTo>
                  <a:pt x="214312" y="166531"/>
                  <a:pt x="225200" y="155643"/>
                  <a:pt x="238632" y="155643"/>
                </a:cubicBezTo>
                <a:close/>
                <a:moveTo>
                  <a:pt x="345788" y="155643"/>
                </a:moveTo>
                <a:cubicBezTo>
                  <a:pt x="359220" y="155643"/>
                  <a:pt x="370108" y="166531"/>
                  <a:pt x="370108" y="179963"/>
                </a:cubicBezTo>
                <a:cubicBezTo>
                  <a:pt x="370108" y="193395"/>
                  <a:pt x="359220" y="204283"/>
                  <a:pt x="345788" y="204283"/>
                </a:cubicBezTo>
                <a:cubicBezTo>
                  <a:pt x="332356" y="204283"/>
                  <a:pt x="321468" y="193395"/>
                  <a:pt x="321468" y="179963"/>
                </a:cubicBezTo>
                <a:cubicBezTo>
                  <a:pt x="321468" y="166531"/>
                  <a:pt x="332356" y="155643"/>
                  <a:pt x="345788" y="155643"/>
                </a:cubicBezTo>
                <a:close/>
                <a:moveTo>
                  <a:pt x="452944" y="155643"/>
                </a:moveTo>
                <a:cubicBezTo>
                  <a:pt x="466376" y="155643"/>
                  <a:pt x="477264" y="166531"/>
                  <a:pt x="477264" y="179963"/>
                </a:cubicBezTo>
                <a:cubicBezTo>
                  <a:pt x="477264" y="193395"/>
                  <a:pt x="466376" y="204283"/>
                  <a:pt x="452944" y="204283"/>
                </a:cubicBezTo>
                <a:cubicBezTo>
                  <a:pt x="439512" y="204283"/>
                  <a:pt x="428624" y="193395"/>
                  <a:pt x="428624" y="179963"/>
                </a:cubicBezTo>
                <a:cubicBezTo>
                  <a:pt x="428624" y="166531"/>
                  <a:pt x="439512" y="155643"/>
                  <a:pt x="452944" y="155643"/>
                </a:cubicBezTo>
                <a:close/>
                <a:moveTo>
                  <a:pt x="452944" y="0"/>
                </a:moveTo>
                <a:cubicBezTo>
                  <a:pt x="466376" y="0"/>
                  <a:pt x="477264" y="10888"/>
                  <a:pt x="477264" y="24320"/>
                </a:cubicBezTo>
                <a:cubicBezTo>
                  <a:pt x="477264" y="37752"/>
                  <a:pt x="466376" y="48640"/>
                  <a:pt x="452944" y="48640"/>
                </a:cubicBezTo>
                <a:cubicBezTo>
                  <a:pt x="439512" y="48640"/>
                  <a:pt x="428624" y="37752"/>
                  <a:pt x="428624" y="24320"/>
                </a:cubicBezTo>
                <a:cubicBezTo>
                  <a:pt x="428624" y="10888"/>
                  <a:pt x="439512" y="0"/>
                  <a:pt x="452944" y="0"/>
                </a:cubicBezTo>
                <a:close/>
                <a:moveTo>
                  <a:pt x="345788" y="0"/>
                </a:moveTo>
                <a:cubicBezTo>
                  <a:pt x="359220" y="0"/>
                  <a:pt x="370108" y="10888"/>
                  <a:pt x="370108" y="24320"/>
                </a:cubicBezTo>
                <a:cubicBezTo>
                  <a:pt x="370108" y="37752"/>
                  <a:pt x="359220" y="48640"/>
                  <a:pt x="345788" y="48640"/>
                </a:cubicBezTo>
                <a:cubicBezTo>
                  <a:pt x="332356" y="48640"/>
                  <a:pt x="321468" y="37752"/>
                  <a:pt x="321468" y="24320"/>
                </a:cubicBezTo>
                <a:cubicBezTo>
                  <a:pt x="321468" y="10888"/>
                  <a:pt x="332356" y="0"/>
                  <a:pt x="345788" y="0"/>
                </a:cubicBezTo>
                <a:close/>
                <a:moveTo>
                  <a:pt x="238632" y="0"/>
                </a:moveTo>
                <a:cubicBezTo>
                  <a:pt x="252064" y="0"/>
                  <a:pt x="262952" y="10888"/>
                  <a:pt x="262952" y="24320"/>
                </a:cubicBezTo>
                <a:cubicBezTo>
                  <a:pt x="262952" y="37752"/>
                  <a:pt x="252064" y="48640"/>
                  <a:pt x="238632" y="48640"/>
                </a:cubicBezTo>
                <a:cubicBezTo>
                  <a:pt x="225200" y="48640"/>
                  <a:pt x="214312" y="37752"/>
                  <a:pt x="214312" y="24320"/>
                </a:cubicBezTo>
                <a:cubicBezTo>
                  <a:pt x="214312" y="10888"/>
                  <a:pt x="225200" y="0"/>
                  <a:pt x="238632" y="0"/>
                </a:cubicBezTo>
                <a:close/>
                <a:moveTo>
                  <a:pt x="131476" y="0"/>
                </a:moveTo>
                <a:cubicBezTo>
                  <a:pt x="144908" y="0"/>
                  <a:pt x="155796" y="10888"/>
                  <a:pt x="155796" y="24320"/>
                </a:cubicBezTo>
                <a:cubicBezTo>
                  <a:pt x="155796" y="37752"/>
                  <a:pt x="144908" y="48640"/>
                  <a:pt x="131476" y="48640"/>
                </a:cubicBezTo>
                <a:cubicBezTo>
                  <a:pt x="118044" y="48640"/>
                  <a:pt x="107156" y="37752"/>
                  <a:pt x="107156" y="24320"/>
                </a:cubicBezTo>
                <a:cubicBezTo>
                  <a:pt x="107156" y="10888"/>
                  <a:pt x="118044" y="0"/>
                  <a:pt x="131476" y="0"/>
                </a:cubicBezTo>
                <a:close/>
                <a:moveTo>
                  <a:pt x="24320" y="0"/>
                </a:moveTo>
                <a:cubicBezTo>
                  <a:pt x="37752" y="0"/>
                  <a:pt x="48640" y="10888"/>
                  <a:pt x="48640" y="24320"/>
                </a:cubicBezTo>
                <a:cubicBezTo>
                  <a:pt x="48640" y="37752"/>
                  <a:pt x="37752" y="48640"/>
                  <a:pt x="24320" y="48640"/>
                </a:cubicBezTo>
                <a:cubicBezTo>
                  <a:pt x="10888" y="48640"/>
                  <a:pt x="0" y="37752"/>
                  <a:pt x="0" y="24320"/>
                </a:cubicBezTo>
                <a:cubicBezTo>
                  <a:pt x="0" y="10888"/>
                  <a:pt x="10888" y="0"/>
                  <a:pt x="24320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/>
              </a:gs>
              <a:gs pos="100000">
                <a:schemeClr val="accent1"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  <a:latin typeface="思源黑体 CN Regular" panose="020B0500000000000000" pitchFamily="34" charset="-122"/>
              <a:ea typeface="思源黑体 CN Regular" panose="020B0500000000000000" pitchFamily="34" charset="-122"/>
            </a:endParaRPr>
          </a:p>
        </p:txBody>
      </p:sp>
      <p:sp>
        <p:nvSpPr>
          <p:cNvPr id="35" name="椭圆 34"/>
          <p:cNvSpPr/>
          <p:nvPr/>
        </p:nvSpPr>
        <p:spPr>
          <a:xfrm>
            <a:off x="10656841" y="5322183"/>
            <a:ext cx="103687" cy="103687"/>
          </a:xfrm>
          <a:prstGeom prst="ellipse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600">
              <a:solidFill>
                <a:schemeClr val="tx1">
                  <a:lumMod val="85000"/>
                  <a:lumOff val="15000"/>
                </a:schemeClr>
              </a:solidFill>
              <a:latin typeface="思源黑体 CN Regular" panose="020B0500000000000000" pitchFamily="34" charset="-122"/>
              <a:ea typeface="思源黑体 CN Regular" panose="020B0500000000000000" pitchFamily="34" charset="-122"/>
            </a:endParaRPr>
          </a:p>
        </p:txBody>
      </p:sp>
      <p:sp>
        <p:nvSpPr>
          <p:cNvPr id="36" name="椭圆 35"/>
          <p:cNvSpPr/>
          <p:nvPr/>
        </p:nvSpPr>
        <p:spPr>
          <a:xfrm>
            <a:off x="10616020" y="1416026"/>
            <a:ext cx="116387" cy="116387"/>
          </a:xfrm>
          <a:prstGeom prst="ellipse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latin typeface="思源黑体 CN Regular" panose="020B0500000000000000" pitchFamily="34" charset="-122"/>
              <a:ea typeface="思源黑体 CN Regular" panose="020B0500000000000000" pitchFamily="34" charset="-122"/>
            </a:endParaRPr>
          </a:p>
        </p:txBody>
      </p:sp>
      <p:grpSp>
        <p:nvGrpSpPr>
          <p:cNvPr id="38" name="组合 37"/>
          <p:cNvGrpSpPr/>
          <p:nvPr/>
        </p:nvGrpSpPr>
        <p:grpSpPr>
          <a:xfrm>
            <a:off x="1158641" y="1216591"/>
            <a:ext cx="624909" cy="624909"/>
            <a:chOff x="7971283" y="1610291"/>
            <a:chExt cx="624909" cy="624909"/>
          </a:xfrm>
        </p:grpSpPr>
        <p:sp>
          <p:nvSpPr>
            <p:cNvPr id="34" name="椭圆 33"/>
            <p:cNvSpPr/>
            <p:nvPr/>
          </p:nvSpPr>
          <p:spPr>
            <a:xfrm>
              <a:off x="7971283" y="1610291"/>
              <a:ext cx="624909" cy="624909"/>
            </a:xfrm>
            <a:prstGeom prst="ellipse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latin typeface="思源黑体 CN Regular" panose="020B0500000000000000" pitchFamily="34" charset="-122"/>
                <a:ea typeface="思源黑体 CN Regular" panose="020B0500000000000000" pitchFamily="34" charset="-122"/>
              </a:endParaRPr>
            </a:p>
          </p:txBody>
        </p:sp>
        <p:sp>
          <p:nvSpPr>
            <p:cNvPr id="37" name="Freeform 101"/>
            <p:cNvSpPr>
              <a:spLocks noChangeArrowheads="1"/>
            </p:cNvSpPr>
            <p:nvPr/>
          </p:nvSpPr>
          <p:spPr bwMode="auto">
            <a:xfrm>
              <a:off x="8133820" y="1782972"/>
              <a:ext cx="299835" cy="279547"/>
            </a:xfrm>
            <a:custGeom>
              <a:avLst/>
              <a:gdLst>
                <a:gd name="T0" fmla="*/ 2147483646 w 587"/>
                <a:gd name="T1" fmla="*/ 2147483646 h 545"/>
                <a:gd name="T2" fmla="*/ 2147483646 w 587"/>
                <a:gd name="T3" fmla="*/ 2147483646 h 545"/>
                <a:gd name="T4" fmla="*/ 2147483646 w 587"/>
                <a:gd name="T5" fmla="*/ 2147483646 h 545"/>
                <a:gd name="T6" fmla="*/ 2147483646 w 587"/>
                <a:gd name="T7" fmla="*/ 2147483646 h 545"/>
                <a:gd name="T8" fmla="*/ 2147483646 w 587"/>
                <a:gd name="T9" fmla="*/ 2147483646 h 545"/>
                <a:gd name="T10" fmla="*/ 2147483646 w 587"/>
                <a:gd name="T11" fmla="*/ 2147483646 h 545"/>
                <a:gd name="T12" fmla="*/ 2147483646 w 587"/>
                <a:gd name="T13" fmla="*/ 2147483646 h 545"/>
                <a:gd name="T14" fmla="*/ 2147483646 w 587"/>
                <a:gd name="T15" fmla="*/ 2147483646 h 545"/>
                <a:gd name="T16" fmla="*/ 0 w 587"/>
                <a:gd name="T17" fmla="*/ 2147483646 h 545"/>
                <a:gd name="T18" fmla="*/ 2147483646 w 587"/>
                <a:gd name="T19" fmla="*/ 2147483646 h 545"/>
                <a:gd name="T20" fmla="*/ 2147483646 w 587"/>
                <a:gd name="T21" fmla="*/ 2147483646 h 545"/>
                <a:gd name="T22" fmla="*/ 2147483646 w 587"/>
                <a:gd name="T23" fmla="*/ 0 h 545"/>
                <a:gd name="T24" fmla="*/ 2147483646 w 587"/>
                <a:gd name="T25" fmla="*/ 2147483646 h 545"/>
                <a:gd name="T26" fmla="*/ 2147483646 w 587"/>
                <a:gd name="T27" fmla="*/ 2147483646 h 545"/>
                <a:gd name="T28" fmla="*/ 2147483646 w 587"/>
                <a:gd name="T29" fmla="*/ 2147483646 h 545"/>
                <a:gd name="T30" fmla="*/ 2147483646 w 587"/>
                <a:gd name="T31" fmla="*/ 2147483646 h 545"/>
                <a:gd name="T32" fmla="*/ 2147483646 w 587"/>
                <a:gd name="T33" fmla="*/ 2147483646 h 545"/>
                <a:gd name="T34" fmla="*/ 2147483646 w 587"/>
                <a:gd name="T35" fmla="*/ 2147483646 h 545"/>
                <a:gd name="T36" fmla="*/ 2147483646 w 587"/>
                <a:gd name="T37" fmla="*/ 2147483646 h 545"/>
                <a:gd name="T38" fmla="*/ 2147483646 w 587"/>
                <a:gd name="T39" fmla="*/ 2147483646 h 545"/>
                <a:gd name="T40" fmla="*/ 2147483646 w 587"/>
                <a:gd name="T41" fmla="*/ 2147483646 h 545"/>
                <a:gd name="T42" fmla="*/ 2147483646 w 587"/>
                <a:gd name="T43" fmla="*/ 2147483646 h 545"/>
                <a:gd name="T44" fmla="*/ 2147483646 w 587"/>
                <a:gd name="T45" fmla="*/ 2147483646 h 545"/>
                <a:gd name="T46" fmla="*/ 2147483646 w 587"/>
                <a:gd name="T47" fmla="*/ 2147483646 h 545"/>
                <a:gd name="T48" fmla="*/ 2147483646 w 587"/>
                <a:gd name="T49" fmla="*/ 2147483646 h 545"/>
                <a:gd name="T50" fmla="*/ 2147483646 w 587"/>
                <a:gd name="T51" fmla="*/ 2147483646 h 545"/>
                <a:gd name="T52" fmla="*/ 2147483646 w 587"/>
                <a:gd name="T53" fmla="*/ 2147483646 h 545"/>
                <a:gd name="T54" fmla="*/ 2147483646 w 587"/>
                <a:gd name="T55" fmla="*/ 2147483646 h 545"/>
                <a:gd name="T56" fmla="*/ 2147483646 w 587"/>
                <a:gd name="T57" fmla="*/ 2147483646 h 545"/>
                <a:gd name="T58" fmla="*/ 2147483646 w 587"/>
                <a:gd name="T59" fmla="*/ 2147483646 h 545"/>
                <a:gd name="T60" fmla="*/ 2147483646 w 587"/>
                <a:gd name="T61" fmla="*/ 2147483646 h 545"/>
                <a:gd name="T62" fmla="*/ 2147483646 w 587"/>
                <a:gd name="T63" fmla="*/ 2147483646 h 54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587" h="545">
                  <a:moveTo>
                    <a:pt x="509" y="155"/>
                  </a:moveTo>
                  <a:lnTo>
                    <a:pt x="509" y="155"/>
                  </a:lnTo>
                  <a:cubicBezTo>
                    <a:pt x="417" y="84"/>
                    <a:pt x="417" y="84"/>
                    <a:pt x="417" y="84"/>
                  </a:cubicBezTo>
                  <a:cubicBezTo>
                    <a:pt x="417" y="282"/>
                    <a:pt x="417" y="282"/>
                    <a:pt x="417" y="282"/>
                  </a:cubicBezTo>
                  <a:cubicBezTo>
                    <a:pt x="396" y="289"/>
                    <a:pt x="374" y="297"/>
                    <a:pt x="360" y="318"/>
                  </a:cubicBezTo>
                  <a:cubicBezTo>
                    <a:pt x="360" y="77"/>
                    <a:pt x="360" y="77"/>
                    <a:pt x="360" y="77"/>
                  </a:cubicBezTo>
                  <a:cubicBezTo>
                    <a:pt x="205" y="155"/>
                    <a:pt x="205" y="155"/>
                    <a:pt x="205" y="155"/>
                  </a:cubicBezTo>
                  <a:cubicBezTo>
                    <a:pt x="205" y="473"/>
                    <a:pt x="205" y="473"/>
                    <a:pt x="205" y="473"/>
                  </a:cubicBezTo>
                  <a:cubicBezTo>
                    <a:pt x="311" y="417"/>
                    <a:pt x="311" y="417"/>
                    <a:pt x="311" y="417"/>
                  </a:cubicBezTo>
                  <a:lnTo>
                    <a:pt x="311" y="424"/>
                  </a:lnTo>
                  <a:cubicBezTo>
                    <a:pt x="311" y="438"/>
                    <a:pt x="311" y="459"/>
                    <a:pt x="318" y="473"/>
                  </a:cubicBezTo>
                  <a:cubicBezTo>
                    <a:pt x="191" y="544"/>
                    <a:pt x="191" y="544"/>
                    <a:pt x="191" y="544"/>
                  </a:cubicBezTo>
                  <a:cubicBezTo>
                    <a:pt x="191" y="544"/>
                    <a:pt x="184" y="544"/>
                    <a:pt x="176" y="544"/>
                  </a:cubicBezTo>
                  <a:cubicBezTo>
                    <a:pt x="169" y="544"/>
                    <a:pt x="169" y="544"/>
                    <a:pt x="162" y="544"/>
                  </a:cubicBezTo>
                  <a:cubicBezTo>
                    <a:pt x="14" y="431"/>
                    <a:pt x="14" y="431"/>
                    <a:pt x="14" y="431"/>
                  </a:cubicBezTo>
                  <a:cubicBezTo>
                    <a:pt x="7" y="424"/>
                    <a:pt x="0" y="417"/>
                    <a:pt x="0" y="402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4"/>
                    <a:pt x="14" y="0"/>
                    <a:pt x="28" y="0"/>
                  </a:cubicBezTo>
                  <a:cubicBezTo>
                    <a:pt x="35" y="0"/>
                    <a:pt x="42" y="0"/>
                    <a:pt x="42" y="7"/>
                  </a:cubicBezTo>
                  <a:cubicBezTo>
                    <a:pt x="184" y="106"/>
                    <a:pt x="184" y="106"/>
                    <a:pt x="184" y="106"/>
                  </a:cubicBezTo>
                  <a:cubicBezTo>
                    <a:pt x="374" y="0"/>
                    <a:pt x="374" y="0"/>
                    <a:pt x="374" y="0"/>
                  </a:cubicBezTo>
                  <a:cubicBezTo>
                    <a:pt x="374" y="0"/>
                    <a:pt x="382" y="0"/>
                    <a:pt x="389" y="0"/>
                  </a:cubicBezTo>
                  <a:cubicBezTo>
                    <a:pt x="396" y="0"/>
                    <a:pt x="396" y="0"/>
                    <a:pt x="403" y="7"/>
                  </a:cubicBezTo>
                  <a:cubicBezTo>
                    <a:pt x="551" y="120"/>
                    <a:pt x="551" y="120"/>
                    <a:pt x="551" y="120"/>
                  </a:cubicBezTo>
                  <a:cubicBezTo>
                    <a:pt x="558" y="127"/>
                    <a:pt x="565" y="134"/>
                    <a:pt x="565" y="141"/>
                  </a:cubicBezTo>
                  <a:cubicBezTo>
                    <a:pt x="565" y="318"/>
                    <a:pt x="565" y="318"/>
                    <a:pt x="565" y="318"/>
                  </a:cubicBezTo>
                  <a:cubicBezTo>
                    <a:pt x="551" y="297"/>
                    <a:pt x="530" y="289"/>
                    <a:pt x="509" y="282"/>
                  </a:cubicBezTo>
                  <a:lnTo>
                    <a:pt x="509" y="155"/>
                  </a:lnTo>
                  <a:close/>
                  <a:moveTo>
                    <a:pt x="148" y="155"/>
                  </a:moveTo>
                  <a:lnTo>
                    <a:pt x="148" y="155"/>
                  </a:lnTo>
                  <a:cubicBezTo>
                    <a:pt x="56" y="84"/>
                    <a:pt x="56" y="84"/>
                    <a:pt x="56" y="84"/>
                  </a:cubicBezTo>
                  <a:cubicBezTo>
                    <a:pt x="56" y="388"/>
                    <a:pt x="56" y="388"/>
                    <a:pt x="56" y="388"/>
                  </a:cubicBezTo>
                  <a:cubicBezTo>
                    <a:pt x="148" y="459"/>
                    <a:pt x="148" y="459"/>
                    <a:pt x="148" y="459"/>
                  </a:cubicBezTo>
                  <a:lnTo>
                    <a:pt x="148" y="155"/>
                  </a:lnTo>
                  <a:close/>
                  <a:moveTo>
                    <a:pt x="459" y="304"/>
                  </a:moveTo>
                  <a:lnTo>
                    <a:pt x="459" y="304"/>
                  </a:lnTo>
                  <a:cubicBezTo>
                    <a:pt x="530" y="304"/>
                    <a:pt x="586" y="353"/>
                    <a:pt x="586" y="424"/>
                  </a:cubicBezTo>
                  <a:cubicBezTo>
                    <a:pt x="586" y="495"/>
                    <a:pt x="530" y="544"/>
                    <a:pt x="459" y="544"/>
                  </a:cubicBezTo>
                  <a:cubicBezTo>
                    <a:pt x="396" y="544"/>
                    <a:pt x="339" y="495"/>
                    <a:pt x="339" y="424"/>
                  </a:cubicBezTo>
                  <a:cubicBezTo>
                    <a:pt x="339" y="353"/>
                    <a:pt x="396" y="304"/>
                    <a:pt x="459" y="304"/>
                  </a:cubicBezTo>
                  <a:close/>
                  <a:moveTo>
                    <a:pt x="403" y="452"/>
                  </a:moveTo>
                  <a:lnTo>
                    <a:pt x="403" y="452"/>
                  </a:lnTo>
                  <a:cubicBezTo>
                    <a:pt x="431" y="452"/>
                    <a:pt x="431" y="452"/>
                    <a:pt x="431" y="452"/>
                  </a:cubicBezTo>
                  <a:cubicBezTo>
                    <a:pt x="431" y="480"/>
                    <a:pt x="431" y="480"/>
                    <a:pt x="431" y="480"/>
                  </a:cubicBezTo>
                  <a:cubicBezTo>
                    <a:pt x="431" y="495"/>
                    <a:pt x="445" y="509"/>
                    <a:pt x="459" y="509"/>
                  </a:cubicBezTo>
                  <a:cubicBezTo>
                    <a:pt x="480" y="509"/>
                    <a:pt x="487" y="495"/>
                    <a:pt x="487" y="480"/>
                  </a:cubicBezTo>
                  <a:cubicBezTo>
                    <a:pt x="487" y="452"/>
                    <a:pt x="487" y="452"/>
                    <a:pt x="487" y="452"/>
                  </a:cubicBezTo>
                  <a:cubicBezTo>
                    <a:pt x="516" y="452"/>
                    <a:pt x="516" y="452"/>
                    <a:pt x="516" y="452"/>
                  </a:cubicBezTo>
                  <a:cubicBezTo>
                    <a:pt x="537" y="452"/>
                    <a:pt x="544" y="438"/>
                    <a:pt x="544" y="424"/>
                  </a:cubicBezTo>
                  <a:cubicBezTo>
                    <a:pt x="544" y="410"/>
                    <a:pt x="537" y="395"/>
                    <a:pt x="516" y="395"/>
                  </a:cubicBezTo>
                  <a:cubicBezTo>
                    <a:pt x="487" y="395"/>
                    <a:pt x="487" y="395"/>
                    <a:pt x="487" y="395"/>
                  </a:cubicBezTo>
                  <a:cubicBezTo>
                    <a:pt x="487" y="367"/>
                    <a:pt x="487" y="367"/>
                    <a:pt x="487" y="367"/>
                  </a:cubicBezTo>
                  <a:cubicBezTo>
                    <a:pt x="487" y="353"/>
                    <a:pt x="480" y="339"/>
                    <a:pt x="459" y="339"/>
                  </a:cubicBezTo>
                  <a:cubicBezTo>
                    <a:pt x="445" y="339"/>
                    <a:pt x="431" y="353"/>
                    <a:pt x="431" y="367"/>
                  </a:cubicBezTo>
                  <a:cubicBezTo>
                    <a:pt x="431" y="395"/>
                    <a:pt x="431" y="395"/>
                    <a:pt x="431" y="395"/>
                  </a:cubicBezTo>
                  <a:cubicBezTo>
                    <a:pt x="403" y="395"/>
                    <a:pt x="403" y="395"/>
                    <a:pt x="403" y="395"/>
                  </a:cubicBezTo>
                  <a:cubicBezTo>
                    <a:pt x="389" y="395"/>
                    <a:pt x="374" y="410"/>
                    <a:pt x="374" y="424"/>
                  </a:cubicBezTo>
                  <a:cubicBezTo>
                    <a:pt x="374" y="438"/>
                    <a:pt x="389" y="452"/>
                    <a:pt x="403" y="45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/>
              <a:endParaRPr lang="zh-CN" altLang="en-US" sz="2400">
                <a:solidFill>
                  <a:schemeClr val="bg1"/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cs typeface="阿里巴巴普惠体 B" panose="00020600040101010101" pitchFamily="18" charset="-122"/>
                <a:sym typeface="+mn-lt"/>
              </a:endParaRP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658004" y="6197601"/>
            <a:ext cx="695453" cy="157636"/>
            <a:chOff x="10406743" y="6197600"/>
            <a:chExt cx="1088571" cy="246743"/>
          </a:xfrm>
          <a:solidFill>
            <a:schemeClr val="accent1"/>
          </a:solidFill>
        </p:grpSpPr>
        <p:sp>
          <p:nvSpPr>
            <p:cNvPr id="40" name="椭圆 39"/>
            <p:cNvSpPr/>
            <p:nvPr/>
          </p:nvSpPr>
          <p:spPr>
            <a:xfrm>
              <a:off x="10406743" y="6197600"/>
              <a:ext cx="246743" cy="246743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latin typeface="思源黑体 CN Regular" panose="020B0500000000000000" pitchFamily="34" charset="-122"/>
                <a:ea typeface="思源黑体 CN Regular" panose="020B0500000000000000" pitchFamily="34" charset="-122"/>
              </a:endParaRPr>
            </a:p>
          </p:txBody>
        </p:sp>
        <p:sp>
          <p:nvSpPr>
            <p:cNvPr id="42" name="椭圆 41"/>
            <p:cNvSpPr/>
            <p:nvPr/>
          </p:nvSpPr>
          <p:spPr>
            <a:xfrm>
              <a:off x="10827657" y="6197600"/>
              <a:ext cx="246743" cy="246743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latin typeface="思源黑体 CN Regular" panose="020B0500000000000000" pitchFamily="34" charset="-122"/>
                <a:ea typeface="思源黑体 CN Regular" panose="020B0500000000000000" pitchFamily="34" charset="-122"/>
              </a:endParaRPr>
            </a:p>
          </p:txBody>
        </p:sp>
        <p:sp>
          <p:nvSpPr>
            <p:cNvPr id="43" name="椭圆 42"/>
            <p:cNvSpPr/>
            <p:nvPr/>
          </p:nvSpPr>
          <p:spPr>
            <a:xfrm>
              <a:off x="11248571" y="6197600"/>
              <a:ext cx="246743" cy="246743"/>
            </a:xfrm>
            <a:prstGeom prst="ellipse">
              <a:avLst/>
            </a:prstGeom>
            <a:solidFill>
              <a:schemeClr val="accent2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latin typeface="思源黑体 CN Regular" panose="020B0500000000000000" pitchFamily="34" charset="-122"/>
                <a:ea typeface="思源黑体 CN Regular" panose="020B0500000000000000" pitchFamily="34" charset="-122"/>
              </a:endParaRPr>
            </a:p>
          </p:txBody>
        </p:sp>
      </p:grpSp>
      <p:sp>
        <p:nvSpPr>
          <p:cNvPr id="44" name="PA-文本框 88"/>
          <p:cNvSpPr txBox="1"/>
          <p:nvPr>
            <p:custDataLst>
              <p:tags r:id="rId2"/>
            </p:custDataLst>
          </p:nvPr>
        </p:nvSpPr>
        <p:spPr>
          <a:xfrm>
            <a:off x="4428691" y="4629419"/>
            <a:ext cx="5043694" cy="52585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hangingPunct="0">
              <a:lnSpc>
                <a:spcPct val="150000"/>
              </a:lnSpc>
            </a:pPr>
            <a:r>
              <a:rPr lang="en-US" altLang="zh-CN" sz="1200">
                <a:solidFill>
                  <a:schemeClr val="tx1">
                    <a:lumMod val="50000"/>
                    <a:lumOff val="50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ea"/>
                <a:sym typeface="+mn-lt"/>
              </a:rPr>
              <a:t>Click here to enter your text, change the color or size of the text. Click here to enter your text, change the color or size of the text. </a:t>
            </a:r>
            <a:endParaRPr lang="en-US" altLang="zh-CN" sz="1200">
              <a:solidFill>
                <a:schemeClr val="tx1">
                  <a:lumMod val="50000"/>
                  <a:lumOff val="50000"/>
                </a:schemeClr>
              </a:solidFill>
              <a:latin typeface="思源黑体 CN Regular" panose="020B0500000000000000" pitchFamily="34" charset="-122"/>
              <a:ea typeface="思源黑体 CN Regular" panose="020B0500000000000000" pitchFamily="34" charset="-122"/>
              <a:cs typeface="+mn-ea"/>
              <a:sym typeface="+mn-lt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4433660" y="4391933"/>
            <a:ext cx="482600" cy="45719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latin typeface="思源黑体 CN Regular" panose="020B0500000000000000" pitchFamily="34" charset="-122"/>
              <a:ea typeface="思源黑体 CN Regular" panose="020B0500000000000000" pitchFamily="34" charset="-122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917923" y="2287451"/>
            <a:ext cx="3133998" cy="313399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0" calcmode="lin" valueType="num">
                                      <p:cBhvr>
                                        <p:cTn id="26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+0.0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by x="100000" y="100000"/>
                                      <p:from x="110000" y="11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35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0" calcmode="lin" valueType="num">
                                      <p:cBhvr>
                                        <p:cTn id="32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+0.0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by x="100000" y="100000"/>
                                      <p:from x="110000" y="11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99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0" calcmode="lin" valueType="num">
                                      <p:cBhvr>
                                        <p:cTn id="38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+0.0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by x="100000" y="100000"/>
                                      <p:from x="110000" y="11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99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0" calcmode="lin" valueType="num">
                                      <p:cBhvr>
                                        <p:cTn id="44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+0.0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by x="100000" y="100000"/>
                                      <p:from x="110000" y="11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99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0" calcmode="lin" valueType="num">
                                      <p:cBhvr>
                                        <p:cTn id="50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+0.0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by x="100000" y="100000"/>
                                      <p:from x="110000" y="11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45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0" calcmode="lin" valueType="num">
                                      <p:cBhvr>
                                        <p:cTn id="56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+0.0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by x="100000" y="100000"/>
                                      <p:from x="110000" y="11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20" grpId="0" animBg="1"/>
      <p:bldP spid="24" grpId="0"/>
      <p:bldP spid="31" grpId="0" animBg="1"/>
      <p:bldP spid="35" grpId="0" animBg="1"/>
      <p:bldP spid="36" grpId="0" animBg="1"/>
      <p:bldP spid="44" grpId="0"/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940231" y="2302381"/>
            <a:ext cx="10179254" cy="984718"/>
            <a:chOff x="940231" y="2353180"/>
            <a:chExt cx="10179254" cy="984718"/>
          </a:xfrm>
        </p:grpSpPr>
        <p:grpSp>
          <p:nvGrpSpPr>
            <p:cNvPr id="9" name="组合 8"/>
            <p:cNvGrpSpPr/>
            <p:nvPr/>
          </p:nvGrpSpPr>
          <p:grpSpPr>
            <a:xfrm>
              <a:off x="940231" y="2353180"/>
              <a:ext cx="10179254" cy="984718"/>
              <a:chOff x="1249361" y="4807378"/>
              <a:chExt cx="10179254" cy="984718"/>
            </a:xfrm>
          </p:grpSpPr>
          <p:sp>
            <p:nvSpPr>
              <p:cNvPr id="20" name="矩形 19"/>
              <p:cNvSpPr/>
              <p:nvPr/>
            </p:nvSpPr>
            <p:spPr>
              <a:xfrm>
                <a:off x="1249361" y="4807378"/>
                <a:ext cx="10179254" cy="92644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Regular" panose="020B0500000000000000" pitchFamily="34" charset="-122"/>
                  <a:ea typeface="思源黑体 CN Regular" panose="020B0500000000000000" pitchFamily="34" charset="-122"/>
                  <a:sym typeface="思源黑体 CN Regular" panose="020B0500000000000000" pitchFamily="34" charset="-122"/>
                </a:endParaRPr>
              </a:p>
            </p:txBody>
          </p:sp>
          <p:sp>
            <p:nvSpPr>
              <p:cNvPr id="21" name="矩形: 圆角 20"/>
              <p:cNvSpPr/>
              <p:nvPr/>
            </p:nvSpPr>
            <p:spPr>
              <a:xfrm>
                <a:off x="8843162" y="5684096"/>
                <a:ext cx="2178695" cy="108000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 sz="2800" spc="20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Regular" panose="020B0500000000000000" pitchFamily="34" charset="-122"/>
                  <a:ea typeface="思源黑体 CN Regular" panose="020B0500000000000000" pitchFamily="34" charset="-122"/>
                  <a:sym typeface="思源黑体 CN Regular" panose="020B0500000000000000" pitchFamily="34" charset="-122"/>
                </a:endParaRPr>
              </a:p>
            </p:txBody>
          </p:sp>
        </p:grpSp>
        <p:sp>
          <p:nvSpPr>
            <p:cNvPr id="11" name="文本框 10"/>
            <p:cNvSpPr txBox="1"/>
            <p:nvPr/>
          </p:nvSpPr>
          <p:spPr>
            <a:xfrm>
              <a:off x="1072516" y="2416608"/>
              <a:ext cx="9476952" cy="7923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just" eaLnBrk="0" hangingPunct="0">
                <a:lnSpc>
                  <a:spcPct val="150000"/>
                </a:lnSpc>
                <a:buClrTx/>
                <a:buSzTx/>
                <a:buFontTx/>
              </a:pPr>
              <a:r>
                <a:rPr lang="zh-CN" altLang="en-US" sz="160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思源黑体 CN Regular" panose="020B0500000000000000" pitchFamily="34" charset="-122"/>
                  <a:ea typeface="思源黑体 CN Regular" panose="020B0500000000000000" pitchFamily="34" charset="-122"/>
                  <a:sym typeface="思源黑体 CN Regular" panose="020B0500000000000000" pitchFamily="34" charset="-122"/>
                </a:rPr>
                <a:t>准确找出自己的长处和短处，以便明确自己学习的特点、发展的方向，发现自己在学习中可以发挥的最佳才能。</a:t>
              </a:r>
              <a:endParaRPr lang="zh-CN" altLang="en-US" sz="16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思源黑体 CN Regular" panose="020B0500000000000000" pitchFamily="34" charset="-122"/>
                <a:ea typeface="思源黑体 CN Regular" panose="020B0500000000000000" pitchFamily="34" charset="-122"/>
                <a:sym typeface="思源黑体 CN Regular" panose="020B0500000000000000" pitchFamily="34" charset="-122"/>
              </a:endParaRPr>
            </a:p>
          </p:txBody>
        </p:sp>
      </p:grpSp>
      <p:sp>
        <p:nvSpPr>
          <p:cNvPr id="22" name="矩形: 圆角 21"/>
          <p:cNvSpPr/>
          <p:nvPr/>
        </p:nvSpPr>
        <p:spPr>
          <a:xfrm>
            <a:off x="1072515" y="1543049"/>
            <a:ext cx="4068713" cy="660763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altLang="zh-CN" sz="2000" spc="200">
                <a:solidFill>
                  <a:schemeClr val="bg1"/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sym typeface="思源黑体 CN Regular" panose="020B0500000000000000" pitchFamily="34" charset="-122"/>
              </a:rPr>
              <a:t>1</a:t>
            </a:r>
            <a:r>
              <a:rPr lang="zh-CN" altLang="en-US" sz="2000" spc="200">
                <a:solidFill>
                  <a:schemeClr val="bg1"/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sym typeface="思源黑体 CN Regular" panose="020B0500000000000000" pitchFamily="34" charset="-122"/>
              </a:rPr>
              <a:t>、全面分析，正确认识自己</a:t>
            </a:r>
            <a:endParaRPr lang="zh-CN" altLang="en-US" sz="2000" spc="200">
              <a:solidFill>
                <a:schemeClr val="bg1"/>
              </a:solidFill>
              <a:latin typeface="思源黑体 CN Regular" panose="020B0500000000000000" pitchFamily="34" charset="-122"/>
              <a:ea typeface="思源黑体 CN Regular" panose="020B0500000000000000" pitchFamily="34" charset="-122"/>
              <a:sym typeface="思源黑体 CN Regular" panose="020B0500000000000000" pitchFamily="34" charset="-122"/>
            </a:endParaRPr>
          </a:p>
        </p:txBody>
      </p:sp>
      <p:sp>
        <p:nvSpPr>
          <p:cNvPr id="23" name="矩形: 圆角 22"/>
          <p:cNvSpPr/>
          <p:nvPr/>
        </p:nvSpPr>
        <p:spPr>
          <a:xfrm>
            <a:off x="1072514" y="3708852"/>
            <a:ext cx="4068713" cy="660763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altLang="zh-CN" sz="2000" spc="200">
                <a:solidFill>
                  <a:schemeClr val="bg1"/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sym typeface="思源黑体 CN Regular" panose="020B0500000000000000" pitchFamily="34" charset="-122"/>
              </a:rPr>
              <a:t>2</a:t>
            </a:r>
            <a:r>
              <a:rPr lang="zh-CN" altLang="en-US" sz="2000" spc="200">
                <a:solidFill>
                  <a:schemeClr val="bg1"/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sym typeface="思源黑体 CN Regular" panose="020B0500000000000000" pitchFamily="34" charset="-122"/>
              </a:rPr>
              <a:t>、结合实际，确定目标</a:t>
            </a:r>
            <a:endParaRPr lang="zh-CN" altLang="en-US" sz="2000" spc="200">
              <a:solidFill>
                <a:schemeClr val="bg1"/>
              </a:solidFill>
              <a:latin typeface="思源黑体 CN Regular" panose="020B0500000000000000" pitchFamily="34" charset="-122"/>
              <a:ea typeface="思源黑体 CN Regular" panose="020B0500000000000000" pitchFamily="34" charset="-122"/>
              <a:sym typeface="思源黑体 CN Regular" panose="020B0500000000000000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940231" y="4465246"/>
            <a:ext cx="10179254" cy="1682821"/>
            <a:chOff x="940231" y="4532978"/>
            <a:chExt cx="10179254" cy="1682821"/>
          </a:xfrm>
        </p:grpSpPr>
        <p:grpSp>
          <p:nvGrpSpPr>
            <p:cNvPr id="24" name="组合 23"/>
            <p:cNvGrpSpPr/>
            <p:nvPr/>
          </p:nvGrpSpPr>
          <p:grpSpPr>
            <a:xfrm>
              <a:off x="940231" y="4532978"/>
              <a:ext cx="10179254" cy="1682821"/>
              <a:chOff x="1249361" y="4109275"/>
              <a:chExt cx="10179254" cy="1682821"/>
            </a:xfrm>
          </p:grpSpPr>
          <p:sp>
            <p:nvSpPr>
              <p:cNvPr id="25" name="矩形 24"/>
              <p:cNvSpPr/>
              <p:nvPr/>
            </p:nvSpPr>
            <p:spPr>
              <a:xfrm>
                <a:off x="1249361" y="4109275"/>
                <a:ext cx="10179254" cy="164147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Regular" panose="020B0500000000000000" pitchFamily="34" charset="-122"/>
                  <a:ea typeface="思源黑体 CN Regular" panose="020B0500000000000000" pitchFamily="34" charset="-122"/>
                  <a:sym typeface="思源黑体 CN Regular" panose="020B0500000000000000" pitchFamily="34" charset="-122"/>
                </a:endParaRPr>
              </a:p>
            </p:txBody>
          </p:sp>
          <p:sp>
            <p:nvSpPr>
              <p:cNvPr id="26" name="矩形: 圆角 25"/>
              <p:cNvSpPr/>
              <p:nvPr/>
            </p:nvSpPr>
            <p:spPr>
              <a:xfrm>
                <a:off x="8843162" y="5684096"/>
                <a:ext cx="2178695" cy="108000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 sz="2800" spc="20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Regular" panose="020B0500000000000000" pitchFamily="34" charset="-122"/>
                  <a:ea typeface="思源黑体 CN Regular" panose="020B0500000000000000" pitchFamily="34" charset="-122"/>
                  <a:sym typeface="思源黑体 CN Regular" panose="020B0500000000000000" pitchFamily="34" charset="-122"/>
                </a:endParaRPr>
              </a:p>
            </p:txBody>
          </p:sp>
        </p:grpSp>
        <p:sp>
          <p:nvSpPr>
            <p:cNvPr id="16" name="文本框 15"/>
            <p:cNvSpPr txBox="1"/>
            <p:nvPr/>
          </p:nvSpPr>
          <p:spPr>
            <a:xfrm>
              <a:off x="1072514" y="4561780"/>
              <a:ext cx="8511753" cy="15002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just" eaLnBrk="0" hangingPunct="0">
                <a:lnSpc>
                  <a:spcPct val="200000"/>
                </a:lnSpc>
                <a:buClrTx/>
                <a:buSzTx/>
                <a:buFontTx/>
              </a:pPr>
              <a:r>
                <a:rPr lang="zh-CN" altLang="en-US" sz="160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思源黑体 CN Regular" panose="020B0500000000000000" pitchFamily="34" charset="-122"/>
                  <a:ea typeface="思源黑体 CN Regular" panose="020B0500000000000000" pitchFamily="34" charset="-122"/>
                  <a:sym typeface="思源黑体 CN Regular" panose="020B0500000000000000" pitchFamily="34" charset="-122"/>
                </a:rPr>
                <a:t>订计划时，不要脱离学习的实际，目标不能定得太高或过低，要依据：</a:t>
              </a:r>
              <a:endParaRPr lang="zh-CN" altLang="en-US" sz="16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思源黑体 CN Regular" panose="020B0500000000000000" pitchFamily="34" charset="-122"/>
                <a:ea typeface="思源黑体 CN Regular" panose="020B0500000000000000" pitchFamily="34" charset="-122"/>
                <a:sym typeface="思源黑体 CN Regular" panose="020B0500000000000000" pitchFamily="34" charset="-122"/>
              </a:endParaRPr>
            </a:p>
            <a:p>
              <a:pPr lvl="0" algn="just" eaLnBrk="0" hangingPunct="0">
                <a:lnSpc>
                  <a:spcPct val="200000"/>
                </a:lnSpc>
                <a:buClrTx/>
                <a:buSzTx/>
                <a:buFontTx/>
              </a:pPr>
              <a:r>
                <a:rPr lang="zh-CN" altLang="en-US" sz="160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思源黑体 CN Regular" panose="020B0500000000000000" pitchFamily="34" charset="-122"/>
                  <a:ea typeface="思源黑体 CN Regular" panose="020B0500000000000000" pitchFamily="34" charset="-122"/>
                  <a:sym typeface="思源黑体 CN Regular" panose="020B0500000000000000" pitchFamily="34" charset="-122"/>
                </a:rPr>
                <a:t>(1)知识、能力的实际;</a:t>
              </a:r>
              <a:r>
                <a:rPr lang="en-US" altLang="zh-CN" sz="160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思源黑体 CN Regular" panose="020B0500000000000000" pitchFamily="34" charset="-122"/>
                  <a:ea typeface="思源黑体 CN Regular" panose="020B0500000000000000" pitchFamily="34" charset="-122"/>
                  <a:sym typeface="思源黑体 CN Regular" panose="020B0500000000000000" pitchFamily="34" charset="-122"/>
                </a:rPr>
                <a:t>   </a:t>
              </a:r>
              <a:r>
                <a:rPr lang="zh-CN" altLang="en-US" sz="160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思源黑体 CN Regular" panose="020B0500000000000000" pitchFamily="34" charset="-122"/>
                  <a:ea typeface="思源黑体 CN Regular" panose="020B0500000000000000" pitchFamily="34" charset="-122"/>
                  <a:sym typeface="思源黑体 CN Regular" panose="020B0500000000000000" pitchFamily="34" charset="-122"/>
                </a:rPr>
                <a:t>(2)“缺欠”的实际;</a:t>
              </a:r>
              <a:r>
                <a:rPr lang="en-US" altLang="zh-CN" sz="160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思源黑体 CN Regular" panose="020B0500000000000000" pitchFamily="34" charset="-122"/>
                  <a:ea typeface="思源黑体 CN Regular" panose="020B0500000000000000" pitchFamily="34" charset="-122"/>
                  <a:sym typeface="思源黑体 CN Regular" panose="020B0500000000000000" pitchFamily="34" charset="-122"/>
                </a:rPr>
                <a:t>    </a:t>
              </a:r>
              <a:r>
                <a:rPr lang="zh-CN" altLang="en-US" sz="160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思源黑体 CN Regular" panose="020B0500000000000000" pitchFamily="34" charset="-122"/>
                  <a:ea typeface="思源黑体 CN Regular" panose="020B0500000000000000" pitchFamily="34" charset="-122"/>
                  <a:sym typeface="思源黑体 CN Regular" panose="020B0500000000000000" pitchFamily="34" charset="-122"/>
                </a:rPr>
                <a:t>(3)时间的实际;</a:t>
              </a:r>
              <a:r>
                <a:rPr lang="en-US" altLang="zh-CN" sz="160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思源黑体 CN Regular" panose="020B0500000000000000" pitchFamily="34" charset="-122"/>
                  <a:ea typeface="思源黑体 CN Regular" panose="020B0500000000000000" pitchFamily="34" charset="-122"/>
                  <a:sym typeface="思源黑体 CN Regular" panose="020B0500000000000000" pitchFamily="34" charset="-122"/>
                </a:rPr>
                <a:t>    </a:t>
              </a:r>
              <a:r>
                <a:rPr lang="zh-CN" altLang="en-US" sz="160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思源黑体 CN Regular" panose="020B0500000000000000" pitchFamily="34" charset="-122"/>
                  <a:ea typeface="思源黑体 CN Regular" panose="020B0500000000000000" pitchFamily="34" charset="-122"/>
                  <a:sym typeface="思源黑体 CN Regular" panose="020B0500000000000000" pitchFamily="34" charset="-122"/>
                </a:rPr>
                <a:t>(4)教学进度的实际，</a:t>
              </a:r>
              <a:endParaRPr lang="zh-CN" altLang="en-US" sz="16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思源黑体 CN Regular" panose="020B0500000000000000" pitchFamily="34" charset="-122"/>
                <a:ea typeface="思源黑体 CN Regular" panose="020B0500000000000000" pitchFamily="34" charset="-122"/>
                <a:sym typeface="思源黑体 CN Regular" panose="020B0500000000000000" pitchFamily="34" charset="-122"/>
              </a:endParaRPr>
            </a:p>
            <a:p>
              <a:pPr lvl="0" algn="just" eaLnBrk="0" hangingPunct="0">
                <a:lnSpc>
                  <a:spcPct val="200000"/>
                </a:lnSpc>
                <a:buClrTx/>
                <a:buSzTx/>
                <a:buFontTx/>
              </a:pPr>
              <a:r>
                <a:rPr lang="zh-CN" altLang="en-US" sz="160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思源黑体 CN Regular" panose="020B0500000000000000" pitchFamily="34" charset="-122"/>
                  <a:ea typeface="思源黑体 CN Regular" panose="020B0500000000000000" pitchFamily="34" charset="-122"/>
                  <a:sym typeface="思源黑体 CN Regular" panose="020B0500000000000000" pitchFamily="34" charset="-122"/>
                </a:rPr>
                <a:t>确定目标，以通过自己的努力能达到为宜。</a:t>
              </a:r>
              <a:endParaRPr lang="zh-CN" altLang="en-US" sz="16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思源黑体 CN Regular" panose="020B0500000000000000" pitchFamily="34" charset="-122"/>
                <a:ea typeface="思源黑体 CN Regular" panose="020B0500000000000000" pitchFamily="34" charset="-122"/>
                <a:sym typeface="思源黑体 CN Regular" panose="020B0500000000000000" pitchFamily="34" charset="-122"/>
              </a:endParaRPr>
            </a:p>
          </p:txBody>
        </p:sp>
      </p:grpSp>
      <p:pic>
        <p:nvPicPr>
          <p:cNvPr id="17" name="图片 16"/>
          <p:cNvPicPr>
            <a:picLocks noChangeAspect="1"/>
          </p:cNvPicPr>
          <p:nvPr/>
        </p:nvPicPr>
        <p:blipFill>
          <a:blip r:embed="rId1" cstate="email"/>
          <a:srcRect b="-3"/>
          <a:stretch>
            <a:fillRect/>
          </a:stretch>
        </p:blipFill>
        <p:spPr>
          <a:xfrm>
            <a:off x="8482016" y="4163817"/>
            <a:ext cx="2154773" cy="2201541"/>
          </a:xfrm>
          <a:custGeom>
            <a:avLst/>
            <a:gdLst>
              <a:gd name="connsiteX0" fmla="*/ 0 w 2154773"/>
              <a:gd name="connsiteY0" fmla="*/ 0 h 2201541"/>
              <a:gd name="connsiteX1" fmla="*/ 1628523 w 2154773"/>
              <a:gd name="connsiteY1" fmla="*/ 0 h 2201541"/>
              <a:gd name="connsiteX2" fmla="*/ 1629330 w 2154773"/>
              <a:gd name="connsiteY2" fmla="*/ 1487 h 2201541"/>
              <a:gd name="connsiteX3" fmla="*/ 2013013 w 2154773"/>
              <a:gd name="connsiteY3" fmla="*/ 317441 h 2201541"/>
              <a:gd name="connsiteX4" fmla="*/ 2154773 w 2154773"/>
              <a:gd name="connsiteY4" fmla="*/ 361446 h 2201541"/>
              <a:gd name="connsiteX5" fmla="*/ 2154773 w 2154773"/>
              <a:gd name="connsiteY5" fmla="*/ 2201541 h 2201541"/>
              <a:gd name="connsiteX6" fmla="*/ 0 w 2154773"/>
              <a:gd name="connsiteY6" fmla="*/ 2201541 h 2201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54773" h="2201541">
                <a:moveTo>
                  <a:pt x="0" y="0"/>
                </a:moveTo>
                <a:lnTo>
                  <a:pt x="1628523" y="0"/>
                </a:lnTo>
                <a:lnTo>
                  <a:pt x="1629330" y="1487"/>
                </a:lnTo>
                <a:cubicBezTo>
                  <a:pt x="1723360" y="140669"/>
                  <a:pt x="1856515" y="251248"/>
                  <a:pt x="2013013" y="317441"/>
                </a:cubicBezTo>
                <a:lnTo>
                  <a:pt x="2154773" y="361446"/>
                </a:lnTo>
                <a:lnTo>
                  <a:pt x="2154773" y="2201541"/>
                </a:lnTo>
                <a:lnTo>
                  <a:pt x="0" y="2201541"/>
                </a:lnTo>
                <a:close/>
              </a:path>
            </a:pathLst>
          </a:cu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: 圆角 9"/>
          <p:cNvSpPr/>
          <p:nvPr/>
        </p:nvSpPr>
        <p:spPr>
          <a:xfrm>
            <a:off x="1072514" y="1863117"/>
            <a:ext cx="4068713" cy="660763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altLang="zh-CN" sz="2000" spc="200">
                <a:solidFill>
                  <a:schemeClr val="bg1"/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sym typeface="思源黑体 CN Regular" panose="020B0500000000000000" pitchFamily="34" charset="-122"/>
              </a:rPr>
              <a:t>3</a:t>
            </a:r>
            <a:r>
              <a:rPr lang="zh-CN" altLang="en-US" sz="2000" spc="200">
                <a:solidFill>
                  <a:schemeClr val="bg1"/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sym typeface="思源黑体 CN Regular" panose="020B0500000000000000" pitchFamily="34" charset="-122"/>
              </a:rPr>
              <a:t>、长计划，短安排</a:t>
            </a:r>
            <a:endParaRPr lang="zh-CN" altLang="en-US" sz="2000" spc="200">
              <a:solidFill>
                <a:schemeClr val="bg1"/>
              </a:solidFill>
              <a:latin typeface="思源黑体 CN Regular" panose="020B0500000000000000" pitchFamily="34" charset="-122"/>
              <a:ea typeface="思源黑体 CN Regular" panose="020B0500000000000000" pitchFamily="34" charset="-122"/>
              <a:sym typeface="思源黑体 CN Regular" panose="020B0500000000000000" pitchFamily="34" charset="-122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940231" y="2681863"/>
            <a:ext cx="10179254" cy="1400335"/>
            <a:chOff x="940231" y="4815464"/>
            <a:chExt cx="10179254" cy="1400335"/>
          </a:xfrm>
        </p:grpSpPr>
        <p:grpSp>
          <p:nvGrpSpPr>
            <p:cNvPr id="12" name="组合 11"/>
            <p:cNvGrpSpPr/>
            <p:nvPr/>
          </p:nvGrpSpPr>
          <p:grpSpPr>
            <a:xfrm>
              <a:off x="940231" y="4815464"/>
              <a:ext cx="10179254" cy="1400335"/>
              <a:chOff x="1249361" y="4391761"/>
              <a:chExt cx="10179254" cy="1400335"/>
            </a:xfrm>
          </p:grpSpPr>
          <p:sp>
            <p:nvSpPr>
              <p:cNvPr id="22" name="矩形 21"/>
              <p:cNvSpPr/>
              <p:nvPr/>
            </p:nvSpPr>
            <p:spPr>
              <a:xfrm>
                <a:off x="1249361" y="4391761"/>
                <a:ext cx="10179254" cy="135899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Regular" panose="020B0500000000000000" pitchFamily="34" charset="-122"/>
                  <a:ea typeface="思源黑体 CN Regular" panose="020B0500000000000000" pitchFamily="34" charset="-122"/>
                  <a:sym typeface="思源黑体 CN Regular" panose="020B0500000000000000" pitchFamily="34" charset="-122"/>
                </a:endParaRPr>
              </a:p>
            </p:txBody>
          </p:sp>
          <p:sp>
            <p:nvSpPr>
              <p:cNvPr id="23" name="矩形: 圆角 22"/>
              <p:cNvSpPr/>
              <p:nvPr/>
            </p:nvSpPr>
            <p:spPr>
              <a:xfrm>
                <a:off x="8843162" y="5684096"/>
                <a:ext cx="2178695" cy="108000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 sz="2800" spc="20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Regular" panose="020B0500000000000000" pitchFamily="34" charset="-122"/>
                  <a:ea typeface="思源黑体 CN Regular" panose="020B0500000000000000" pitchFamily="34" charset="-122"/>
                  <a:sym typeface="思源黑体 CN Regular" panose="020B0500000000000000" pitchFamily="34" charset="-122"/>
                </a:endParaRPr>
              </a:p>
            </p:txBody>
          </p:sp>
        </p:grpSp>
        <p:sp>
          <p:nvSpPr>
            <p:cNvPr id="13" name="文本框 12"/>
            <p:cNvSpPr txBox="1"/>
            <p:nvPr/>
          </p:nvSpPr>
          <p:spPr>
            <a:xfrm>
              <a:off x="1072514" y="4934311"/>
              <a:ext cx="10046971" cy="11617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just" eaLnBrk="0" hangingPunct="0">
                <a:lnSpc>
                  <a:spcPct val="150000"/>
                </a:lnSpc>
                <a:buClrTx/>
                <a:buSzTx/>
                <a:buFontTx/>
              </a:pPr>
              <a:r>
                <a:rPr lang="zh-CN" altLang="en-US" sz="160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思源黑体 CN Regular" panose="020B0500000000000000" pitchFamily="34" charset="-122"/>
                  <a:ea typeface="思源黑体 CN Regular" panose="020B0500000000000000" pitchFamily="34" charset="-122"/>
                  <a:sym typeface="思源黑体 CN Regular" panose="020B0500000000000000" pitchFamily="34" charset="-122"/>
                </a:rPr>
                <a:t>要在时间上确定学习的远期目标、中期目标和近期目标。在内容上确定各门功课和各项学习活动的具体目标。长计划是指明确学习目标，确定学习的内容、专题，大致规划投入的时间短安排是指具体的行动计划，即每周每天的具体安排和行动落实。</a:t>
              </a:r>
              <a:endParaRPr lang="zh-CN" altLang="en-US" sz="16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思源黑体 CN Regular" panose="020B0500000000000000" pitchFamily="34" charset="-122"/>
                <a:ea typeface="思源黑体 CN Regular" panose="020B0500000000000000" pitchFamily="34" charset="-122"/>
                <a:sym typeface="思源黑体 CN Regular" panose="020B0500000000000000" pitchFamily="34" charset="-122"/>
              </a:endParaRPr>
            </a:p>
          </p:txBody>
        </p:sp>
      </p:grpSp>
      <p:sp>
        <p:nvSpPr>
          <p:cNvPr id="24" name="矩形: 圆角 23"/>
          <p:cNvSpPr/>
          <p:nvPr/>
        </p:nvSpPr>
        <p:spPr>
          <a:xfrm>
            <a:off x="940231" y="4808348"/>
            <a:ext cx="1941725" cy="847384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zh-CN" altLang="en-US" sz="1600" spc="200">
                <a:solidFill>
                  <a:schemeClr val="bg1"/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sym typeface="思源黑体 CN Regular" panose="020B0500000000000000" pitchFamily="34" charset="-122"/>
              </a:rPr>
              <a:t>学习目标</a:t>
            </a:r>
            <a:endParaRPr lang="en-US" altLang="zh-CN" sz="1600" spc="200">
              <a:solidFill>
                <a:schemeClr val="bg1"/>
              </a:solidFill>
              <a:latin typeface="思源黑体 CN Regular" panose="020B0500000000000000" pitchFamily="34" charset="-122"/>
              <a:ea typeface="思源黑体 CN Regular" panose="020B0500000000000000" pitchFamily="34" charset="-122"/>
              <a:sym typeface="思源黑体 CN Regular" panose="020B0500000000000000" pitchFamily="34" charset="-122"/>
            </a:endParaRPr>
          </a:p>
          <a:p>
            <a:pPr algn="ctr"/>
            <a:r>
              <a:rPr lang="zh-CN" altLang="en-US" sz="1600" spc="200">
                <a:solidFill>
                  <a:schemeClr val="bg1"/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sym typeface="思源黑体 CN Regular" panose="020B0500000000000000" pitchFamily="34" charset="-122"/>
              </a:rPr>
              <a:t>可分为</a:t>
            </a:r>
            <a:endParaRPr lang="zh-CN" altLang="en-US" sz="1600" spc="200">
              <a:solidFill>
                <a:schemeClr val="bg1"/>
              </a:solidFill>
              <a:latin typeface="思源黑体 CN Regular" panose="020B0500000000000000" pitchFamily="34" charset="-122"/>
              <a:ea typeface="思源黑体 CN Regular" panose="020B0500000000000000" pitchFamily="34" charset="-122"/>
              <a:sym typeface="思源黑体 CN Regular" panose="020B0500000000000000" pitchFamily="34" charset="-122"/>
            </a:endParaRPr>
          </a:p>
        </p:txBody>
      </p:sp>
      <p:sp>
        <p:nvSpPr>
          <p:cNvPr id="25" name="矩形: 圆角 24"/>
          <p:cNvSpPr/>
          <p:nvPr/>
        </p:nvSpPr>
        <p:spPr>
          <a:xfrm>
            <a:off x="2966517" y="4808348"/>
            <a:ext cx="1941725" cy="847384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accent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altLang="zh-CN" sz="1600" spc="200">
                <a:solidFill>
                  <a:schemeClr val="tx1">
                    <a:lumMod val="75000"/>
                    <a:lumOff val="2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sym typeface="思源黑体 CN Regular" panose="020B0500000000000000" pitchFamily="34" charset="-122"/>
              </a:rPr>
              <a:t>(1)</a:t>
            </a:r>
            <a:r>
              <a:rPr lang="zh-CN" altLang="en-US" sz="1600" spc="200">
                <a:solidFill>
                  <a:schemeClr val="tx1">
                    <a:lumMod val="75000"/>
                    <a:lumOff val="2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sym typeface="思源黑体 CN Regular" panose="020B0500000000000000" pitchFamily="34" charset="-122"/>
              </a:rPr>
              <a:t>掌握知</a:t>
            </a:r>
            <a:endParaRPr lang="en-US" altLang="zh-CN" sz="1600" spc="200">
              <a:solidFill>
                <a:schemeClr val="tx1">
                  <a:lumMod val="75000"/>
                  <a:lumOff val="25000"/>
                </a:schemeClr>
              </a:solidFill>
              <a:latin typeface="思源黑体 CN Regular" panose="020B0500000000000000" pitchFamily="34" charset="-122"/>
              <a:ea typeface="思源黑体 CN Regular" panose="020B0500000000000000" pitchFamily="34" charset="-122"/>
              <a:sym typeface="思源黑体 CN Regular" panose="020B0500000000000000" pitchFamily="34" charset="-122"/>
            </a:endParaRPr>
          </a:p>
          <a:p>
            <a:pPr algn="ctr"/>
            <a:r>
              <a:rPr lang="zh-CN" altLang="en-US" sz="1600" spc="200">
                <a:solidFill>
                  <a:schemeClr val="tx1">
                    <a:lumMod val="75000"/>
                    <a:lumOff val="2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sym typeface="思源黑体 CN Regular" panose="020B0500000000000000" pitchFamily="34" charset="-122"/>
              </a:rPr>
              <a:t>识目标</a:t>
            </a:r>
            <a:endParaRPr lang="zh-CN" altLang="en-US" sz="1600" spc="200">
              <a:solidFill>
                <a:schemeClr val="tx1">
                  <a:lumMod val="75000"/>
                  <a:lumOff val="25000"/>
                </a:schemeClr>
              </a:solidFill>
              <a:latin typeface="思源黑体 CN Regular" panose="020B0500000000000000" pitchFamily="34" charset="-122"/>
              <a:ea typeface="思源黑体 CN Regular" panose="020B0500000000000000" pitchFamily="34" charset="-122"/>
              <a:sym typeface="思源黑体 CN Regular" panose="020B0500000000000000" pitchFamily="34" charset="-122"/>
            </a:endParaRPr>
          </a:p>
        </p:txBody>
      </p:sp>
      <p:sp>
        <p:nvSpPr>
          <p:cNvPr id="26" name="矩形: 圆角 25"/>
          <p:cNvSpPr/>
          <p:nvPr/>
        </p:nvSpPr>
        <p:spPr>
          <a:xfrm>
            <a:off x="4985915" y="4808348"/>
            <a:ext cx="1941725" cy="847384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accent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altLang="zh-CN" sz="1600" spc="200">
                <a:solidFill>
                  <a:schemeClr val="tx1">
                    <a:lumMod val="75000"/>
                    <a:lumOff val="2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sym typeface="思源黑体 CN Regular" panose="020B0500000000000000" pitchFamily="34" charset="-122"/>
              </a:rPr>
              <a:t>(2)</a:t>
            </a:r>
            <a:r>
              <a:rPr lang="zh-CN" altLang="en-US" sz="1600" spc="200">
                <a:solidFill>
                  <a:schemeClr val="tx1">
                    <a:lumMod val="75000"/>
                    <a:lumOff val="2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sym typeface="思源黑体 CN Regular" panose="020B0500000000000000" pitchFamily="34" charset="-122"/>
              </a:rPr>
              <a:t>培养能</a:t>
            </a:r>
            <a:endParaRPr lang="en-US" altLang="zh-CN" sz="1600" spc="200">
              <a:solidFill>
                <a:schemeClr val="tx1">
                  <a:lumMod val="75000"/>
                  <a:lumOff val="25000"/>
                </a:schemeClr>
              </a:solidFill>
              <a:latin typeface="思源黑体 CN Regular" panose="020B0500000000000000" pitchFamily="34" charset="-122"/>
              <a:ea typeface="思源黑体 CN Regular" panose="020B0500000000000000" pitchFamily="34" charset="-122"/>
              <a:sym typeface="思源黑体 CN Regular" panose="020B0500000000000000" pitchFamily="34" charset="-122"/>
            </a:endParaRPr>
          </a:p>
          <a:p>
            <a:pPr algn="ctr"/>
            <a:r>
              <a:rPr lang="zh-CN" altLang="en-US" sz="1600" spc="200">
                <a:solidFill>
                  <a:schemeClr val="tx1">
                    <a:lumMod val="75000"/>
                    <a:lumOff val="2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sym typeface="思源黑体 CN Regular" panose="020B0500000000000000" pitchFamily="34" charset="-122"/>
              </a:rPr>
              <a:t>力目标</a:t>
            </a:r>
            <a:endParaRPr lang="zh-CN" altLang="en-US" sz="1600" spc="200">
              <a:solidFill>
                <a:schemeClr val="tx1">
                  <a:lumMod val="75000"/>
                  <a:lumOff val="25000"/>
                </a:schemeClr>
              </a:solidFill>
              <a:latin typeface="思源黑体 CN Regular" panose="020B0500000000000000" pitchFamily="34" charset="-122"/>
              <a:ea typeface="思源黑体 CN Regular" panose="020B0500000000000000" pitchFamily="34" charset="-122"/>
              <a:sym typeface="思源黑体 CN Regular" panose="020B0500000000000000" pitchFamily="34" charset="-122"/>
            </a:endParaRPr>
          </a:p>
        </p:txBody>
      </p:sp>
      <p:sp>
        <p:nvSpPr>
          <p:cNvPr id="27" name="矩形: 圆角 26"/>
          <p:cNvSpPr/>
          <p:nvPr/>
        </p:nvSpPr>
        <p:spPr>
          <a:xfrm>
            <a:off x="6988495" y="4808348"/>
            <a:ext cx="1941725" cy="847384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accent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altLang="zh-CN" sz="1600" spc="200">
                <a:solidFill>
                  <a:schemeClr val="tx1">
                    <a:lumMod val="75000"/>
                    <a:lumOff val="2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sym typeface="思源黑体 CN Regular" panose="020B0500000000000000" pitchFamily="34" charset="-122"/>
              </a:rPr>
              <a:t>(3)</a:t>
            </a:r>
            <a:r>
              <a:rPr lang="zh-CN" altLang="en-US" sz="1600" spc="200">
                <a:solidFill>
                  <a:schemeClr val="tx1">
                    <a:lumMod val="75000"/>
                    <a:lumOff val="2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sym typeface="思源黑体 CN Regular" panose="020B0500000000000000" pitchFamily="34" charset="-122"/>
              </a:rPr>
              <a:t>掌握方</a:t>
            </a:r>
            <a:endParaRPr lang="en-US" altLang="zh-CN" sz="1600" spc="200">
              <a:solidFill>
                <a:schemeClr val="tx1">
                  <a:lumMod val="75000"/>
                  <a:lumOff val="25000"/>
                </a:schemeClr>
              </a:solidFill>
              <a:latin typeface="思源黑体 CN Regular" panose="020B0500000000000000" pitchFamily="34" charset="-122"/>
              <a:ea typeface="思源黑体 CN Regular" panose="020B0500000000000000" pitchFamily="34" charset="-122"/>
              <a:sym typeface="思源黑体 CN Regular" panose="020B0500000000000000" pitchFamily="34" charset="-122"/>
            </a:endParaRPr>
          </a:p>
          <a:p>
            <a:pPr algn="ctr"/>
            <a:r>
              <a:rPr lang="zh-CN" altLang="en-US" sz="1600" spc="200">
                <a:solidFill>
                  <a:schemeClr val="tx1">
                    <a:lumMod val="75000"/>
                    <a:lumOff val="2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sym typeface="思源黑体 CN Regular" panose="020B0500000000000000" pitchFamily="34" charset="-122"/>
              </a:rPr>
              <a:t>法目标</a:t>
            </a:r>
            <a:endParaRPr lang="zh-CN" altLang="en-US" sz="1600" spc="200">
              <a:solidFill>
                <a:schemeClr val="tx1">
                  <a:lumMod val="75000"/>
                  <a:lumOff val="25000"/>
                </a:schemeClr>
              </a:solidFill>
              <a:latin typeface="思源黑体 CN Regular" panose="020B0500000000000000" pitchFamily="34" charset="-122"/>
              <a:ea typeface="思源黑体 CN Regular" panose="020B0500000000000000" pitchFamily="34" charset="-122"/>
              <a:sym typeface="思源黑体 CN Regular" panose="020B0500000000000000" pitchFamily="34" charset="-122"/>
            </a:endParaRPr>
          </a:p>
        </p:txBody>
      </p:sp>
      <p:sp>
        <p:nvSpPr>
          <p:cNvPr id="28" name="矩形: 圆角 27"/>
          <p:cNvSpPr/>
          <p:nvPr/>
        </p:nvSpPr>
        <p:spPr>
          <a:xfrm>
            <a:off x="9031078" y="4808348"/>
            <a:ext cx="1941725" cy="847384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accent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altLang="zh-CN" sz="1600" spc="200">
                <a:solidFill>
                  <a:schemeClr val="tx1">
                    <a:lumMod val="75000"/>
                    <a:lumOff val="2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sym typeface="思源黑体 CN Regular" panose="020B0500000000000000" pitchFamily="34" charset="-122"/>
              </a:rPr>
              <a:t>(4)</a:t>
            </a:r>
            <a:r>
              <a:rPr lang="zh-CN" altLang="en-US" sz="1600" spc="200">
                <a:solidFill>
                  <a:schemeClr val="tx1">
                    <a:lumMod val="75000"/>
                    <a:lumOff val="2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sym typeface="思源黑体 CN Regular" panose="020B0500000000000000" pitchFamily="34" charset="-122"/>
              </a:rPr>
              <a:t>达到成绩</a:t>
            </a:r>
            <a:r>
              <a:rPr lang="en-US" altLang="zh-CN" sz="1600" spc="200">
                <a:solidFill>
                  <a:schemeClr val="tx1">
                    <a:lumMod val="75000"/>
                    <a:lumOff val="2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sym typeface="思源黑体 CN Regular" panose="020B0500000000000000" pitchFamily="34" charset="-122"/>
              </a:rPr>
              <a:t>(</a:t>
            </a:r>
            <a:r>
              <a:rPr lang="zh-CN" altLang="en-US" sz="1600" spc="200">
                <a:solidFill>
                  <a:schemeClr val="tx1">
                    <a:lumMod val="75000"/>
                    <a:lumOff val="2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sym typeface="思源黑体 CN Regular" panose="020B0500000000000000" pitchFamily="34" charset="-122"/>
              </a:rPr>
              <a:t>分数</a:t>
            </a:r>
            <a:r>
              <a:rPr lang="en-US" altLang="zh-CN" sz="1600" spc="200">
                <a:solidFill>
                  <a:schemeClr val="tx1">
                    <a:lumMod val="75000"/>
                    <a:lumOff val="2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sym typeface="思源黑体 CN Regular" panose="020B0500000000000000" pitchFamily="34" charset="-122"/>
              </a:rPr>
              <a:t>)</a:t>
            </a:r>
            <a:r>
              <a:rPr lang="zh-CN" altLang="en-US" sz="1600" spc="200">
                <a:solidFill>
                  <a:schemeClr val="tx1">
                    <a:lumMod val="75000"/>
                    <a:lumOff val="2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sym typeface="思源黑体 CN Regular" panose="020B0500000000000000" pitchFamily="34" charset="-122"/>
              </a:rPr>
              <a:t>目标</a:t>
            </a:r>
            <a:endParaRPr lang="zh-CN" altLang="en-US" sz="1600" spc="200">
              <a:solidFill>
                <a:schemeClr val="tx1">
                  <a:lumMod val="75000"/>
                  <a:lumOff val="25000"/>
                </a:schemeClr>
              </a:solidFill>
              <a:latin typeface="思源黑体 CN Regular" panose="020B0500000000000000" pitchFamily="34" charset="-122"/>
              <a:ea typeface="思源黑体 CN Regular" panose="020B0500000000000000" pitchFamily="34" charset="-122"/>
              <a:sym typeface="思源黑体 CN Regular" panose="020B05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: 圆角 11"/>
          <p:cNvSpPr/>
          <p:nvPr/>
        </p:nvSpPr>
        <p:spPr>
          <a:xfrm>
            <a:off x="1372832" y="2364146"/>
            <a:ext cx="4871086" cy="660763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altLang="zh-CN" sz="2000" spc="200">
                <a:solidFill>
                  <a:schemeClr val="bg1"/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sym typeface="思源黑体 CN Regular" panose="020B0500000000000000" pitchFamily="34" charset="-122"/>
              </a:rPr>
              <a:t>4</a:t>
            </a:r>
            <a:r>
              <a:rPr lang="zh-CN" altLang="en-US" sz="2000" spc="200">
                <a:solidFill>
                  <a:schemeClr val="bg1"/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sym typeface="思源黑体 CN Regular" panose="020B0500000000000000" pitchFamily="34" charset="-122"/>
              </a:rPr>
              <a:t>、突出重点，不要平均使用力量</a:t>
            </a:r>
            <a:endParaRPr lang="zh-CN" altLang="en-US" sz="2000" spc="200">
              <a:solidFill>
                <a:schemeClr val="bg1"/>
              </a:solidFill>
              <a:latin typeface="思源黑体 CN Regular" panose="020B0500000000000000" pitchFamily="34" charset="-122"/>
              <a:ea typeface="思源黑体 CN Regular" panose="020B0500000000000000" pitchFamily="34" charset="-122"/>
              <a:sym typeface="思源黑体 CN Regular" panose="020B0500000000000000" pitchFamily="34" charset="-122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1240550" y="3230024"/>
            <a:ext cx="5859498" cy="2233721"/>
            <a:chOff x="940232" y="3997006"/>
            <a:chExt cx="5859498" cy="2233721"/>
          </a:xfrm>
        </p:grpSpPr>
        <p:grpSp>
          <p:nvGrpSpPr>
            <p:cNvPr id="14" name="组合 13"/>
            <p:cNvGrpSpPr/>
            <p:nvPr/>
          </p:nvGrpSpPr>
          <p:grpSpPr>
            <a:xfrm>
              <a:off x="940232" y="3997006"/>
              <a:ext cx="5859498" cy="2233721"/>
              <a:chOff x="1249362" y="3573303"/>
              <a:chExt cx="5859498" cy="2233721"/>
            </a:xfrm>
          </p:grpSpPr>
          <p:sp>
            <p:nvSpPr>
              <p:cNvPr id="16" name="矩形 15"/>
              <p:cNvSpPr/>
              <p:nvPr/>
            </p:nvSpPr>
            <p:spPr>
              <a:xfrm>
                <a:off x="1249362" y="3573303"/>
                <a:ext cx="5859498" cy="217745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Regular" panose="020B0500000000000000" pitchFamily="34" charset="-122"/>
                  <a:ea typeface="思源黑体 CN Regular" panose="020B0500000000000000" pitchFamily="34" charset="-122"/>
                  <a:sym typeface="思源黑体 CN Regular" panose="020B0500000000000000" pitchFamily="34" charset="-122"/>
                </a:endParaRPr>
              </a:p>
            </p:txBody>
          </p:sp>
          <p:sp>
            <p:nvSpPr>
              <p:cNvPr id="17" name="矩形: 圆角 16"/>
              <p:cNvSpPr/>
              <p:nvPr/>
            </p:nvSpPr>
            <p:spPr>
              <a:xfrm>
                <a:off x="5410119" y="5699024"/>
                <a:ext cx="1440000" cy="108000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 sz="2800" spc="20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Regular" panose="020B0500000000000000" pitchFamily="34" charset="-122"/>
                  <a:ea typeface="思源黑体 CN Regular" panose="020B0500000000000000" pitchFamily="34" charset="-122"/>
                  <a:sym typeface="思源黑体 CN Regular" panose="020B0500000000000000" pitchFamily="34" charset="-122"/>
                </a:endParaRPr>
              </a:p>
            </p:txBody>
          </p:sp>
        </p:grpSp>
        <p:sp>
          <p:nvSpPr>
            <p:cNvPr id="15" name="文本框 14"/>
            <p:cNvSpPr txBox="1"/>
            <p:nvPr/>
          </p:nvSpPr>
          <p:spPr>
            <a:xfrm>
              <a:off x="1072516" y="3997006"/>
              <a:ext cx="5498614" cy="1992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just" eaLnBrk="0" hangingPunct="0">
                <a:lnSpc>
                  <a:spcPct val="200000"/>
                </a:lnSpc>
                <a:buClrTx/>
                <a:buSzTx/>
                <a:buFontTx/>
              </a:pPr>
              <a:r>
                <a:rPr lang="zh-CN" altLang="en-US" sz="160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思源黑体 CN Regular" panose="020B0500000000000000" pitchFamily="34" charset="-122"/>
                  <a:ea typeface="思源黑体 CN Regular" panose="020B0500000000000000" pitchFamily="34" charset="-122"/>
                  <a:sym typeface="思源黑体 CN Regular" panose="020B0500000000000000" pitchFamily="34" charset="-122"/>
                </a:rPr>
                <a:t>所谓重点：一是指自己学习中的弱科或成绩不理想的课程或某些薄弱点</a:t>
              </a:r>
              <a:endParaRPr lang="zh-CN" altLang="en-US" sz="16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思源黑体 CN Regular" panose="020B0500000000000000" pitchFamily="34" charset="-122"/>
                <a:ea typeface="思源黑体 CN Regular" panose="020B0500000000000000" pitchFamily="34" charset="-122"/>
                <a:sym typeface="思源黑体 CN Regular" panose="020B0500000000000000" pitchFamily="34" charset="-122"/>
              </a:endParaRPr>
            </a:p>
            <a:p>
              <a:pPr lvl="0" algn="just" eaLnBrk="0" hangingPunct="0">
                <a:lnSpc>
                  <a:spcPct val="200000"/>
                </a:lnSpc>
                <a:buClrTx/>
                <a:buSzTx/>
                <a:buFontTx/>
              </a:pPr>
              <a:r>
                <a:rPr lang="zh-CN" altLang="en-US" sz="160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思源黑体 CN Regular" panose="020B0500000000000000" pitchFamily="34" charset="-122"/>
                  <a:ea typeface="思源黑体 CN Regular" panose="020B0500000000000000" pitchFamily="34" charset="-122"/>
                  <a:sym typeface="思源黑体 CN Regular" panose="020B0500000000000000" pitchFamily="34" charset="-122"/>
                </a:rPr>
                <a:t>二是指知识体系中的重点内容。</a:t>
              </a:r>
              <a:endParaRPr lang="en-US" altLang="zh-CN" sz="16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思源黑体 CN Regular" panose="020B0500000000000000" pitchFamily="34" charset="-122"/>
                <a:ea typeface="思源黑体 CN Regular" panose="020B0500000000000000" pitchFamily="34" charset="-122"/>
                <a:sym typeface="思源黑体 CN Regular" panose="020B0500000000000000" pitchFamily="34" charset="-122"/>
              </a:endParaRPr>
            </a:p>
            <a:p>
              <a:pPr lvl="0" algn="just" eaLnBrk="0" hangingPunct="0">
                <a:lnSpc>
                  <a:spcPct val="200000"/>
                </a:lnSpc>
                <a:buClrTx/>
                <a:buSzTx/>
                <a:buFontTx/>
              </a:pPr>
              <a:r>
                <a:rPr lang="zh-CN" altLang="en-US" sz="160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思源黑体 CN Regular" panose="020B0500000000000000" pitchFamily="34" charset="-122"/>
                  <a:ea typeface="思源黑体 CN Regular" panose="020B0500000000000000" pitchFamily="34" charset="-122"/>
                  <a:sym typeface="思源黑体 CN Regular" panose="020B0500000000000000" pitchFamily="34" charset="-122"/>
                </a:rPr>
                <a:t>订计划时，一定要集中时间，集中精力保证重点。</a:t>
              </a:r>
              <a:endParaRPr lang="zh-CN" altLang="en-US" sz="16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思源黑体 CN Regular" panose="020B0500000000000000" pitchFamily="34" charset="-122"/>
                <a:ea typeface="思源黑体 CN Regular" panose="020B0500000000000000" pitchFamily="34" charset="-122"/>
                <a:sym typeface="思源黑体 CN Regular" panose="020B0500000000000000" pitchFamily="34" charset="-122"/>
              </a:endParaRPr>
            </a:p>
          </p:txBody>
        </p:sp>
      </p:grpSp>
      <p:pic>
        <p:nvPicPr>
          <p:cNvPr id="10" name="图片 9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7112001" y="1684927"/>
            <a:ext cx="4308675" cy="43086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: 圆角 5"/>
          <p:cNvSpPr/>
          <p:nvPr/>
        </p:nvSpPr>
        <p:spPr>
          <a:xfrm>
            <a:off x="4793157" y="2297779"/>
            <a:ext cx="5619676" cy="660763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altLang="zh-CN" sz="2000" spc="200">
                <a:solidFill>
                  <a:schemeClr val="bg1"/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sym typeface="思源黑体 CN Regular" panose="020B0500000000000000" pitchFamily="34" charset="-122"/>
              </a:rPr>
              <a:t>5</a:t>
            </a:r>
            <a:r>
              <a:rPr lang="zh-CN" altLang="en-US" sz="2000" spc="200">
                <a:solidFill>
                  <a:schemeClr val="bg1"/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sym typeface="思源黑体 CN Regular" panose="020B0500000000000000" pitchFamily="34" charset="-122"/>
              </a:rPr>
              <a:t>、计划要全面，还要与班级计划相配合</a:t>
            </a:r>
            <a:endParaRPr lang="zh-CN" altLang="en-US" sz="2000" spc="200">
              <a:solidFill>
                <a:schemeClr val="bg1"/>
              </a:solidFill>
              <a:latin typeface="思源黑体 CN Regular" panose="020B0500000000000000" pitchFamily="34" charset="-122"/>
              <a:ea typeface="思源黑体 CN Regular" panose="020B0500000000000000" pitchFamily="34" charset="-122"/>
              <a:sym typeface="思源黑体 CN Regular" panose="020B0500000000000000" pitchFamily="34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4660875" y="3163657"/>
            <a:ext cx="5859498" cy="2233721"/>
            <a:chOff x="940232" y="3997006"/>
            <a:chExt cx="5859498" cy="2233721"/>
          </a:xfrm>
        </p:grpSpPr>
        <p:grpSp>
          <p:nvGrpSpPr>
            <p:cNvPr id="8" name="组合 7"/>
            <p:cNvGrpSpPr/>
            <p:nvPr/>
          </p:nvGrpSpPr>
          <p:grpSpPr>
            <a:xfrm>
              <a:off x="940232" y="3997006"/>
              <a:ext cx="5859498" cy="2233721"/>
              <a:chOff x="1249362" y="3573303"/>
              <a:chExt cx="5859498" cy="2233721"/>
            </a:xfrm>
          </p:grpSpPr>
          <p:sp>
            <p:nvSpPr>
              <p:cNvPr id="10" name="矩形 9"/>
              <p:cNvSpPr/>
              <p:nvPr/>
            </p:nvSpPr>
            <p:spPr>
              <a:xfrm>
                <a:off x="1249362" y="3573303"/>
                <a:ext cx="5859498" cy="217745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Regular" panose="020B0500000000000000" pitchFamily="34" charset="-122"/>
                  <a:ea typeface="思源黑体 CN Regular" panose="020B0500000000000000" pitchFamily="34" charset="-122"/>
                  <a:sym typeface="思源黑体 CN Regular" panose="020B0500000000000000" pitchFamily="34" charset="-122"/>
                </a:endParaRPr>
              </a:p>
            </p:txBody>
          </p:sp>
          <p:sp>
            <p:nvSpPr>
              <p:cNvPr id="11" name="矩形: 圆角 10"/>
              <p:cNvSpPr/>
              <p:nvPr/>
            </p:nvSpPr>
            <p:spPr>
              <a:xfrm>
                <a:off x="5410119" y="5699024"/>
                <a:ext cx="1440000" cy="108000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 sz="2800" spc="20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Regular" panose="020B0500000000000000" pitchFamily="34" charset="-122"/>
                  <a:ea typeface="思源黑体 CN Regular" panose="020B0500000000000000" pitchFamily="34" charset="-122"/>
                  <a:sym typeface="思源黑体 CN Regular" panose="020B0500000000000000" pitchFamily="34" charset="-122"/>
                </a:endParaRPr>
              </a:p>
            </p:txBody>
          </p:sp>
        </p:grpSp>
        <p:sp>
          <p:nvSpPr>
            <p:cNvPr id="9" name="文本框 8"/>
            <p:cNvSpPr txBox="1"/>
            <p:nvPr/>
          </p:nvSpPr>
          <p:spPr>
            <a:xfrm>
              <a:off x="1072516" y="3997006"/>
              <a:ext cx="5498614" cy="1992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just" eaLnBrk="0" hangingPunct="0">
                <a:lnSpc>
                  <a:spcPct val="200000"/>
                </a:lnSpc>
                <a:buClrTx/>
                <a:buSzTx/>
                <a:buFontTx/>
              </a:pPr>
              <a:r>
                <a:rPr lang="zh-CN" altLang="en-US" sz="160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思源黑体 CN Regular" panose="020B0500000000000000" pitchFamily="34" charset="-122"/>
                  <a:ea typeface="思源黑体 CN Regular" panose="020B0500000000000000" pitchFamily="34" charset="-122"/>
                  <a:sym typeface="思源黑体 CN Regular" panose="020B0500000000000000" pitchFamily="34" charset="-122"/>
                </a:rPr>
                <a:t>计划里除了有学习的时间外</a:t>
              </a:r>
              <a:endParaRPr lang="zh-CN" altLang="en-US" sz="16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思源黑体 CN Regular" panose="020B0500000000000000" pitchFamily="34" charset="-122"/>
                <a:ea typeface="思源黑体 CN Regular" panose="020B0500000000000000" pitchFamily="34" charset="-122"/>
                <a:sym typeface="思源黑体 CN Regular" panose="020B0500000000000000" pitchFamily="34" charset="-122"/>
              </a:endParaRPr>
            </a:p>
            <a:p>
              <a:pPr lvl="0" algn="just" eaLnBrk="0" hangingPunct="0">
                <a:lnSpc>
                  <a:spcPct val="200000"/>
                </a:lnSpc>
                <a:buClrTx/>
                <a:buSzTx/>
                <a:buFontTx/>
              </a:pPr>
              <a:r>
                <a:rPr lang="zh-CN" altLang="en-US" sz="160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思源黑体 CN Regular" panose="020B0500000000000000" pitchFamily="34" charset="-122"/>
                  <a:ea typeface="思源黑体 CN Regular" panose="020B0500000000000000" pitchFamily="34" charset="-122"/>
                  <a:sym typeface="思源黑体 CN Regular" panose="020B0500000000000000" pitchFamily="34" charset="-122"/>
                </a:rPr>
                <a:t>还要有进行社会工作、为集体服务的时间</a:t>
              </a:r>
              <a:endParaRPr lang="zh-CN" altLang="en-US" sz="16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思源黑体 CN Regular" panose="020B0500000000000000" pitchFamily="34" charset="-122"/>
                <a:ea typeface="思源黑体 CN Regular" panose="020B0500000000000000" pitchFamily="34" charset="-122"/>
                <a:sym typeface="思源黑体 CN Regular" panose="020B0500000000000000" pitchFamily="34" charset="-122"/>
              </a:endParaRPr>
            </a:p>
            <a:p>
              <a:pPr lvl="0" algn="just" eaLnBrk="0" hangingPunct="0">
                <a:lnSpc>
                  <a:spcPct val="200000"/>
                </a:lnSpc>
                <a:buClrTx/>
                <a:buSzTx/>
                <a:buFontTx/>
              </a:pPr>
              <a:r>
                <a:rPr lang="zh-CN" altLang="en-US" sz="160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思源黑体 CN Regular" panose="020B0500000000000000" pitchFamily="34" charset="-122"/>
                  <a:ea typeface="思源黑体 CN Regular" panose="020B0500000000000000" pitchFamily="34" charset="-122"/>
                  <a:sym typeface="思源黑体 CN Regular" panose="020B0500000000000000" pitchFamily="34" charset="-122"/>
                </a:rPr>
                <a:t>有保证睡眠的时间</a:t>
              </a:r>
              <a:r>
                <a:rPr lang="en-US" altLang="zh-CN" sz="160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思源黑体 CN Regular" panose="020B0500000000000000" pitchFamily="34" charset="-122"/>
                  <a:ea typeface="思源黑体 CN Regular" panose="020B0500000000000000" pitchFamily="34" charset="-122"/>
                  <a:sym typeface="思源黑体 CN Regular" panose="020B0500000000000000" pitchFamily="34" charset="-122"/>
                </a:rPr>
                <a:t>;</a:t>
              </a:r>
              <a:r>
                <a:rPr lang="zh-CN" altLang="en-US" sz="160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思源黑体 CN Regular" panose="020B0500000000000000" pitchFamily="34" charset="-122"/>
                  <a:ea typeface="思源黑体 CN Regular" panose="020B0500000000000000" pitchFamily="34" charset="-122"/>
                  <a:sym typeface="思源黑体 CN Regular" panose="020B0500000000000000" pitchFamily="34" charset="-122"/>
                </a:rPr>
                <a:t>有文体活动的时间。</a:t>
              </a:r>
              <a:endParaRPr lang="en-US" altLang="zh-CN" sz="16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思源黑体 CN Regular" panose="020B0500000000000000" pitchFamily="34" charset="-122"/>
                <a:ea typeface="思源黑体 CN Regular" panose="020B0500000000000000" pitchFamily="34" charset="-122"/>
                <a:sym typeface="思源黑体 CN Regular" panose="020B0500000000000000" pitchFamily="34" charset="-122"/>
              </a:endParaRPr>
            </a:p>
            <a:p>
              <a:pPr lvl="0" algn="just" eaLnBrk="0" hangingPunct="0">
                <a:lnSpc>
                  <a:spcPct val="200000"/>
                </a:lnSpc>
                <a:buClrTx/>
                <a:buSzTx/>
                <a:buFontTx/>
              </a:pPr>
              <a:r>
                <a:rPr lang="zh-CN" altLang="en-US" sz="160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思源黑体 CN Regular" panose="020B0500000000000000" pitchFamily="34" charset="-122"/>
                  <a:ea typeface="思源黑体 CN Regular" panose="020B0500000000000000" pitchFamily="34" charset="-122"/>
                  <a:sym typeface="思源黑体 CN Regular" panose="020B0500000000000000" pitchFamily="34" charset="-122"/>
                </a:rPr>
                <a:t>时间安排上不能和班级、家庭的正常活动、生活相冲突。</a:t>
              </a:r>
              <a:endParaRPr lang="zh-CN" altLang="en-US" sz="16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思源黑体 CN Regular" panose="020B0500000000000000" pitchFamily="34" charset="-122"/>
                <a:ea typeface="思源黑体 CN Regular" panose="020B0500000000000000" pitchFamily="34" charset="-122"/>
                <a:sym typeface="思源黑体 CN Regular" panose="020B0500000000000000" pitchFamily="34" charset="-122"/>
              </a:endParaRPr>
            </a:p>
          </p:txBody>
        </p:sp>
      </p:grpSp>
      <p:pic>
        <p:nvPicPr>
          <p:cNvPr id="12" name="图片 11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480582" y="1516893"/>
            <a:ext cx="4246433" cy="424643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1620580" y="2514600"/>
            <a:ext cx="4926622" cy="3619691"/>
            <a:chOff x="1109592" y="2743200"/>
            <a:chExt cx="4926622" cy="3619691"/>
          </a:xfrm>
        </p:grpSpPr>
        <p:grpSp>
          <p:nvGrpSpPr>
            <p:cNvPr id="2" name="组合 1"/>
            <p:cNvGrpSpPr/>
            <p:nvPr/>
          </p:nvGrpSpPr>
          <p:grpSpPr>
            <a:xfrm>
              <a:off x="1109592" y="2743200"/>
              <a:ext cx="4926622" cy="3619691"/>
              <a:chOff x="1109592" y="2743200"/>
              <a:chExt cx="4926622" cy="3619691"/>
            </a:xfrm>
          </p:grpSpPr>
          <p:sp>
            <p:nvSpPr>
              <p:cNvPr id="6" name="矩形 5"/>
              <p:cNvSpPr/>
              <p:nvPr/>
            </p:nvSpPr>
            <p:spPr>
              <a:xfrm>
                <a:off x="1109592" y="2743200"/>
                <a:ext cx="4926622" cy="356204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Regular" panose="020B0500000000000000" pitchFamily="34" charset="-122"/>
                  <a:ea typeface="思源黑体 CN Regular" panose="020B0500000000000000" pitchFamily="34" charset="-122"/>
                  <a:sym typeface="思源黑体 CN Regular" panose="020B0500000000000000" pitchFamily="34" charset="-122"/>
                </a:endParaRPr>
              </a:p>
            </p:txBody>
          </p:sp>
          <p:sp>
            <p:nvSpPr>
              <p:cNvPr id="7" name="矩形: 圆角 6"/>
              <p:cNvSpPr/>
              <p:nvPr/>
            </p:nvSpPr>
            <p:spPr>
              <a:xfrm>
                <a:off x="4346917" y="6254891"/>
                <a:ext cx="1440000" cy="108000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 sz="2800" spc="20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Regular" panose="020B0500000000000000" pitchFamily="34" charset="-122"/>
                  <a:ea typeface="思源黑体 CN Regular" panose="020B0500000000000000" pitchFamily="34" charset="-122"/>
                  <a:sym typeface="思源黑体 CN Regular" panose="020B0500000000000000" pitchFamily="34" charset="-122"/>
                </a:endParaRPr>
              </a:p>
            </p:txBody>
          </p:sp>
        </p:grpSp>
        <p:sp>
          <p:nvSpPr>
            <p:cNvPr id="9" name="文本框 8"/>
            <p:cNvSpPr txBox="1"/>
            <p:nvPr/>
          </p:nvSpPr>
          <p:spPr>
            <a:xfrm>
              <a:off x="1728956" y="4324898"/>
              <a:ext cx="3808730" cy="18080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lvl="0" indent="-285750" algn="just" eaLnBrk="0" fontAlgn="auto" hangingPunct="0">
                <a:lnSpc>
                  <a:spcPct val="180000"/>
                </a:lnSpc>
                <a:buClrTx/>
                <a:buSzTx/>
                <a:buFont typeface="Arial" panose="020B0604020202020204" pitchFamily="34" charset="0"/>
                <a:buChar char="•"/>
              </a:pPr>
              <a:r>
                <a:rPr lang="zh-CN" altLang="en-US" sz="160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思源黑体 CN Regular" panose="020B0500000000000000" pitchFamily="34" charset="-122"/>
                  <a:ea typeface="思源黑体 CN Regular" panose="020B0500000000000000" pitchFamily="34" charset="-122"/>
                  <a:sym typeface="思源黑体 CN Regular" panose="020B0500000000000000" pitchFamily="34" charset="-122"/>
                </a:rPr>
                <a:t>细化过程，淡化结果：</a:t>
              </a:r>
              <a:endParaRPr lang="zh-CN" altLang="en-US" sz="16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思源黑体 CN Regular" panose="020B0500000000000000" pitchFamily="34" charset="-122"/>
                <a:ea typeface="思源黑体 CN Regular" panose="020B0500000000000000" pitchFamily="34" charset="-122"/>
                <a:sym typeface="思源黑体 CN Regular" panose="020B0500000000000000" pitchFamily="34" charset="-122"/>
              </a:endParaRPr>
            </a:p>
            <a:p>
              <a:pPr marL="285750" lvl="0" indent="-285750" algn="just" eaLnBrk="0" fontAlgn="auto" hangingPunct="0">
                <a:lnSpc>
                  <a:spcPct val="180000"/>
                </a:lnSpc>
                <a:buClrTx/>
                <a:buSzTx/>
                <a:buFont typeface="Arial" panose="020B0604020202020204" pitchFamily="34" charset="0"/>
                <a:buChar char="•"/>
              </a:pPr>
              <a:r>
                <a:rPr lang="zh-CN" altLang="en-US" sz="160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思源黑体 CN Regular" panose="020B0500000000000000" pitchFamily="34" charset="-122"/>
                  <a:ea typeface="思源黑体 CN Regular" panose="020B0500000000000000" pitchFamily="34" charset="-122"/>
                  <a:sym typeface="思源黑体 CN Regular" panose="020B0500000000000000" pitchFamily="34" charset="-122"/>
                </a:rPr>
                <a:t>不想：明年落榜怎办？</a:t>
              </a:r>
              <a:endParaRPr lang="zh-CN" altLang="en-US" sz="16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思源黑体 CN Regular" panose="020B0500000000000000" pitchFamily="34" charset="-122"/>
                <a:ea typeface="思源黑体 CN Regular" panose="020B0500000000000000" pitchFamily="34" charset="-122"/>
                <a:sym typeface="思源黑体 CN Regular" panose="020B0500000000000000" pitchFamily="34" charset="-122"/>
              </a:endParaRPr>
            </a:p>
            <a:p>
              <a:pPr marL="285750" lvl="0" indent="-285750" algn="just" eaLnBrk="0" fontAlgn="auto" hangingPunct="0">
                <a:lnSpc>
                  <a:spcPct val="180000"/>
                </a:lnSpc>
                <a:buClrTx/>
                <a:buSzTx/>
                <a:buFont typeface="Arial" panose="020B0604020202020204" pitchFamily="34" charset="0"/>
                <a:buChar char="•"/>
              </a:pPr>
              <a:r>
                <a:rPr lang="zh-CN" altLang="en-US" sz="160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思源黑体 CN Regular" panose="020B0500000000000000" pitchFamily="34" charset="-122"/>
                  <a:ea typeface="思源黑体 CN Regular" panose="020B0500000000000000" pitchFamily="34" charset="-122"/>
                  <a:sym typeface="思源黑体 CN Regular" panose="020B0500000000000000" pitchFamily="34" charset="-122"/>
                </a:rPr>
                <a:t>多想：这个题目怎解？有几解？</a:t>
              </a:r>
              <a:endParaRPr lang="zh-CN" altLang="en-US" sz="16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思源黑体 CN Regular" panose="020B0500000000000000" pitchFamily="34" charset="-122"/>
                <a:ea typeface="思源黑体 CN Regular" panose="020B0500000000000000" pitchFamily="34" charset="-122"/>
                <a:sym typeface="思源黑体 CN Regular" panose="020B0500000000000000" pitchFamily="34" charset="-122"/>
              </a:endParaRPr>
            </a:p>
            <a:p>
              <a:pPr marL="285750" lvl="0" indent="-285750" algn="just" eaLnBrk="0" fontAlgn="auto" hangingPunct="0">
                <a:lnSpc>
                  <a:spcPct val="180000"/>
                </a:lnSpc>
                <a:buClrTx/>
                <a:buSzTx/>
                <a:buFont typeface="Arial" panose="020B0604020202020204" pitchFamily="34" charset="0"/>
                <a:buChar char="•"/>
              </a:pPr>
              <a:r>
                <a:rPr lang="zh-CN" altLang="en-US" sz="160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思源黑体 CN Regular" panose="020B0500000000000000" pitchFamily="34" charset="-122"/>
                  <a:ea typeface="思源黑体 CN Regular" panose="020B0500000000000000" pitchFamily="34" charset="-122"/>
                  <a:sym typeface="思源黑体 CN Regular" panose="020B0500000000000000" pitchFamily="34" charset="-122"/>
                </a:rPr>
                <a:t>为以后留点深刻的印象：摸爬滚打！</a:t>
              </a:r>
              <a:endParaRPr lang="zh-CN" altLang="en-US" sz="16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思源黑体 CN Regular" panose="020B0500000000000000" pitchFamily="34" charset="-122"/>
                <a:ea typeface="思源黑体 CN Regular" panose="020B0500000000000000" pitchFamily="34" charset="-122"/>
                <a:sym typeface="思源黑体 CN Regular" panose="020B0500000000000000" pitchFamily="34" charset="-122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1728956" y="2891117"/>
              <a:ext cx="3832860" cy="13648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lvl="0" indent="-285750" algn="just" eaLnBrk="0" fontAlgn="auto" hangingPunct="0">
                <a:lnSpc>
                  <a:spcPct val="180000"/>
                </a:lnSpc>
                <a:buClrTx/>
                <a:buSzTx/>
                <a:buFont typeface="Arial" panose="020B0604020202020204" pitchFamily="34" charset="0"/>
                <a:buChar char="•"/>
              </a:pPr>
              <a:r>
                <a:rPr lang="zh-CN" altLang="en-US" sz="160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思源黑体 CN Regular" panose="020B0500000000000000" pitchFamily="34" charset="-122"/>
                  <a:ea typeface="思源黑体 CN Regular" panose="020B0500000000000000" pitchFamily="34" charset="-122"/>
                  <a:sym typeface="思源黑体 CN Regular" panose="020B0500000000000000" pitchFamily="34" charset="-122"/>
                </a:rPr>
                <a:t>初三是快乐，是享受，不是活受罪！</a:t>
              </a:r>
              <a:endParaRPr lang="zh-CN" altLang="en-US" sz="16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思源黑体 CN Regular" panose="020B0500000000000000" pitchFamily="34" charset="-122"/>
                <a:ea typeface="思源黑体 CN Regular" panose="020B0500000000000000" pitchFamily="34" charset="-122"/>
                <a:sym typeface="思源黑体 CN Regular" panose="020B0500000000000000" pitchFamily="34" charset="-122"/>
              </a:endParaRPr>
            </a:p>
            <a:p>
              <a:pPr marL="285750" lvl="0" indent="-285750" algn="just" eaLnBrk="0" fontAlgn="auto" hangingPunct="0">
                <a:lnSpc>
                  <a:spcPct val="180000"/>
                </a:lnSpc>
                <a:buClrTx/>
                <a:buSzTx/>
                <a:buFont typeface="Arial" panose="020B0604020202020204" pitchFamily="34" charset="0"/>
                <a:buChar char="•"/>
              </a:pPr>
              <a:r>
                <a:rPr lang="zh-CN" altLang="en-US" sz="160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思源黑体 CN Regular" panose="020B0500000000000000" pitchFamily="34" charset="-122"/>
                  <a:ea typeface="思源黑体 CN Regular" panose="020B0500000000000000" pitchFamily="34" charset="-122"/>
                  <a:sym typeface="思源黑体 CN Regular" panose="020B0500000000000000" pitchFamily="34" charset="-122"/>
                </a:rPr>
                <a:t>乐观面对，永不言弃，不管怎么考！</a:t>
              </a:r>
              <a:endParaRPr lang="zh-CN" altLang="en-US" sz="16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思源黑体 CN Regular" panose="020B0500000000000000" pitchFamily="34" charset="-122"/>
                <a:ea typeface="思源黑体 CN Regular" panose="020B0500000000000000" pitchFamily="34" charset="-122"/>
                <a:sym typeface="思源黑体 CN Regular" panose="020B0500000000000000" pitchFamily="34" charset="-122"/>
              </a:endParaRPr>
            </a:p>
            <a:p>
              <a:pPr marL="285750" lvl="0" indent="-285750" algn="just" eaLnBrk="0" fontAlgn="auto" hangingPunct="0">
                <a:lnSpc>
                  <a:spcPct val="180000"/>
                </a:lnSpc>
                <a:buClrTx/>
                <a:buSzTx/>
                <a:buFont typeface="Arial" panose="020B0604020202020204" pitchFamily="34" charset="0"/>
                <a:buChar char="•"/>
              </a:pPr>
              <a:r>
                <a:rPr lang="zh-CN" altLang="en-US" sz="160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思源黑体 CN Regular" panose="020B0500000000000000" pitchFamily="34" charset="-122"/>
                  <a:ea typeface="思源黑体 CN Regular" panose="020B0500000000000000" pitchFamily="34" charset="-122"/>
                  <a:sym typeface="思源黑体 CN Regular" panose="020B0500000000000000" pitchFamily="34" charset="-122"/>
                </a:rPr>
                <a:t>冷静看待竞争！</a:t>
              </a:r>
              <a:endParaRPr lang="zh-CN" altLang="en-US" sz="16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思源黑体 CN Regular" panose="020B0500000000000000" pitchFamily="34" charset="-122"/>
                <a:ea typeface="思源黑体 CN Regular" panose="020B0500000000000000" pitchFamily="34" charset="-122"/>
                <a:sym typeface="思源黑体 CN Regular" panose="020B0500000000000000" pitchFamily="34" charset="-122"/>
              </a:endParaRPr>
            </a:p>
          </p:txBody>
        </p:sp>
      </p:grpSp>
      <p:sp>
        <p:nvSpPr>
          <p:cNvPr id="5" name="矩形: 圆角 4"/>
          <p:cNvSpPr/>
          <p:nvPr/>
        </p:nvSpPr>
        <p:spPr>
          <a:xfrm>
            <a:off x="2983711" y="1671973"/>
            <a:ext cx="2200361" cy="673815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zh-CN" altLang="en-US" sz="2400" spc="200">
                <a:solidFill>
                  <a:schemeClr val="bg1"/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sym typeface="思源黑体 CN Regular" panose="020B0500000000000000" pitchFamily="34" charset="-122"/>
              </a:rPr>
              <a:t>班主任寄语</a:t>
            </a:r>
            <a:endParaRPr lang="zh-CN" altLang="en-US" sz="2400" spc="200">
              <a:solidFill>
                <a:schemeClr val="bg1"/>
              </a:solidFill>
              <a:latin typeface="思源黑体 CN Regular" panose="020B0500000000000000" pitchFamily="34" charset="-122"/>
              <a:ea typeface="思源黑体 CN Regular" panose="020B0500000000000000" pitchFamily="34" charset="-122"/>
              <a:sym typeface="思源黑体 CN Regular" panose="020B0500000000000000" pitchFamily="34" charset="-122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6547202" y="1436745"/>
            <a:ext cx="5181266" cy="518126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矩形 2"/>
          <p:cNvSpPr/>
          <p:nvPr/>
        </p:nvSpPr>
        <p:spPr>
          <a:xfrm>
            <a:off x="9525" y="-36195"/>
            <a:ext cx="12182475" cy="68941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635" y="2586990"/>
            <a:ext cx="12191365" cy="123761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10000+套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精品</a:t>
            </a:r>
            <a:r>
              <a:rPr kumimoji="0" lang="en-US" altLang="zh-CN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PPT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模板</a:t>
            </a:r>
            <a:r>
              <a:rPr kumimoji="0" lang="zh-CN" altLang="en-US" sz="2780" b="1" i="0" u="none" strike="noStrike" kern="1200" cap="none" spc="200" normalizeH="0" baseline="0" noProof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全部免费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下载</a:t>
            </a:r>
            <a:endParaRPr kumimoji="0" lang="en-US" altLang="zh-CN" sz="2775" b="1" i="0" u="none" strike="noStrike" kern="1200" cap="none" spc="200" normalizeH="0" baseline="0" noProof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pic>
        <p:nvPicPr>
          <p:cNvPr id="4" name="图片 3" descr="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3145" y="1400175"/>
            <a:ext cx="2505075" cy="7620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200525" y="4134485"/>
            <a:ext cx="3800475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PPT</a:t>
            </a:r>
            <a:r>
              <a:rPr lang="zh-CN" altLang="en-US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营</a:t>
            </a:r>
            <a:endParaRPr lang="zh-CN" altLang="en-US" sz="3200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  <a:p>
            <a:pPr algn="ctr"/>
            <a:r>
              <a:rPr lang="en-US" altLang="zh-CN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www.pptying.com</a:t>
            </a:r>
            <a:endParaRPr lang="en-US" altLang="zh-CN" sz="3200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</p:txBody>
      </p:sp>
    </p:spTree>
  </p:cSld>
  <p:clrMapOvr>
    <a:masterClrMapping/>
  </p:clrMapOvr>
  <p:transition spd="med" advClick="0" advTm="0">
    <p:push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图片 57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0" y="0"/>
            <a:ext cx="12192000" cy="3778165"/>
          </a:xfrm>
          <a:prstGeom prst="rect">
            <a:avLst/>
          </a:prstGeom>
        </p:spPr>
      </p:pic>
      <p:sp>
        <p:nvSpPr>
          <p:cNvPr id="12" name="矩形: 圆角 11"/>
          <p:cNvSpPr/>
          <p:nvPr/>
        </p:nvSpPr>
        <p:spPr>
          <a:xfrm>
            <a:off x="584200" y="520700"/>
            <a:ext cx="11023600" cy="5816600"/>
          </a:xfrm>
          <a:prstGeom prst="roundRect">
            <a:avLst>
              <a:gd name="adj" fmla="val 3470"/>
            </a:avLst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>
            <a:outerShdw blurRad="749300" dist="38100" dir="2700000" algn="tl" rotWithShape="0">
              <a:prstClr val="black">
                <a:alpha val="10000"/>
              </a:prstClr>
            </a:outerShdw>
          </a:effectLst>
        </p:spPr>
        <p:txBody>
          <a:bodyPr rtlCol="0" anchor="ctr"/>
          <a:lstStyle/>
          <a:p>
            <a:pPr algn="ctr"/>
            <a:endParaRPr lang="zh-CN" altLang="en-US" kern="0">
              <a:solidFill>
                <a:schemeClr val="tx1">
                  <a:lumMod val="75000"/>
                  <a:lumOff val="25000"/>
                </a:schemeClr>
              </a:solidFill>
              <a:latin typeface="思源黑体 CN Regular" panose="020B0500000000000000" pitchFamily="34" charset="-122"/>
              <a:ea typeface="思源黑体 CN Regular" panose="020B0500000000000000" pitchFamily="34" charset="-122"/>
              <a:cs typeface="+mn-ea"/>
            </a:endParaRPr>
          </a:p>
        </p:txBody>
      </p:sp>
      <p:sp>
        <p:nvSpPr>
          <p:cNvPr id="41" name="任意多边形: 形状 40"/>
          <p:cNvSpPr/>
          <p:nvPr/>
        </p:nvSpPr>
        <p:spPr>
          <a:xfrm>
            <a:off x="7837718" y="0"/>
            <a:ext cx="4354283" cy="6858000"/>
          </a:xfrm>
          <a:custGeom>
            <a:avLst/>
            <a:gdLst>
              <a:gd name="connsiteX0" fmla="*/ 1268012 w 4354283"/>
              <a:gd name="connsiteY0" fmla="*/ 0 h 6858000"/>
              <a:gd name="connsiteX1" fmla="*/ 4354283 w 4354283"/>
              <a:gd name="connsiteY1" fmla="*/ 0 h 6858000"/>
              <a:gd name="connsiteX2" fmla="*/ 4354283 w 4354283"/>
              <a:gd name="connsiteY2" fmla="*/ 6858000 h 6858000"/>
              <a:gd name="connsiteX3" fmla="*/ 1268012 w 4354283"/>
              <a:gd name="connsiteY3" fmla="*/ 6858000 h 6858000"/>
              <a:gd name="connsiteX4" fmla="*/ 1204768 w 4354283"/>
              <a:gd name="connsiteY4" fmla="*/ 6784989 h 6858000"/>
              <a:gd name="connsiteX5" fmla="*/ 0 w 4354283"/>
              <a:gd name="connsiteY5" fmla="*/ 3429000 h 6858000"/>
              <a:gd name="connsiteX6" fmla="*/ 1204768 w 4354283"/>
              <a:gd name="connsiteY6" fmla="*/ 7301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54283" h="6858000">
                <a:moveTo>
                  <a:pt x="1268012" y="0"/>
                </a:moveTo>
                <a:lnTo>
                  <a:pt x="4354283" y="0"/>
                </a:lnTo>
                <a:lnTo>
                  <a:pt x="4354283" y="6858000"/>
                </a:lnTo>
                <a:lnTo>
                  <a:pt x="1268012" y="6858000"/>
                </a:lnTo>
                <a:lnTo>
                  <a:pt x="1204768" y="6784989"/>
                </a:lnTo>
                <a:cubicBezTo>
                  <a:pt x="452124" y="5872995"/>
                  <a:pt x="0" y="4703797"/>
                  <a:pt x="0" y="3429000"/>
                </a:cubicBezTo>
                <a:cubicBezTo>
                  <a:pt x="0" y="2154203"/>
                  <a:pt x="452124" y="985005"/>
                  <a:pt x="1204768" y="73011"/>
                </a:cubicBezTo>
                <a:close/>
              </a:path>
            </a:pathLst>
          </a:custGeom>
          <a:gradFill flip="none" rotWithShape="1">
            <a:gsLst>
              <a:gs pos="0">
                <a:srgbClr val="F2F2F2">
                  <a:alpha val="15000"/>
                </a:srgbClr>
              </a:gs>
              <a:gs pos="100000">
                <a:srgbClr val="F2F2F2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latin typeface="思源黑体 CN Regular" panose="020B0500000000000000" pitchFamily="34" charset="-122"/>
              <a:ea typeface="思源黑体 CN Regular" panose="020B0500000000000000" pitchFamily="34" charset="-122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10640204" y="6484068"/>
            <a:ext cx="695453" cy="157636"/>
            <a:chOff x="10406743" y="6197600"/>
            <a:chExt cx="1088571" cy="246743"/>
          </a:xfrm>
          <a:solidFill>
            <a:schemeClr val="accent1"/>
          </a:solidFill>
        </p:grpSpPr>
        <p:sp>
          <p:nvSpPr>
            <p:cNvPr id="13" name="椭圆 12"/>
            <p:cNvSpPr/>
            <p:nvPr/>
          </p:nvSpPr>
          <p:spPr>
            <a:xfrm>
              <a:off x="10406743" y="6197600"/>
              <a:ext cx="246743" cy="246743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latin typeface="思源黑体 CN Regular" panose="020B0500000000000000" pitchFamily="34" charset="-122"/>
                <a:ea typeface="思源黑体 CN Regular" panose="020B0500000000000000" pitchFamily="34" charset="-122"/>
              </a:endParaRPr>
            </a:p>
          </p:txBody>
        </p:sp>
        <p:sp>
          <p:nvSpPr>
            <p:cNvPr id="14" name="椭圆 13"/>
            <p:cNvSpPr/>
            <p:nvPr/>
          </p:nvSpPr>
          <p:spPr>
            <a:xfrm>
              <a:off x="10827657" y="6197600"/>
              <a:ext cx="246743" cy="246743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latin typeface="思源黑体 CN Regular" panose="020B0500000000000000" pitchFamily="34" charset="-122"/>
                <a:ea typeface="思源黑体 CN Regular" panose="020B0500000000000000" pitchFamily="34" charset="-122"/>
              </a:endParaRPr>
            </a:p>
          </p:txBody>
        </p:sp>
        <p:sp>
          <p:nvSpPr>
            <p:cNvPr id="15" name="椭圆 14"/>
            <p:cNvSpPr/>
            <p:nvPr/>
          </p:nvSpPr>
          <p:spPr>
            <a:xfrm>
              <a:off x="11248571" y="6197600"/>
              <a:ext cx="246743" cy="246743"/>
            </a:xfrm>
            <a:prstGeom prst="ellipse">
              <a:avLst/>
            </a:prstGeom>
            <a:solidFill>
              <a:schemeClr val="accent2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latin typeface="思源黑体 CN Regular" panose="020B0500000000000000" pitchFamily="34" charset="-122"/>
                <a:ea typeface="思源黑体 CN Regular" panose="020B0500000000000000" pitchFamily="34" charset="-122"/>
              </a:endParaRPr>
            </a:p>
          </p:txBody>
        </p:sp>
      </p:grpSp>
      <p:sp>
        <p:nvSpPr>
          <p:cNvPr id="17" name="文本框 16"/>
          <p:cNvSpPr txBox="1"/>
          <p:nvPr/>
        </p:nvSpPr>
        <p:spPr>
          <a:xfrm>
            <a:off x="4318000" y="713015"/>
            <a:ext cx="3556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目 录</a:t>
            </a:r>
            <a:endParaRPr lang="zh-CN" altLang="en-US" sz="4400">
              <a:latin typeface="思源黑体 CN Regular" panose="020B0500000000000000" pitchFamily="34" charset="-122"/>
              <a:ea typeface="思源黑体 CN Regular" panose="020B0500000000000000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4851400" y="1477926"/>
            <a:ext cx="2413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600"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CATALOG</a:t>
            </a:r>
            <a:endParaRPr lang="en-US" altLang="zh-CN" sz="1600">
              <a:latin typeface="思源黑体 CN Regular" panose="020B0500000000000000" pitchFamily="34" charset="-122"/>
              <a:ea typeface="思源黑体 CN Regular" panose="020B0500000000000000" pitchFamily="34" charset="-122"/>
            </a:endParaRPr>
          </a:p>
        </p:txBody>
      </p:sp>
      <p:sp>
        <p:nvSpPr>
          <p:cNvPr id="20" name="任意多边形: 形状 19"/>
          <p:cNvSpPr/>
          <p:nvPr/>
        </p:nvSpPr>
        <p:spPr>
          <a:xfrm>
            <a:off x="11557292" y="413050"/>
            <a:ext cx="329908" cy="679150"/>
          </a:xfrm>
          <a:custGeom>
            <a:avLst/>
            <a:gdLst>
              <a:gd name="connsiteX0" fmla="*/ 452944 w 477264"/>
              <a:gd name="connsiteY0" fmla="*/ 933858 h 982498"/>
              <a:gd name="connsiteX1" fmla="*/ 477264 w 477264"/>
              <a:gd name="connsiteY1" fmla="*/ 958178 h 982498"/>
              <a:gd name="connsiteX2" fmla="*/ 452944 w 477264"/>
              <a:gd name="connsiteY2" fmla="*/ 982498 h 982498"/>
              <a:gd name="connsiteX3" fmla="*/ 428624 w 477264"/>
              <a:gd name="connsiteY3" fmla="*/ 958178 h 982498"/>
              <a:gd name="connsiteX4" fmla="*/ 452944 w 477264"/>
              <a:gd name="connsiteY4" fmla="*/ 933858 h 982498"/>
              <a:gd name="connsiteX5" fmla="*/ 345788 w 477264"/>
              <a:gd name="connsiteY5" fmla="*/ 933858 h 982498"/>
              <a:gd name="connsiteX6" fmla="*/ 370108 w 477264"/>
              <a:gd name="connsiteY6" fmla="*/ 958178 h 982498"/>
              <a:gd name="connsiteX7" fmla="*/ 345788 w 477264"/>
              <a:gd name="connsiteY7" fmla="*/ 982498 h 982498"/>
              <a:gd name="connsiteX8" fmla="*/ 321468 w 477264"/>
              <a:gd name="connsiteY8" fmla="*/ 958178 h 982498"/>
              <a:gd name="connsiteX9" fmla="*/ 345788 w 477264"/>
              <a:gd name="connsiteY9" fmla="*/ 933858 h 982498"/>
              <a:gd name="connsiteX10" fmla="*/ 238632 w 477264"/>
              <a:gd name="connsiteY10" fmla="*/ 933858 h 982498"/>
              <a:gd name="connsiteX11" fmla="*/ 262952 w 477264"/>
              <a:gd name="connsiteY11" fmla="*/ 958178 h 982498"/>
              <a:gd name="connsiteX12" fmla="*/ 238632 w 477264"/>
              <a:gd name="connsiteY12" fmla="*/ 982498 h 982498"/>
              <a:gd name="connsiteX13" fmla="*/ 214312 w 477264"/>
              <a:gd name="connsiteY13" fmla="*/ 958178 h 982498"/>
              <a:gd name="connsiteX14" fmla="*/ 238632 w 477264"/>
              <a:gd name="connsiteY14" fmla="*/ 933858 h 982498"/>
              <a:gd name="connsiteX15" fmla="*/ 131476 w 477264"/>
              <a:gd name="connsiteY15" fmla="*/ 933858 h 982498"/>
              <a:gd name="connsiteX16" fmla="*/ 155796 w 477264"/>
              <a:gd name="connsiteY16" fmla="*/ 958178 h 982498"/>
              <a:gd name="connsiteX17" fmla="*/ 131476 w 477264"/>
              <a:gd name="connsiteY17" fmla="*/ 982498 h 982498"/>
              <a:gd name="connsiteX18" fmla="*/ 107156 w 477264"/>
              <a:gd name="connsiteY18" fmla="*/ 958178 h 982498"/>
              <a:gd name="connsiteX19" fmla="*/ 131476 w 477264"/>
              <a:gd name="connsiteY19" fmla="*/ 933858 h 982498"/>
              <a:gd name="connsiteX20" fmla="*/ 24320 w 477264"/>
              <a:gd name="connsiteY20" fmla="*/ 933858 h 982498"/>
              <a:gd name="connsiteX21" fmla="*/ 48640 w 477264"/>
              <a:gd name="connsiteY21" fmla="*/ 958178 h 982498"/>
              <a:gd name="connsiteX22" fmla="*/ 24320 w 477264"/>
              <a:gd name="connsiteY22" fmla="*/ 982498 h 982498"/>
              <a:gd name="connsiteX23" fmla="*/ 0 w 477264"/>
              <a:gd name="connsiteY23" fmla="*/ 958178 h 982498"/>
              <a:gd name="connsiteX24" fmla="*/ 24320 w 477264"/>
              <a:gd name="connsiteY24" fmla="*/ 933858 h 982498"/>
              <a:gd name="connsiteX25" fmla="*/ 452944 w 477264"/>
              <a:gd name="connsiteY25" fmla="*/ 778215 h 982498"/>
              <a:gd name="connsiteX26" fmla="*/ 477264 w 477264"/>
              <a:gd name="connsiteY26" fmla="*/ 802535 h 982498"/>
              <a:gd name="connsiteX27" fmla="*/ 452944 w 477264"/>
              <a:gd name="connsiteY27" fmla="*/ 826855 h 982498"/>
              <a:gd name="connsiteX28" fmla="*/ 428624 w 477264"/>
              <a:gd name="connsiteY28" fmla="*/ 802535 h 982498"/>
              <a:gd name="connsiteX29" fmla="*/ 452944 w 477264"/>
              <a:gd name="connsiteY29" fmla="*/ 778215 h 982498"/>
              <a:gd name="connsiteX30" fmla="*/ 345788 w 477264"/>
              <a:gd name="connsiteY30" fmla="*/ 778215 h 982498"/>
              <a:gd name="connsiteX31" fmla="*/ 370108 w 477264"/>
              <a:gd name="connsiteY31" fmla="*/ 802535 h 982498"/>
              <a:gd name="connsiteX32" fmla="*/ 345788 w 477264"/>
              <a:gd name="connsiteY32" fmla="*/ 826855 h 982498"/>
              <a:gd name="connsiteX33" fmla="*/ 321468 w 477264"/>
              <a:gd name="connsiteY33" fmla="*/ 802535 h 982498"/>
              <a:gd name="connsiteX34" fmla="*/ 345788 w 477264"/>
              <a:gd name="connsiteY34" fmla="*/ 778215 h 982498"/>
              <a:gd name="connsiteX35" fmla="*/ 238632 w 477264"/>
              <a:gd name="connsiteY35" fmla="*/ 778215 h 982498"/>
              <a:gd name="connsiteX36" fmla="*/ 262952 w 477264"/>
              <a:gd name="connsiteY36" fmla="*/ 802535 h 982498"/>
              <a:gd name="connsiteX37" fmla="*/ 238632 w 477264"/>
              <a:gd name="connsiteY37" fmla="*/ 826855 h 982498"/>
              <a:gd name="connsiteX38" fmla="*/ 214312 w 477264"/>
              <a:gd name="connsiteY38" fmla="*/ 802535 h 982498"/>
              <a:gd name="connsiteX39" fmla="*/ 238632 w 477264"/>
              <a:gd name="connsiteY39" fmla="*/ 778215 h 982498"/>
              <a:gd name="connsiteX40" fmla="*/ 131476 w 477264"/>
              <a:gd name="connsiteY40" fmla="*/ 778215 h 982498"/>
              <a:gd name="connsiteX41" fmla="*/ 155796 w 477264"/>
              <a:gd name="connsiteY41" fmla="*/ 802535 h 982498"/>
              <a:gd name="connsiteX42" fmla="*/ 131476 w 477264"/>
              <a:gd name="connsiteY42" fmla="*/ 826855 h 982498"/>
              <a:gd name="connsiteX43" fmla="*/ 107156 w 477264"/>
              <a:gd name="connsiteY43" fmla="*/ 802535 h 982498"/>
              <a:gd name="connsiteX44" fmla="*/ 131476 w 477264"/>
              <a:gd name="connsiteY44" fmla="*/ 778215 h 982498"/>
              <a:gd name="connsiteX45" fmla="*/ 24320 w 477264"/>
              <a:gd name="connsiteY45" fmla="*/ 778215 h 982498"/>
              <a:gd name="connsiteX46" fmla="*/ 48640 w 477264"/>
              <a:gd name="connsiteY46" fmla="*/ 802535 h 982498"/>
              <a:gd name="connsiteX47" fmla="*/ 24320 w 477264"/>
              <a:gd name="connsiteY47" fmla="*/ 826855 h 982498"/>
              <a:gd name="connsiteX48" fmla="*/ 0 w 477264"/>
              <a:gd name="connsiteY48" fmla="*/ 802535 h 982498"/>
              <a:gd name="connsiteX49" fmla="*/ 24320 w 477264"/>
              <a:gd name="connsiteY49" fmla="*/ 778215 h 982498"/>
              <a:gd name="connsiteX50" fmla="*/ 452944 w 477264"/>
              <a:gd name="connsiteY50" fmla="*/ 622572 h 982498"/>
              <a:gd name="connsiteX51" fmla="*/ 477264 w 477264"/>
              <a:gd name="connsiteY51" fmla="*/ 646892 h 982498"/>
              <a:gd name="connsiteX52" fmla="*/ 452944 w 477264"/>
              <a:gd name="connsiteY52" fmla="*/ 671212 h 982498"/>
              <a:gd name="connsiteX53" fmla="*/ 428624 w 477264"/>
              <a:gd name="connsiteY53" fmla="*/ 646892 h 982498"/>
              <a:gd name="connsiteX54" fmla="*/ 452944 w 477264"/>
              <a:gd name="connsiteY54" fmla="*/ 622572 h 982498"/>
              <a:gd name="connsiteX55" fmla="*/ 345788 w 477264"/>
              <a:gd name="connsiteY55" fmla="*/ 622572 h 982498"/>
              <a:gd name="connsiteX56" fmla="*/ 370108 w 477264"/>
              <a:gd name="connsiteY56" fmla="*/ 646892 h 982498"/>
              <a:gd name="connsiteX57" fmla="*/ 345788 w 477264"/>
              <a:gd name="connsiteY57" fmla="*/ 671212 h 982498"/>
              <a:gd name="connsiteX58" fmla="*/ 321468 w 477264"/>
              <a:gd name="connsiteY58" fmla="*/ 646892 h 982498"/>
              <a:gd name="connsiteX59" fmla="*/ 345788 w 477264"/>
              <a:gd name="connsiteY59" fmla="*/ 622572 h 982498"/>
              <a:gd name="connsiteX60" fmla="*/ 238632 w 477264"/>
              <a:gd name="connsiteY60" fmla="*/ 622572 h 982498"/>
              <a:gd name="connsiteX61" fmla="*/ 262952 w 477264"/>
              <a:gd name="connsiteY61" fmla="*/ 646892 h 982498"/>
              <a:gd name="connsiteX62" fmla="*/ 238632 w 477264"/>
              <a:gd name="connsiteY62" fmla="*/ 671212 h 982498"/>
              <a:gd name="connsiteX63" fmla="*/ 214312 w 477264"/>
              <a:gd name="connsiteY63" fmla="*/ 646892 h 982498"/>
              <a:gd name="connsiteX64" fmla="*/ 238632 w 477264"/>
              <a:gd name="connsiteY64" fmla="*/ 622572 h 982498"/>
              <a:gd name="connsiteX65" fmla="*/ 131476 w 477264"/>
              <a:gd name="connsiteY65" fmla="*/ 622572 h 982498"/>
              <a:gd name="connsiteX66" fmla="*/ 155796 w 477264"/>
              <a:gd name="connsiteY66" fmla="*/ 646892 h 982498"/>
              <a:gd name="connsiteX67" fmla="*/ 131476 w 477264"/>
              <a:gd name="connsiteY67" fmla="*/ 671212 h 982498"/>
              <a:gd name="connsiteX68" fmla="*/ 107156 w 477264"/>
              <a:gd name="connsiteY68" fmla="*/ 646892 h 982498"/>
              <a:gd name="connsiteX69" fmla="*/ 131476 w 477264"/>
              <a:gd name="connsiteY69" fmla="*/ 622572 h 982498"/>
              <a:gd name="connsiteX70" fmla="*/ 24320 w 477264"/>
              <a:gd name="connsiteY70" fmla="*/ 622572 h 982498"/>
              <a:gd name="connsiteX71" fmla="*/ 48640 w 477264"/>
              <a:gd name="connsiteY71" fmla="*/ 646892 h 982498"/>
              <a:gd name="connsiteX72" fmla="*/ 24320 w 477264"/>
              <a:gd name="connsiteY72" fmla="*/ 671212 h 982498"/>
              <a:gd name="connsiteX73" fmla="*/ 0 w 477264"/>
              <a:gd name="connsiteY73" fmla="*/ 646892 h 982498"/>
              <a:gd name="connsiteX74" fmla="*/ 24320 w 477264"/>
              <a:gd name="connsiteY74" fmla="*/ 622572 h 982498"/>
              <a:gd name="connsiteX75" fmla="*/ 24320 w 477264"/>
              <a:gd name="connsiteY75" fmla="*/ 466929 h 982498"/>
              <a:gd name="connsiteX76" fmla="*/ 48640 w 477264"/>
              <a:gd name="connsiteY76" fmla="*/ 491249 h 982498"/>
              <a:gd name="connsiteX77" fmla="*/ 24320 w 477264"/>
              <a:gd name="connsiteY77" fmla="*/ 515569 h 982498"/>
              <a:gd name="connsiteX78" fmla="*/ 0 w 477264"/>
              <a:gd name="connsiteY78" fmla="*/ 491249 h 982498"/>
              <a:gd name="connsiteX79" fmla="*/ 24320 w 477264"/>
              <a:gd name="connsiteY79" fmla="*/ 466929 h 982498"/>
              <a:gd name="connsiteX80" fmla="*/ 131476 w 477264"/>
              <a:gd name="connsiteY80" fmla="*/ 466929 h 982498"/>
              <a:gd name="connsiteX81" fmla="*/ 155796 w 477264"/>
              <a:gd name="connsiteY81" fmla="*/ 491249 h 982498"/>
              <a:gd name="connsiteX82" fmla="*/ 131476 w 477264"/>
              <a:gd name="connsiteY82" fmla="*/ 515569 h 982498"/>
              <a:gd name="connsiteX83" fmla="*/ 107156 w 477264"/>
              <a:gd name="connsiteY83" fmla="*/ 491249 h 982498"/>
              <a:gd name="connsiteX84" fmla="*/ 131476 w 477264"/>
              <a:gd name="connsiteY84" fmla="*/ 466929 h 982498"/>
              <a:gd name="connsiteX85" fmla="*/ 238632 w 477264"/>
              <a:gd name="connsiteY85" fmla="*/ 466929 h 982498"/>
              <a:gd name="connsiteX86" fmla="*/ 262952 w 477264"/>
              <a:gd name="connsiteY86" fmla="*/ 491249 h 982498"/>
              <a:gd name="connsiteX87" fmla="*/ 238632 w 477264"/>
              <a:gd name="connsiteY87" fmla="*/ 515569 h 982498"/>
              <a:gd name="connsiteX88" fmla="*/ 214312 w 477264"/>
              <a:gd name="connsiteY88" fmla="*/ 491249 h 982498"/>
              <a:gd name="connsiteX89" fmla="*/ 238632 w 477264"/>
              <a:gd name="connsiteY89" fmla="*/ 466929 h 982498"/>
              <a:gd name="connsiteX90" fmla="*/ 345788 w 477264"/>
              <a:gd name="connsiteY90" fmla="*/ 466929 h 982498"/>
              <a:gd name="connsiteX91" fmla="*/ 370108 w 477264"/>
              <a:gd name="connsiteY91" fmla="*/ 491249 h 982498"/>
              <a:gd name="connsiteX92" fmla="*/ 345788 w 477264"/>
              <a:gd name="connsiteY92" fmla="*/ 515569 h 982498"/>
              <a:gd name="connsiteX93" fmla="*/ 321468 w 477264"/>
              <a:gd name="connsiteY93" fmla="*/ 491249 h 982498"/>
              <a:gd name="connsiteX94" fmla="*/ 345788 w 477264"/>
              <a:gd name="connsiteY94" fmla="*/ 466929 h 982498"/>
              <a:gd name="connsiteX95" fmla="*/ 452944 w 477264"/>
              <a:gd name="connsiteY95" fmla="*/ 466929 h 982498"/>
              <a:gd name="connsiteX96" fmla="*/ 477264 w 477264"/>
              <a:gd name="connsiteY96" fmla="*/ 491249 h 982498"/>
              <a:gd name="connsiteX97" fmla="*/ 452944 w 477264"/>
              <a:gd name="connsiteY97" fmla="*/ 515569 h 982498"/>
              <a:gd name="connsiteX98" fmla="*/ 428624 w 477264"/>
              <a:gd name="connsiteY98" fmla="*/ 491249 h 982498"/>
              <a:gd name="connsiteX99" fmla="*/ 452944 w 477264"/>
              <a:gd name="connsiteY99" fmla="*/ 466929 h 982498"/>
              <a:gd name="connsiteX100" fmla="*/ 24320 w 477264"/>
              <a:gd name="connsiteY100" fmla="*/ 311287 h 982498"/>
              <a:gd name="connsiteX101" fmla="*/ 48640 w 477264"/>
              <a:gd name="connsiteY101" fmla="*/ 335607 h 982498"/>
              <a:gd name="connsiteX102" fmla="*/ 24320 w 477264"/>
              <a:gd name="connsiteY102" fmla="*/ 359926 h 982498"/>
              <a:gd name="connsiteX103" fmla="*/ 0 w 477264"/>
              <a:gd name="connsiteY103" fmla="*/ 335607 h 982498"/>
              <a:gd name="connsiteX104" fmla="*/ 24320 w 477264"/>
              <a:gd name="connsiteY104" fmla="*/ 311287 h 982498"/>
              <a:gd name="connsiteX105" fmla="*/ 131476 w 477264"/>
              <a:gd name="connsiteY105" fmla="*/ 311286 h 982498"/>
              <a:gd name="connsiteX106" fmla="*/ 155796 w 477264"/>
              <a:gd name="connsiteY106" fmla="*/ 335606 h 982498"/>
              <a:gd name="connsiteX107" fmla="*/ 131476 w 477264"/>
              <a:gd name="connsiteY107" fmla="*/ 359926 h 982498"/>
              <a:gd name="connsiteX108" fmla="*/ 107156 w 477264"/>
              <a:gd name="connsiteY108" fmla="*/ 335606 h 982498"/>
              <a:gd name="connsiteX109" fmla="*/ 131476 w 477264"/>
              <a:gd name="connsiteY109" fmla="*/ 311286 h 982498"/>
              <a:gd name="connsiteX110" fmla="*/ 238632 w 477264"/>
              <a:gd name="connsiteY110" fmla="*/ 311286 h 982498"/>
              <a:gd name="connsiteX111" fmla="*/ 262952 w 477264"/>
              <a:gd name="connsiteY111" fmla="*/ 335606 h 982498"/>
              <a:gd name="connsiteX112" fmla="*/ 238632 w 477264"/>
              <a:gd name="connsiteY112" fmla="*/ 359926 h 982498"/>
              <a:gd name="connsiteX113" fmla="*/ 214312 w 477264"/>
              <a:gd name="connsiteY113" fmla="*/ 335606 h 982498"/>
              <a:gd name="connsiteX114" fmla="*/ 238632 w 477264"/>
              <a:gd name="connsiteY114" fmla="*/ 311286 h 982498"/>
              <a:gd name="connsiteX115" fmla="*/ 345788 w 477264"/>
              <a:gd name="connsiteY115" fmla="*/ 311286 h 982498"/>
              <a:gd name="connsiteX116" fmla="*/ 370108 w 477264"/>
              <a:gd name="connsiteY116" fmla="*/ 335606 h 982498"/>
              <a:gd name="connsiteX117" fmla="*/ 345788 w 477264"/>
              <a:gd name="connsiteY117" fmla="*/ 359926 h 982498"/>
              <a:gd name="connsiteX118" fmla="*/ 321468 w 477264"/>
              <a:gd name="connsiteY118" fmla="*/ 335606 h 982498"/>
              <a:gd name="connsiteX119" fmla="*/ 345788 w 477264"/>
              <a:gd name="connsiteY119" fmla="*/ 311286 h 982498"/>
              <a:gd name="connsiteX120" fmla="*/ 452944 w 477264"/>
              <a:gd name="connsiteY120" fmla="*/ 311286 h 982498"/>
              <a:gd name="connsiteX121" fmla="*/ 477264 w 477264"/>
              <a:gd name="connsiteY121" fmla="*/ 335606 h 982498"/>
              <a:gd name="connsiteX122" fmla="*/ 452944 w 477264"/>
              <a:gd name="connsiteY122" fmla="*/ 359926 h 982498"/>
              <a:gd name="connsiteX123" fmla="*/ 428624 w 477264"/>
              <a:gd name="connsiteY123" fmla="*/ 335606 h 982498"/>
              <a:gd name="connsiteX124" fmla="*/ 452944 w 477264"/>
              <a:gd name="connsiteY124" fmla="*/ 311286 h 982498"/>
              <a:gd name="connsiteX125" fmla="*/ 24320 w 477264"/>
              <a:gd name="connsiteY125" fmla="*/ 155643 h 982498"/>
              <a:gd name="connsiteX126" fmla="*/ 48640 w 477264"/>
              <a:gd name="connsiteY126" fmla="*/ 179963 h 982498"/>
              <a:gd name="connsiteX127" fmla="*/ 24320 w 477264"/>
              <a:gd name="connsiteY127" fmla="*/ 204283 h 982498"/>
              <a:gd name="connsiteX128" fmla="*/ 0 w 477264"/>
              <a:gd name="connsiteY128" fmla="*/ 179963 h 982498"/>
              <a:gd name="connsiteX129" fmla="*/ 24320 w 477264"/>
              <a:gd name="connsiteY129" fmla="*/ 155643 h 982498"/>
              <a:gd name="connsiteX130" fmla="*/ 131476 w 477264"/>
              <a:gd name="connsiteY130" fmla="*/ 155643 h 982498"/>
              <a:gd name="connsiteX131" fmla="*/ 155796 w 477264"/>
              <a:gd name="connsiteY131" fmla="*/ 179963 h 982498"/>
              <a:gd name="connsiteX132" fmla="*/ 131476 w 477264"/>
              <a:gd name="connsiteY132" fmla="*/ 204283 h 982498"/>
              <a:gd name="connsiteX133" fmla="*/ 107156 w 477264"/>
              <a:gd name="connsiteY133" fmla="*/ 179963 h 982498"/>
              <a:gd name="connsiteX134" fmla="*/ 131476 w 477264"/>
              <a:gd name="connsiteY134" fmla="*/ 155643 h 982498"/>
              <a:gd name="connsiteX135" fmla="*/ 238632 w 477264"/>
              <a:gd name="connsiteY135" fmla="*/ 155643 h 982498"/>
              <a:gd name="connsiteX136" fmla="*/ 262952 w 477264"/>
              <a:gd name="connsiteY136" fmla="*/ 179963 h 982498"/>
              <a:gd name="connsiteX137" fmla="*/ 238632 w 477264"/>
              <a:gd name="connsiteY137" fmla="*/ 204283 h 982498"/>
              <a:gd name="connsiteX138" fmla="*/ 214312 w 477264"/>
              <a:gd name="connsiteY138" fmla="*/ 179963 h 982498"/>
              <a:gd name="connsiteX139" fmla="*/ 238632 w 477264"/>
              <a:gd name="connsiteY139" fmla="*/ 155643 h 982498"/>
              <a:gd name="connsiteX140" fmla="*/ 345788 w 477264"/>
              <a:gd name="connsiteY140" fmla="*/ 155643 h 982498"/>
              <a:gd name="connsiteX141" fmla="*/ 370108 w 477264"/>
              <a:gd name="connsiteY141" fmla="*/ 179963 h 982498"/>
              <a:gd name="connsiteX142" fmla="*/ 345788 w 477264"/>
              <a:gd name="connsiteY142" fmla="*/ 204283 h 982498"/>
              <a:gd name="connsiteX143" fmla="*/ 321468 w 477264"/>
              <a:gd name="connsiteY143" fmla="*/ 179963 h 982498"/>
              <a:gd name="connsiteX144" fmla="*/ 345788 w 477264"/>
              <a:gd name="connsiteY144" fmla="*/ 155643 h 982498"/>
              <a:gd name="connsiteX145" fmla="*/ 452944 w 477264"/>
              <a:gd name="connsiteY145" fmla="*/ 155643 h 982498"/>
              <a:gd name="connsiteX146" fmla="*/ 477264 w 477264"/>
              <a:gd name="connsiteY146" fmla="*/ 179963 h 982498"/>
              <a:gd name="connsiteX147" fmla="*/ 452944 w 477264"/>
              <a:gd name="connsiteY147" fmla="*/ 204283 h 982498"/>
              <a:gd name="connsiteX148" fmla="*/ 428624 w 477264"/>
              <a:gd name="connsiteY148" fmla="*/ 179963 h 982498"/>
              <a:gd name="connsiteX149" fmla="*/ 452944 w 477264"/>
              <a:gd name="connsiteY149" fmla="*/ 155643 h 982498"/>
              <a:gd name="connsiteX150" fmla="*/ 452944 w 477264"/>
              <a:gd name="connsiteY150" fmla="*/ 0 h 982498"/>
              <a:gd name="connsiteX151" fmla="*/ 477264 w 477264"/>
              <a:gd name="connsiteY151" fmla="*/ 24320 h 982498"/>
              <a:gd name="connsiteX152" fmla="*/ 452944 w 477264"/>
              <a:gd name="connsiteY152" fmla="*/ 48640 h 982498"/>
              <a:gd name="connsiteX153" fmla="*/ 428624 w 477264"/>
              <a:gd name="connsiteY153" fmla="*/ 24320 h 982498"/>
              <a:gd name="connsiteX154" fmla="*/ 452944 w 477264"/>
              <a:gd name="connsiteY154" fmla="*/ 0 h 982498"/>
              <a:gd name="connsiteX155" fmla="*/ 345788 w 477264"/>
              <a:gd name="connsiteY155" fmla="*/ 0 h 982498"/>
              <a:gd name="connsiteX156" fmla="*/ 370108 w 477264"/>
              <a:gd name="connsiteY156" fmla="*/ 24320 h 982498"/>
              <a:gd name="connsiteX157" fmla="*/ 345788 w 477264"/>
              <a:gd name="connsiteY157" fmla="*/ 48640 h 982498"/>
              <a:gd name="connsiteX158" fmla="*/ 321468 w 477264"/>
              <a:gd name="connsiteY158" fmla="*/ 24320 h 982498"/>
              <a:gd name="connsiteX159" fmla="*/ 345788 w 477264"/>
              <a:gd name="connsiteY159" fmla="*/ 0 h 982498"/>
              <a:gd name="connsiteX160" fmla="*/ 238632 w 477264"/>
              <a:gd name="connsiteY160" fmla="*/ 0 h 982498"/>
              <a:gd name="connsiteX161" fmla="*/ 262952 w 477264"/>
              <a:gd name="connsiteY161" fmla="*/ 24320 h 982498"/>
              <a:gd name="connsiteX162" fmla="*/ 238632 w 477264"/>
              <a:gd name="connsiteY162" fmla="*/ 48640 h 982498"/>
              <a:gd name="connsiteX163" fmla="*/ 214312 w 477264"/>
              <a:gd name="connsiteY163" fmla="*/ 24320 h 982498"/>
              <a:gd name="connsiteX164" fmla="*/ 238632 w 477264"/>
              <a:gd name="connsiteY164" fmla="*/ 0 h 982498"/>
              <a:gd name="connsiteX165" fmla="*/ 131476 w 477264"/>
              <a:gd name="connsiteY165" fmla="*/ 0 h 982498"/>
              <a:gd name="connsiteX166" fmla="*/ 155796 w 477264"/>
              <a:gd name="connsiteY166" fmla="*/ 24320 h 982498"/>
              <a:gd name="connsiteX167" fmla="*/ 131476 w 477264"/>
              <a:gd name="connsiteY167" fmla="*/ 48640 h 982498"/>
              <a:gd name="connsiteX168" fmla="*/ 107156 w 477264"/>
              <a:gd name="connsiteY168" fmla="*/ 24320 h 982498"/>
              <a:gd name="connsiteX169" fmla="*/ 131476 w 477264"/>
              <a:gd name="connsiteY169" fmla="*/ 0 h 982498"/>
              <a:gd name="connsiteX170" fmla="*/ 24320 w 477264"/>
              <a:gd name="connsiteY170" fmla="*/ 0 h 982498"/>
              <a:gd name="connsiteX171" fmla="*/ 48640 w 477264"/>
              <a:gd name="connsiteY171" fmla="*/ 24320 h 982498"/>
              <a:gd name="connsiteX172" fmla="*/ 24320 w 477264"/>
              <a:gd name="connsiteY172" fmla="*/ 48640 h 982498"/>
              <a:gd name="connsiteX173" fmla="*/ 0 w 477264"/>
              <a:gd name="connsiteY173" fmla="*/ 24320 h 982498"/>
              <a:gd name="connsiteX174" fmla="*/ 24320 w 477264"/>
              <a:gd name="connsiteY174" fmla="*/ 0 h 982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</a:cxnLst>
            <a:rect l="l" t="t" r="r" b="b"/>
            <a:pathLst>
              <a:path w="477264" h="982498">
                <a:moveTo>
                  <a:pt x="452944" y="933858"/>
                </a:moveTo>
                <a:cubicBezTo>
                  <a:pt x="466376" y="933858"/>
                  <a:pt x="477264" y="944746"/>
                  <a:pt x="477264" y="958178"/>
                </a:cubicBezTo>
                <a:cubicBezTo>
                  <a:pt x="477264" y="971610"/>
                  <a:pt x="466376" y="982498"/>
                  <a:pt x="452944" y="982498"/>
                </a:cubicBezTo>
                <a:cubicBezTo>
                  <a:pt x="439512" y="982498"/>
                  <a:pt x="428624" y="971610"/>
                  <a:pt x="428624" y="958178"/>
                </a:cubicBezTo>
                <a:cubicBezTo>
                  <a:pt x="428624" y="944746"/>
                  <a:pt x="439512" y="933858"/>
                  <a:pt x="452944" y="933858"/>
                </a:cubicBezTo>
                <a:close/>
                <a:moveTo>
                  <a:pt x="345788" y="933858"/>
                </a:moveTo>
                <a:cubicBezTo>
                  <a:pt x="359220" y="933858"/>
                  <a:pt x="370108" y="944746"/>
                  <a:pt x="370108" y="958178"/>
                </a:cubicBezTo>
                <a:cubicBezTo>
                  <a:pt x="370108" y="971610"/>
                  <a:pt x="359220" y="982498"/>
                  <a:pt x="345788" y="982498"/>
                </a:cubicBezTo>
                <a:cubicBezTo>
                  <a:pt x="332356" y="982498"/>
                  <a:pt x="321468" y="971610"/>
                  <a:pt x="321468" y="958178"/>
                </a:cubicBezTo>
                <a:cubicBezTo>
                  <a:pt x="321468" y="944746"/>
                  <a:pt x="332356" y="933858"/>
                  <a:pt x="345788" y="933858"/>
                </a:cubicBezTo>
                <a:close/>
                <a:moveTo>
                  <a:pt x="238632" y="933858"/>
                </a:moveTo>
                <a:cubicBezTo>
                  <a:pt x="252064" y="933858"/>
                  <a:pt x="262952" y="944746"/>
                  <a:pt x="262952" y="958178"/>
                </a:cubicBezTo>
                <a:cubicBezTo>
                  <a:pt x="262952" y="971610"/>
                  <a:pt x="252064" y="982498"/>
                  <a:pt x="238632" y="982498"/>
                </a:cubicBezTo>
                <a:cubicBezTo>
                  <a:pt x="225200" y="982498"/>
                  <a:pt x="214312" y="971610"/>
                  <a:pt x="214312" y="958178"/>
                </a:cubicBezTo>
                <a:cubicBezTo>
                  <a:pt x="214312" y="944746"/>
                  <a:pt x="225200" y="933858"/>
                  <a:pt x="238632" y="933858"/>
                </a:cubicBezTo>
                <a:close/>
                <a:moveTo>
                  <a:pt x="131476" y="933858"/>
                </a:moveTo>
                <a:cubicBezTo>
                  <a:pt x="144908" y="933858"/>
                  <a:pt x="155796" y="944746"/>
                  <a:pt x="155796" y="958178"/>
                </a:cubicBezTo>
                <a:cubicBezTo>
                  <a:pt x="155796" y="971610"/>
                  <a:pt x="144908" y="982498"/>
                  <a:pt x="131476" y="982498"/>
                </a:cubicBezTo>
                <a:cubicBezTo>
                  <a:pt x="118044" y="982498"/>
                  <a:pt x="107156" y="971610"/>
                  <a:pt x="107156" y="958178"/>
                </a:cubicBezTo>
                <a:cubicBezTo>
                  <a:pt x="107156" y="944746"/>
                  <a:pt x="118044" y="933858"/>
                  <a:pt x="131476" y="933858"/>
                </a:cubicBezTo>
                <a:close/>
                <a:moveTo>
                  <a:pt x="24320" y="933858"/>
                </a:moveTo>
                <a:cubicBezTo>
                  <a:pt x="37752" y="933858"/>
                  <a:pt x="48640" y="944746"/>
                  <a:pt x="48640" y="958178"/>
                </a:cubicBezTo>
                <a:cubicBezTo>
                  <a:pt x="48640" y="971610"/>
                  <a:pt x="37752" y="982498"/>
                  <a:pt x="24320" y="982498"/>
                </a:cubicBezTo>
                <a:cubicBezTo>
                  <a:pt x="10888" y="982498"/>
                  <a:pt x="0" y="971610"/>
                  <a:pt x="0" y="958178"/>
                </a:cubicBezTo>
                <a:cubicBezTo>
                  <a:pt x="0" y="944746"/>
                  <a:pt x="10888" y="933858"/>
                  <a:pt x="24320" y="933858"/>
                </a:cubicBezTo>
                <a:close/>
                <a:moveTo>
                  <a:pt x="452944" y="778215"/>
                </a:moveTo>
                <a:cubicBezTo>
                  <a:pt x="466376" y="778215"/>
                  <a:pt x="477264" y="789103"/>
                  <a:pt x="477264" y="802535"/>
                </a:cubicBezTo>
                <a:cubicBezTo>
                  <a:pt x="477264" y="815967"/>
                  <a:pt x="466376" y="826855"/>
                  <a:pt x="452944" y="826855"/>
                </a:cubicBezTo>
                <a:cubicBezTo>
                  <a:pt x="439512" y="826855"/>
                  <a:pt x="428624" y="815967"/>
                  <a:pt x="428624" y="802535"/>
                </a:cubicBezTo>
                <a:cubicBezTo>
                  <a:pt x="428624" y="789103"/>
                  <a:pt x="439512" y="778215"/>
                  <a:pt x="452944" y="778215"/>
                </a:cubicBezTo>
                <a:close/>
                <a:moveTo>
                  <a:pt x="345788" y="778215"/>
                </a:moveTo>
                <a:cubicBezTo>
                  <a:pt x="359220" y="778215"/>
                  <a:pt x="370108" y="789103"/>
                  <a:pt x="370108" y="802535"/>
                </a:cubicBezTo>
                <a:cubicBezTo>
                  <a:pt x="370108" y="815967"/>
                  <a:pt x="359220" y="826855"/>
                  <a:pt x="345788" y="826855"/>
                </a:cubicBezTo>
                <a:cubicBezTo>
                  <a:pt x="332356" y="826855"/>
                  <a:pt x="321468" y="815967"/>
                  <a:pt x="321468" y="802535"/>
                </a:cubicBezTo>
                <a:cubicBezTo>
                  <a:pt x="321468" y="789103"/>
                  <a:pt x="332356" y="778215"/>
                  <a:pt x="345788" y="778215"/>
                </a:cubicBezTo>
                <a:close/>
                <a:moveTo>
                  <a:pt x="238632" y="778215"/>
                </a:moveTo>
                <a:cubicBezTo>
                  <a:pt x="252064" y="778215"/>
                  <a:pt x="262952" y="789103"/>
                  <a:pt x="262952" y="802535"/>
                </a:cubicBezTo>
                <a:cubicBezTo>
                  <a:pt x="262952" y="815967"/>
                  <a:pt x="252064" y="826855"/>
                  <a:pt x="238632" y="826855"/>
                </a:cubicBezTo>
                <a:cubicBezTo>
                  <a:pt x="225200" y="826855"/>
                  <a:pt x="214312" y="815967"/>
                  <a:pt x="214312" y="802535"/>
                </a:cubicBezTo>
                <a:cubicBezTo>
                  <a:pt x="214312" y="789103"/>
                  <a:pt x="225200" y="778215"/>
                  <a:pt x="238632" y="778215"/>
                </a:cubicBezTo>
                <a:close/>
                <a:moveTo>
                  <a:pt x="131476" y="778215"/>
                </a:moveTo>
                <a:cubicBezTo>
                  <a:pt x="144908" y="778215"/>
                  <a:pt x="155796" y="789103"/>
                  <a:pt x="155796" y="802535"/>
                </a:cubicBezTo>
                <a:cubicBezTo>
                  <a:pt x="155796" y="815967"/>
                  <a:pt x="144908" y="826855"/>
                  <a:pt x="131476" y="826855"/>
                </a:cubicBezTo>
                <a:cubicBezTo>
                  <a:pt x="118044" y="826855"/>
                  <a:pt x="107156" y="815967"/>
                  <a:pt x="107156" y="802535"/>
                </a:cubicBezTo>
                <a:cubicBezTo>
                  <a:pt x="107156" y="789103"/>
                  <a:pt x="118044" y="778215"/>
                  <a:pt x="131476" y="778215"/>
                </a:cubicBezTo>
                <a:close/>
                <a:moveTo>
                  <a:pt x="24320" y="778215"/>
                </a:moveTo>
                <a:cubicBezTo>
                  <a:pt x="37752" y="778215"/>
                  <a:pt x="48640" y="789103"/>
                  <a:pt x="48640" y="802535"/>
                </a:cubicBezTo>
                <a:cubicBezTo>
                  <a:pt x="48640" y="815967"/>
                  <a:pt x="37752" y="826855"/>
                  <a:pt x="24320" y="826855"/>
                </a:cubicBezTo>
                <a:cubicBezTo>
                  <a:pt x="10888" y="826855"/>
                  <a:pt x="0" y="815967"/>
                  <a:pt x="0" y="802535"/>
                </a:cubicBezTo>
                <a:cubicBezTo>
                  <a:pt x="0" y="789103"/>
                  <a:pt x="10888" y="778215"/>
                  <a:pt x="24320" y="778215"/>
                </a:cubicBezTo>
                <a:close/>
                <a:moveTo>
                  <a:pt x="452944" y="622572"/>
                </a:moveTo>
                <a:cubicBezTo>
                  <a:pt x="466376" y="622572"/>
                  <a:pt x="477264" y="633460"/>
                  <a:pt x="477264" y="646892"/>
                </a:cubicBezTo>
                <a:cubicBezTo>
                  <a:pt x="477264" y="660324"/>
                  <a:pt x="466376" y="671212"/>
                  <a:pt x="452944" y="671212"/>
                </a:cubicBezTo>
                <a:cubicBezTo>
                  <a:pt x="439512" y="671212"/>
                  <a:pt x="428624" y="660324"/>
                  <a:pt x="428624" y="646892"/>
                </a:cubicBezTo>
                <a:cubicBezTo>
                  <a:pt x="428624" y="633460"/>
                  <a:pt x="439512" y="622572"/>
                  <a:pt x="452944" y="622572"/>
                </a:cubicBezTo>
                <a:close/>
                <a:moveTo>
                  <a:pt x="345788" y="622572"/>
                </a:moveTo>
                <a:cubicBezTo>
                  <a:pt x="359220" y="622572"/>
                  <a:pt x="370108" y="633460"/>
                  <a:pt x="370108" y="646892"/>
                </a:cubicBezTo>
                <a:cubicBezTo>
                  <a:pt x="370108" y="660324"/>
                  <a:pt x="359220" y="671212"/>
                  <a:pt x="345788" y="671212"/>
                </a:cubicBezTo>
                <a:cubicBezTo>
                  <a:pt x="332356" y="671212"/>
                  <a:pt x="321468" y="660324"/>
                  <a:pt x="321468" y="646892"/>
                </a:cubicBezTo>
                <a:cubicBezTo>
                  <a:pt x="321468" y="633460"/>
                  <a:pt x="332356" y="622572"/>
                  <a:pt x="345788" y="622572"/>
                </a:cubicBezTo>
                <a:close/>
                <a:moveTo>
                  <a:pt x="238632" y="622572"/>
                </a:moveTo>
                <a:cubicBezTo>
                  <a:pt x="252064" y="622572"/>
                  <a:pt x="262952" y="633460"/>
                  <a:pt x="262952" y="646892"/>
                </a:cubicBezTo>
                <a:cubicBezTo>
                  <a:pt x="262952" y="660324"/>
                  <a:pt x="252064" y="671212"/>
                  <a:pt x="238632" y="671212"/>
                </a:cubicBezTo>
                <a:cubicBezTo>
                  <a:pt x="225200" y="671212"/>
                  <a:pt x="214312" y="660324"/>
                  <a:pt x="214312" y="646892"/>
                </a:cubicBezTo>
                <a:cubicBezTo>
                  <a:pt x="214312" y="633460"/>
                  <a:pt x="225200" y="622572"/>
                  <a:pt x="238632" y="622572"/>
                </a:cubicBezTo>
                <a:close/>
                <a:moveTo>
                  <a:pt x="131476" y="622572"/>
                </a:moveTo>
                <a:cubicBezTo>
                  <a:pt x="144908" y="622572"/>
                  <a:pt x="155796" y="633460"/>
                  <a:pt x="155796" y="646892"/>
                </a:cubicBezTo>
                <a:cubicBezTo>
                  <a:pt x="155796" y="660324"/>
                  <a:pt x="144908" y="671212"/>
                  <a:pt x="131476" y="671212"/>
                </a:cubicBezTo>
                <a:cubicBezTo>
                  <a:pt x="118044" y="671212"/>
                  <a:pt x="107156" y="660324"/>
                  <a:pt x="107156" y="646892"/>
                </a:cubicBezTo>
                <a:cubicBezTo>
                  <a:pt x="107156" y="633460"/>
                  <a:pt x="118044" y="622572"/>
                  <a:pt x="131476" y="622572"/>
                </a:cubicBezTo>
                <a:close/>
                <a:moveTo>
                  <a:pt x="24320" y="622572"/>
                </a:moveTo>
                <a:cubicBezTo>
                  <a:pt x="37752" y="622572"/>
                  <a:pt x="48640" y="633460"/>
                  <a:pt x="48640" y="646892"/>
                </a:cubicBezTo>
                <a:cubicBezTo>
                  <a:pt x="48640" y="660324"/>
                  <a:pt x="37752" y="671212"/>
                  <a:pt x="24320" y="671212"/>
                </a:cubicBezTo>
                <a:cubicBezTo>
                  <a:pt x="10888" y="671212"/>
                  <a:pt x="0" y="660324"/>
                  <a:pt x="0" y="646892"/>
                </a:cubicBezTo>
                <a:cubicBezTo>
                  <a:pt x="0" y="633460"/>
                  <a:pt x="10888" y="622572"/>
                  <a:pt x="24320" y="622572"/>
                </a:cubicBezTo>
                <a:close/>
                <a:moveTo>
                  <a:pt x="24320" y="466929"/>
                </a:moveTo>
                <a:cubicBezTo>
                  <a:pt x="37752" y="466929"/>
                  <a:pt x="48640" y="477817"/>
                  <a:pt x="48640" y="491249"/>
                </a:cubicBezTo>
                <a:cubicBezTo>
                  <a:pt x="48640" y="504681"/>
                  <a:pt x="37752" y="515569"/>
                  <a:pt x="24320" y="515569"/>
                </a:cubicBezTo>
                <a:cubicBezTo>
                  <a:pt x="10888" y="515569"/>
                  <a:pt x="0" y="504681"/>
                  <a:pt x="0" y="491249"/>
                </a:cubicBezTo>
                <a:cubicBezTo>
                  <a:pt x="0" y="477817"/>
                  <a:pt x="10888" y="466929"/>
                  <a:pt x="24320" y="466929"/>
                </a:cubicBezTo>
                <a:close/>
                <a:moveTo>
                  <a:pt x="131476" y="466929"/>
                </a:moveTo>
                <a:cubicBezTo>
                  <a:pt x="144908" y="466929"/>
                  <a:pt x="155796" y="477817"/>
                  <a:pt x="155796" y="491249"/>
                </a:cubicBezTo>
                <a:cubicBezTo>
                  <a:pt x="155796" y="504681"/>
                  <a:pt x="144908" y="515569"/>
                  <a:pt x="131476" y="515569"/>
                </a:cubicBezTo>
                <a:cubicBezTo>
                  <a:pt x="118044" y="515569"/>
                  <a:pt x="107156" y="504681"/>
                  <a:pt x="107156" y="491249"/>
                </a:cubicBezTo>
                <a:cubicBezTo>
                  <a:pt x="107156" y="477817"/>
                  <a:pt x="118044" y="466929"/>
                  <a:pt x="131476" y="466929"/>
                </a:cubicBezTo>
                <a:close/>
                <a:moveTo>
                  <a:pt x="238632" y="466929"/>
                </a:moveTo>
                <a:cubicBezTo>
                  <a:pt x="252064" y="466929"/>
                  <a:pt x="262952" y="477817"/>
                  <a:pt x="262952" y="491249"/>
                </a:cubicBezTo>
                <a:cubicBezTo>
                  <a:pt x="262952" y="504681"/>
                  <a:pt x="252064" y="515569"/>
                  <a:pt x="238632" y="515569"/>
                </a:cubicBezTo>
                <a:cubicBezTo>
                  <a:pt x="225200" y="515569"/>
                  <a:pt x="214312" y="504681"/>
                  <a:pt x="214312" y="491249"/>
                </a:cubicBezTo>
                <a:cubicBezTo>
                  <a:pt x="214312" y="477817"/>
                  <a:pt x="225200" y="466929"/>
                  <a:pt x="238632" y="466929"/>
                </a:cubicBezTo>
                <a:close/>
                <a:moveTo>
                  <a:pt x="345788" y="466929"/>
                </a:moveTo>
                <a:cubicBezTo>
                  <a:pt x="359220" y="466929"/>
                  <a:pt x="370108" y="477817"/>
                  <a:pt x="370108" y="491249"/>
                </a:cubicBezTo>
                <a:cubicBezTo>
                  <a:pt x="370108" y="504681"/>
                  <a:pt x="359220" y="515569"/>
                  <a:pt x="345788" y="515569"/>
                </a:cubicBezTo>
                <a:cubicBezTo>
                  <a:pt x="332356" y="515569"/>
                  <a:pt x="321468" y="504681"/>
                  <a:pt x="321468" y="491249"/>
                </a:cubicBezTo>
                <a:cubicBezTo>
                  <a:pt x="321468" y="477817"/>
                  <a:pt x="332356" y="466929"/>
                  <a:pt x="345788" y="466929"/>
                </a:cubicBezTo>
                <a:close/>
                <a:moveTo>
                  <a:pt x="452944" y="466929"/>
                </a:moveTo>
                <a:cubicBezTo>
                  <a:pt x="466376" y="466929"/>
                  <a:pt x="477264" y="477817"/>
                  <a:pt x="477264" y="491249"/>
                </a:cubicBezTo>
                <a:cubicBezTo>
                  <a:pt x="477264" y="504681"/>
                  <a:pt x="466376" y="515569"/>
                  <a:pt x="452944" y="515569"/>
                </a:cubicBezTo>
                <a:cubicBezTo>
                  <a:pt x="439512" y="515569"/>
                  <a:pt x="428624" y="504681"/>
                  <a:pt x="428624" y="491249"/>
                </a:cubicBezTo>
                <a:cubicBezTo>
                  <a:pt x="428624" y="477817"/>
                  <a:pt x="439512" y="466929"/>
                  <a:pt x="452944" y="466929"/>
                </a:cubicBezTo>
                <a:close/>
                <a:moveTo>
                  <a:pt x="24320" y="311287"/>
                </a:moveTo>
                <a:cubicBezTo>
                  <a:pt x="37752" y="311287"/>
                  <a:pt x="48640" y="322175"/>
                  <a:pt x="48640" y="335607"/>
                </a:cubicBezTo>
                <a:cubicBezTo>
                  <a:pt x="48640" y="349038"/>
                  <a:pt x="37752" y="359926"/>
                  <a:pt x="24320" y="359926"/>
                </a:cubicBezTo>
                <a:cubicBezTo>
                  <a:pt x="10888" y="359926"/>
                  <a:pt x="0" y="349038"/>
                  <a:pt x="0" y="335607"/>
                </a:cubicBezTo>
                <a:cubicBezTo>
                  <a:pt x="0" y="322175"/>
                  <a:pt x="10888" y="311287"/>
                  <a:pt x="24320" y="311287"/>
                </a:cubicBezTo>
                <a:close/>
                <a:moveTo>
                  <a:pt x="131476" y="311286"/>
                </a:moveTo>
                <a:cubicBezTo>
                  <a:pt x="144908" y="311286"/>
                  <a:pt x="155796" y="322174"/>
                  <a:pt x="155796" y="335606"/>
                </a:cubicBezTo>
                <a:cubicBezTo>
                  <a:pt x="155796" y="349038"/>
                  <a:pt x="144908" y="359926"/>
                  <a:pt x="131476" y="359926"/>
                </a:cubicBezTo>
                <a:cubicBezTo>
                  <a:pt x="118044" y="359926"/>
                  <a:pt x="107156" y="349038"/>
                  <a:pt x="107156" y="335606"/>
                </a:cubicBezTo>
                <a:cubicBezTo>
                  <a:pt x="107156" y="322174"/>
                  <a:pt x="118044" y="311286"/>
                  <a:pt x="131476" y="311286"/>
                </a:cubicBezTo>
                <a:close/>
                <a:moveTo>
                  <a:pt x="238632" y="311286"/>
                </a:moveTo>
                <a:cubicBezTo>
                  <a:pt x="252064" y="311286"/>
                  <a:pt x="262952" y="322174"/>
                  <a:pt x="262952" y="335606"/>
                </a:cubicBezTo>
                <a:cubicBezTo>
                  <a:pt x="262952" y="349038"/>
                  <a:pt x="252064" y="359926"/>
                  <a:pt x="238632" y="359926"/>
                </a:cubicBezTo>
                <a:cubicBezTo>
                  <a:pt x="225200" y="359926"/>
                  <a:pt x="214312" y="349038"/>
                  <a:pt x="214312" y="335606"/>
                </a:cubicBezTo>
                <a:cubicBezTo>
                  <a:pt x="214312" y="322174"/>
                  <a:pt x="225200" y="311286"/>
                  <a:pt x="238632" y="311286"/>
                </a:cubicBezTo>
                <a:close/>
                <a:moveTo>
                  <a:pt x="345788" y="311286"/>
                </a:moveTo>
                <a:cubicBezTo>
                  <a:pt x="359220" y="311286"/>
                  <a:pt x="370108" y="322174"/>
                  <a:pt x="370108" y="335606"/>
                </a:cubicBezTo>
                <a:cubicBezTo>
                  <a:pt x="370108" y="349038"/>
                  <a:pt x="359220" y="359926"/>
                  <a:pt x="345788" y="359926"/>
                </a:cubicBezTo>
                <a:cubicBezTo>
                  <a:pt x="332356" y="359926"/>
                  <a:pt x="321468" y="349038"/>
                  <a:pt x="321468" y="335606"/>
                </a:cubicBezTo>
                <a:cubicBezTo>
                  <a:pt x="321468" y="322174"/>
                  <a:pt x="332356" y="311286"/>
                  <a:pt x="345788" y="311286"/>
                </a:cubicBezTo>
                <a:close/>
                <a:moveTo>
                  <a:pt x="452944" y="311286"/>
                </a:moveTo>
                <a:cubicBezTo>
                  <a:pt x="466376" y="311286"/>
                  <a:pt x="477264" y="322174"/>
                  <a:pt x="477264" y="335606"/>
                </a:cubicBezTo>
                <a:cubicBezTo>
                  <a:pt x="477264" y="349038"/>
                  <a:pt x="466376" y="359926"/>
                  <a:pt x="452944" y="359926"/>
                </a:cubicBezTo>
                <a:cubicBezTo>
                  <a:pt x="439512" y="359926"/>
                  <a:pt x="428624" y="349038"/>
                  <a:pt x="428624" y="335606"/>
                </a:cubicBezTo>
                <a:cubicBezTo>
                  <a:pt x="428624" y="322174"/>
                  <a:pt x="439512" y="311286"/>
                  <a:pt x="452944" y="311286"/>
                </a:cubicBezTo>
                <a:close/>
                <a:moveTo>
                  <a:pt x="24320" y="155643"/>
                </a:moveTo>
                <a:cubicBezTo>
                  <a:pt x="37752" y="155643"/>
                  <a:pt x="48640" y="166531"/>
                  <a:pt x="48640" y="179963"/>
                </a:cubicBezTo>
                <a:cubicBezTo>
                  <a:pt x="48640" y="193395"/>
                  <a:pt x="37752" y="204283"/>
                  <a:pt x="24320" y="204283"/>
                </a:cubicBezTo>
                <a:cubicBezTo>
                  <a:pt x="10888" y="204283"/>
                  <a:pt x="0" y="193395"/>
                  <a:pt x="0" y="179963"/>
                </a:cubicBezTo>
                <a:cubicBezTo>
                  <a:pt x="0" y="166531"/>
                  <a:pt x="10888" y="155643"/>
                  <a:pt x="24320" y="155643"/>
                </a:cubicBezTo>
                <a:close/>
                <a:moveTo>
                  <a:pt x="131476" y="155643"/>
                </a:moveTo>
                <a:cubicBezTo>
                  <a:pt x="144908" y="155643"/>
                  <a:pt x="155796" y="166531"/>
                  <a:pt x="155796" y="179963"/>
                </a:cubicBezTo>
                <a:cubicBezTo>
                  <a:pt x="155796" y="193395"/>
                  <a:pt x="144908" y="204283"/>
                  <a:pt x="131476" y="204283"/>
                </a:cubicBezTo>
                <a:cubicBezTo>
                  <a:pt x="118044" y="204283"/>
                  <a:pt x="107156" y="193395"/>
                  <a:pt x="107156" y="179963"/>
                </a:cubicBezTo>
                <a:cubicBezTo>
                  <a:pt x="107156" y="166531"/>
                  <a:pt x="118044" y="155643"/>
                  <a:pt x="131476" y="155643"/>
                </a:cubicBezTo>
                <a:close/>
                <a:moveTo>
                  <a:pt x="238632" y="155643"/>
                </a:moveTo>
                <a:cubicBezTo>
                  <a:pt x="252064" y="155643"/>
                  <a:pt x="262952" y="166531"/>
                  <a:pt x="262952" y="179963"/>
                </a:cubicBezTo>
                <a:cubicBezTo>
                  <a:pt x="262952" y="193395"/>
                  <a:pt x="252064" y="204283"/>
                  <a:pt x="238632" y="204283"/>
                </a:cubicBezTo>
                <a:cubicBezTo>
                  <a:pt x="225200" y="204283"/>
                  <a:pt x="214312" y="193395"/>
                  <a:pt x="214312" y="179963"/>
                </a:cubicBezTo>
                <a:cubicBezTo>
                  <a:pt x="214312" y="166531"/>
                  <a:pt x="225200" y="155643"/>
                  <a:pt x="238632" y="155643"/>
                </a:cubicBezTo>
                <a:close/>
                <a:moveTo>
                  <a:pt x="345788" y="155643"/>
                </a:moveTo>
                <a:cubicBezTo>
                  <a:pt x="359220" y="155643"/>
                  <a:pt x="370108" y="166531"/>
                  <a:pt x="370108" y="179963"/>
                </a:cubicBezTo>
                <a:cubicBezTo>
                  <a:pt x="370108" y="193395"/>
                  <a:pt x="359220" y="204283"/>
                  <a:pt x="345788" y="204283"/>
                </a:cubicBezTo>
                <a:cubicBezTo>
                  <a:pt x="332356" y="204283"/>
                  <a:pt x="321468" y="193395"/>
                  <a:pt x="321468" y="179963"/>
                </a:cubicBezTo>
                <a:cubicBezTo>
                  <a:pt x="321468" y="166531"/>
                  <a:pt x="332356" y="155643"/>
                  <a:pt x="345788" y="155643"/>
                </a:cubicBezTo>
                <a:close/>
                <a:moveTo>
                  <a:pt x="452944" y="155643"/>
                </a:moveTo>
                <a:cubicBezTo>
                  <a:pt x="466376" y="155643"/>
                  <a:pt x="477264" y="166531"/>
                  <a:pt x="477264" y="179963"/>
                </a:cubicBezTo>
                <a:cubicBezTo>
                  <a:pt x="477264" y="193395"/>
                  <a:pt x="466376" y="204283"/>
                  <a:pt x="452944" y="204283"/>
                </a:cubicBezTo>
                <a:cubicBezTo>
                  <a:pt x="439512" y="204283"/>
                  <a:pt x="428624" y="193395"/>
                  <a:pt x="428624" y="179963"/>
                </a:cubicBezTo>
                <a:cubicBezTo>
                  <a:pt x="428624" y="166531"/>
                  <a:pt x="439512" y="155643"/>
                  <a:pt x="452944" y="155643"/>
                </a:cubicBezTo>
                <a:close/>
                <a:moveTo>
                  <a:pt x="452944" y="0"/>
                </a:moveTo>
                <a:cubicBezTo>
                  <a:pt x="466376" y="0"/>
                  <a:pt x="477264" y="10888"/>
                  <a:pt x="477264" y="24320"/>
                </a:cubicBezTo>
                <a:cubicBezTo>
                  <a:pt x="477264" y="37752"/>
                  <a:pt x="466376" y="48640"/>
                  <a:pt x="452944" y="48640"/>
                </a:cubicBezTo>
                <a:cubicBezTo>
                  <a:pt x="439512" y="48640"/>
                  <a:pt x="428624" y="37752"/>
                  <a:pt x="428624" y="24320"/>
                </a:cubicBezTo>
                <a:cubicBezTo>
                  <a:pt x="428624" y="10888"/>
                  <a:pt x="439512" y="0"/>
                  <a:pt x="452944" y="0"/>
                </a:cubicBezTo>
                <a:close/>
                <a:moveTo>
                  <a:pt x="345788" y="0"/>
                </a:moveTo>
                <a:cubicBezTo>
                  <a:pt x="359220" y="0"/>
                  <a:pt x="370108" y="10888"/>
                  <a:pt x="370108" y="24320"/>
                </a:cubicBezTo>
                <a:cubicBezTo>
                  <a:pt x="370108" y="37752"/>
                  <a:pt x="359220" y="48640"/>
                  <a:pt x="345788" y="48640"/>
                </a:cubicBezTo>
                <a:cubicBezTo>
                  <a:pt x="332356" y="48640"/>
                  <a:pt x="321468" y="37752"/>
                  <a:pt x="321468" y="24320"/>
                </a:cubicBezTo>
                <a:cubicBezTo>
                  <a:pt x="321468" y="10888"/>
                  <a:pt x="332356" y="0"/>
                  <a:pt x="345788" y="0"/>
                </a:cubicBezTo>
                <a:close/>
                <a:moveTo>
                  <a:pt x="238632" y="0"/>
                </a:moveTo>
                <a:cubicBezTo>
                  <a:pt x="252064" y="0"/>
                  <a:pt x="262952" y="10888"/>
                  <a:pt x="262952" y="24320"/>
                </a:cubicBezTo>
                <a:cubicBezTo>
                  <a:pt x="262952" y="37752"/>
                  <a:pt x="252064" y="48640"/>
                  <a:pt x="238632" y="48640"/>
                </a:cubicBezTo>
                <a:cubicBezTo>
                  <a:pt x="225200" y="48640"/>
                  <a:pt x="214312" y="37752"/>
                  <a:pt x="214312" y="24320"/>
                </a:cubicBezTo>
                <a:cubicBezTo>
                  <a:pt x="214312" y="10888"/>
                  <a:pt x="225200" y="0"/>
                  <a:pt x="238632" y="0"/>
                </a:cubicBezTo>
                <a:close/>
                <a:moveTo>
                  <a:pt x="131476" y="0"/>
                </a:moveTo>
                <a:cubicBezTo>
                  <a:pt x="144908" y="0"/>
                  <a:pt x="155796" y="10888"/>
                  <a:pt x="155796" y="24320"/>
                </a:cubicBezTo>
                <a:cubicBezTo>
                  <a:pt x="155796" y="37752"/>
                  <a:pt x="144908" y="48640"/>
                  <a:pt x="131476" y="48640"/>
                </a:cubicBezTo>
                <a:cubicBezTo>
                  <a:pt x="118044" y="48640"/>
                  <a:pt x="107156" y="37752"/>
                  <a:pt x="107156" y="24320"/>
                </a:cubicBezTo>
                <a:cubicBezTo>
                  <a:pt x="107156" y="10888"/>
                  <a:pt x="118044" y="0"/>
                  <a:pt x="131476" y="0"/>
                </a:cubicBezTo>
                <a:close/>
                <a:moveTo>
                  <a:pt x="24320" y="0"/>
                </a:moveTo>
                <a:cubicBezTo>
                  <a:pt x="37752" y="0"/>
                  <a:pt x="48640" y="10888"/>
                  <a:pt x="48640" y="24320"/>
                </a:cubicBezTo>
                <a:cubicBezTo>
                  <a:pt x="48640" y="37752"/>
                  <a:pt x="37752" y="48640"/>
                  <a:pt x="24320" y="48640"/>
                </a:cubicBezTo>
                <a:cubicBezTo>
                  <a:pt x="10888" y="48640"/>
                  <a:pt x="0" y="37752"/>
                  <a:pt x="0" y="24320"/>
                </a:cubicBezTo>
                <a:cubicBezTo>
                  <a:pt x="0" y="10888"/>
                  <a:pt x="10888" y="0"/>
                  <a:pt x="24320" y="0"/>
                </a:cubicBez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  <a:latin typeface="思源黑体 CN Regular" panose="020B0500000000000000" pitchFamily="34" charset="-122"/>
              <a:ea typeface="思源黑体 CN Regular" panose="020B0500000000000000" pitchFamily="34" charset="-122"/>
            </a:endParaRPr>
          </a:p>
        </p:txBody>
      </p:sp>
      <p:grpSp>
        <p:nvGrpSpPr>
          <p:cNvPr id="38" name="组合 37"/>
          <p:cNvGrpSpPr/>
          <p:nvPr/>
        </p:nvGrpSpPr>
        <p:grpSpPr>
          <a:xfrm>
            <a:off x="1002614" y="879135"/>
            <a:ext cx="291080" cy="291080"/>
            <a:chOff x="7971283" y="1610291"/>
            <a:chExt cx="624909" cy="624909"/>
          </a:xfrm>
        </p:grpSpPr>
        <p:sp>
          <p:nvSpPr>
            <p:cNvPr id="34" name="椭圆 33"/>
            <p:cNvSpPr/>
            <p:nvPr/>
          </p:nvSpPr>
          <p:spPr>
            <a:xfrm>
              <a:off x="7971283" y="1610291"/>
              <a:ext cx="624909" cy="624909"/>
            </a:xfrm>
            <a:prstGeom prst="ellipse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1600">
                <a:solidFill>
                  <a:schemeClr val="tx1">
                    <a:lumMod val="85000"/>
                    <a:lumOff val="1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endParaRPr>
            </a:p>
          </p:txBody>
        </p:sp>
        <p:sp>
          <p:nvSpPr>
            <p:cNvPr id="37" name="Freeform 101"/>
            <p:cNvSpPr>
              <a:spLocks noChangeArrowheads="1"/>
            </p:cNvSpPr>
            <p:nvPr/>
          </p:nvSpPr>
          <p:spPr bwMode="auto">
            <a:xfrm>
              <a:off x="8133820" y="1782972"/>
              <a:ext cx="299835" cy="279547"/>
            </a:xfrm>
            <a:custGeom>
              <a:avLst/>
              <a:gdLst>
                <a:gd name="T0" fmla="*/ 2147483646 w 587"/>
                <a:gd name="T1" fmla="*/ 2147483646 h 545"/>
                <a:gd name="T2" fmla="*/ 2147483646 w 587"/>
                <a:gd name="T3" fmla="*/ 2147483646 h 545"/>
                <a:gd name="T4" fmla="*/ 2147483646 w 587"/>
                <a:gd name="T5" fmla="*/ 2147483646 h 545"/>
                <a:gd name="T6" fmla="*/ 2147483646 w 587"/>
                <a:gd name="T7" fmla="*/ 2147483646 h 545"/>
                <a:gd name="T8" fmla="*/ 2147483646 w 587"/>
                <a:gd name="T9" fmla="*/ 2147483646 h 545"/>
                <a:gd name="T10" fmla="*/ 2147483646 w 587"/>
                <a:gd name="T11" fmla="*/ 2147483646 h 545"/>
                <a:gd name="T12" fmla="*/ 2147483646 w 587"/>
                <a:gd name="T13" fmla="*/ 2147483646 h 545"/>
                <a:gd name="T14" fmla="*/ 2147483646 w 587"/>
                <a:gd name="T15" fmla="*/ 2147483646 h 545"/>
                <a:gd name="T16" fmla="*/ 0 w 587"/>
                <a:gd name="T17" fmla="*/ 2147483646 h 545"/>
                <a:gd name="T18" fmla="*/ 2147483646 w 587"/>
                <a:gd name="T19" fmla="*/ 2147483646 h 545"/>
                <a:gd name="T20" fmla="*/ 2147483646 w 587"/>
                <a:gd name="T21" fmla="*/ 2147483646 h 545"/>
                <a:gd name="T22" fmla="*/ 2147483646 w 587"/>
                <a:gd name="T23" fmla="*/ 0 h 545"/>
                <a:gd name="T24" fmla="*/ 2147483646 w 587"/>
                <a:gd name="T25" fmla="*/ 2147483646 h 545"/>
                <a:gd name="T26" fmla="*/ 2147483646 w 587"/>
                <a:gd name="T27" fmla="*/ 2147483646 h 545"/>
                <a:gd name="T28" fmla="*/ 2147483646 w 587"/>
                <a:gd name="T29" fmla="*/ 2147483646 h 545"/>
                <a:gd name="T30" fmla="*/ 2147483646 w 587"/>
                <a:gd name="T31" fmla="*/ 2147483646 h 545"/>
                <a:gd name="T32" fmla="*/ 2147483646 w 587"/>
                <a:gd name="T33" fmla="*/ 2147483646 h 545"/>
                <a:gd name="T34" fmla="*/ 2147483646 w 587"/>
                <a:gd name="T35" fmla="*/ 2147483646 h 545"/>
                <a:gd name="T36" fmla="*/ 2147483646 w 587"/>
                <a:gd name="T37" fmla="*/ 2147483646 h 545"/>
                <a:gd name="T38" fmla="*/ 2147483646 w 587"/>
                <a:gd name="T39" fmla="*/ 2147483646 h 545"/>
                <a:gd name="T40" fmla="*/ 2147483646 w 587"/>
                <a:gd name="T41" fmla="*/ 2147483646 h 545"/>
                <a:gd name="T42" fmla="*/ 2147483646 w 587"/>
                <a:gd name="T43" fmla="*/ 2147483646 h 545"/>
                <a:gd name="T44" fmla="*/ 2147483646 w 587"/>
                <a:gd name="T45" fmla="*/ 2147483646 h 545"/>
                <a:gd name="T46" fmla="*/ 2147483646 w 587"/>
                <a:gd name="T47" fmla="*/ 2147483646 h 545"/>
                <a:gd name="T48" fmla="*/ 2147483646 w 587"/>
                <a:gd name="T49" fmla="*/ 2147483646 h 545"/>
                <a:gd name="T50" fmla="*/ 2147483646 w 587"/>
                <a:gd name="T51" fmla="*/ 2147483646 h 545"/>
                <a:gd name="T52" fmla="*/ 2147483646 w 587"/>
                <a:gd name="T53" fmla="*/ 2147483646 h 545"/>
                <a:gd name="T54" fmla="*/ 2147483646 w 587"/>
                <a:gd name="T55" fmla="*/ 2147483646 h 545"/>
                <a:gd name="T56" fmla="*/ 2147483646 w 587"/>
                <a:gd name="T57" fmla="*/ 2147483646 h 545"/>
                <a:gd name="T58" fmla="*/ 2147483646 w 587"/>
                <a:gd name="T59" fmla="*/ 2147483646 h 545"/>
                <a:gd name="T60" fmla="*/ 2147483646 w 587"/>
                <a:gd name="T61" fmla="*/ 2147483646 h 545"/>
                <a:gd name="T62" fmla="*/ 2147483646 w 587"/>
                <a:gd name="T63" fmla="*/ 2147483646 h 54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587" h="545">
                  <a:moveTo>
                    <a:pt x="509" y="155"/>
                  </a:moveTo>
                  <a:lnTo>
                    <a:pt x="509" y="155"/>
                  </a:lnTo>
                  <a:cubicBezTo>
                    <a:pt x="417" y="84"/>
                    <a:pt x="417" y="84"/>
                    <a:pt x="417" y="84"/>
                  </a:cubicBezTo>
                  <a:cubicBezTo>
                    <a:pt x="417" y="282"/>
                    <a:pt x="417" y="282"/>
                    <a:pt x="417" y="282"/>
                  </a:cubicBezTo>
                  <a:cubicBezTo>
                    <a:pt x="396" y="289"/>
                    <a:pt x="374" y="297"/>
                    <a:pt x="360" y="318"/>
                  </a:cubicBezTo>
                  <a:cubicBezTo>
                    <a:pt x="360" y="77"/>
                    <a:pt x="360" y="77"/>
                    <a:pt x="360" y="77"/>
                  </a:cubicBezTo>
                  <a:cubicBezTo>
                    <a:pt x="205" y="155"/>
                    <a:pt x="205" y="155"/>
                    <a:pt x="205" y="155"/>
                  </a:cubicBezTo>
                  <a:cubicBezTo>
                    <a:pt x="205" y="473"/>
                    <a:pt x="205" y="473"/>
                    <a:pt x="205" y="473"/>
                  </a:cubicBezTo>
                  <a:cubicBezTo>
                    <a:pt x="311" y="417"/>
                    <a:pt x="311" y="417"/>
                    <a:pt x="311" y="417"/>
                  </a:cubicBezTo>
                  <a:lnTo>
                    <a:pt x="311" y="424"/>
                  </a:lnTo>
                  <a:cubicBezTo>
                    <a:pt x="311" y="438"/>
                    <a:pt x="311" y="459"/>
                    <a:pt x="318" y="473"/>
                  </a:cubicBezTo>
                  <a:cubicBezTo>
                    <a:pt x="191" y="544"/>
                    <a:pt x="191" y="544"/>
                    <a:pt x="191" y="544"/>
                  </a:cubicBezTo>
                  <a:cubicBezTo>
                    <a:pt x="191" y="544"/>
                    <a:pt x="184" y="544"/>
                    <a:pt x="176" y="544"/>
                  </a:cubicBezTo>
                  <a:cubicBezTo>
                    <a:pt x="169" y="544"/>
                    <a:pt x="169" y="544"/>
                    <a:pt x="162" y="544"/>
                  </a:cubicBezTo>
                  <a:cubicBezTo>
                    <a:pt x="14" y="431"/>
                    <a:pt x="14" y="431"/>
                    <a:pt x="14" y="431"/>
                  </a:cubicBezTo>
                  <a:cubicBezTo>
                    <a:pt x="7" y="424"/>
                    <a:pt x="0" y="417"/>
                    <a:pt x="0" y="402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4"/>
                    <a:pt x="14" y="0"/>
                    <a:pt x="28" y="0"/>
                  </a:cubicBezTo>
                  <a:cubicBezTo>
                    <a:pt x="35" y="0"/>
                    <a:pt x="42" y="0"/>
                    <a:pt x="42" y="7"/>
                  </a:cubicBezTo>
                  <a:cubicBezTo>
                    <a:pt x="184" y="106"/>
                    <a:pt x="184" y="106"/>
                    <a:pt x="184" y="106"/>
                  </a:cubicBezTo>
                  <a:cubicBezTo>
                    <a:pt x="374" y="0"/>
                    <a:pt x="374" y="0"/>
                    <a:pt x="374" y="0"/>
                  </a:cubicBezTo>
                  <a:cubicBezTo>
                    <a:pt x="374" y="0"/>
                    <a:pt x="382" y="0"/>
                    <a:pt x="389" y="0"/>
                  </a:cubicBezTo>
                  <a:cubicBezTo>
                    <a:pt x="396" y="0"/>
                    <a:pt x="396" y="0"/>
                    <a:pt x="403" y="7"/>
                  </a:cubicBezTo>
                  <a:cubicBezTo>
                    <a:pt x="551" y="120"/>
                    <a:pt x="551" y="120"/>
                    <a:pt x="551" y="120"/>
                  </a:cubicBezTo>
                  <a:cubicBezTo>
                    <a:pt x="558" y="127"/>
                    <a:pt x="565" y="134"/>
                    <a:pt x="565" y="141"/>
                  </a:cubicBezTo>
                  <a:cubicBezTo>
                    <a:pt x="565" y="318"/>
                    <a:pt x="565" y="318"/>
                    <a:pt x="565" y="318"/>
                  </a:cubicBezTo>
                  <a:cubicBezTo>
                    <a:pt x="551" y="297"/>
                    <a:pt x="530" y="289"/>
                    <a:pt x="509" y="282"/>
                  </a:cubicBezTo>
                  <a:lnTo>
                    <a:pt x="509" y="155"/>
                  </a:lnTo>
                  <a:close/>
                  <a:moveTo>
                    <a:pt x="148" y="155"/>
                  </a:moveTo>
                  <a:lnTo>
                    <a:pt x="148" y="155"/>
                  </a:lnTo>
                  <a:cubicBezTo>
                    <a:pt x="56" y="84"/>
                    <a:pt x="56" y="84"/>
                    <a:pt x="56" y="84"/>
                  </a:cubicBezTo>
                  <a:cubicBezTo>
                    <a:pt x="56" y="388"/>
                    <a:pt x="56" y="388"/>
                    <a:pt x="56" y="388"/>
                  </a:cubicBezTo>
                  <a:cubicBezTo>
                    <a:pt x="148" y="459"/>
                    <a:pt x="148" y="459"/>
                    <a:pt x="148" y="459"/>
                  </a:cubicBezTo>
                  <a:lnTo>
                    <a:pt x="148" y="155"/>
                  </a:lnTo>
                  <a:close/>
                  <a:moveTo>
                    <a:pt x="459" y="304"/>
                  </a:moveTo>
                  <a:lnTo>
                    <a:pt x="459" y="304"/>
                  </a:lnTo>
                  <a:cubicBezTo>
                    <a:pt x="530" y="304"/>
                    <a:pt x="586" y="353"/>
                    <a:pt x="586" y="424"/>
                  </a:cubicBezTo>
                  <a:cubicBezTo>
                    <a:pt x="586" y="495"/>
                    <a:pt x="530" y="544"/>
                    <a:pt x="459" y="544"/>
                  </a:cubicBezTo>
                  <a:cubicBezTo>
                    <a:pt x="396" y="544"/>
                    <a:pt x="339" y="495"/>
                    <a:pt x="339" y="424"/>
                  </a:cubicBezTo>
                  <a:cubicBezTo>
                    <a:pt x="339" y="353"/>
                    <a:pt x="396" y="304"/>
                    <a:pt x="459" y="304"/>
                  </a:cubicBezTo>
                  <a:close/>
                  <a:moveTo>
                    <a:pt x="403" y="452"/>
                  </a:moveTo>
                  <a:lnTo>
                    <a:pt x="403" y="452"/>
                  </a:lnTo>
                  <a:cubicBezTo>
                    <a:pt x="431" y="452"/>
                    <a:pt x="431" y="452"/>
                    <a:pt x="431" y="452"/>
                  </a:cubicBezTo>
                  <a:cubicBezTo>
                    <a:pt x="431" y="480"/>
                    <a:pt x="431" y="480"/>
                    <a:pt x="431" y="480"/>
                  </a:cubicBezTo>
                  <a:cubicBezTo>
                    <a:pt x="431" y="495"/>
                    <a:pt x="445" y="509"/>
                    <a:pt x="459" y="509"/>
                  </a:cubicBezTo>
                  <a:cubicBezTo>
                    <a:pt x="480" y="509"/>
                    <a:pt x="487" y="495"/>
                    <a:pt x="487" y="480"/>
                  </a:cubicBezTo>
                  <a:cubicBezTo>
                    <a:pt x="487" y="452"/>
                    <a:pt x="487" y="452"/>
                    <a:pt x="487" y="452"/>
                  </a:cubicBezTo>
                  <a:cubicBezTo>
                    <a:pt x="516" y="452"/>
                    <a:pt x="516" y="452"/>
                    <a:pt x="516" y="452"/>
                  </a:cubicBezTo>
                  <a:cubicBezTo>
                    <a:pt x="537" y="452"/>
                    <a:pt x="544" y="438"/>
                    <a:pt x="544" y="424"/>
                  </a:cubicBezTo>
                  <a:cubicBezTo>
                    <a:pt x="544" y="410"/>
                    <a:pt x="537" y="395"/>
                    <a:pt x="516" y="395"/>
                  </a:cubicBezTo>
                  <a:cubicBezTo>
                    <a:pt x="487" y="395"/>
                    <a:pt x="487" y="395"/>
                    <a:pt x="487" y="395"/>
                  </a:cubicBezTo>
                  <a:cubicBezTo>
                    <a:pt x="487" y="367"/>
                    <a:pt x="487" y="367"/>
                    <a:pt x="487" y="367"/>
                  </a:cubicBezTo>
                  <a:cubicBezTo>
                    <a:pt x="487" y="353"/>
                    <a:pt x="480" y="339"/>
                    <a:pt x="459" y="339"/>
                  </a:cubicBezTo>
                  <a:cubicBezTo>
                    <a:pt x="445" y="339"/>
                    <a:pt x="431" y="353"/>
                    <a:pt x="431" y="367"/>
                  </a:cubicBezTo>
                  <a:cubicBezTo>
                    <a:pt x="431" y="395"/>
                    <a:pt x="431" y="395"/>
                    <a:pt x="431" y="395"/>
                  </a:cubicBezTo>
                  <a:cubicBezTo>
                    <a:pt x="403" y="395"/>
                    <a:pt x="403" y="395"/>
                    <a:pt x="403" y="395"/>
                  </a:cubicBezTo>
                  <a:cubicBezTo>
                    <a:pt x="389" y="395"/>
                    <a:pt x="374" y="410"/>
                    <a:pt x="374" y="424"/>
                  </a:cubicBezTo>
                  <a:cubicBezTo>
                    <a:pt x="374" y="438"/>
                    <a:pt x="389" y="452"/>
                    <a:pt x="403" y="45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/>
              <a:endParaRPr lang="zh-CN" altLang="en-US" sz="2400">
                <a:solidFill>
                  <a:schemeClr val="bg1"/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cs typeface="阿里巴巴普惠体 B" panose="00020600040101010101" pitchFamily="18" charset="-122"/>
                <a:sym typeface="+mn-lt"/>
              </a:endParaRP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1392096" y="2882687"/>
            <a:ext cx="5289550" cy="609600"/>
            <a:chOff x="2022475" y="2705100"/>
            <a:chExt cx="5289550" cy="609600"/>
          </a:xfrm>
        </p:grpSpPr>
        <p:sp>
          <p:nvSpPr>
            <p:cNvPr id="48" name="文本框 47"/>
            <p:cNvSpPr txBox="1"/>
            <p:nvPr/>
          </p:nvSpPr>
          <p:spPr>
            <a:xfrm>
              <a:off x="2666999" y="2748290"/>
              <a:ext cx="46450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Regular" panose="020B0500000000000000" pitchFamily="34" charset="-122"/>
                  <a:ea typeface="思源黑体 CN Regular" panose="020B0500000000000000" pitchFamily="34" charset="-122"/>
                  <a:sym typeface="思源黑体 CN Regular" panose="020B0500000000000000" pitchFamily="34" charset="-122"/>
                </a:rPr>
                <a:t>认识中考</a:t>
              </a:r>
              <a:endPara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sym typeface="思源黑体 CN Regular" panose="020B0500000000000000" pitchFamily="34" charset="-122"/>
              </a:endParaRPr>
            </a:p>
          </p:txBody>
        </p:sp>
        <p:grpSp>
          <p:nvGrpSpPr>
            <p:cNvPr id="49" name="组合 48"/>
            <p:cNvGrpSpPr/>
            <p:nvPr/>
          </p:nvGrpSpPr>
          <p:grpSpPr>
            <a:xfrm>
              <a:off x="2022475" y="2705100"/>
              <a:ext cx="622300" cy="609600"/>
              <a:chOff x="2022475" y="2705100"/>
              <a:chExt cx="622300" cy="609600"/>
            </a:xfrm>
          </p:grpSpPr>
          <p:sp>
            <p:nvSpPr>
              <p:cNvPr id="50" name="椭圆 49"/>
              <p:cNvSpPr/>
              <p:nvPr/>
            </p:nvSpPr>
            <p:spPr>
              <a:xfrm>
                <a:off x="2028825" y="2705100"/>
                <a:ext cx="609600" cy="609600"/>
              </a:xfrm>
              <a:prstGeom prst="ellipse">
                <a:avLst/>
              </a:prstGeom>
              <a:solidFill>
                <a:schemeClr val="accent2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 sz="280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 CN Regular" panose="020B0500000000000000" pitchFamily="34" charset="-122"/>
                  <a:ea typeface="思源黑体 CN Regular" panose="020B0500000000000000" pitchFamily="34" charset="-122"/>
                  <a:cs typeface="阿里巴巴普惠体 B" panose="00020600040101010101" pitchFamily="18" charset="-122"/>
                </a:endParaRPr>
              </a:p>
            </p:txBody>
          </p:sp>
          <p:sp>
            <p:nvSpPr>
              <p:cNvPr id="51" name="文本框 50"/>
              <p:cNvSpPr txBox="1"/>
              <p:nvPr/>
            </p:nvSpPr>
            <p:spPr>
              <a:xfrm>
                <a:off x="2022475" y="2801293"/>
                <a:ext cx="62230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CN" sz="2400">
                    <a:solidFill>
                      <a:schemeClr val="bg1"/>
                    </a:solidFill>
                    <a:latin typeface="思源黑体 CN Regular" panose="020B0500000000000000" pitchFamily="34" charset="-122"/>
                    <a:ea typeface="思源黑体 CN Regular" panose="020B0500000000000000" pitchFamily="34" charset="-122"/>
                    <a:cs typeface="阿里巴巴普惠体 B" panose="00020600040101010101" pitchFamily="18" charset="-122"/>
                  </a:rPr>
                  <a:t>01</a:t>
                </a:r>
                <a:endParaRPr lang="zh-CN" altLang="en-US" sz="2400">
                  <a:solidFill>
                    <a:schemeClr val="bg1"/>
                  </a:solidFill>
                  <a:latin typeface="思源黑体 CN Regular" panose="020B0500000000000000" pitchFamily="34" charset="-122"/>
                  <a:ea typeface="思源黑体 CN Regular" panose="020B0500000000000000" pitchFamily="34" charset="-122"/>
                  <a:cs typeface="阿里巴巴普惠体 B" panose="00020600040101010101" pitchFamily="18" charset="-122"/>
                </a:endParaRPr>
              </a:p>
            </p:txBody>
          </p:sp>
        </p:grpSp>
      </p:grpSp>
      <p:grpSp>
        <p:nvGrpSpPr>
          <p:cNvPr id="52" name="组合 51"/>
          <p:cNvGrpSpPr/>
          <p:nvPr/>
        </p:nvGrpSpPr>
        <p:grpSpPr>
          <a:xfrm>
            <a:off x="1392096" y="4326108"/>
            <a:ext cx="4200525" cy="609600"/>
            <a:chOff x="2022475" y="2705100"/>
            <a:chExt cx="4200525" cy="609600"/>
          </a:xfrm>
        </p:grpSpPr>
        <p:sp>
          <p:nvSpPr>
            <p:cNvPr id="53" name="文本框 52"/>
            <p:cNvSpPr txBox="1"/>
            <p:nvPr/>
          </p:nvSpPr>
          <p:spPr>
            <a:xfrm>
              <a:off x="2667000" y="2748290"/>
              <a:ext cx="3556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Regular" panose="020B0500000000000000" pitchFamily="34" charset="-122"/>
                  <a:ea typeface="思源黑体 CN Regular" panose="020B0500000000000000" pitchFamily="34" charset="-122"/>
                  <a:sym typeface="思源黑体 CN Regular" panose="020B0500000000000000" pitchFamily="34" charset="-122"/>
                </a:rPr>
                <a:t>初三应如何度过</a:t>
              </a:r>
              <a:endParaRPr lang="zh-CN" altLang="en-US" sz="2800">
                <a:solidFill>
                  <a:schemeClr val="tx1">
                    <a:lumMod val="75000"/>
                    <a:lumOff val="2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sym typeface="思源黑体 CN Regular" panose="020B0500000000000000" pitchFamily="34" charset="-122"/>
              </a:endParaRPr>
            </a:p>
          </p:txBody>
        </p:sp>
        <p:grpSp>
          <p:nvGrpSpPr>
            <p:cNvPr id="54" name="组合 53"/>
            <p:cNvGrpSpPr/>
            <p:nvPr/>
          </p:nvGrpSpPr>
          <p:grpSpPr>
            <a:xfrm>
              <a:off x="2022475" y="2705100"/>
              <a:ext cx="622300" cy="609600"/>
              <a:chOff x="2022475" y="2705100"/>
              <a:chExt cx="622300" cy="609600"/>
            </a:xfrm>
          </p:grpSpPr>
          <p:sp>
            <p:nvSpPr>
              <p:cNvPr id="55" name="椭圆 54"/>
              <p:cNvSpPr/>
              <p:nvPr/>
            </p:nvSpPr>
            <p:spPr>
              <a:xfrm>
                <a:off x="2028825" y="2705100"/>
                <a:ext cx="609600" cy="609600"/>
              </a:xfrm>
              <a:prstGeom prst="ellipse">
                <a:avLst/>
              </a:prstGeom>
              <a:solidFill>
                <a:schemeClr val="accent2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 sz="280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 CN Regular" panose="020B0500000000000000" pitchFamily="34" charset="-122"/>
                  <a:ea typeface="思源黑体 CN Regular" panose="020B0500000000000000" pitchFamily="34" charset="-122"/>
                  <a:cs typeface="阿里巴巴普惠体 B" panose="00020600040101010101" pitchFamily="18" charset="-122"/>
                </a:endParaRPr>
              </a:p>
            </p:txBody>
          </p:sp>
          <p:sp>
            <p:nvSpPr>
              <p:cNvPr id="56" name="文本框 55"/>
              <p:cNvSpPr txBox="1"/>
              <p:nvPr/>
            </p:nvSpPr>
            <p:spPr>
              <a:xfrm>
                <a:off x="2022475" y="2801293"/>
                <a:ext cx="62230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CN" sz="2400">
                    <a:solidFill>
                      <a:schemeClr val="bg1"/>
                    </a:solidFill>
                    <a:latin typeface="思源黑体 CN Regular" panose="020B0500000000000000" pitchFamily="34" charset="-122"/>
                    <a:ea typeface="思源黑体 CN Regular" panose="020B0500000000000000" pitchFamily="34" charset="-122"/>
                    <a:cs typeface="阿里巴巴普惠体 B" panose="00020600040101010101" pitchFamily="18" charset="-122"/>
                  </a:rPr>
                  <a:t>02</a:t>
                </a:r>
                <a:endParaRPr lang="zh-CN" altLang="en-US" sz="2400">
                  <a:solidFill>
                    <a:schemeClr val="bg1"/>
                  </a:solidFill>
                  <a:latin typeface="思源黑体 CN Regular" panose="020B0500000000000000" pitchFamily="34" charset="-122"/>
                  <a:ea typeface="思源黑体 CN Regular" panose="020B0500000000000000" pitchFamily="34" charset="-122"/>
                  <a:cs typeface="阿里巴巴普惠体 B" panose="00020600040101010101" pitchFamily="18" charset="-122"/>
                </a:endParaRPr>
              </a:p>
            </p:txBody>
          </p:sp>
        </p:grpSp>
      </p:grpSp>
      <p:grpSp>
        <p:nvGrpSpPr>
          <p:cNvPr id="72" name="组合 71"/>
          <p:cNvGrpSpPr/>
          <p:nvPr/>
        </p:nvGrpSpPr>
        <p:grpSpPr>
          <a:xfrm>
            <a:off x="6497496" y="2813050"/>
            <a:ext cx="4734209" cy="609600"/>
            <a:chOff x="2022475" y="2705100"/>
            <a:chExt cx="4734209" cy="609600"/>
          </a:xfrm>
        </p:grpSpPr>
        <p:sp>
          <p:nvSpPr>
            <p:cNvPr id="73" name="文本框 72"/>
            <p:cNvSpPr txBox="1"/>
            <p:nvPr/>
          </p:nvSpPr>
          <p:spPr>
            <a:xfrm>
              <a:off x="2666999" y="2748290"/>
              <a:ext cx="408968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Regular" panose="020B0500000000000000" pitchFamily="34" charset="-122"/>
                  <a:ea typeface="思源黑体 CN Regular" panose="020B0500000000000000" pitchFamily="34" charset="-122"/>
                  <a:sym typeface="思源黑体 CN Regular" panose="020B0500000000000000" pitchFamily="34" charset="-122"/>
                </a:rPr>
                <a:t>学习方法</a:t>
              </a:r>
              <a:endParaRPr lang="zh-CN" altLang="en-US" sz="2800">
                <a:solidFill>
                  <a:schemeClr val="tx1">
                    <a:lumMod val="75000"/>
                    <a:lumOff val="2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sym typeface="思源黑体 CN Regular" panose="020B0500000000000000" pitchFamily="34" charset="-122"/>
              </a:endParaRPr>
            </a:p>
          </p:txBody>
        </p:sp>
        <p:grpSp>
          <p:nvGrpSpPr>
            <p:cNvPr id="74" name="组合 73"/>
            <p:cNvGrpSpPr/>
            <p:nvPr/>
          </p:nvGrpSpPr>
          <p:grpSpPr>
            <a:xfrm>
              <a:off x="2022475" y="2705100"/>
              <a:ext cx="622300" cy="609600"/>
              <a:chOff x="2022475" y="2705100"/>
              <a:chExt cx="622300" cy="609600"/>
            </a:xfrm>
          </p:grpSpPr>
          <p:sp>
            <p:nvSpPr>
              <p:cNvPr id="75" name="椭圆 74"/>
              <p:cNvSpPr/>
              <p:nvPr/>
            </p:nvSpPr>
            <p:spPr>
              <a:xfrm>
                <a:off x="2028825" y="2705100"/>
                <a:ext cx="609600" cy="609600"/>
              </a:xfrm>
              <a:prstGeom prst="ellipse">
                <a:avLst/>
              </a:prstGeom>
              <a:solidFill>
                <a:schemeClr val="accent2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 sz="280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 CN Regular" panose="020B0500000000000000" pitchFamily="34" charset="-122"/>
                  <a:ea typeface="思源黑体 CN Regular" panose="020B0500000000000000" pitchFamily="34" charset="-122"/>
                  <a:cs typeface="阿里巴巴普惠体 B" panose="00020600040101010101" pitchFamily="18" charset="-122"/>
                </a:endParaRPr>
              </a:p>
            </p:txBody>
          </p:sp>
          <p:sp>
            <p:nvSpPr>
              <p:cNvPr id="76" name="文本框 75"/>
              <p:cNvSpPr txBox="1"/>
              <p:nvPr/>
            </p:nvSpPr>
            <p:spPr>
              <a:xfrm>
                <a:off x="2022475" y="2801293"/>
                <a:ext cx="62230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CN" sz="2400">
                    <a:solidFill>
                      <a:schemeClr val="bg1"/>
                    </a:solidFill>
                    <a:latin typeface="思源黑体 CN Regular" panose="020B0500000000000000" pitchFamily="34" charset="-122"/>
                    <a:ea typeface="思源黑体 CN Regular" panose="020B0500000000000000" pitchFamily="34" charset="-122"/>
                    <a:cs typeface="阿里巴巴普惠体 B" panose="00020600040101010101" pitchFamily="18" charset="-122"/>
                  </a:rPr>
                  <a:t>03</a:t>
                </a:r>
                <a:endParaRPr lang="zh-CN" altLang="en-US" sz="2400">
                  <a:solidFill>
                    <a:schemeClr val="bg1"/>
                  </a:solidFill>
                  <a:latin typeface="思源黑体 CN Regular" panose="020B0500000000000000" pitchFamily="34" charset="-122"/>
                  <a:ea typeface="思源黑体 CN Regular" panose="020B0500000000000000" pitchFamily="34" charset="-122"/>
                  <a:cs typeface="阿里巴巴普惠体 B" panose="00020600040101010101" pitchFamily="18" charset="-122"/>
                </a:endParaRPr>
              </a:p>
            </p:txBody>
          </p:sp>
        </p:grpSp>
      </p:grpSp>
      <p:grpSp>
        <p:nvGrpSpPr>
          <p:cNvPr id="77" name="组合 76"/>
          <p:cNvGrpSpPr/>
          <p:nvPr/>
        </p:nvGrpSpPr>
        <p:grpSpPr>
          <a:xfrm>
            <a:off x="6497496" y="4369298"/>
            <a:ext cx="4200525" cy="609600"/>
            <a:chOff x="2022475" y="2705100"/>
            <a:chExt cx="4200525" cy="609600"/>
          </a:xfrm>
        </p:grpSpPr>
        <p:sp>
          <p:nvSpPr>
            <p:cNvPr id="78" name="文本框 77"/>
            <p:cNvSpPr txBox="1"/>
            <p:nvPr/>
          </p:nvSpPr>
          <p:spPr>
            <a:xfrm>
              <a:off x="2667000" y="2748290"/>
              <a:ext cx="3556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Regular" panose="020B0500000000000000" pitchFamily="34" charset="-122"/>
                  <a:ea typeface="思源黑体 CN Regular" panose="020B0500000000000000" pitchFamily="34" charset="-122"/>
                  <a:sym typeface="思源黑体 CN Regular" panose="020B0500000000000000" pitchFamily="34" charset="-122"/>
                </a:rPr>
                <a:t>制定学习计划</a:t>
              </a:r>
              <a:endParaRPr lang="zh-CN" altLang="en-US" sz="2800">
                <a:solidFill>
                  <a:schemeClr val="tx1">
                    <a:lumMod val="75000"/>
                    <a:lumOff val="2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sym typeface="思源黑体 CN Regular" panose="020B0500000000000000" pitchFamily="34" charset="-122"/>
              </a:endParaRPr>
            </a:p>
          </p:txBody>
        </p:sp>
        <p:grpSp>
          <p:nvGrpSpPr>
            <p:cNvPr id="79" name="组合 78"/>
            <p:cNvGrpSpPr/>
            <p:nvPr/>
          </p:nvGrpSpPr>
          <p:grpSpPr>
            <a:xfrm>
              <a:off x="2022475" y="2705100"/>
              <a:ext cx="622300" cy="609600"/>
              <a:chOff x="2022475" y="2705100"/>
              <a:chExt cx="622300" cy="609600"/>
            </a:xfrm>
          </p:grpSpPr>
          <p:sp>
            <p:nvSpPr>
              <p:cNvPr id="80" name="椭圆 79"/>
              <p:cNvSpPr/>
              <p:nvPr/>
            </p:nvSpPr>
            <p:spPr>
              <a:xfrm>
                <a:off x="2028825" y="2705100"/>
                <a:ext cx="609600" cy="609600"/>
              </a:xfrm>
              <a:prstGeom prst="ellipse">
                <a:avLst/>
              </a:prstGeom>
              <a:solidFill>
                <a:schemeClr val="accent2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 sz="280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 CN Regular" panose="020B0500000000000000" pitchFamily="34" charset="-122"/>
                  <a:ea typeface="思源黑体 CN Regular" panose="020B0500000000000000" pitchFamily="34" charset="-122"/>
                  <a:cs typeface="阿里巴巴普惠体 B" panose="00020600040101010101" pitchFamily="18" charset="-122"/>
                </a:endParaRPr>
              </a:p>
            </p:txBody>
          </p:sp>
          <p:sp>
            <p:nvSpPr>
              <p:cNvPr id="81" name="文本框 80"/>
              <p:cNvSpPr txBox="1"/>
              <p:nvPr/>
            </p:nvSpPr>
            <p:spPr>
              <a:xfrm>
                <a:off x="2022475" y="2801293"/>
                <a:ext cx="62230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CN" sz="2400">
                    <a:solidFill>
                      <a:schemeClr val="bg1"/>
                    </a:solidFill>
                    <a:latin typeface="思源黑体 CN Regular" panose="020B0500000000000000" pitchFamily="34" charset="-122"/>
                    <a:ea typeface="思源黑体 CN Regular" panose="020B0500000000000000" pitchFamily="34" charset="-122"/>
                    <a:cs typeface="阿里巴巴普惠体 B" panose="00020600040101010101" pitchFamily="18" charset="-122"/>
                  </a:rPr>
                  <a:t>04</a:t>
                </a:r>
                <a:endParaRPr lang="zh-CN" altLang="en-US" sz="2400">
                  <a:solidFill>
                    <a:schemeClr val="bg1"/>
                  </a:solidFill>
                  <a:latin typeface="思源黑体 CN Regular" panose="020B0500000000000000" pitchFamily="34" charset="-122"/>
                  <a:ea typeface="思源黑体 CN Regular" panose="020B0500000000000000" pitchFamily="34" charset="-122"/>
                  <a:cs typeface="阿里巴巴普惠体 B" panose="00020600040101010101" pitchFamily="18" charset="-122"/>
                </a:endParaRPr>
              </a:p>
            </p:txBody>
          </p:sp>
        </p:grpSp>
      </p:grpSp>
      <p:sp>
        <p:nvSpPr>
          <p:cNvPr id="89" name="PA-文本框 88"/>
          <p:cNvSpPr txBox="1"/>
          <p:nvPr>
            <p:custDataLst>
              <p:tags r:id="rId2"/>
            </p:custDataLst>
          </p:nvPr>
        </p:nvSpPr>
        <p:spPr>
          <a:xfrm>
            <a:off x="2182606" y="3309756"/>
            <a:ext cx="3056144" cy="52585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hangingPunct="0">
              <a:lnSpc>
                <a:spcPct val="150000"/>
              </a:lnSpc>
            </a:pPr>
            <a:r>
              <a:rPr lang="en-US" altLang="zh-CN" sz="1200">
                <a:solidFill>
                  <a:schemeClr val="tx1">
                    <a:lumMod val="50000"/>
                    <a:lumOff val="50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ea"/>
                <a:sym typeface="+mn-lt"/>
              </a:rPr>
              <a:t>Click here to enter your text, change the color or size of the text. </a:t>
            </a:r>
            <a:endParaRPr lang="en-US" altLang="zh-CN" sz="1200">
              <a:solidFill>
                <a:schemeClr val="tx1">
                  <a:lumMod val="50000"/>
                  <a:lumOff val="50000"/>
                </a:schemeClr>
              </a:solidFill>
              <a:latin typeface="思源黑体 CN Regular" panose="020B0500000000000000" pitchFamily="34" charset="-122"/>
              <a:ea typeface="思源黑体 CN Regular" panose="020B0500000000000000" pitchFamily="34" charset="-122"/>
              <a:cs typeface="+mn-ea"/>
              <a:sym typeface="+mn-lt"/>
            </a:endParaRPr>
          </a:p>
        </p:txBody>
      </p:sp>
      <p:sp>
        <p:nvSpPr>
          <p:cNvPr id="90" name="PA-文本框 88"/>
          <p:cNvSpPr txBox="1"/>
          <p:nvPr>
            <p:custDataLst>
              <p:tags r:id="rId3"/>
            </p:custDataLst>
          </p:nvPr>
        </p:nvSpPr>
        <p:spPr>
          <a:xfrm>
            <a:off x="2182606" y="4753179"/>
            <a:ext cx="3056144" cy="52585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hangingPunct="0">
              <a:lnSpc>
                <a:spcPct val="150000"/>
              </a:lnSpc>
            </a:pPr>
            <a:r>
              <a:rPr lang="en-US" altLang="zh-CN" sz="1200">
                <a:solidFill>
                  <a:schemeClr val="tx1">
                    <a:lumMod val="50000"/>
                    <a:lumOff val="50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ea"/>
                <a:sym typeface="+mn-lt"/>
              </a:rPr>
              <a:t>Click here to enter your text, change the color or size of the text. </a:t>
            </a:r>
            <a:endParaRPr lang="en-US" altLang="zh-CN" sz="1200">
              <a:solidFill>
                <a:schemeClr val="tx1">
                  <a:lumMod val="50000"/>
                  <a:lumOff val="50000"/>
                </a:schemeClr>
              </a:solidFill>
              <a:latin typeface="思源黑体 CN Regular" panose="020B0500000000000000" pitchFamily="34" charset="-122"/>
              <a:ea typeface="思源黑体 CN Regular" panose="020B0500000000000000" pitchFamily="34" charset="-122"/>
              <a:cs typeface="+mn-ea"/>
              <a:sym typeface="+mn-lt"/>
            </a:endParaRPr>
          </a:p>
        </p:txBody>
      </p:sp>
      <p:sp>
        <p:nvSpPr>
          <p:cNvPr id="91" name="PA-文本框 88"/>
          <p:cNvSpPr txBox="1"/>
          <p:nvPr>
            <p:custDataLst>
              <p:tags r:id="rId4"/>
            </p:custDataLst>
          </p:nvPr>
        </p:nvSpPr>
        <p:spPr>
          <a:xfrm>
            <a:off x="7247366" y="3227440"/>
            <a:ext cx="3056144" cy="52585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hangingPunct="0">
              <a:lnSpc>
                <a:spcPct val="150000"/>
              </a:lnSpc>
            </a:pPr>
            <a:r>
              <a:rPr lang="en-US" altLang="zh-CN" sz="1200">
                <a:solidFill>
                  <a:schemeClr val="tx1">
                    <a:lumMod val="50000"/>
                    <a:lumOff val="50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ea"/>
                <a:sym typeface="+mn-lt"/>
              </a:rPr>
              <a:t>Click here to enter your text, change the color or size of the text. </a:t>
            </a:r>
            <a:endParaRPr lang="en-US" altLang="zh-CN" sz="1200">
              <a:solidFill>
                <a:schemeClr val="tx1">
                  <a:lumMod val="50000"/>
                  <a:lumOff val="50000"/>
                </a:schemeClr>
              </a:solidFill>
              <a:latin typeface="思源黑体 CN Regular" panose="020B0500000000000000" pitchFamily="34" charset="-122"/>
              <a:ea typeface="思源黑体 CN Regular" panose="020B0500000000000000" pitchFamily="34" charset="-122"/>
              <a:cs typeface="+mn-ea"/>
              <a:sym typeface="+mn-lt"/>
            </a:endParaRPr>
          </a:p>
        </p:txBody>
      </p:sp>
      <p:sp>
        <p:nvSpPr>
          <p:cNvPr id="92" name="PA-文本框 88"/>
          <p:cNvSpPr txBox="1"/>
          <p:nvPr>
            <p:custDataLst>
              <p:tags r:id="rId5"/>
            </p:custDataLst>
          </p:nvPr>
        </p:nvSpPr>
        <p:spPr>
          <a:xfrm>
            <a:off x="7247366" y="4783689"/>
            <a:ext cx="3056144" cy="52585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hangingPunct="0">
              <a:lnSpc>
                <a:spcPct val="150000"/>
              </a:lnSpc>
            </a:pPr>
            <a:r>
              <a:rPr lang="en-US" altLang="zh-CN" sz="1200">
                <a:solidFill>
                  <a:schemeClr val="tx1">
                    <a:lumMod val="50000"/>
                    <a:lumOff val="50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ea"/>
                <a:sym typeface="+mn-lt"/>
              </a:rPr>
              <a:t>Click here to enter your text, change the color or size of the text. </a:t>
            </a:r>
            <a:endParaRPr lang="en-US" altLang="zh-CN" sz="1200">
              <a:solidFill>
                <a:schemeClr val="tx1">
                  <a:lumMod val="50000"/>
                  <a:lumOff val="50000"/>
                </a:schemeClr>
              </a:solidFill>
              <a:latin typeface="思源黑体 CN Regular" panose="020B0500000000000000" pitchFamily="34" charset="-122"/>
              <a:ea typeface="思源黑体 CN Regular" panose="020B0500000000000000" pitchFamily="34" charset="-122"/>
              <a:cs typeface="+mn-ea"/>
              <a:sym typeface="+mn-lt"/>
            </a:endParaRPr>
          </a:p>
        </p:txBody>
      </p:sp>
      <p:pic>
        <p:nvPicPr>
          <p:cNvPr id="60" name="图片 59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>
          <a:xfrm>
            <a:off x="9031402" y="783037"/>
            <a:ext cx="1885951" cy="1840994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518082" y="1882066"/>
            <a:ext cx="156246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00" dirty="0">
                <a:solidFill>
                  <a:srgbClr val="FFFFFF"/>
                </a:solidFill>
              </a:rPr>
              <a:t>https://www.ypppt.com/</a:t>
            </a:r>
            <a:endParaRPr lang="zh-CN" altLang="en-US" sz="9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500"/>
                            </p:stCondLst>
                            <p:childTnLst>
                              <p:par>
                                <p:cTn id="5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500"/>
                            </p:stCondLst>
                            <p:childTnLst>
                              <p:par>
                                <p:cTn id="6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500"/>
                            </p:stCondLst>
                            <p:childTnLst>
                              <p:par>
                                <p:cTn id="6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  <p:bldP spid="20" grpId="0" animBg="1"/>
      <p:bldP spid="89" grpId="0"/>
      <p:bldP spid="90" grpId="0"/>
      <p:bldP spid="91" grpId="0"/>
      <p:bldP spid="9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图片 32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8413110" y="0"/>
            <a:ext cx="3778889" cy="6858000"/>
          </a:xfrm>
          <a:prstGeom prst="rect">
            <a:avLst/>
          </a:prstGeom>
        </p:spPr>
      </p:pic>
      <p:sp>
        <p:nvSpPr>
          <p:cNvPr id="41" name="任意多边形: 形状 40"/>
          <p:cNvSpPr/>
          <p:nvPr/>
        </p:nvSpPr>
        <p:spPr>
          <a:xfrm>
            <a:off x="7837718" y="0"/>
            <a:ext cx="4354283" cy="6858000"/>
          </a:xfrm>
          <a:custGeom>
            <a:avLst/>
            <a:gdLst>
              <a:gd name="connsiteX0" fmla="*/ 1268012 w 4354283"/>
              <a:gd name="connsiteY0" fmla="*/ 0 h 6858000"/>
              <a:gd name="connsiteX1" fmla="*/ 4354283 w 4354283"/>
              <a:gd name="connsiteY1" fmla="*/ 0 h 6858000"/>
              <a:gd name="connsiteX2" fmla="*/ 4354283 w 4354283"/>
              <a:gd name="connsiteY2" fmla="*/ 6858000 h 6858000"/>
              <a:gd name="connsiteX3" fmla="*/ 1268012 w 4354283"/>
              <a:gd name="connsiteY3" fmla="*/ 6858000 h 6858000"/>
              <a:gd name="connsiteX4" fmla="*/ 1204768 w 4354283"/>
              <a:gd name="connsiteY4" fmla="*/ 6784989 h 6858000"/>
              <a:gd name="connsiteX5" fmla="*/ 0 w 4354283"/>
              <a:gd name="connsiteY5" fmla="*/ 3429000 h 6858000"/>
              <a:gd name="connsiteX6" fmla="*/ 1204768 w 4354283"/>
              <a:gd name="connsiteY6" fmla="*/ 7301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54283" h="6858000">
                <a:moveTo>
                  <a:pt x="1268012" y="0"/>
                </a:moveTo>
                <a:lnTo>
                  <a:pt x="4354283" y="0"/>
                </a:lnTo>
                <a:lnTo>
                  <a:pt x="4354283" y="6858000"/>
                </a:lnTo>
                <a:lnTo>
                  <a:pt x="1268012" y="6858000"/>
                </a:lnTo>
                <a:lnTo>
                  <a:pt x="1204768" y="6784989"/>
                </a:lnTo>
                <a:cubicBezTo>
                  <a:pt x="452124" y="5872995"/>
                  <a:pt x="0" y="4703797"/>
                  <a:pt x="0" y="3429000"/>
                </a:cubicBezTo>
                <a:cubicBezTo>
                  <a:pt x="0" y="2154203"/>
                  <a:pt x="452124" y="985005"/>
                  <a:pt x="1204768" y="73011"/>
                </a:cubicBezTo>
                <a:close/>
              </a:path>
            </a:pathLst>
          </a:custGeom>
          <a:gradFill flip="none" rotWithShape="1">
            <a:gsLst>
              <a:gs pos="0">
                <a:srgbClr val="F2F2F2">
                  <a:alpha val="15000"/>
                </a:srgbClr>
              </a:gs>
              <a:gs pos="100000">
                <a:srgbClr val="F2F2F2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latin typeface="思源黑体 CN Regular" panose="020B0500000000000000" pitchFamily="34" charset="-122"/>
              <a:ea typeface="思源黑体 CN Regular" panose="020B0500000000000000" pitchFamily="34" charset="-122"/>
            </a:endParaRPr>
          </a:p>
        </p:txBody>
      </p:sp>
      <p:sp>
        <p:nvSpPr>
          <p:cNvPr id="12" name="矩形: 圆角 11"/>
          <p:cNvSpPr/>
          <p:nvPr/>
        </p:nvSpPr>
        <p:spPr>
          <a:xfrm>
            <a:off x="856343" y="990600"/>
            <a:ext cx="10479314" cy="4876800"/>
          </a:xfrm>
          <a:prstGeom prst="roundRect">
            <a:avLst>
              <a:gd name="adj" fmla="val 4000"/>
            </a:avLst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>
            <a:outerShdw blurRad="749300" dist="38100" dir="2700000" algn="tl" rotWithShape="0">
              <a:prstClr val="black">
                <a:alpha val="10000"/>
              </a:prstClr>
            </a:outerShdw>
          </a:effectLst>
        </p:spPr>
        <p:txBody>
          <a:bodyPr rtlCol="0" anchor="ctr"/>
          <a:lstStyle/>
          <a:p>
            <a:pPr algn="ctr"/>
            <a:endParaRPr lang="zh-CN" altLang="en-US" kern="0">
              <a:solidFill>
                <a:schemeClr val="tx1">
                  <a:lumMod val="75000"/>
                  <a:lumOff val="25000"/>
                </a:schemeClr>
              </a:solidFill>
              <a:latin typeface="思源黑体 CN Regular" panose="020B0500000000000000" pitchFamily="34" charset="-122"/>
              <a:ea typeface="思源黑体 CN Regular" panose="020B0500000000000000" pitchFamily="34" charset="-122"/>
              <a:cs typeface="+mn-ea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10640204" y="6197601"/>
            <a:ext cx="695453" cy="157636"/>
            <a:chOff x="10406743" y="6197600"/>
            <a:chExt cx="1088571" cy="246743"/>
          </a:xfrm>
          <a:solidFill>
            <a:schemeClr val="bg1"/>
          </a:solidFill>
        </p:grpSpPr>
        <p:sp>
          <p:nvSpPr>
            <p:cNvPr id="13" name="椭圆 12"/>
            <p:cNvSpPr/>
            <p:nvPr/>
          </p:nvSpPr>
          <p:spPr>
            <a:xfrm>
              <a:off x="10406743" y="6197600"/>
              <a:ext cx="246743" cy="246743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latin typeface="思源黑体 CN Regular" panose="020B0500000000000000" pitchFamily="34" charset="-122"/>
                <a:ea typeface="思源黑体 CN Regular" panose="020B0500000000000000" pitchFamily="34" charset="-122"/>
              </a:endParaRPr>
            </a:p>
          </p:txBody>
        </p:sp>
        <p:sp>
          <p:nvSpPr>
            <p:cNvPr id="14" name="椭圆 13"/>
            <p:cNvSpPr/>
            <p:nvPr/>
          </p:nvSpPr>
          <p:spPr>
            <a:xfrm>
              <a:off x="10827657" y="6197600"/>
              <a:ext cx="246743" cy="246743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latin typeface="思源黑体 CN Regular" panose="020B0500000000000000" pitchFamily="34" charset="-122"/>
                <a:ea typeface="思源黑体 CN Regular" panose="020B0500000000000000" pitchFamily="34" charset="-122"/>
              </a:endParaRPr>
            </a:p>
          </p:txBody>
        </p:sp>
        <p:sp>
          <p:nvSpPr>
            <p:cNvPr id="15" name="椭圆 14"/>
            <p:cNvSpPr/>
            <p:nvPr/>
          </p:nvSpPr>
          <p:spPr>
            <a:xfrm>
              <a:off x="11248571" y="6197600"/>
              <a:ext cx="246743" cy="246743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latin typeface="思源黑体 CN Regular" panose="020B0500000000000000" pitchFamily="34" charset="-122"/>
                <a:ea typeface="思源黑体 CN Regular" panose="020B0500000000000000" pitchFamily="34" charset="-122"/>
              </a:endParaRPr>
            </a:p>
          </p:txBody>
        </p:sp>
      </p:grpSp>
      <p:sp>
        <p:nvSpPr>
          <p:cNvPr id="17" name="文本框 16"/>
          <p:cNvSpPr txBox="1"/>
          <p:nvPr/>
        </p:nvSpPr>
        <p:spPr>
          <a:xfrm>
            <a:off x="4303485" y="2115458"/>
            <a:ext cx="44285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PART </a:t>
            </a:r>
            <a:r>
              <a:rPr lang="en-US" altLang="zh-CN" sz="6000">
                <a:solidFill>
                  <a:schemeClr val="accent2"/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-01</a:t>
            </a:r>
            <a:endParaRPr lang="zh-CN" altLang="en-US" sz="6000">
              <a:solidFill>
                <a:schemeClr val="accent2"/>
              </a:solidFill>
              <a:latin typeface="思源黑体 CN Regular" panose="020B0500000000000000" pitchFamily="34" charset="-122"/>
              <a:ea typeface="思源黑体 CN Regular" panose="020B0500000000000000" pitchFamily="34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4303484" y="3225801"/>
            <a:ext cx="580260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6600" dirty="0">
                <a:solidFill>
                  <a:schemeClr val="accent1"/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sym typeface="思源黑体 CN Regular" panose="020B0500000000000000" pitchFamily="34" charset="-122"/>
              </a:rPr>
              <a:t>认识中考</a:t>
            </a:r>
            <a:endParaRPr lang="zh-CN" altLang="en-US" sz="6600" dirty="0">
              <a:solidFill>
                <a:schemeClr val="accent1"/>
              </a:solidFill>
              <a:latin typeface="思源黑体 CN Regular" panose="020B0500000000000000" pitchFamily="34" charset="-122"/>
              <a:ea typeface="思源黑体 CN Regular" panose="020B0500000000000000" pitchFamily="34" charset="-122"/>
              <a:sym typeface="思源黑体 CN Regular" panose="020B0500000000000000" pitchFamily="34" charset="-122"/>
            </a:endParaRPr>
          </a:p>
        </p:txBody>
      </p:sp>
      <p:sp>
        <p:nvSpPr>
          <p:cNvPr id="20" name="任意多边形: 形状 19"/>
          <p:cNvSpPr/>
          <p:nvPr/>
        </p:nvSpPr>
        <p:spPr>
          <a:xfrm>
            <a:off x="444939" y="413050"/>
            <a:ext cx="482161" cy="992578"/>
          </a:xfrm>
          <a:custGeom>
            <a:avLst/>
            <a:gdLst>
              <a:gd name="connsiteX0" fmla="*/ 452944 w 477264"/>
              <a:gd name="connsiteY0" fmla="*/ 933858 h 982498"/>
              <a:gd name="connsiteX1" fmla="*/ 477264 w 477264"/>
              <a:gd name="connsiteY1" fmla="*/ 958178 h 982498"/>
              <a:gd name="connsiteX2" fmla="*/ 452944 w 477264"/>
              <a:gd name="connsiteY2" fmla="*/ 982498 h 982498"/>
              <a:gd name="connsiteX3" fmla="*/ 428624 w 477264"/>
              <a:gd name="connsiteY3" fmla="*/ 958178 h 982498"/>
              <a:gd name="connsiteX4" fmla="*/ 452944 w 477264"/>
              <a:gd name="connsiteY4" fmla="*/ 933858 h 982498"/>
              <a:gd name="connsiteX5" fmla="*/ 345788 w 477264"/>
              <a:gd name="connsiteY5" fmla="*/ 933858 h 982498"/>
              <a:gd name="connsiteX6" fmla="*/ 370108 w 477264"/>
              <a:gd name="connsiteY6" fmla="*/ 958178 h 982498"/>
              <a:gd name="connsiteX7" fmla="*/ 345788 w 477264"/>
              <a:gd name="connsiteY7" fmla="*/ 982498 h 982498"/>
              <a:gd name="connsiteX8" fmla="*/ 321468 w 477264"/>
              <a:gd name="connsiteY8" fmla="*/ 958178 h 982498"/>
              <a:gd name="connsiteX9" fmla="*/ 345788 w 477264"/>
              <a:gd name="connsiteY9" fmla="*/ 933858 h 982498"/>
              <a:gd name="connsiteX10" fmla="*/ 238632 w 477264"/>
              <a:gd name="connsiteY10" fmla="*/ 933858 h 982498"/>
              <a:gd name="connsiteX11" fmla="*/ 262952 w 477264"/>
              <a:gd name="connsiteY11" fmla="*/ 958178 h 982498"/>
              <a:gd name="connsiteX12" fmla="*/ 238632 w 477264"/>
              <a:gd name="connsiteY12" fmla="*/ 982498 h 982498"/>
              <a:gd name="connsiteX13" fmla="*/ 214312 w 477264"/>
              <a:gd name="connsiteY13" fmla="*/ 958178 h 982498"/>
              <a:gd name="connsiteX14" fmla="*/ 238632 w 477264"/>
              <a:gd name="connsiteY14" fmla="*/ 933858 h 982498"/>
              <a:gd name="connsiteX15" fmla="*/ 131476 w 477264"/>
              <a:gd name="connsiteY15" fmla="*/ 933858 h 982498"/>
              <a:gd name="connsiteX16" fmla="*/ 155796 w 477264"/>
              <a:gd name="connsiteY16" fmla="*/ 958178 h 982498"/>
              <a:gd name="connsiteX17" fmla="*/ 131476 w 477264"/>
              <a:gd name="connsiteY17" fmla="*/ 982498 h 982498"/>
              <a:gd name="connsiteX18" fmla="*/ 107156 w 477264"/>
              <a:gd name="connsiteY18" fmla="*/ 958178 h 982498"/>
              <a:gd name="connsiteX19" fmla="*/ 131476 w 477264"/>
              <a:gd name="connsiteY19" fmla="*/ 933858 h 982498"/>
              <a:gd name="connsiteX20" fmla="*/ 24320 w 477264"/>
              <a:gd name="connsiteY20" fmla="*/ 933858 h 982498"/>
              <a:gd name="connsiteX21" fmla="*/ 48640 w 477264"/>
              <a:gd name="connsiteY21" fmla="*/ 958178 h 982498"/>
              <a:gd name="connsiteX22" fmla="*/ 24320 w 477264"/>
              <a:gd name="connsiteY22" fmla="*/ 982498 h 982498"/>
              <a:gd name="connsiteX23" fmla="*/ 0 w 477264"/>
              <a:gd name="connsiteY23" fmla="*/ 958178 h 982498"/>
              <a:gd name="connsiteX24" fmla="*/ 24320 w 477264"/>
              <a:gd name="connsiteY24" fmla="*/ 933858 h 982498"/>
              <a:gd name="connsiteX25" fmla="*/ 452944 w 477264"/>
              <a:gd name="connsiteY25" fmla="*/ 778215 h 982498"/>
              <a:gd name="connsiteX26" fmla="*/ 477264 w 477264"/>
              <a:gd name="connsiteY26" fmla="*/ 802535 h 982498"/>
              <a:gd name="connsiteX27" fmla="*/ 452944 w 477264"/>
              <a:gd name="connsiteY27" fmla="*/ 826855 h 982498"/>
              <a:gd name="connsiteX28" fmla="*/ 428624 w 477264"/>
              <a:gd name="connsiteY28" fmla="*/ 802535 h 982498"/>
              <a:gd name="connsiteX29" fmla="*/ 452944 w 477264"/>
              <a:gd name="connsiteY29" fmla="*/ 778215 h 982498"/>
              <a:gd name="connsiteX30" fmla="*/ 345788 w 477264"/>
              <a:gd name="connsiteY30" fmla="*/ 778215 h 982498"/>
              <a:gd name="connsiteX31" fmla="*/ 370108 w 477264"/>
              <a:gd name="connsiteY31" fmla="*/ 802535 h 982498"/>
              <a:gd name="connsiteX32" fmla="*/ 345788 w 477264"/>
              <a:gd name="connsiteY32" fmla="*/ 826855 h 982498"/>
              <a:gd name="connsiteX33" fmla="*/ 321468 w 477264"/>
              <a:gd name="connsiteY33" fmla="*/ 802535 h 982498"/>
              <a:gd name="connsiteX34" fmla="*/ 345788 w 477264"/>
              <a:gd name="connsiteY34" fmla="*/ 778215 h 982498"/>
              <a:gd name="connsiteX35" fmla="*/ 238632 w 477264"/>
              <a:gd name="connsiteY35" fmla="*/ 778215 h 982498"/>
              <a:gd name="connsiteX36" fmla="*/ 262952 w 477264"/>
              <a:gd name="connsiteY36" fmla="*/ 802535 h 982498"/>
              <a:gd name="connsiteX37" fmla="*/ 238632 w 477264"/>
              <a:gd name="connsiteY37" fmla="*/ 826855 h 982498"/>
              <a:gd name="connsiteX38" fmla="*/ 214312 w 477264"/>
              <a:gd name="connsiteY38" fmla="*/ 802535 h 982498"/>
              <a:gd name="connsiteX39" fmla="*/ 238632 w 477264"/>
              <a:gd name="connsiteY39" fmla="*/ 778215 h 982498"/>
              <a:gd name="connsiteX40" fmla="*/ 131476 w 477264"/>
              <a:gd name="connsiteY40" fmla="*/ 778215 h 982498"/>
              <a:gd name="connsiteX41" fmla="*/ 155796 w 477264"/>
              <a:gd name="connsiteY41" fmla="*/ 802535 h 982498"/>
              <a:gd name="connsiteX42" fmla="*/ 131476 w 477264"/>
              <a:gd name="connsiteY42" fmla="*/ 826855 h 982498"/>
              <a:gd name="connsiteX43" fmla="*/ 107156 w 477264"/>
              <a:gd name="connsiteY43" fmla="*/ 802535 h 982498"/>
              <a:gd name="connsiteX44" fmla="*/ 131476 w 477264"/>
              <a:gd name="connsiteY44" fmla="*/ 778215 h 982498"/>
              <a:gd name="connsiteX45" fmla="*/ 24320 w 477264"/>
              <a:gd name="connsiteY45" fmla="*/ 778215 h 982498"/>
              <a:gd name="connsiteX46" fmla="*/ 48640 w 477264"/>
              <a:gd name="connsiteY46" fmla="*/ 802535 h 982498"/>
              <a:gd name="connsiteX47" fmla="*/ 24320 w 477264"/>
              <a:gd name="connsiteY47" fmla="*/ 826855 h 982498"/>
              <a:gd name="connsiteX48" fmla="*/ 0 w 477264"/>
              <a:gd name="connsiteY48" fmla="*/ 802535 h 982498"/>
              <a:gd name="connsiteX49" fmla="*/ 24320 w 477264"/>
              <a:gd name="connsiteY49" fmla="*/ 778215 h 982498"/>
              <a:gd name="connsiteX50" fmla="*/ 452944 w 477264"/>
              <a:gd name="connsiteY50" fmla="*/ 622572 h 982498"/>
              <a:gd name="connsiteX51" fmla="*/ 477264 w 477264"/>
              <a:gd name="connsiteY51" fmla="*/ 646892 h 982498"/>
              <a:gd name="connsiteX52" fmla="*/ 452944 w 477264"/>
              <a:gd name="connsiteY52" fmla="*/ 671212 h 982498"/>
              <a:gd name="connsiteX53" fmla="*/ 428624 w 477264"/>
              <a:gd name="connsiteY53" fmla="*/ 646892 h 982498"/>
              <a:gd name="connsiteX54" fmla="*/ 452944 w 477264"/>
              <a:gd name="connsiteY54" fmla="*/ 622572 h 982498"/>
              <a:gd name="connsiteX55" fmla="*/ 345788 w 477264"/>
              <a:gd name="connsiteY55" fmla="*/ 622572 h 982498"/>
              <a:gd name="connsiteX56" fmla="*/ 370108 w 477264"/>
              <a:gd name="connsiteY56" fmla="*/ 646892 h 982498"/>
              <a:gd name="connsiteX57" fmla="*/ 345788 w 477264"/>
              <a:gd name="connsiteY57" fmla="*/ 671212 h 982498"/>
              <a:gd name="connsiteX58" fmla="*/ 321468 w 477264"/>
              <a:gd name="connsiteY58" fmla="*/ 646892 h 982498"/>
              <a:gd name="connsiteX59" fmla="*/ 345788 w 477264"/>
              <a:gd name="connsiteY59" fmla="*/ 622572 h 982498"/>
              <a:gd name="connsiteX60" fmla="*/ 238632 w 477264"/>
              <a:gd name="connsiteY60" fmla="*/ 622572 h 982498"/>
              <a:gd name="connsiteX61" fmla="*/ 262952 w 477264"/>
              <a:gd name="connsiteY61" fmla="*/ 646892 h 982498"/>
              <a:gd name="connsiteX62" fmla="*/ 238632 w 477264"/>
              <a:gd name="connsiteY62" fmla="*/ 671212 h 982498"/>
              <a:gd name="connsiteX63" fmla="*/ 214312 w 477264"/>
              <a:gd name="connsiteY63" fmla="*/ 646892 h 982498"/>
              <a:gd name="connsiteX64" fmla="*/ 238632 w 477264"/>
              <a:gd name="connsiteY64" fmla="*/ 622572 h 982498"/>
              <a:gd name="connsiteX65" fmla="*/ 131476 w 477264"/>
              <a:gd name="connsiteY65" fmla="*/ 622572 h 982498"/>
              <a:gd name="connsiteX66" fmla="*/ 155796 w 477264"/>
              <a:gd name="connsiteY66" fmla="*/ 646892 h 982498"/>
              <a:gd name="connsiteX67" fmla="*/ 131476 w 477264"/>
              <a:gd name="connsiteY67" fmla="*/ 671212 h 982498"/>
              <a:gd name="connsiteX68" fmla="*/ 107156 w 477264"/>
              <a:gd name="connsiteY68" fmla="*/ 646892 h 982498"/>
              <a:gd name="connsiteX69" fmla="*/ 131476 w 477264"/>
              <a:gd name="connsiteY69" fmla="*/ 622572 h 982498"/>
              <a:gd name="connsiteX70" fmla="*/ 24320 w 477264"/>
              <a:gd name="connsiteY70" fmla="*/ 622572 h 982498"/>
              <a:gd name="connsiteX71" fmla="*/ 48640 w 477264"/>
              <a:gd name="connsiteY71" fmla="*/ 646892 h 982498"/>
              <a:gd name="connsiteX72" fmla="*/ 24320 w 477264"/>
              <a:gd name="connsiteY72" fmla="*/ 671212 h 982498"/>
              <a:gd name="connsiteX73" fmla="*/ 0 w 477264"/>
              <a:gd name="connsiteY73" fmla="*/ 646892 h 982498"/>
              <a:gd name="connsiteX74" fmla="*/ 24320 w 477264"/>
              <a:gd name="connsiteY74" fmla="*/ 622572 h 982498"/>
              <a:gd name="connsiteX75" fmla="*/ 24320 w 477264"/>
              <a:gd name="connsiteY75" fmla="*/ 466929 h 982498"/>
              <a:gd name="connsiteX76" fmla="*/ 48640 w 477264"/>
              <a:gd name="connsiteY76" fmla="*/ 491249 h 982498"/>
              <a:gd name="connsiteX77" fmla="*/ 24320 w 477264"/>
              <a:gd name="connsiteY77" fmla="*/ 515569 h 982498"/>
              <a:gd name="connsiteX78" fmla="*/ 0 w 477264"/>
              <a:gd name="connsiteY78" fmla="*/ 491249 h 982498"/>
              <a:gd name="connsiteX79" fmla="*/ 24320 w 477264"/>
              <a:gd name="connsiteY79" fmla="*/ 466929 h 982498"/>
              <a:gd name="connsiteX80" fmla="*/ 131476 w 477264"/>
              <a:gd name="connsiteY80" fmla="*/ 466929 h 982498"/>
              <a:gd name="connsiteX81" fmla="*/ 155796 w 477264"/>
              <a:gd name="connsiteY81" fmla="*/ 491249 h 982498"/>
              <a:gd name="connsiteX82" fmla="*/ 131476 w 477264"/>
              <a:gd name="connsiteY82" fmla="*/ 515569 h 982498"/>
              <a:gd name="connsiteX83" fmla="*/ 107156 w 477264"/>
              <a:gd name="connsiteY83" fmla="*/ 491249 h 982498"/>
              <a:gd name="connsiteX84" fmla="*/ 131476 w 477264"/>
              <a:gd name="connsiteY84" fmla="*/ 466929 h 982498"/>
              <a:gd name="connsiteX85" fmla="*/ 238632 w 477264"/>
              <a:gd name="connsiteY85" fmla="*/ 466929 h 982498"/>
              <a:gd name="connsiteX86" fmla="*/ 262952 w 477264"/>
              <a:gd name="connsiteY86" fmla="*/ 491249 h 982498"/>
              <a:gd name="connsiteX87" fmla="*/ 238632 w 477264"/>
              <a:gd name="connsiteY87" fmla="*/ 515569 h 982498"/>
              <a:gd name="connsiteX88" fmla="*/ 214312 w 477264"/>
              <a:gd name="connsiteY88" fmla="*/ 491249 h 982498"/>
              <a:gd name="connsiteX89" fmla="*/ 238632 w 477264"/>
              <a:gd name="connsiteY89" fmla="*/ 466929 h 982498"/>
              <a:gd name="connsiteX90" fmla="*/ 345788 w 477264"/>
              <a:gd name="connsiteY90" fmla="*/ 466929 h 982498"/>
              <a:gd name="connsiteX91" fmla="*/ 370108 w 477264"/>
              <a:gd name="connsiteY91" fmla="*/ 491249 h 982498"/>
              <a:gd name="connsiteX92" fmla="*/ 345788 w 477264"/>
              <a:gd name="connsiteY92" fmla="*/ 515569 h 982498"/>
              <a:gd name="connsiteX93" fmla="*/ 321468 w 477264"/>
              <a:gd name="connsiteY93" fmla="*/ 491249 h 982498"/>
              <a:gd name="connsiteX94" fmla="*/ 345788 w 477264"/>
              <a:gd name="connsiteY94" fmla="*/ 466929 h 982498"/>
              <a:gd name="connsiteX95" fmla="*/ 452944 w 477264"/>
              <a:gd name="connsiteY95" fmla="*/ 466929 h 982498"/>
              <a:gd name="connsiteX96" fmla="*/ 477264 w 477264"/>
              <a:gd name="connsiteY96" fmla="*/ 491249 h 982498"/>
              <a:gd name="connsiteX97" fmla="*/ 452944 w 477264"/>
              <a:gd name="connsiteY97" fmla="*/ 515569 h 982498"/>
              <a:gd name="connsiteX98" fmla="*/ 428624 w 477264"/>
              <a:gd name="connsiteY98" fmla="*/ 491249 h 982498"/>
              <a:gd name="connsiteX99" fmla="*/ 452944 w 477264"/>
              <a:gd name="connsiteY99" fmla="*/ 466929 h 982498"/>
              <a:gd name="connsiteX100" fmla="*/ 24320 w 477264"/>
              <a:gd name="connsiteY100" fmla="*/ 311287 h 982498"/>
              <a:gd name="connsiteX101" fmla="*/ 48640 w 477264"/>
              <a:gd name="connsiteY101" fmla="*/ 335607 h 982498"/>
              <a:gd name="connsiteX102" fmla="*/ 24320 w 477264"/>
              <a:gd name="connsiteY102" fmla="*/ 359926 h 982498"/>
              <a:gd name="connsiteX103" fmla="*/ 0 w 477264"/>
              <a:gd name="connsiteY103" fmla="*/ 335607 h 982498"/>
              <a:gd name="connsiteX104" fmla="*/ 24320 w 477264"/>
              <a:gd name="connsiteY104" fmla="*/ 311287 h 982498"/>
              <a:gd name="connsiteX105" fmla="*/ 131476 w 477264"/>
              <a:gd name="connsiteY105" fmla="*/ 311286 h 982498"/>
              <a:gd name="connsiteX106" fmla="*/ 155796 w 477264"/>
              <a:gd name="connsiteY106" fmla="*/ 335606 h 982498"/>
              <a:gd name="connsiteX107" fmla="*/ 131476 w 477264"/>
              <a:gd name="connsiteY107" fmla="*/ 359926 h 982498"/>
              <a:gd name="connsiteX108" fmla="*/ 107156 w 477264"/>
              <a:gd name="connsiteY108" fmla="*/ 335606 h 982498"/>
              <a:gd name="connsiteX109" fmla="*/ 131476 w 477264"/>
              <a:gd name="connsiteY109" fmla="*/ 311286 h 982498"/>
              <a:gd name="connsiteX110" fmla="*/ 238632 w 477264"/>
              <a:gd name="connsiteY110" fmla="*/ 311286 h 982498"/>
              <a:gd name="connsiteX111" fmla="*/ 262952 w 477264"/>
              <a:gd name="connsiteY111" fmla="*/ 335606 h 982498"/>
              <a:gd name="connsiteX112" fmla="*/ 238632 w 477264"/>
              <a:gd name="connsiteY112" fmla="*/ 359926 h 982498"/>
              <a:gd name="connsiteX113" fmla="*/ 214312 w 477264"/>
              <a:gd name="connsiteY113" fmla="*/ 335606 h 982498"/>
              <a:gd name="connsiteX114" fmla="*/ 238632 w 477264"/>
              <a:gd name="connsiteY114" fmla="*/ 311286 h 982498"/>
              <a:gd name="connsiteX115" fmla="*/ 345788 w 477264"/>
              <a:gd name="connsiteY115" fmla="*/ 311286 h 982498"/>
              <a:gd name="connsiteX116" fmla="*/ 370108 w 477264"/>
              <a:gd name="connsiteY116" fmla="*/ 335606 h 982498"/>
              <a:gd name="connsiteX117" fmla="*/ 345788 w 477264"/>
              <a:gd name="connsiteY117" fmla="*/ 359926 h 982498"/>
              <a:gd name="connsiteX118" fmla="*/ 321468 w 477264"/>
              <a:gd name="connsiteY118" fmla="*/ 335606 h 982498"/>
              <a:gd name="connsiteX119" fmla="*/ 345788 w 477264"/>
              <a:gd name="connsiteY119" fmla="*/ 311286 h 982498"/>
              <a:gd name="connsiteX120" fmla="*/ 452944 w 477264"/>
              <a:gd name="connsiteY120" fmla="*/ 311286 h 982498"/>
              <a:gd name="connsiteX121" fmla="*/ 477264 w 477264"/>
              <a:gd name="connsiteY121" fmla="*/ 335606 h 982498"/>
              <a:gd name="connsiteX122" fmla="*/ 452944 w 477264"/>
              <a:gd name="connsiteY122" fmla="*/ 359926 h 982498"/>
              <a:gd name="connsiteX123" fmla="*/ 428624 w 477264"/>
              <a:gd name="connsiteY123" fmla="*/ 335606 h 982498"/>
              <a:gd name="connsiteX124" fmla="*/ 452944 w 477264"/>
              <a:gd name="connsiteY124" fmla="*/ 311286 h 982498"/>
              <a:gd name="connsiteX125" fmla="*/ 24320 w 477264"/>
              <a:gd name="connsiteY125" fmla="*/ 155643 h 982498"/>
              <a:gd name="connsiteX126" fmla="*/ 48640 w 477264"/>
              <a:gd name="connsiteY126" fmla="*/ 179963 h 982498"/>
              <a:gd name="connsiteX127" fmla="*/ 24320 w 477264"/>
              <a:gd name="connsiteY127" fmla="*/ 204283 h 982498"/>
              <a:gd name="connsiteX128" fmla="*/ 0 w 477264"/>
              <a:gd name="connsiteY128" fmla="*/ 179963 h 982498"/>
              <a:gd name="connsiteX129" fmla="*/ 24320 w 477264"/>
              <a:gd name="connsiteY129" fmla="*/ 155643 h 982498"/>
              <a:gd name="connsiteX130" fmla="*/ 131476 w 477264"/>
              <a:gd name="connsiteY130" fmla="*/ 155643 h 982498"/>
              <a:gd name="connsiteX131" fmla="*/ 155796 w 477264"/>
              <a:gd name="connsiteY131" fmla="*/ 179963 h 982498"/>
              <a:gd name="connsiteX132" fmla="*/ 131476 w 477264"/>
              <a:gd name="connsiteY132" fmla="*/ 204283 h 982498"/>
              <a:gd name="connsiteX133" fmla="*/ 107156 w 477264"/>
              <a:gd name="connsiteY133" fmla="*/ 179963 h 982498"/>
              <a:gd name="connsiteX134" fmla="*/ 131476 w 477264"/>
              <a:gd name="connsiteY134" fmla="*/ 155643 h 982498"/>
              <a:gd name="connsiteX135" fmla="*/ 238632 w 477264"/>
              <a:gd name="connsiteY135" fmla="*/ 155643 h 982498"/>
              <a:gd name="connsiteX136" fmla="*/ 262952 w 477264"/>
              <a:gd name="connsiteY136" fmla="*/ 179963 h 982498"/>
              <a:gd name="connsiteX137" fmla="*/ 238632 w 477264"/>
              <a:gd name="connsiteY137" fmla="*/ 204283 h 982498"/>
              <a:gd name="connsiteX138" fmla="*/ 214312 w 477264"/>
              <a:gd name="connsiteY138" fmla="*/ 179963 h 982498"/>
              <a:gd name="connsiteX139" fmla="*/ 238632 w 477264"/>
              <a:gd name="connsiteY139" fmla="*/ 155643 h 982498"/>
              <a:gd name="connsiteX140" fmla="*/ 345788 w 477264"/>
              <a:gd name="connsiteY140" fmla="*/ 155643 h 982498"/>
              <a:gd name="connsiteX141" fmla="*/ 370108 w 477264"/>
              <a:gd name="connsiteY141" fmla="*/ 179963 h 982498"/>
              <a:gd name="connsiteX142" fmla="*/ 345788 w 477264"/>
              <a:gd name="connsiteY142" fmla="*/ 204283 h 982498"/>
              <a:gd name="connsiteX143" fmla="*/ 321468 w 477264"/>
              <a:gd name="connsiteY143" fmla="*/ 179963 h 982498"/>
              <a:gd name="connsiteX144" fmla="*/ 345788 w 477264"/>
              <a:gd name="connsiteY144" fmla="*/ 155643 h 982498"/>
              <a:gd name="connsiteX145" fmla="*/ 452944 w 477264"/>
              <a:gd name="connsiteY145" fmla="*/ 155643 h 982498"/>
              <a:gd name="connsiteX146" fmla="*/ 477264 w 477264"/>
              <a:gd name="connsiteY146" fmla="*/ 179963 h 982498"/>
              <a:gd name="connsiteX147" fmla="*/ 452944 w 477264"/>
              <a:gd name="connsiteY147" fmla="*/ 204283 h 982498"/>
              <a:gd name="connsiteX148" fmla="*/ 428624 w 477264"/>
              <a:gd name="connsiteY148" fmla="*/ 179963 h 982498"/>
              <a:gd name="connsiteX149" fmla="*/ 452944 w 477264"/>
              <a:gd name="connsiteY149" fmla="*/ 155643 h 982498"/>
              <a:gd name="connsiteX150" fmla="*/ 452944 w 477264"/>
              <a:gd name="connsiteY150" fmla="*/ 0 h 982498"/>
              <a:gd name="connsiteX151" fmla="*/ 477264 w 477264"/>
              <a:gd name="connsiteY151" fmla="*/ 24320 h 982498"/>
              <a:gd name="connsiteX152" fmla="*/ 452944 w 477264"/>
              <a:gd name="connsiteY152" fmla="*/ 48640 h 982498"/>
              <a:gd name="connsiteX153" fmla="*/ 428624 w 477264"/>
              <a:gd name="connsiteY153" fmla="*/ 24320 h 982498"/>
              <a:gd name="connsiteX154" fmla="*/ 452944 w 477264"/>
              <a:gd name="connsiteY154" fmla="*/ 0 h 982498"/>
              <a:gd name="connsiteX155" fmla="*/ 345788 w 477264"/>
              <a:gd name="connsiteY155" fmla="*/ 0 h 982498"/>
              <a:gd name="connsiteX156" fmla="*/ 370108 w 477264"/>
              <a:gd name="connsiteY156" fmla="*/ 24320 h 982498"/>
              <a:gd name="connsiteX157" fmla="*/ 345788 w 477264"/>
              <a:gd name="connsiteY157" fmla="*/ 48640 h 982498"/>
              <a:gd name="connsiteX158" fmla="*/ 321468 w 477264"/>
              <a:gd name="connsiteY158" fmla="*/ 24320 h 982498"/>
              <a:gd name="connsiteX159" fmla="*/ 345788 w 477264"/>
              <a:gd name="connsiteY159" fmla="*/ 0 h 982498"/>
              <a:gd name="connsiteX160" fmla="*/ 238632 w 477264"/>
              <a:gd name="connsiteY160" fmla="*/ 0 h 982498"/>
              <a:gd name="connsiteX161" fmla="*/ 262952 w 477264"/>
              <a:gd name="connsiteY161" fmla="*/ 24320 h 982498"/>
              <a:gd name="connsiteX162" fmla="*/ 238632 w 477264"/>
              <a:gd name="connsiteY162" fmla="*/ 48640 h 982498"/>
              <a:gd name="connsiteX163" fmla="*/ 214312 w 477264"/>
              <a:gd name="connsiteY163" fmla="*/ 24320 h 982498"/>
              <a:gd name="connsiteX164" fmla="*/ 238632 w 477264"/>
              <a:gd name="connsiteY164" fmla="*/ 0 h 982498"/>
              <a:gd name="connsiteX165" fmla="*/ 131476 w 477264"/>
              <a:gd name="connsiteY165" fmla="*/ 0 h 982498"/>
              <a:gd name="connsiteX166" fmla="*/ 155796 w 477264"/>
              <a:gd name="connsiteY166" fmla="*/ 24320 h 982498"/>
              <a:gd name="connsiteX167" fmla="*/ 131476 w 477264"/>
              <a:gd name="connsiteY167" fmla="*/ 48640 h 982498"/>
              <a:gd name="connsiteX168" fmla="*/ 107156 w 477264"/>
              <a:gd name="connsiteY168" fmla="*/ 24320 h 982498"/>
              <a:gd name="connsiteX169" fmla="*/ 131476 w 477264"/>
              <a:gd name="connsiteY169" fmla="*/ 0 h 982498"/>
              <a:gd name="connsiteX170" fmla="*/ 24320 w 477264"/>
              <a:gd name="connsiteY170" fmla="*/ 0 h 982498"/>
              <a:gd name="connsiteX171" fmla="*/ 48640 w 477264"/>
              <a:gd name="connsiteY171" fmla="*/ 24320 h 982498"/>
              <a:gd name="connsiteX172" fmla="*/ 24320 w 477264"/>
              <a:gd name="connsiteY172" fmla="*/ 48640 h 982498"/>
              <a:gd name="connsiteX173" fmla="*/ 0 w 477264"/>
              <a:gd name="connsiteY173" fmla="*/ 24320 h 982498"/>
              <a:gd name="connsiteX174" fmla="*/ 24320 w 477264"/>
              <a:gd name="connsiteY174" fmla="*/ 0 h 982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</a:cxnLst>
            <a:rect l="l" t="t" r="r" b="b"/>
            <a:pathLst>
              <a:path w="477264" h="982498">
                <a:moveTo>
                  <a:pt x="452944" y="933858"/>
                </a:moveTo>
                <a:cubicBezTo>
                  <a:pt x="466376" y="933858"/>
                  <a:pt x="477264" y="944746"/>
                  <a:pt x="477264" y="958178"/>
                </a:cubicBezTo>
                <a:cubicBezTo>
                  <a:pt x="477264" y="971610"/>
                  <a:pt x="466376" y="982498"/>
                  <a:pt x="452944" y="982498"/>
                </a:cubicBezTo>
                <a:cubicBezTo>
                  <a:pt x="439512" y="982498"/>
                  <a:pt x="428624" y="971610"/>
                  <a:pt x="428624" y="958178"/>
                </a:cubicBezTo>
                <a:cubicBezTo>
                  <a:pt x="428624" y="944746"/>
                  <a:pt x="439512" y="933858"/>
                  <a:pt x="452944" y="933858"/>
                </a:cubicBezTo>
                <a:close/>
                <a:moveTo>
                  <a:pt x="345788" y="933858"/>
                </a:moveTo>
                <a:cubicBezTo>
                  <a:pt x="359220" y="933858"/>
                  <a:pt x="370108" y="944746"/>
                  <a:pt x="370108" y="958178"/>
                </a:cubicBezTo>
                <a:cubicBezTo>
                  <a:pt x="370108" y="971610"/>
                  <a:pt x="359220" y="982498"/>
                  <a:pt x="345788" y="982498"/>
                </a:cubicBezTo>
                <a:cubicBezTo>
                  <a:pt x="332356" y="982498"/>
                  <a:pt x="321468" y="971610"/>
                  <a:pt x="321468" y="958178"/>
                </a:cubicBezTo>
                <a:cubicBezTo>
                  <a:pt x="321468" y="944746"/>
                  <a:pt x="332356" y="933858"/>
                  <a:pt x="345788" y="933858"/>
                </a:cubicBezTo>
                <a:close/>
                <a:moveTo>
                  <a:pt x="238632" y="933858"/>
                </a:moveTo>
                <a:cubicBezTo>
                  <a:pt x="252064" y="933858"/>
                  <a:pt x="262952" y="944746"/>
                  <a:pt x="262952" y="958178"/>
                </a:cubicBezTo>
                <a:cubicBezTo>
                  <a:pt x="262952" y="971610"/>
                  <a:pt x="252064" y="982498"/>
                  <a:pt x="238632" y="982498"/>
                </a:cubicBezTo>
                <a:cubicBezTo>
                  <a:pt x="225200" y="982498"/>
                  <a:pt x="214312" y="971610"/>
                  <a:pt x="214312" y="958178"/>
                </a:cubicBezTo>
                <a:cubicBezTo>
                  <a:pt x="214312" y="944746"/>
                  <a:pt x="225200" y="933858"/>
                  <a:pt x="238632" y="933858"/>
                </a:cubicBezTo>
                <a:close/>
                <a:moveTo>
                  <a:pt x="131476" y="933858"/>
                </a:moveTo>
                <a:cubicBezTo>
                  <a:pt x="144908" y="933858"/>
                  <a:pt x="155796" y="944746"/>
                  <a:pt x="155796" y="958178"/>
                </a:cubicBezTo>
                <a:cubicBezTo>
                  <a:pt x="155796" y="971610"/>
                  <a:pt x="144908" y="982498"/>
                  <a:pt x="131476" y="982498"/>
                </a:cubicBezTo>
                <a:cubicBezTo>
                  <a:pt x="118044" y="982498"/>
                  <a:pt x="107156" y="971610"/>
                  <a:pt x="107156" y="958178"/>
                </a:cubicBezTo>
                <a:cubicBezTo>
                  <a:pt x="107156" y="944746"/>
                  <a:pt x="118044" y="933858"/>
                  <a:pt x="131476" y="933858"/>
                </a:cubicBezTo>
                <a:close/>
                <a:moveTo>
                  <a:pt x="24320" y="933858"/>
                </a:moveTo>
                <a:cubicBezTo>
                  <a:pt x="37752" y="933858"/>
                  <a:pt x="48640" y="944746"/>
                  <a:pt x="48640" y="958178"/>
                </a:cubicBezTo>
                <a:cubicBezTo>
                  <a:pt x="48640" y="971610"/>
                  <a:pt x="37752" y="982498"/>
                  <a:pt x="24320" y="982498"/>
                </a:cubicBezTo>
                <a:cubicBezTo>
                  <a:pt x="10888" y="982498"/>
                  <a:pt x="0" y="971610"/>
                  <a:pt x="0" y="958178"/>
                </a:cubicBezTo>
                <a:cubicBezTo>
                  <a:pt x="0" y="944746"/>
                  <a:pt x="10888" y="933858"/>
                  <a:pt x="24320" y="933858"/>
                </a:cubicBezTo>
                <a:close/>
                <a:moveTo>
                  <a:pt x="452944" y="778215"/>
                </a:moveTo>
                <a:cubicBezTo>
                  <a:pt x="466376" y="778215"/>
                  <a:pt x="477264" y="789103"/>
                  <a:pt x="477264" y="802535"/>
                </a:cubicBezTo>
                <a:cubicBezTo>
                  <a:pt x="477264" y="815967"/>
                  <a:pt x="466376" y="826855"/>
                  <a:pt x="452944" y="826855"/>
                </a:cubicBezTo>
                <a:cubicBezTo>
                  <a:pt x="439512" y="826855"/>
                  <a:pt x="428624" y="815967"/>
                  <a:pt x="428624" y="802535"/>
                </a:cubicBezTo>
                <a:cubicBezTo>
                  <a:pt x="428624" y="789103"/>
                  <a:pt x="439512" y="778215"/>
                  <a:pt x="452944" y="778215"/>
                </a:cubicBezTo>
                <a:close/>
                <a:moveTo>
                  <a:pt x="345788" y="778215"/>
                </a:moveTo>
                <a:cubicBezTo>
                  <a:pt x="359220" y="778215"/>
                  <a:pt x="370108" y="789103"/>
                  <a:pt x="370108" y="802535"/>
                </a:cubicBezTo>
                <a:cubicBezTo>
                  <a:pt x="370108" y="815967"/>
                  <a:pt x="359220" y="826855"/>
                  <a:pt x="345788" y="826855"/>
                </a:cubicBezTo>
                <a:cubicBezTo>
                  <a:pt x="332356" y="826855"/>
                  <a:pt x="321468" y="815967"/>
                  <a:pt x="321468" y="802535"/>
                </a:cubicBezTo>
                <a:cubicBezTo>
                  <a:pt x="321468" y="789103"/>
                  <a:pt x="332356" y="778215"/>
                  <a:pt x="345788" y="778215"/>
                </a:cubicBezTo>
                <a:close/>
                <a:moveTo>
                  <a:pt x="238632" y="778215"/>
                </a:moveTo>
                <a:cubicBezTo>
                  <a:pt x="252064" y="778215"/>
                  <a:pt x="262952" y="789103"/>
                  <a:pt x="262952" y="802535"/>
                </a:cubicBezTo>
                <a:cubicBezTo>
                  <a:pt x="262952" y="815967"/>
                  <a:pt x="252064" y="826855"/>
                  <a:pt x="238632" y="826855"/>
                </a:cubicBezTo>
                <a:cubicBezTo>
                  <a:pt x="225200" y="826855"/>
                  <a:pt x="214312" y="815967"/>
                  <a:pt x="214312" y="802535"/>
                </a:cubicBezTo>
                <a:cubicBezTo>
                  <a:pt x="214312" y="789103"/>
                  <a:pt x="225200" y="778215"/>
                  <a:pt x="238632" y="778215"/>
                </a:cubicBezTo>
                <a:close/>
                <a:moveTo>
                  <a:pt x="131476" y="778215"/>
                </a:moveTo>
                <a:cubicBezTo>
                  <a:pt x="144908" y="778215"/>
                  <a:pt x="155796" y="789103"/>
                  <a:pt x="155796" y="802535"/>
                </a:cubicBezTo>
                <a:cubicBezTo>
                  <a:pt x="155796" y="815967"/>
                  <a:pt x="144908" y="826855"/>
                  <a:pt x="131476" y="826855"/>
                </a:cubicBezTo>
                <a:cubicBezTo>
                  <a:pt x="118044" y="826855"/>
                  <a:pt x="107156" y="815967"/>
                  <a:pt x="107156" y="802535"/>
                </a:cubicBezTo>
                <a:cubicBezTo>
                  <a:pt x="107156" y="789103"/>
                  <a:pt x="118044" y="778215"/>
                  <a:pt x="131476" y="778215"/>
                </a:cubicBezTo>
                <a:close/>
                <a:moveTo>
                  <a:pt x="24320" y="778215"/>
                </a:moveTo>
                <a:cubicBezTo>
                  <a:pt x="37752" y="778215"/>
                  <a:pt x="48640" y="789103"/>
                  <a:pt x="48640" y="802535"/>
                </a:cubicBezTo>
                <a:cubicBezTo>
                  <a:pt x="48640" y="815967"/>
                  <a:pt x="37752" y="826855"/>
                  <a:pt x="24320" y="826855"/>
                </a:cubicBezTo>
                <a:cubicBezTo>
                  <a:pt x="10888" y="826855"/>
                  <a:pt x="0" y="815967"/>
                  <a:pt x="0" y="802535"/>
                </a:cubicBezTo>
                <a:cubicBezTo>
                  <a:pt x="0" y="789103"/>
                  <a:pt x="10888" y="778215"/>
                  <a:pt x="24320" y="778215"/>
                </a:cubicBezTo>
                <a:close/>
                <a:moveTo>
                  <a:pt x="452944" y="622572"/>
                </a:moveTo>
                <a:cubicBezTo>
                  <a:pt x="466376" y="622572"/>
                  <a:pt x="477264" y="633460"/>
                  <a:pt x="477264" y="646892"/>
                </a:cubicBezTo>
                <a:cubicBezTo>
                  <a:pt x="477264" y="660324"/>
                  <a:pt x="466376" y="671212"/>
                  <a:pt x="452944" y="671212"/>
                </a:cubicBezTo>
                <a:cubicBezTo>
                  <a:pt x="439512" y="671212"/>
                  <a:pt x="428624" y="660324"/>
                  <a:pt x="428624" y="646892"/>
                </a:cubicBezTo>
                <a:cubicBezTo>
                  <a:pt x="428624" y="633460"/>
                  <a:pt x="439512" y="622572"/>
                  <a:pt x="452944" y="622572"/>
                </a:cubicBezTo>
                <a:close/>
                <a:moveTo>
                  <a:pt x="345788" y="622572"/>
                </a:moveTo>
                <a:cubicBezTo>
                  <a:pt x="359220" y="622572"/>
                  <a:pt x="370108" y="633460"/>
                  <a:pt x="370108" y="646892"/>
                </a:cubicBezTo>
                <a:cubicBezTo>
                  <a:pt x="370108" y="660324"/>
                  <a:pt x="359220" y="671212"/>
                  <a:pt x="345788" y="671212"/>
                </a:cubicBezTo>
                <a:cubicBezTo>
                  <a:pt x="332356" y="671212"/>
                  <a:pt x="321468" y="660324"/>
                  <a:pt x="321468" y="646892"/>
                </a:cubicBezTo>
                <a:cubicBezTo>
                  <a:pt x="321468" y="633460"/>
                  <a:pt x="332356" y="622572"/>
                  <a:pt x="345788" y="622572"/>
                </a:cubicBezTo>
                <a:close/>
                <a:moveTo>
                  <a:pt x="238632" y="622572"/>
                </a:moveTo>
                <a:cubicBezTo>
                  <a:pt x="252064" y="622572"/>
                  <a:pt x="262952" y="633460"/>
                  <a:pt x="262952" y="646892"/>
                </a:cubicBezTo>
                <a:cubicBezTo>
                  <a:pt x="262952" y="660324"/>
                  <a:pt x="252064" y="671212"/>
                  <a:pt x="238632" y="671212"/>
                </a:cubicBezTo>
                <a:cubicBezTo>
                  <a:pt x="225200" y="671212"/>
                  <a:pt x="214312" y="660324"/>
                  <a:pt x="214312" y="646892"/>
                </a:cubicBezTo>
                <a:cubicBezTo>
                  <a:pt x="214312" y="633460"/>
                  <a:pt x="225200" y="622572"/>
                  <a:pt x="238632" y="622572"/>
                </a:cubicBezTo>
                <a:close/>
                <a:moveTo>
                  <a:pt x="131476" y="622572"/>
                </a:moveTo>
                <a:cubicBezTo>
                  <a:pt x="144908" y="622572"/>
                  <a:pt x="155796" y="633460"/>
                  <a:pt x="155796" y="646892"/>
                </a:cubicBezTo>
                <a:cubicBezTo>
                  <a:pt x="155796" y="660324"/>
                  <a:pt x="144908" y="671212"/>
                  <a:pt x="131476" y="671212"/>
                </a:cubicBezTo>
                <a:cubicBezTo>
                  <a:pt x="118044" y="671212"/>
                  <a:pt x="107156" y="660324"/>
                  <a:pt x="107156" y="646892"/>
                </a:cubicBezTo>
                <a:cubicBezTo>
                  <a:pt x="107156" y="633460"/>
                  <a:pt x="118044" y="622572"/>
                  <a:pt x="131476" y="622572"/>
                </a:cubicBezTo>
                <a:close/>
                <a:moveTo>
                  <a:pt x="24320" y="622572"/>
                </a:moveTo>
                <a:cubicBezTo>
                  <a:pt x="37752" y="622572"/>
                  <a:pt x="48640" y="633460"/>
                  <a:pt x="48640" y="646892"/>
                </a:cubicBezTo>
                <a:cubicBezTo>
                  <a:pt x="48640" y="660324"/>
                  <a:pt x="37752" y="671212"/>
                  <a:pt x="24320" y="671212"/>
                </a:cubicBezTo>
                <a:cubicBezTo>
                  <a:pt x="10888" y="671212"/>
                  <a:pt x="0" y="660324"/>
                  <a:pt x="0" y="646892"/>
                </a:cubicBezTo>
                <a:cubicBezTo>
                  <a:pt x="0" y="633460"/>
                  <a:pt x="10888" y="622572"/>
                  <a:pt x="24320" y="622572"/>
                </a:cubicBezTo>
                <a:close/>
                <a:moveTo>
                  <a:pt x="24320" y="466929"/>
                </a:moveTo>
                <a:cubicBezTo>
                  <a:pt x="37752" y="466929"/>
                  <a:pt x="48640" y="477817"/>
                  <a:pt x="48640" y="491249"/>
                </a:cubicBezTo>
                <a:cubicBezTo>
                  <a:pt x="48640" y="504681"/>
                  <a:pt x="37752" y="515569"/>
                  <a:pt x="24320" y="515569"/>
                </a:cubicBezTo>
                <a:cubicBezTo>
                  <a:pt x="10888" y="515569"/>
                  <a:pt x="0" y="504681"/>
                  <a:pt x="0" y="491249"/>
                </a:cubicBezTo>
                <a:cubicBezTo>
                  <a:pt x="0" y="477817"/>
                  <a:pt x="10888" y="466929"/>
                  <a:pt x="24320" y="466929"/>
                </a:cubicBezTo>
                <a:close/>
                <a:moveTo>
                  <a:pt x="131476" y="466929"/>
                </a:moveTo>
                <a:cubicBezTo>
                  <a:pt x="144908" y="466929"/>
                  <a:pt x="155796" y="477817"/>
                  <a:pt x="155796" y="491249"/>
                </a:cubicBezTo>
                <a:cubicBezTo>
                  <a:pt x="155796" y="504681"/>
                  <a:pt x="144908" y="515569"/>
                  <a:pt x="131476" y="515569"/>
                </a:cubicBezTo>
                <a:cubicBezTo>
                  <a:pt x="118044" y="515569"/>
                  <a:pt x="107156" y="504681"/>
                  <a:pt x="107156" y="491249"/>
                </a:cubicBezTo>
                <a:cubicBezTo>
                  <a:pt x="107156" y="477817"/>
                  <a:pt x="118044" y="466929"/>
                  <a:pt x="131476" y="466929"/>
                </a:cubicBezTo>
                <a:close/>
                <a:moveTo>
                  <a:pt x="238632" y="466929"/>
                </a:moveTo>
                <a:cubicBezTo>
                  <a:pt x="252064" y="466929"/>
                  <a:pt x="262952" y="477817"/>
                  <a:pt x="262952" y="491249"/>
                </a:cubicBezTo>
                <a:cubicBezTo>
                  <a:pt x="262952" y="504681"/>
                  <a:pt x="252064" y="515569"/>
                  <a:pt x="238632" y="515569"/>
                </a:cubicBezTo>
                <a:cubicBezTo>
                  <a:pt x="225200" y="515569"/>
                  <a:pt x="214312" y="504681"/>
                  <a:pt x="214312" y="491249"/>
                </a:cubicBezTo>
                <a:cubicBezTo>
                  <a:pt x="214312" y="477817"/>
                  <a:pt x="225200" y="466929"/>
                  <a:pt x="238632" y="466929"/>
                </a:cubicBezTo>
                <a:close/>
                <a:moveTo>
                  <a:pt x="345788" y="466929"/>
                </a:moveTo>
                <a:cubicBezTo>
                  <a:pt x="359220" y="466929"/>
                  <a:pt x="370108" y="477817"/>
                  <a:pt x="370108" y="491249"/>
                </a:cubicBezTo>
                <a:cubicBezTo>
                  <a:pt x="370108" y="504681"/>
                  <a:pt x="359220" y="515569"/>
                  <a:pt x="345788" y="515569"/>
                </a:cubicBezTo>
                <a:cubicBezTo>
                  <a:pt x="332356" y="515569"/>
                  <a:pt x="321468" y="504681"/>
                  <a:pt x="321468" y="491249"/>
                </a:cubicBezTo>
                <a:cubicBezTo>
                  <a:pt x="321468" y="477817"/>
                  <a:pt x="332356" y="466929"/>
                  <a:pt x="345788" y="466929"/>
                </a:cubicBezTo>
                <a:close/>
                <a:moveTo>
                  <a:pt x="452944" y="466929"/>
                </a:moveTo>
                <a:cubicBezTo>
                  <a:pt x="466376" y="466929"/>
                  <a:pt x="477264" y="477817"/>
                  <a:pt x="477264" y="491249"/>
                </a:cubicBezTo>
                <a:cubicBezTo>
                  <a:pt x="477264" y="504681"/>
                  <a:pt x="466376" y="515569"/>
                  <a:pt x="452944" y="515569"/>
                </a:cubicBezTo>
                <a:cubicBezTo>
                  <a:pt x="439512" y="515569"/>
                  <a:pt x="428624" y="504681"/>
                  <a:pt x="428624" y="491249"/>
                </a:cubicBezTo>
                <a:cubicBezTo>
                  <a:pt x="428624" y="477817"/>
                  <a:pt x="439512" y="466929"/>
                  <a:pt x="452944" y="466929"/>
                </a:cubicBezTo>
                <a:close/>
                <a:moveTo>
                  <a:pt x="24320" y="311287"/>
                </a:moveTo>
                <a:cubicBezTo>
                  <a:pt x="37752" y="311287"/>
                  <a:pt x="48640" y="322175"/>
                  <a:pt x="48640" y="335607"/>
                </a:cubicBezTo>
                <a:cubicBezTo>
                  <a:pt x="48640" y="349038"/>
                  <a:pt x="37752" y="359926"/>
                  <a:pt x="24320" y="359926"/>
                </a:cubicBezTo>
                <a:cubicBezTo>
                  <a:pt x="10888" y="359926"/>
                  <a:pt x="0" y="349038"/>
                  <a:pt x="0" y="335607"/>
                </a:cubicBezTo>
                <a:cubicBezTo>
                  <a:pt x="0" y="322175"/>
                  <a:pt x="10888" y="311287"/>
                  <a:pt x="24320" y="311287"/>
                </a:cubicBezTo>
                <a:close/>
                <a:moveTo>
                  <a:pt x="131476" y="311286"/>
                </a:moveTo>
                <a:cubicBezTo>
                  <a:pt x="144908" y="311286"/>
                  <a:pt x="155796" y="322174"/>
                  <a:pt x="155796" y="335606"/>
                </a:cubicBezTo>
                <a:cubicBezTo>
                  <a:pt x="155796" y="349038"/>
                  <a:pt x="144908" y="359926"/>
                  <a:pt x="131476" y="359926"/>
                </a:cubicBezTo>
                <a:cubicBezTo>
                  <a:pt x="118044" y="359926"/>
                  <a:pt x="107156" y="349038"/>
                  <a:pt x="107156" y="335606"/>
                </a:cubicBezTo>
                <a:cubicBezTo>
                  <a:pt x="107156" y="322174"/>
                  <a:pt x="118044" y="311286"/>
                  <a:pt x="131476" y="311286"/>
                </a:cubicBezTo>
                <a:close/>
                <a:moveTo>
                  <a:pt x="238632" y="311286"/>
                </a:moveTo>
                <a:cubicBezTo>
                  <a:pt x="252064" y="311286"/>
                  <a:pt x="262952" y="322174"/>
                  <a:pt x="262952" y="335606"/>
                </a:cubicBezTo>
                <a:cubicBezTo>
                  <a:pt x="262952" y="349038"/>
                  <a:pt x="252064" y="359926"/>
                  <a:pt x="238632" y="359926"/>
                </a:cubicBezTo>
                <a:cubicBezTo>
                  <a:pt x="225200" y="359926"/>
                  <a:pt x="214312" y="349038"/>
                  <a:pt x="214312" y="335606"/>
                </a:cubicBezTo>
                <a:cubicBezTo>
                  <a:pt x="214312" y="322174"/>
                  <a:pt x="225200" y="311286"/>
                  <a:pt x="238632" y="311286"/>
                </a:cubicBezTo>
                <a:close/>
                <a:moveTo>
                  <a:pt x="345788" y="311286"/>
                </a:moveTo>
                <a:cubicBezTo>
                  <a:pt x="359220" y="311286"/>
                  <a:pt x="370108" y="322174"/>
                  <a:pt x="370108" y="335606"/>
                </a:cubicBezTo>
                <a:cubicBezTo>
                  <a:pt x="370108" y="349038"/>
                  <a:pt x="359220" y="359926"/>
                  <a:pt x="345788" y="359926"/>
                </a:cubicBezTo>
                <a:cubicBezTo>
                  <a:pt x="332356" y="359926"/>
                  <a:pt x="321468" y="349038"/>
                  <a:pt x="321468" y="335606"/>
                </a:cubicBezTo>
                <a:cubicBezTo>
                  <a:pt x="321468" y="322174"/>
                  <a:pt x="332356" y="311286"/>
                  <a:pt x="345788" y="311286"/>
                </a:cubicBezTo>
                <a:close/>
                <a:moveTo>
                  <a:pt x="452944" y="311286"/>
                </a:moveTo>
                <a:cubicBezTo>
                  <a:pt x="466376" y="311286"/>
                  <a:pt x="477264" y="322174"/>
                  <a:pt x="477264" y="335606"/>
                </a:cubicBezTo>
                <a:cubicBezTo>
                  <a:pt x="477264" y="349038"/>
                  <a:pt x="466376" y="359926"/>
                  <a:pt x="452944" y="359926"/>
                </a:cubicBezTo>
                <a:cubicBezTo>
                  <a:pt x="439512" y="359926"/>
                  <a:pt x="428624" y="349038"/>
                  <a:pt x="428624" y="335606"/>
                </a:cubicBezTo>
                <a:cubicBezTo>
                  <a:pt x="428624" y="322174"/>
                  <a:pt x="439512" y="311286"/>
                  <a:pt x="452944" y="311286"/>
                </a:cubicBezTo>
                <a:close/>
                <a:moveTo>
                  <a:pt x="24320" y="155643"/>
                </a:moveTo>
                <a:cubicBezTo>
                  <a:pt x="37752" y="155643"/>
                  <a:pt x="48640" y="166531"/>
                  <a:pt x="48640" y="179963"/>
                </a:cubicBezTo>
                <a:cubicBezTo>
                  <a:pt x="48640" y="193395"/>
                  <a:pt x="37752" y="204283"/>
                  <a:pt x="24320" y="204283"/>
                </a:cubicBezTo>
                <a:cubicBezTo>
                  <a:pt x="10888" y="204283"/>
                  <a:pt x="0" y="193395"/>
                  <a:pt x="0" y="179963"/>
                </a:cubicBezTo>
                <a:cubicBezTo>
                  <a:pt x="0" y="166531"/>
                  <a:pt x="10888" y="155643"/>
                  <a:pt x="24320" y="155643"/>
                </a:cubicBezTo>
                <a:close/>
                <a:moveTo>
                  <a:pt x="131476" y="155643"/>
                </a:moveTo>
                <a:cubicBezTo>
                  <a:pt x="144908" y="155643"/>
                  <a:pt x="155796" y="166531"/>
                  <a:pt x="155796" y="179963"/>
                </a:cubicBezTo>
                <a:cubicBezTo>
                  <a:pt x="155796" y="193395"/>
                  <a:pt x="144908" y="204283"/>
                  <a:pt x="131476" y="204283"/>
                </a:cubicBezTo>
                <a:cubicBezTo>
                  <a:pt x="118044" y="204283"/>
                  <a:pt x="107156" y="193395"/>
                  <a:pt x="107156" y="179963"/>
                </a:cubicBezTo>
                <a:cubicBezTo>
                  <a:pt x="107156" y="166531"/>
                  <a:pt x="118044" y="155643"/>
                  <a:pt x="131476" y="155643"/>
                </a:cubicBezTo>
                <a:close/>
                <a:moveTo>
                  <a:pt x="238632" y="155643"/>
                </a:moveTo>
                <a:cubicBezTo>
                  <a:pt x="252064" y="155643"/>
                  <a:pt x="262952" y="166531"/>
                  <a:pt x="262952" y="179963"/>
                </a:cubicBezTo>
                <a:cubicBezTo>
                  <a:pt x="262952" y="193395"/>
                  <a:pt x="252064" y="204283"/>
                  <a:pt x="238632" y="204283"/>
                </a:cubicBezTo>
                <a:cubicBezTo>
                  <a:pt x="225200" y="204283"/>
                  <a:pt x="214312" y="193395"/>
                  <a:pt x="214312" y="179963"/>
                </a:cubicBezTo>
                <a:cubicBezTo>
                  <a:pt x="214312" y="166531"/>
                  <a:pt x="225200" y="155643"/>
                  <a:pt x="238632" y="155643"/>
                </a:cubicBezTo>
                <a:close/>
                <a:moveTo>
                  <a:pt x="345788" y="155643"/>
                </a:moveTo>
                <a:cubicBezTo>
                  <a:pt x="359220" y="155643"/>
                  <a:pt x="370108" y="166531"/>
                  <a:pt x="370108" y="179963"/>
                </a:cubicBezTo>
                <a:cubicBezTo>
                  <a:pt x="370108" y="193395"/>
                  <a:pt x="359220" y="204283"/>
                  <a:pt x="345788" y="204283"/>
                </a:cubicBezTo>
                <a:cubicBezTo>
                  <a:pt x="332356" y="204283"/>
                  <a:pt x="321468" y="193395"/>
                  <a:pt x="321468" y="179963"/>
                </a:cubicBezTo>
                <a:cubicBezTo>
                  <a:pt x="321468" y="166531"/>
                  <a:pt x="332356" y="155643"/>
                  <a:pt x="345788" y="155643"/>
                </a:cubicBezTo>
                <a:close/>
                <a:moveTo>
                  <a:pt x="452944" y="155643"/>
                </a:moveTo>
                <a:cubicBezTo>
                  <a:pt x="466376" y="155643"/>
                  <a:pt x="477264" y="166531"/>
                  <a:pt x="477264" y="179963"/>
                </a:cubicBezTo>
                <a:cubicBezTo>
                  <a:pt x="477264" y="193395"/>
                  <a:pt x="466376" y="204283"/>
                  <a:pt x="452944" y="204283"/>
                </a:cubicBezTo>
                <a:cubicBezTo>
                  <a:pt x="439512" y="204283"/>
                  <a:pt x="428624" y="193395"/>
                  <a:pt x="428624" y="179963"/>
                </a:cubicBezTo>
                <a:cubicBezTo>
                  <a:pt x="428624" y="166531"/>
                  <a:pt x="439512" y="155643"/>
                  <a:pt x="452944" y="155643"/>
                </a:cubicBezTo>
                <a:close/>
                <a:moveTo>
                  <a:pt x="452944" y="0"/>
                </a:moveTo>
                <a:cubicBezTo>
                  <a:pt x="466376" y="0"/>
                  <a:pt x="477264" y="10888"/>
                  <a:pt x="477264" y="24320"/>
                </a:cubicBezTo>
                <a:cubicBezTo>
                  <a:pt x="477264" y="37752"/>
                  <a:pt x="466376" y="48640"/>
                  <a:pt x="452944" y="48640"/>
                </a:cubicBezTo>
                <a:cubicBezTo>
                  <a:pt x="439512" y="48640"/>
                  <a:pt x="428624" y="37752"/>
                  <a:pt x="428624" y="24320"/>
                </a:cubicBezTo>
                <a:cubicBezTo>
                  <a:pt x="428624" y="10888"/>
                  <a:pt x="439512" y="0"/>
                  <a:pt x="452944" y="0"/>
                </a:cubicBezTo>
                <a:close/>
                <a:moveTo>
                  <a:pt x="345788" y="0"/>
                </a:moveTo>
                <a:cubicBezTo>
                  <a:pt x="359220" y="0"/>
                  <a:pt x="370108" y="10888"/>
                  <a:pt x="370108" y="24320"/>
                </a:cubicBezTo>
                <a:cubicBezTo>
                  <a:pt x="370108" y="37752"/>
                  <a:pt x="359220" y="48640"/>
                  <a:pt x="345788" y="48640"/>
                </a:cubicBezTo>
                <a:cubicBezTo>
                  <a:pt x="332356" y="48640"/>
                  <a:pt x="321468" y="37752"/>
                  <a:pt x="321468" y="24320"/>
                </a:cubicBezTo>
                <a:cubicBezTo>
                  <a:pt x="321468" y="10888"/>
                  <a:pt x="332356" y="0"/>
                  <a:pt x="345788" y="0"/>
                </a:cubicBezTo>
                <a:close/>
                <a:moveTo>
                  <a:pt x="238632" y="0"/>
                </a:moveTo>
                <a:cubicBezTo>
                  <a:pt x="252064" y="0"/>
                  <a:pt x="262952" y="10888"/>
                  <a:pt x="262952" y="24320"/>
                </a:cubicBezTo>
                <a:cubicBezTo>
                  <a:pt x="262952" y="37752"/>
                  <a:pt x="252064" y="48640"/>
                  <a:pt x="238632" y="48640"/>
                </a:cubicBezTo>
                <a:cubicBezTo>
                  <a:pt x="225200" y="48640"/>
                  <a:pt x="214312" y="37752"/>
                  <a:pt x="214312" y="24320"/>
                </a:cubicBezTo>
                <a:cubicBezTo>
                  <a:pt x="214312" y="10888"/>
                  <a:pt x="225200" y="0"/>
                  <a:pt x="238632" y="0"/>
                </a:cubicBezTo>
                <a:close/>
                <a:moveTo>
                  <a:pt x="131476" y="0"/>
                </a:moveTo>
                <a:cubicBezTo>
                  <a:pt x="144908" y="0"/>
                  <a:pt x="155796" y="10888"/>
                  <a:pt x="155796" y="24320"/>
                </a:cubicBezTo>
                <a:cubicBezTo>
                  <a:pt x="155796" y="37752"/>
                  <a:pt x="144908" y="48640"/>
                  <a:pt x="131476" y="48640"/>
                </a:cubicBezTo>
                <a:cubicBezTo>
                  <a:pt x="118044" y="48640"/>
                  <a:pt x="107156" y="37752"/>
                  <a:pt x="107156" y="24320"/>
                </a:cubicBezTo>
                <a:cubicBezTo>
                  <a:pt x="107156" y="10888"/>
                  <a:pt x="118044" y="0"/>
                  <a:pt x="131476" y="0"/>
                </a:cubicBezTo>
                <a:close/>
                <a:moveTo>
                  <a:pt x="24320" y="0"/>
                </a:moveTo>
                <a:cubicBezTo>
                  <a:pt x="37752" y="0"/>
                  <a:pt x="48640" y="10888"/>
                  <a:pt x="48640" y="24320"/>
                </a:cubicBezTo>
                <a:cubicBezTo>
                  <a:pt x="48640" y="37752"/>
                  <a:pt x="37752" y="48640"/>
                  <a:pt x="24320" y="48640"/>
                </a:cubicBezTo>
                <a:cubicBezTo>
                  <a:pt x="10888" y="48640"/>
                  <a:pt x="0" y="37752"/>
                  <a:pt x="0" y="24320"/>
                </a:cubicBezTo>
                <a:cubicBezTo>
                  <a:pt x="0" y="10888"/>
                  <a:pt x="10888" y="0"/>
                  <a:pt x="24320" y="0"/>
                </a:cubicBezTo>
                <a:close/>
              </a:path>
            </a:pathLst>
          </a:custGeom>
          <a:gradFill flip="none" rotWithShape="1">
            <a:gsLst>
              <a:gs pos="0">
                <a:srgbClr val="BFBFBF"/>
              </a:gs>
              <a:gs pos="100000">
                <a:srgbClr val="BFBFBF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  <a:latin typeface="思源黑体 CN Regular" panose="020B0500000000000000" pitchFamily="34" charset="-122"/>
              <a:ea typeface="思源黑体 CN Regular" panose="020B0500000000000000" pitchFamily="34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926912" y="488761"/>
            <a:ext cx="49838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1200">
                <a:ln w="31750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ea"/>
                <a:sym typeface="思源黑体 CN Regular" panose="020B0500000000000000" pitchFamily="34" charset="-122"/>
              </a:rPr>
              <a:t>养成好习惯</a:t>
            </a:r>
            <a:r>
              <a:rPr lang="en-US" altLang="zh-CN" sz="1200">
                <a:ln w="31750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ea"/>
                <a:sym typeface="思源黑体 CN Regular" panose="020B0500000000000000" pitchFamily="34" charset="-122"/>
              </a:rPr>
              <a:t>•</a:t>
            </a:r>
            <a:r>
              <a:rPr lang="zh-CN" altLang="en-US" sz="1200">
                <a:ln w="31750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ea"/>
                <a:sym typeface="思源黑体 CN Regular" panose="020B0500000000000000" pitchFamily="34" charset="-122"/>
              </a:rPr>
              <a:t>迎接新学期</a:t>
            </a:r>
            <a:endParaRPr lang="zh-CN" altLang="en-US" sz="1200">
              <a:ln w="31750"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latin typeface="思源黑体 CN Regular" panose="020B0500000000000000" pitchFamily="34" charset="-122"/>
              <a:ea typeface="思源黑体 CN Regular" panose="020B0500000000000000" pitchFamily="34" charset="-122"/>
              <a:cs typeface="+mn-ea"/>
              <a:sym typeface="思源黑体 CN Regular" panose="020B0500000000000000" pitchFamily="34" charset="-122"/>
            </a:endParaRPr>
          </a:p>
        </p:txBody>
      </p:sp>
      <p:sp>
        <p:nvSpPr>
          <p:cNvPr id="31" name="任意多边形: 形状 30"/>
          <p:cNvSpPr/>
          <p:nvPr/>
        </p:nvSpPr>
        <p:spPr>
          <a:xfrm rot="16200000">
            <a:off x="8506533" y="2155856"/>
            <a:ext cx="423953" cy="872751"/>
          </a:xfrm>
          <a:custGeom>
            <a:avLst/>
            <a:gdLst>
              <a:gd name="connsiteX0" fmla="*/ 452944 w 477264"/>
              <a:gd name="connsiteY0" fmla="*/ 933858 h 982498"/>
              <a:gd name="connsiteX1" fmla="*/ 477264 w 477264"/>
              <a:gd name="connsiteY1" fmla="*/ 958178 h 982498"/>
              <a:gd name="connsiteX2" fmla="*/ 452944 w 477264"/>
              <a:gd name="connsiteY2" fmla="*/ 982498 h 982498"/>
              <a:gd name="connsiteX3" fmla="*/ 428624 w 477264"/>
              <a:gd name="connsiteY3" fmla="*/ 958178 h 982498"/>
              <a:gd name="connsiteX4" fmla="*/ 452944 w 477264"/>
              <a:gd name="connsiteY4" fmla="*/ 933858 h 982498"/>
              <a:gd name="connsiteX5" fmla="*/ 345788 w 477264"/>
              <a:gd name="connsiteY5" fmla="*/ 933858 h 982498"/>
              <a:gd name="connsiteX6" fmla="*/ 370108 w 477264"/>
              <a:gd name="connsiteY6" fmla="*/ 958178 h 982498"/>
              <a:gd name="connsiteX7" fmla="*/ 345788 w 477264"/>
              <a:gd name="connsiteY7" fmla="*/ 982498 h 982498"/>
              <a:gd name="connsiteX8" fmla="*/ 321468 w 477264"/>
              <a:gd name="connsiteY8" fmla="*/ 958178 h 982498"/>
              <a:gd name="connsiteX9" fmla="*/ 345788 w 477264"/>
              <a:gd name="connsiteY9" fmla="*/ 933858 h 982498"/>
              <a:gd name="connsiteX10" fmla="*/ 238632 w 477264"/>
              <a:gd name="connsiteY10" fmla="*/ 933858 h 982498"/>
              <a:gd name="connsiteX11" fmla="*/ 262952 w 477264"/>
              <a:gd name="connsiteY11" fmla="*/ 958178 h 982498"/>
              <a:gd name="connsiteX12" fmla="*/ 238632 w 477264"/>
              <a:gd name="connsiteY12" fmla="*/ 982498 h 982498"/>
              <a:gd name="connsiteX13" fmla="*/ 214312 w 477264"/>
              <a:gd name="connsiteY13" fmla="*/ 958178 h 982498"/>
              <a:gd name="connsiteX14" fmla="*/ 238632 w 477264"/>
              <a:gd name="connsiteY14" fmla="*/ 933858 h 982498"/>
              <a:gd name="connsiteX15" fmla="*/ 131476 w 477264"/>
              <a:gd name="connsiteY15" fmla="*/ 933858 h 982498"/>
              <a:gd name="connsiteX16" fmla="*/ 155796 w 477264"/>
              <a:gd name="connsiteY16" fmla="*/ 958178 h 982498"/>
              <a:gd name="connsiteX17" fmla="*/ 131476 w 477264"/>
              <a:gd name="connsiteY17" fmla="*/ 982498 h 982498"/>
              <a:gd name="connsiteX18" fmla="*/ 107156 w 477264"/>
              <a:gd name="connsiteY18" fmla="*/ 958178 h 982498"/>
              <a:gd name="connsiteX19" fmla="*/ 131476 w 477264"/>
              <a:gd name="connsiteY19" fmla="*/ 933858 h 982498"/>
              <a:gd name="connsiteX20" fmla="*/ 24320 w 477264"/>
              <a:gd name="connsiteY20" fmla="*/ 933858 h 982498"/>
              <a:gd name="connsiteX21" fmla="*/ 48640 w 477264"/>
              <a:gd name="connsiteY21" fmla="*/ 958178 h 982498"/>
              <a:gd name="connsiteX22" fmla="*/ 24320 w 477264"/>
              <a:gd name="connsiteY22" fmla="*/ 982498 h 982498"/>
              <a:gd name="connsiteX23" fmla="*/ 0 w 477264"/>
              <a:gd name="connsiteY23" fmla="*/ 958178 h 982498"/>
              <a:gd name="connsiteX24" fmla="*/ 24320 w 477264"/>
              <a:gd name="connsiteY24" fmla="*/ 933858 h 982498"/>
              <a:gd name="connsiteX25" fmla="*/ 452944 w 477264"/>
              <a:gd name="connsiteY25" fmla="*/ 778215 h 982498"/>
              <a:gd name="connsiteX26" fmla="*/ 477264 w 477264"/>
              <a:gd name="connsiteY26" fmla="*/ 802535 h 982498"/>
              <a:gd name="connsiteX27" fmla="*/ 452944 w 477264"/>
              <a:gd name="connsiteY27" fmla="*/ 826855 h 982498"/>
              <a:gd name="connsiteX28" fmla="*/ 428624 w 477264"/>
              <a:gd name="connsiteY28" fmla="*/ 802535 h 982498"/>
              <a:gd name="connsiteX29" fmla="*/ 452944 w 477264"/>
              <a:gd name="connsiteY29" fmla="*/ 778215 h 982498"/>
              <a:gd name="connsiteX30" fmla="*/ 345788 w 477264"/>
              <a:gd name="connsiteY30" fmla="*/ 778215 h 982498"/>
              <a:gd name="connsiteX31" fmla="*/ 370108 w 477264"/>
              <a:gd name="connsiteY31" fmla="*/ 802535 h 982498"/>
              <a:gd name="connsiteX32" fmla="*/ 345788 w 477264"/>
              <a:gd name="connsiteY32" fmla="*/ 826855 h 982498"/>
              <a:gd name="connsiteX33" fmla="*/ 321468 w 477264"/>
              <a:gd name="connsiteY33" fmla="*/ 802535 h 982498"/>
              <a:gd name="connsiteX34" fmla="*/ 345788 w 477264"/>
              <a:gd name="connsiteY34" fmla="*/ 778215 h 982498"/>
              <a:gd name="connsiteX35" fmla="*/ 238632 w 477264"/>
              <a:gd name="connsiteY35" fmla="*/ 778215 h 982498"/>
              <a:gd name="connsiteX36" fmla="*/ 262952 w 477264"/>
              <a:gd name="connsiteY36" fmla="*/ 802535 h 982498"/>
              <a:gd name="connsiteX37" fmla="*/ 238632 w 477264"/>
              <a:gd name="connsiteY37" fmla="*/ 826855 h 982498"/>
              <a:gd name="connsiteX38" fmla="*/ 214312 w 477264"/>
              <a:gd name="connsiteY38" fmla="*/ 802535 h 982498"/>
              <a:gd name="connsiteX39" fmla="*/ 238632 w 477264"/>
              <a:gd name="connsiteY39" fmla="*/ 778215 h 982498"/>
              <a:gd name="connsiteX40" fmla="*/ 131476 w 477264"/>
              <a:gd name="connsiteY40" fmla="*/ 778215 h 982498"/>
              <a:gd name="connsiteX41" fmla="*/ 155796 w 477264"/>
              <a:gd name="connsiteY41" fmla="*/ 802535 h 982498"/>
              <a:gd name="connsiteX42" fmla="*/ 131476 w 477264"/>
              <a:gd name="connsiteY42" fmla="*/ 826855 h 982498"/>
              <a:gd name="connsiteX43" fmla="*/ 107156 w 477264"/>
              <a:gd name="connsiteY43" fmla="*/ 802535 h 982498"/>
              <a:gd name="connsiteX44" fmla="*/ 131476 w 477264"/>
              <a:gd name="connsiteY44" fmla="*/ 778215 h 982498"/>
              <a:gd name="connsiteX45" fmla="*/ 24320 w 477264"/>
              <a:gd name="connsiteY45" fmla="*/ 778215 h 982498"/>
              <a:gd name="connsiteX46" fmla="*/ 48640 w 477264"/>
              <a:gd name="connsiteY46" fmla="*/ 802535 h 982498"/>
              <a:gd name="connsiteX47" fmla="*/ 24320 w 477264"/>
              <a:gd name="connsiteY47" fmla="*/ 826855 h 982498"/>
              <a:gd name="connsiteX48" fmla="*/ 0 w 477264"/>
              <a:gd name="connsiteY48" fmla="*/ 802535 h 982498"/>
              <a:gd name="connsiteX49" fmla="*/ 24320 w 477264"/>
              <a:gd name="connsiteY49" fmla="*/ 778215 h 982498"/>
              <a:gd name="connsiteX50" fmla="*/ 452944 w 477264"/>
              <a:gd name="connsiteY50" fmla="*/ 622572 h 982498"/>
              <a:gd name="connsiteX51" fmla="*/ 477264 w 477264"/>
              <a:gd name="connsiteY51" fmla="*/ 646892 h 982498"/>
              <a:gd name="connsiteX52" fmla="*/ 452944 w 477264"/>
              <a:gd name="connsiteY52" fmla="*/ 671212 h 982498"/>
              <a:gd name="connsiteX53" fmla="*/ 428624 w 477264"/>
              <a:gd name="connsiteY53" fmla="*/ 646892 h 982498"/>
              <a:gd name="connsiteX54" fmla="*/ 452944 w 477264"/>
              <a:gd name="connsiteY54" fmla="*/ 622572 h 982498"/>
              <a:gd name="connsiteX55" fmla="*/ 345788 w 477264"/>
              <a:gd name="connsiteY55" fmla="*/ 622572 h 982498"/>
              <a:gd name="connsiteX56" fmla="*/ 370108 w 477264"/>
              <a:gd name="connsiteY56" fmla="*/ 646892 h 982498"/>
              <a:gd name="connsiteX57" fmla="*/ 345788 w 477264"/>
              <a:gd name="connsiteY57" fmla="*/ 671212 h 982498"/>
              <a:gd name="connsiteX58" fmla="*/ 321468 w 477264"/>
              <a:gd name="connsiteY58" fmla="*/ 646892 h 982498"/>
              <a:gd name="connsiteX59" fmla="*/ 345788 w 477264"/>
              <a:gd name="connsiteY59" fmla="*/ 622572 h 982498"/>
              <a:gd name="connsiteX60" fmla="*/ 238632 w 477264"/>
              <a:gd name="connsiteY60" fmla="*/ 622572 h 982498"/>
              <a:gd name="connsiteX61" fmla="*/ 262952 w 477264"/>
              <a:gd name="connsiteY61" fmla="*/ 646892 h 982498"/>
              <a:gd name="connsiteX62" fmla="*/ 238632 w 477264"/>
              <a:gd name="connsiteY62" fmla="*/ 671212 h 982498"/>
              <a:gd name="connsiteX63" fmla="*/ 214312 w 477264"/>
              <a:gd name="connsiteY63" fmla="*/ 646892 h 982498"/>
              <a:gd name="connsiteX64" fmla="*/ 238632 w 477264"/>
              <a:gd name="connsiteY64" fmla="*/ 622572 h 982498"/>
              <a:gd name="connsiteX65" fmla="*/ 131476 w 477264"/>
              <a:gd name="connsiteY65" fmla="*/ 622572 h 982498"/>
              <a:gd name="connsiteX66" fmla="*/ 155796 w 477264"/>
              <a:gd name="connsiteY66" fmla="*/ 646892 h 982498"/>
              <a:gd name="connsiteX67" fmla="*/ 131476 w 477264"/>
              <a:gd name="connsiteY67" fmla="*/ 671212 h 982498"/>
              <a:gd name="connsiteX68" fmla="*/ 107156 w 477264"/>
              <a:gd name="connsiteY68" fmla="*/ 646892 h 982498"/>
              <a:gd name="connsiteX69" fmla="*/ 131476 w 477264"/>
              <a:gd name="connsiteY69" fmla="*/ 622572 h 982498"/>
              <a:gd name="connsiteX70" fmla="*/ 24320 w 477264"/>
              <a:gd name="connsiteY70" fmla="*/ 622572 h 982498"/>
              <a:gd name="connsiteX71" fmla="*/ 48640 w 477264"/>
              <a:gd name="connsiteY71" fmla="*/ 646892 h 982498"/>
              <a:gd name="connsiteX72" fmla="*/ 24320 w 477264"/>
              <a:gd name="connsiteY72" fmla="*/ 671212 h 982498"/>
              <a:gd name="connsiteX73" fmla="*/ 0 w 477264"/>
              <a:gd name="connsiteY73" fmla="*/ 646892 h 982498"/>
              <a:gd name="connsiteX74" fmla="*/ 24320 w 477264"/>
              <a:gd name="connsiteY74" fmla="*/ 622572 h 982498"/>
              <a:gd name="connsiteX75" fmla="*/ 24320 w 477264"/>
              <a:gd name="connsiteY75" fmla="*/ 466929 h 982498"/>
              <a:gd name="connsiteX76" fmla="*/ 48640 w 477264"/>
              <a:gd name="connsiteY76" fmla="*/ 491249 h 982498"/>
              <a:gd name="connsiteX77" fmla="*/ 24320 w 477264"/>
              <a:gd name="connsiteY77" fmla="*/ 515569 h 982498"/>
              <a:gd name="connsiteX78" fmla="*/ 0 w 477264"/>
              <a:gd name="connsiteY78" fmla="*/ 491249 h 982498"/>
              <a:gd name="connsiteX79" fmla="*/ 24320 w 477264"/>
              <a:gd name="connsiteY79" fmla="*/ 466929 h 982498"/>
              <a:gd name="connsiteX80" fmla="*/ 131476 w 477264"/>
              <a:gd name="connsiteY80" fmla="*/ 466929 h 982498"/>
              <a:gd name="connsiteX81" fmla="*/ 155796 w 477264"/>
              <a:gd name="connsiteY81" fmla="*/ 491249 h 982498"/>
              <a:gd name="connsiteX82" fmla="*/ 131476 w 477264"/>
              <a:gd name="connsiteY82" fmla="*/ 515569 h 982498"/>
              <a:gd name="connsiteX83" fmla="*/ 107156 w 477264"/>
              <a:gd name="connsiteY83" fmla="*/ 491249 h 982498"/>
              <a:gd name="connsiteX84" fmla="*/ 131476 w 477264"/>
              <a:gd name="connsiteY84" fmla="*/ 466929 h 982498"/>
              <a:gd name="connsiteX85" fmla="*/ 238632 w 477264"/>
              <a:gd name="connsiteY85" fmla="*/ 466929 h 982498"/>
              <a:gd name="connsiteX86" fmla="*/ 262952 w 477264"/>
              <a:gd name="connsiteY86" fmla="*/ 491249 h 982498"/>
              <a:gd name="connsiteX87" fmla="*/ 238632 w 477264"/>
              <a:gd name="connsiteY87" fmla="*/ 515569 h 982498"/>
              <a:gd name="connsiteX88" fmla="*/ 214312 w 477264"/>
              <a:gd name="connsiteY88" fmla="*/ 491249 h 982498"/>
              <a:gd name="connsiteX89" fmla="*/ 238632 w 477264"/>
              <a:gd name="connsiteY89" fmla="*/ 466929 h 982498"/>
              <a:gd name="connsiteX90" fmla="*/ 345788 w 477264"/>
              <a:gd name="connsiteY90" fmla="*/ 466929 h 982498"/>
              <a:gd name="connsiteX91" fmla="*/ 370108 w 477264"/>
              <a:gd name="connsiteY91" fmla="*/ 491249 h 982498"/>
              <a:gd name="connsiteX92" fmla="*/ 345788 w 477264"/>
              <a:gd name="connsiteY92" fmla="*/ 515569 h 982498"/>
              <a:gd name="connsiteX93" fmla="*/ 321468 w 477264"/>
              <a:gd name="connsiteY93" fmla="*/ 491249 h 982498"/>
              <a:gd name="connsiteX94" fmla="*/ 345788 w 477264"/>
              <a:gd name="connsiteY94" fmla="*/ 466929 h 982498"/>
              <a:gd name="connsiteX95" fmla="*/ 452944 w 477264"/>
              <a:gd name="connsiteY95" fmla="*/ 466929 h 982498"/>
              <a:gd name="connsiteX96" fmla="*/ 477264 w 477264"/>
              <a:gd name="connsiteY96" fmla="*/ 491249 h 982498"/>
              <a:gd name="connsiteX97" fmla="*/ 452944 w 477264"/>
              <a:gd name="connsiteY97" fmla="*/ 515569 h 982498"/>
              <a:gd name="connsiteX98" fmla="*/ 428624 w 477264"/>
              <a:gd name="connsiteY98" fmla="*/ 491249 h 982498"/>
              <a:gd name="connsiteX99" fmla="*/ 452944 w 477264"/>
              <a:gd name="connsiteY99" fmla="*/ 466929 h 982498"/>
              <a:gd name="connsiteX100" fmla="*/ 24320 w 477264"/>
              <a:gd name="connsiteY100" fmla="*/ 311287 h 982498"/>
              <a:gd name="connsiteX101" fmla="*/ 48640 w 477264"/>
              <a:gd name="connsiteY101" fmla="*/ 335607 h 982498"/>
              <a:gd name="connsiteX102" fmla="*/ 24320 w 477264"/>
              <a:gd name="connsiteY102" fmla="*/ 359926 h 982498"/>
              <a:gd name="connsiteX103" fmla="*/ 0 w 477264"/>
              <a:gd name="connsiteY103" fmla="*/ 335607 h 982498"/>
              <a:gd name="connsiteX104" fmla="*/ 24320 w 477264"/>
              <a:gd name="connsiteY104" fmla="*/ 311287 h 982498"/>
              <a:gd name="connsiteX105" fmla="*/ 131476 w 477264"/>
              <a:gd name="connsiteY105" fmla="*/ 311286 h 982498"/>
              <a:gd name="connsiteX106" fmla="*/ 155796 w 477264"/>
              <a:gd name="connsiteY106" fmla="*/ 335606 h 982498"/>
              <a:gd name="connsiteX107" fmla="*/ 131476 w 477264"/>
              <a:gd name="connsiteY107" fmla="*/ 359926 h 982498"/>
              <a:gd name="connsiteX108" fmla="*/ 107156 w 477264"/>
              <a:gd name="connsiteY108" fmla="*/ 335606 h 982498"/>
              <a:gd name="connsiteX109" fmla="*/ 131476 w 477264"/>
              <a:gd name="connsiteY109" fmla="*/ 311286 h 982498"/>
              <a:gd name="connsiteX110" fmla="*/ 238632 w 477264"/>
              <a:gd name="connsiteY110" fmla="*/ 311286 h 982498"/>
              <a:gd name="connsiteX111" fmla="*/ 262952 w 477264"/>
              <a:gd name="connsiteY111" fmla="*/ 335606 h 982498"/>
              <a:gd name="connsiteX112" fmla="*/ 238632 w 477264"/>
              <a:gd name="connsiteY112" fmla="*/ 359926 h 982498"/>
              <a:gd name="connsiteX113" fmla="*/ 214312 w 477264"/>
              <a:gd name="connsiteY113" fmla="*/ 335606 h 982498"/>
              <a:gd name="connsiteX114" fmla="*/ 238632 w 477264"/>
              <a:gd name="connsiteY114" fmla="*/ 311286 h 982498"/>
              <a:gd name="connsiteX115" fmla="*/ 345788 w 477264"/>
              <a:gd name="connsiteY115" fmla="*/ 311286 h 982498"/>
              <a:gd name="connsiteX116" fmla="*/ 370108 w 477264"/>
              <a:gd name="connsiteY116" fmla="*/ 335606 h 982498"/>
              <a:gd name="connsiteX117" fmla="*/ 345788 w 477264"/>
              <a:gd name="connsiteY117" fmla="*/ 359926 h 982498"/>
              <a:gd name="connsiteX118" fmla="*/ 321468 w 477264"/>
              <a:gd name="connsiteY118" fmla="*/ 335606 h 982498"/>
              <a:gd name="connsiteX119" fmla="*/ 345788 w 477264"/>
              <a:gd name="connsiteY119" fmla="*/ 311286 h 982498"/>
              <a:gd name="connsiteX120" fmla="*/ 452944 w 477264"/>
              <a:gd name="connsiteY120" fmla="*/ 311286 h 982498"/>
              <a:gd name="connsiteX121" fmla="*/ 477264 w 477264"/>
              <a:gd name="connsiteY121" fmla="*/ 335606 h 982498"/>
              <a:gd name="connsiteX122" fmla="*/ 452944 w 477264"/>
              <a:gd name="connsiteY122" fmla="*/ 359926 h 982498"/>
              <a:gd name="connsiteX123" fmla="*/ 428624 w 477264"/>
              <a:gd name="connsiteY123" fmla="*/ 335606 h 982498"/>
              <a:gd name="connsiteX124" fmla="*/ 452944 w 477264"/>
              <a:gd name="connsiteY124" fmla="*/ 311286 h 982498"/>
              <a:gd name="connsiteX125" fmla="*/ 24320 w 477264"/>
              <a:gd name="connsiteY125" fmla="*/ 155643 h 982498"/>
              <a:gd name="connsiteX126" fmla="*/ 48640 w 477264"/>
              <a:gd name="connsiteY126" fmla="*/ 179963 h 982498"/>
              <a:gd name="connsiteX127" fmla="*/ 24320 w 477264"/>
              <a:gd name="connsiteY127" fmla="*/ 204283 h 982498"/>
              <a:gd name="connsiteX128" fmla="*/ 0 w 477264"/>
              <a:gd name="connsiteY128" fmla="*/ 179963 h 982498"/>
              <a:gd name="connsiteX129" fmla="*/ 24320 w 477264"/>
              <a:gd name="connsiteY129" fmla="*/ 155643 h 982498"/>
              <a:gd name="connsiteX130" fmla="*/ 131476 w 477264"/>
              <a:gd name="connsiteY130" fmla="*/ 155643 h 982498"/>
              <a:gd name="connsiteX131" fmla="*/ 155796 w 477264"/>
              <a:gd name="connsiteY131" fmla="*/ 179963 h 982498"/>
              <a:gd name="connsiteX132" fmla="*/ 131476 w 477264"/>
              <a:gd name="connsiteY132" fmla="*/ 204283 h 982498"/>
              <a:gd name="connsiteX133" fmla="*/ 107156 w 477264"/>
              <a:gd name="connsiteY133" fmla="*/ 179963 h 982498"/>
              <a:gd name="connsiteX134" fmla="*/ 131476 w 477264"/>
              <a:gd name="connsiteY134" fmla="*/ 155643 h 982498"/>
              <a:gd name="connsiteX135" fmla="*/ 238632 w 477264"/>
              <a:gd name="connsiteY135" fmla="*/ 155643 h 982498"/>
              <a:gd name="connsiteX136" fmla="*/ 262952 w 477264"/>
              <a:gd name="connsiteY136" fmla="*/ 179963 h 982498"/>
              <a:gd name="connsiteX137" fmla="*/ 238632 w 477264"/>
              <a:gd name="connsiteY137" fmla="*/ 204283 h 982498"/>
              <a:gd name="connsiteX138" fmla="*/ 214312 w 477264"/>
              <a:gd name="connsiteY138" fmla="*/ 179963 h 982498"/>
              <a:gd name="connsiteX139" fmla="*/ 238632 w 477264"/>
              <a:gd name="connsiteY139" fmla="*/ 155643 h 982498"/>
              <a:gd name="connsiteX140" fmla="*/ 345788 w 477264"/>
              <a:gd name="connsiteY140" fmla="*/ 155643 h 982498"/>
              <a:gd name="connsiteX141" fmla="*/ 370108 w 477264"/>
              <a:gd name="connsiteY141" fmla="*/ 179963 h 982498"/>
              <a:gd name="connsiteX142" fmla="*/ 345788 w 477264"/>
              <a:gd name="connsiteY142" fmla="*/ 204283 h 982498"/>
              <a:gd name="connsiteX143" fmla="*/ 321468 w 477264"/>
              <a:gd name="connsiteY143" fmla="*/ 179963 h 982498"/>
              <a:gd name="connsiteX144" fmla="*/ 345788 w 477264"/>
              <a:gd name="connsiteY144" fmla="*/ 155643 h 982498"/>
              <a:gd name="connsiteX145" fmla="*/ 452944 w 477264"/>
              <a:gd name="connsiteY145" fmla="*/ 155643 h 982498"/>
              <a:gd name="connsiteX146" fmla="*/ 477264 w 477264"/>
              <a:gd name="connsiteY146" fmla="*/ 179963 h 982498"/>
              <a:gd name="connsiteX147" fmla="*/ 452944 w 477264"/>
              <a:gd name="connsiteY147" fmla="*/ 204283 h 982498"/>
              <a:gd name="connsiteX148" fmla="*/ 428624 w 477264"/>
              <a:gd name="connsiteY148" fmla="*/ 179963 h 982498"/>
              <a:gd name="connsiteX149" fmla="*/ 452944 w 477264"/>
              <a:gd name="connsiteY149" fmla="*/ 155643 h 982498"/>
              <a:gd name="connsiteX150" fmla="*/ 452944 w 477264"/>
              <a:gd name="connsiteY150" fmla="*/ 0 h 982498"/>
              <a:gd name="connsiteX151" fmla="*/ 477264 w 477264"/>
              <a:gd name="connsiteY151" fmla="*/ 24320 h 982498"/>
              <a:gd name="connsiteX152" fmla="*/ 452944 w 477264"/>
              <a:gd name="connsiteY152" fmla="*/ 48640 h 982498"/>
              <a:gd name="connsiteX153" fmla="*/ 428624 w 477264"/>
              <a:gd name="connsiteY153" fmla="*/ 24320 h 982498"/>
              <a:gd name="connsiteX154" fmla="*/ 452944 w 477264"/>
              <a:gd name="connsiteY154" fmla="*/ 0 h 982498"/>
              <a:gd name="connsiteX155" fmla="*/ 345788 w 477264"/>
              <a:gd name="connsiteY155" fmla="*/ 0 h 982498"/>
              <a:gd name="connsiteX156" fmla="*/ 370108 w 477264"/>
              <a:gd name="connsiteY156" fmla="*/ 24320 h 982498"/>
              <a:gd name="connsiteX157" fmla="*/ 345788 w 477264"/>
              <a:gd name="connsiteY157" fmla="*/ 48640 h 982498"/>
              <a:gd name="connsiteX158" fmla="*/ 321468 w 477264"/>
              <a:gd name="connsiteY158" fmla="*/ 24320 h 982498"/>
              <a:gd name="connsiteX159" fmla="*/ 345788 w 477264"/>
              <a:gd name="connsiteY159" fmla="*/ 0 h 982498"/>
              <a:gd name="connsiteX160" fmla="*/ 238632 w 477264"/>
              <a:gd name="connsiteY160" fmla="*/ 0 h 982498"/>
              <a:gd name="connsiteX161" fmla="*/ 262952 w 477264"/>
              <a:gd name="connsiteY161" fmla="*/ 24320 h 982498"/>
              <a:gd name="connsiteX162" fmla="*/ 238632 w 477264"/>
              <a:gd name="connsiteY162" fmla="*/ 48640 h 982498"/>
              <a:gd name="connsiteX163" fmla="*/ 214312 w 477264"/>
              <a:gd name="connsiteY163" fmla="*/ 24320 h 982498"/>
              <a:gd name="connsiteX164" fmla="*/ 238632 w 477264"/>
              <a:gd name="connsiteY164" fmla="*/ 0 h 982498"/>
              <a:gd name="connsiteX165" fmla="*/ 131476 w 477264"/>
              <a:gd name="connsiteY165" fmla="*/ 0 h 982498"/>
              <a:gd name="connsiteX166" fmla="*/ 155796 w 477264"/>
              <a:gd name="connsiteY166" fmla="*/ 24320 h 982498"/>
              <a:gd name="connsiteX167" fmla="*/ 131476 w 477264"/>
              <a:gd name="connsiteY167" fmla="*/ 48640 h 982498"/>
              <a:gd name="connsiteX168" fmla="*/ 107156 w 477264"/>
              <a:gd name="connsiteY168" fmla="*/ 24320 h 982498"/>
              <a:gd name="connsiteX169" fmla="*/ 131476 w 477264"/>
              <a:gd name="connsiteY169" fmla="*/ 0 h 982498"/>
              <a:gd name="connsiteX170" fmla="*/ 24320 w 477264"/>
              <a:gd name="connsiteY170" fmla="*/ 0 h 982498"/>
              <a:gd name="connsiteX171" fmla="*/ 48640 w 477264"/>
              <a:gd name="connsiteY171" fmla="*/ 24320 h 982498"/>
              <a:gd name="connsiteX172" fmla="*/ 24320 w 477264"/>
              <a:gd name="connsiteY172" fmla="*/ 48640 h 982498"/>
              <a:gd name="connsiteX173" fmla="*/ 0 w 477264"/>
              <a:gd name="connsiteY173" fmla="*/ 24320 h 982498"/>
              <a:gd name="connsiteX174" fmla="*/ 24320 w 477264"/>
              <a:gd name="connsiteY174" fmla="*/ 0 h 982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</a:cxnLst>
            <a:rect l="l" t="t" r="r" b="b"/>
            <a:pathLst>
              <a:path w="477264" h="982498">
                <a:moveTo>
                  <a:pt x="452944" y="933858"/>
                </a:moveTo>
                <a:cubicBezTo>
                  <a:pt x="466376" y="933858"/>
                  <a:pt x="477264" y="944746"/>
                  <a:pt x="477264" y="958178"/>
                </a:cubicBezTo>
                <a:cubicBezTo>
                  <a:pt x="477264" y="971610"/>
                  <a:pt x="466376" y="982498"/>
                  <a:pt x="452944" y="982498"/>
                </a:cubicBezTo>
                <a:cubicBezTo>
                  <a:pt x="439512" y="982498"/>
                  <a:pt x="428624" y="971610"/>
                  <a:pt x="428624" y="958178"/>
                </a:cubicBezTo>
                <a:cubicBezTo>
                  <a:pt x="428624" y="944746"/>
                  <a:pt x="439512" y="933858"/>
                  <a:pt x="452944" y="933858"/>
                </a:cubicBezTo>
                <a:close/>
                <a:moveTo>
                  <a:pt x="345788" y="933858"/>
                </a:moveTo>
                <a:cubicBezTo>
                  <a:pt x="359220" y="933858"/>
                  <a:pt x="370108" y="944746"/>
                  <a:pt x="370108" y="958178"/>
                </a:cubicBezTo>
                <a:cubicBezTo>
                  <a:pt x="370108" y="971610"/>
                  <a:pt x="359220" y="982498"/>
                  <a:pt x="345788" y="982498"/>
                </a:cubicBezTo>
                <a:cubicBezTo>
                  <a:pt x="332356" y="982498"/>
                  <a:pt x="321468" y="971610"/>
                  <a:pt x="321468" y="958178"/>
                </a:cubicBezTo>
                <a:cubicBezTo>
                  <a:pt x="321468" y="944746"/>
                  <a:pt x="332356" y="933858"/>
                  <a:pt x="345788" y="933858"/>
                </a:cubicBezTo>
                <a:close/>
                <a:moveTo>
                  <a:pt x="238632" y="933858"/>
                </a:moveTo>
                <a:cubicBezTo>
                  <a:pt x="252064" y="933858"/>
                  <a:pt x="262952" y="944746"/>
                  <a:pt x="262952" y="958178"/>
                </a:cubicBezTo>
                <a:cubicBezTo>
                  <a:pt x="262952" y="971610"/>
                  <a:pt x="252064" y="982498"/>
                  <a:pt x="238632" y="982498"/>
                </a:cubicBezTo>
                <a:cubicBezTo>
                  <a:pt x="225200" y="982498"/>
                  <a:pt x="214312" y="971610"/>
                  <a:pt x="214312" y="958178"/>
                </a:cubicBezTo>
                <a:cubicBezTo>
                  <a:pt x="214312" y="944746"/>
                  <a:pt x="225200" y="933858"/>
                  <a:pt x="238632" y="933858"/>
                </a:cubicBezTo>
                <a:close/>
                <a:moveTo>
                  <a:pt x="131476" y="933858"/>
                </a:moveTo>
                <a:cubicBezTo>
                  <a:pt x="144908" y="933858"/>
                  <a:pt x="155796" y="944746"/>
                  <a:pt x="155796" y="958178"/>
                </a:cubicBezTo>
                <a:cubicBezTo>
                  <a:pt x="155796" y="971610"/>
                  <a:pt x="144908" y="982498"/>
                  <a:pt x="131476" y="982498"/>
                </a:cubicBezTo>
                <a:cubicBezTo>
                  <a:pt x="118044" y="982498"/>
                  <a:pt x="107156" y="971610"/>
                  <a:pt x="107156" y="958178"/>
                </a:cubicBezTo>
                <a:cubicBezTo>
                  <a:pt x="107156" y="944746"/>
                  <a:pt x="118044" y="933858"/>
                  <a:pt x="131476" y="933858"/>
                </a:cubicBezTo>
                <a:close/>
                <a:moveTo>
                  <a:pt x="24320" y="933858"/>
                </a:moveTo>
                <a:cubicBezTo>
                  <a:pt x="37752" y="933858"/>
                  <a:pt x="48640" y="944746"/>
                  <a:pt x="48640" y="958178"/>
                </a:cubicBezTo>
                <a:cubicBezTo>
                  <a:pt x="48640" y="971610"/>
                  <a:pt x="37752" y="982498"/>
                  <a:pt x="24320" y="982498"/>
                </a:cubicBezTo>
                <a:cubicBezTo>
                  <a:pt x="10888" y="982498"/>
                  <a:pt x="0" y="971610"/>
                  <a:pt x="0" y="958178"/>
                </a:cubicBezTo>
                <a:cubicBezTo>
                  <a:pt x="0" y="944746"/>
                  <a:pt x="10888" y="933858"/>
                  <a:pt x="24320" y="933858"/>
                </a:cubicBezTo>
                <a:close/>
                <a:moveTo>
                  <a:pt x="452944" y="778215"/>
                </a:moveTo>
                <a:cubicBezTo>
                  <a:pt x="466376" y="778215"/>
                  <a:pt x="477264" y="789103"/>
                  <a:pt x="477264" y="802535"/>
                </a:cubicBezTo>
                <a:cubicBezTo>
                  <a:pt x="477264" y="815967"/>
                  <a:pt x="466376" y="826855"/>
                  <a:pt x="452944" y="826855"/>
                </a:cubicBezTo>
                <a:cubicBezTo>
                  <a:pt x="439512" y="826855"/>
                  <a:pt x="428624" y="815967"/>
                  <a:pt x="428624" y="802535"/>
                </a:cubicBezTo>
                <a:cubicBezTo>
                  <a:pt x="428624" y="789103"/>
                  <a:pt x="439512" y="778215"/>
                  <a:pt x="452944" y="778215"/>
                </a:cubicBezTo>
                <a:close/>
                <a:moveTo>
                  <a:pt x="345788" y="778215"/>
                </a:moveTo>
                <a:cubicBezTo>
                  <a:pt x="359220" y="778215"/>
                  <a:pt x="370108" y="789103"/>
                  <a:pt x="370108" y="802535"/>
                </a:cubicBezTo>
                <a:cubicBezTo>
                  <a:pt x="370108" y="815967"/>
                  <a:pt x="359220" y="826855"/>
                  <a:pt x="345788" y="826855"/>
                </a:cubicBezTo>
                <a:cubicBezTo>
                  <a:pt x="332356" y="826855"/>
                  <a:pt x="321468" y="815967"/>
                  <a:pt x="321468" y="802535"/>
                </a:cubicBezTo>
                <a:cubicBezTo>
                  <a:pt x="321468" y="789103"/>
                  <a:pt x="332356" y="778215"/>
                  <a:pt x="345788" y="778215"/>
                </a:cubicBezTo>
                <a:close/>
                <a:moveTo>
                  <a:pt x="238632" y="778215"/>
                </a:moveTo>
                <a:cubicBezTo>
                  <a:pt x="252064" y="778215"/>
                  <a:pt x="262952" y="789103"/>
                  <a:pt x="262952" y="802535"/>
                </a:cubicBezTo>
                <a:cubicBezTo>
                  <a:pt x="262952" y="815967"/>
                  <a:pt x="252064" y="826855"/>
                  <a:pt x="238632" y="826855"/>
                </a:cubicBezTo>
                <a:cubicBezTo>
                  <a:pt x="225200" y="826855"/>
                  <a:pt x="214312" y="815967"/>
                  <a:pt x="214312" y="802535"/>
                </a:cubicBezTo>
                <a:cubicBezTo>
                  <a:pt x="214312" y="789103"/>
                  <a:pt x="225200" y="778215"/>
                  <a:pt x="238632" y="778215"/>
                </a:cubicBezTo>
                <a:close/>
                <a:moveTo>
                  <a:pt x="131476" y="778215"/>
                </a:moveTo>
                <a:cubicBezTo>
                  <a:pt x="144908" y="778215"/>
                  <a:pt x="155796" y="789103"/>
                  <a:pt x="155796" y="802535"/>
                </a:cubicBezTo>
                <a:cubicBezTo>
                  <a:pt x="155796" y="815967"/>
                  <a:pt x="144908" y="826855"/>
                  <a:pt x="131476" y="826855"/>
                </a:cubicBezTo>
                <a:cubicBezTo>
                  <a:pt x="118044" y="826855"/>
                  <a:pt x="107156" y="815967"/>
                  <a:pt x="107156" y="802535"/>
                </a:cubicBezTo>
                <a:cubicBezTo>
                  <a:pt x="107156" y="789103"/>
                  <a:pt x="118044" y="778215"/>
                  <a:pt x="131476" y="778215"/>
                </a:cubicBezTo>
                <a:close/>
                <a:moveTo>
                  <a:pt x="24320" y="778215"/>
                </a:moveTo>
                <a:cubicBezTo>
                  <a:pt x="37752" y="778215"/>
                  <a:pt x="48640" y="789103"/>
                  <a:pt x="48640" y="802535"/>
                </a:cubicBezTo>
                <a:cubicBezTo>
                  <a:pt x="48640" y="815967"/>
                  <a:pt x="37752" y="826855"/>
                  <a:pt x="24320" y="826855"/>
                </a:cubicBezTo>
                <a:cubicBezTo>
                  <a:pt x="10888" y="826855"/>
                  <a:pt x="0" y="815967"/>
                  <a:pt x="0" y="802535"/>
                </a:cubicBezTo>
                <a:cubicBezTo>
                  <a:pt x="0" y="789103"/>
                  <a:pt x="10888" y="778215"/>
                  <a:pt x="24320" y="778215"/>
                </a:cubicBezTo>
                <a:close/>
                <a:moveTo>
                  <a:pt x="452944" y="622572"/>
                </a:moveTo>
                <a:cubicBezTo>
                  <a:pt x="466376" y="622572"/>
                  <a:pt x="477264" y="633460"/>
                  <a:pt x="477264" y="646892"/>
                </a:cubicBezTo>
                <a:cubicBezTo>
                  <a:pt x="477264" y="660324"/>
                  <a:pt x="466376" y="671212"/>
                  <a:pt x="452944" y="671212"/>
                </a:cubicBezTo>
                <a:cubicBezTo>
                  <a:pt x="439512" y="671212"/>
                  <a:pt x="428624" y="660324"/>
                  <a:pt x="428624" y="646892"/>
                </a:cubicBezTo>
                <a:cubicBezTo>
                  <a:pt x="428624" y="633460"/>
                  <a:pt x="439512" y="622572"/>
                  <a:pt x="452944" y="622572"/>
                </a:cubicBezTo>
                <a:close/>
                <a:moveTo>
                  <a:pt x="345788" y="622572"/>
                </a:moveTo>
                <a:cubicBezTo>
                  <a:pt x="359220" y="622572"/>
                  <a:pt x="370108" y="633460"/>
                  <a:pt x="370108" y="646892"/>
                </a:cubicBezTo>
                <a:cubicBezTo>
                  <a:pt x="370108" y="660324"/>
                  <a:pt x="359220" y="671212"/>
                  <a:pt x="345788" y="671212"/>
                </a:cubicBezTo>
                <a:cubicBezTo>
                  <a:pt x="332356" y="671212"/>
                  <a:pt x="321468" y="660324"/>
                  <a:pt x="321468" y="646892"/>
                </a:cubicBezTo>
                <a:cubicBezTo>
                  <a:pt x="321468" y="633460"/>
                  <a:pt x="332356" y="622572"/>
                  <a:pt x="345788" y="622572"/>
                </a:cubicBezTo>
                <a:close/>
                <a:moveTo>
                  <a:pt x="238632" y="622572"/>
                </a:moveTo>
                <a:cubicBezTo>
                  <a:pt x="252064" y="622572"/>
                  <a:pt x="262952" y="633460"/>
                  <a:pt x="262952" y="646892"/>
                </a:cubicBezTo>
                <a:cubicBezTo>
                  <a:pt x="262952" y="660324"/>
                  <a:pt x="252064" y="671212"/>
                  <a:pt x="238632" y="671212"/>
                </a:cubicBezTo>
                <a:cubicBezTo>
                  <a:pt x="225200" y="671212"/>
                  <a:pt x="214312" y="660324"/>
                  <a:pt x="214312" y="646892"/>
                </a:cubicBezTo>
                <a:cubicBezTo>
                  <a:pt x="214312" y="633460"/>
                  <a:pt x="225200" y="622572"/>
                  <a:pt x="238632" y="622572"/>
                </a:cubicBezTo>
                <a:close/>
                <a:moveTo>
                  <a:pt x="131476" y="622572"/>
                </a:moveTo>
                <a:cubicBezTo>
                  <a:pt x="144908" y="622572"/>
                  <a:pt x="155796" y="633460"/>
                  <a:pt x="155796" y="646892"/>
                </a:cubicBezTo>
                <a:cubicBezTo>
                  <a:pt x="155796" y="660324"/>
                  <a:pt x="144908" y="671212"/>
                  <a:pt x="131476" y="671212"/>
                </a:cubicBezTo>
                <a:cubicBezTo>
                  <a:pt x="118044" y="671212"/>
                  <a:pt x="107156" y="660324"/>
                  <a:pt x="107156" y="646892"/>
                </a:cubicBezTo>
                <a:cubicBezTo>
                  <a:pt x="107156" y="633460"/>
                  <a:pt x="118044" y="622572"/>
                  <a:pt x="131476" y="622572"/>
                </a:cubicBezTo>
                <a:close/>
                <a:moveTo>
                  <a:pt x="24320" y="622572"/>
                </a:moveTo>
                <a:cubicBezTo>
                  <a:pt x="37752" y="622572"/>
                  <a:pt x="48640" y="633460"/>
                  <a:pt x="48640" y="646892"/>
                </a:cubicBezTo>
                <a:cubicBezTo>
                  <a:pt x="48640" y="660324"/>
                  <a:pt x="37752" y="671212"/>
                  <a:pt x="24320" y="671212"/>
                </a:cubicBezTo>
                <a:cubicBezTo>
                  <a:pt x="10888" y="671212"/>
                  <a:pt x="0" y="660324"/>
                  <a:pt x="0" y="646892"/>
                </a:cubicBezTo>
                <a:cubicBezTo>
                  <a:pt x="0" y="633460"/>
                  <a:pt x="10888" y="622572"/>
                  <a:pt x="24320" y="622572"/>
                </a:cubicBezTo>
                <a:close/>
                <a:moveTo>
                  <a:pt x="24320" y="466929"/>
                </a:moveTo>
                <a:cubicBezTo>
                  <a:pt x="37752" y="466929"/>
                  <a:pt x="48640" y="477817"/>
                  <a:pt x="48640" y="491249"/>
                </a:cubicBezTo>
                <a:cubicBezTo>
                  <a:pt x="48640" y="504681"/>
                  <a:pt x="37752" y="515569"/>
                  <a:pt x="24320" y="515569"/>
                </a:cubicBezTo>
                <a:cubicBezTo>
                  <a:pt x="10888" y="515569"/>
                  <a:pt x="0" y="504681"/>
                  <a:pt x="0" y="491249"/>
                </a:cubicBezTo>
                <a:cubicBezTo>
                  <a:pt x="0" y="477817"/>
                  <a:pt x="10888" y="466929"/>
                  <a:pt x="24320" y="466929"/>
                </a:cubicBezTo>
                <a:close/>
                <a:moveTo>
                  <a:pt x="131476" y="466929"/>
                </a:moveTo>
                <a:cubicBezTo>
                  <a:pt x="144908" y="466929"/>
                  <a:pt x="155796" y="477817"/>
                  <a:pt x="155796" y="491249"/>
                </a:cubicBezTo>
                <a:cubicBezTo>
                  <a:pt x="155796" y="504681"/>
                  <a:pt x="144908" y="515569"/>
                  <a:pt x="131476" y="515569"/>
                </a:cubicBezTo>
                <a:cubicBezTo>
                  <a:pt x="118044" y="515569"/>
                  <a:pt x="107156" y="504681"/>
                  <a:pt x="107156" y="491249"/>
                </a:cubicBezTo>
                <a:cubicBezTo>
                  <a:pt x="107156" y="477817"/>
                  <a:pt x="118044" y="466929"/>
                  <a:pt x="131476" y="466929"/>
                </a:cubicBezTo>
                <a:close/>
                <a:moveTo>
                  <a:pt x="238632" y="466929"/>
                </a:moveTo>
                <a:cubicBezTo>
                  <a:pt x="252064" y="466929"/>
                  <a:pt x="262952" y="477817"/>
                  <a:pt x="262952" y="491249"/>
                </a:cubicBezTo>
                <a:cubicBezTo>
                  <a:pt x="262952" y="504681"/>
                  <a:pt x="252064" y="515569"/>
                  <a:pt x="238632" y="515569"/>
                </a:cubicBezTo>
                <a:cubicBezTo>
                  <a:pt x="225200" y="515569"/>
                  <a:pt x="214312" y="504681"/>
                  <a:pt x="214312" y="491249"/>
                </a:cubicBezTo>
                <a:cubicBezTo>
                  <a:pt x="214312" y="477817"/>
                  <a:pt x="225200" y="466929"/>
                  <a:pt x="238632" y="466929"/>
                </a:cubicBezTo>
                <a:close/>
                <a:moveTo>
                  <a:pt x="345788" y="466929"/>
                </a:moveTo>
                <a:cubicBezTo>
                  <a:pt x="359220" y="466929"/>
                  <a:pt x="370108" y="477817"/>
                  <a:pt x="370108" y="491249"/>
                </a:cubicBezTo>
                <a:cubicBezTo>
                  <a:pt x="370108" y="504681"/>
                  <a:pt x="359220" y="515569"/>
                  <a:pt x="345788" y="515569"/>
                </a:cubicBezTo>
                <a:cubicBezTo>
                  <a:pt x="332356" y="515569"/>
                  <a:pt x="321468" y="504681"/>
                  <a:pt x="321468" y="491249"/>
                </a:cubicBezTo>
                <a:cubicBezTo>
                  <a:pt x="321468" y="477817"/>
                  <a:pt x="332356" y="466929"/>
                  <a:pt x="345788" y="466929"/>
                </a:cubicBezTo>
                <a:close/>
                <a:moveTo>
                  <a:pt x="452944" y="466929"/>
                </a:moveTo>
                <a:cubicBezTo>
                  <a:pt x="466376" y="466929"/>
                  <a:pt x="477264" y="477817"/>
                  <a:pt x="477264" y="491249"/>
                </a:cubicBezTo>
                <a:cubicBezTo>
                  <a:pt x="477264" y="504681"/>
                  <a:pt x="466376" y="515569"/>
                  <a:pt x="452944" y="515569"/>
                </a:cubicBezTo>
                <a:cubicBezTo>
                  <a:pt x="439512" y="515569"/>
                  <a:pt x="428624" y="504681"/>
                  <a:pt x="428624" y="491249"/>
                </a:cubicBezTo>
                <a:cubicBezTo>
                  <a:pt x="428624" y="477817"/>
                  <a:pt x="439512" y="466929"/>
                  <a:pt x="452944" y="466929"/>
                </a:cubicBezTo>
                <a:close/>
                <a:moveTo>
                  <a:pt x="24320" y="311287"/>
                </a:moveTo>
                <a:cubicBezTo>
                  <a:pt x="37752" y="311287"/>
                  <a:pt x="48640" y="322175"/>
                  <a:pt x="48640" y="335607"/>
                </a:cubicBezTo>
                <a:cubicBezTo>
                  <a:pt x="48640" y="349038"/>
                  <a:pt x="37752" y="359926"/>
                  <a:pt x="24320" y="359926"/>
                </a:cubicBezTo>
                <a:cubicBezTo>
                  <a:pt x="10888" y="359926"/>
                  <a:pt x="0" y="349038"/>
                  <a:pt x="0" y="335607"/>
                </a:cubicBezTo>
                <a:cubicBezTo>
                  <a:pt x="0" y="322175"/>
                  <a:pt x="10888" y="311287"/>
                  <a:pt x="24320" y="311287"/>
                </a:cubicBezTo>
                <a:close/>
                <a:moveTo>
                  <a:pt x="131476" y="311286"/>
                </a:moveTo>
                <a:cubicBezTo>
                  <a:pt x="144908" y="311286"/>
                  <a:pt x="155796" y="322174"/>
                  <a:pt x="155796" y="335606"/>
                </a:cubicBezTo>
                <a:cubicBezTo>
                  <a:pt x="155796" y="349038"/>
                  <a:pt x="144908" y="359926"/>
                  <a:pt x="131476" y="359926"/>
                </a:cubicBezTo>
                <a:cubicBezTo>
                  <a:pt x="118044" y="359926"/>
                  <a:pt x="107156" y="349038"/>
                  <a:pt x="107156" y="335606"/>
                </a:cubicBezTo>
                <a:cubicBezTo>
                  <a:pt x="107156" y="322174"/>
                  <a:pt x="118044" y="311286"/>
                  <a:pt x="131476" y="311286"/>
                </a:cubicBezTo>
                <a:close/>
                <a:moveTo>
                  <a:pt x="238632" y="311286"/>
                </a:moveTo>
                <a:cubicBezTo>
                  <a:pt x="252064" y="311286"/>
                  <a:pt x="262952" y="322174"/>
                  <a:pt x="262952" y="335606"/>
                </a:cubicBezTo>
                <a:cubicBezTo>
                  <a:pt x="262952" y="349038"/>
                  <a:pt x="252064" y="359926"/>
                  <a:pt x="238632" y="359926"/>
                </a:cubicBezTo>
                <a:cubicBezTo>
                  <a:pt x="225200" y="359926"/>
                  <a:pt x="214312" y="349038"/>
                  <a:pt x="214312" y="335606"/>
                </a:cubicBezTo>
                <a:cubicBezTo>
                  <a:pt x="214312" y="322174"/>
                  <a:pt x="225200" y="311286"/>
                  <a:pt x="238632" y="311286"/>
                </a:cubicBezTo>
                <a:close/>
                <a:moveTo>
                  <a:pt x="345788" y="311286"/>
                </a:moveTo>
                <a:cubicBezTo>
                  <a:pt x="359220" y="311286"/>
                  <a:pt x="370108" y="322174"/>
                  <a:pt x="370108" y="335606"/>
                </a:cubicBezTo>
                <a:cubicBezTo>
                  <a:pt x="370108" y="349038"/>
                  <a:pt x="359220" y="359926"/>
                  <a:pt x="345788" y="359926"/>
                </a:cubicBezTo>
                <a:cubicBezTo>
                  <a:pt x="332356" y="359926"/>
                  <a:pt x="321468" y="349038"/>
                  <a:pt x="321468" y="335606"/>
                </a:cubicBezTo>
                <a:cubicBezTo>
                  <a:pt x="321468" y="322174"/>
                  <a:pt x="332356" y="311286"/>
                  <a:pt x="345788" y="311286"/>
                </a:cubicBezTo>
                <a:close/>
                <a:moveTo>
                  <a:pt x="452944" y="311286"/>
                </a:moveTo>
                <a:cubicBezTo>
                  <a:pt x="466376" y="311286"/>
                  <a:pt x="477264" y="322174"/>
                  <a:pt x="477264" y="335606"/>
                </a:cubicBezTo>
                <a:cubicBezTo>
                  <a:pt x="477264" y="349038"/>
                  <a:pt x="466376" y="359926"/>
                  <a:pt x="452944" y="359926"/>
                </a:cubicBezTo>
                <a:cubicBezTo>
                  <a:pt x="439512" y="359926"/>
                  <a:pt x="428624" y="349038"/>
                  <a:pt x="428624" y="335606"/>
                </a:cubicBezTo>
                <a:cubicBezTo>
                  <a:pt x="428624" y="322174"/>
                  <a:pt x="439512" y="311286"/>
                  <a:pt x="452944" y="311286"/>
                </a:cubicBezTo>
                <a:close/>
                <a:moveTo>
                  <a:pt x="24320" y="155643"/>
                </a:moveTo>
                <a:cubicBezTo>
                  <a:pt x="37752" y="155643"/>
                  <a:pt x="48640" y="166531"/>
                  <a:pt x="48640" y="179963"/>
                </a:cubicBezTo>
                <a:cubicBezTo>
                  <a:pt x="48640" y="193395"/>
                  <a:pt x="37752" y="204283"/>
                  <a:pt x="24320" y="204283"/>
                </a:cubicBezTo>
                <a:cubicBezTo>
                  <a:pt x="10888" y="204283"/>
                  <a:pt x="0" y="193395"/>
                  <a:pt x="0" y="179963"/>
                </a:cubicBezTo>
                <a:cubicBezTo>
                  <a:pt x="0" y="166531"/>
                  <a:pt x="10888" y="155643"/>
                  <a:pt x="24320" y="155643"/>
                </a:cubicBezTo>
                <a:close/>
                <a:moveTo>
                  <a:pt x="131476" y="155643"/>
                </a:moveTo>
                <a:cubicBezTo>
                  <a:pt x="144908" y="155643"/>
                  <a:pt x="155796" y="166531"/>
                  <a:pt x="155796" y="179963"/>
                </a:cubicBezTo>
                <a:cubicBezTo>
                  <a:pt x="155796" y="193395"/>
                  <a:pt x="144908" y="204283"/>
                  <a:pt x="131476" y="204283"/>
                </a:cubicBezTo>
                <a:cubicBezTo>
                  <a:pt x="118044" y="204283"/>
                  <a:pt x="107156" y="193395"/>
                  <a:pt x="107156" y="179963"/>
                </a:cubicBezTo>
                <a:cubicBezTo>
                  <a:pt x="107156" y="166531"/>
                  <a:pt x="118044" y="155643"/>
                  <a:pt x="131476" y="155643"/>
                </a:cubicBezTo>
                <a:close/>
                <a:moveTo>
                  <a:pt x="238632" y="155643"/>
                </a:moveTo>
                <a:cubicBezTo>
                  <a:pt x="252064" y="155643"/>
                  <a:pt x="262952" y="166531"/>
                  <a:pt x="262952" y="179963"/>
                </a:cubicBezTo>
                <a:cubicBezTo>
                  <a:pt x="262952" y="193395"/>
                  <a:pt x="252064" y="204283"/>
                  <a:pt x="238632" y="204283"/>
                </a:cubicBezTo>
                <a:cubicBezTo>
                  <a:pt x="225200" y="204283"/>
                  <a:pt x="214312" y="193395"/>
                  <a:pt x="214312" y="179963"/>
                </a:cubicBezTo>
                <a:cubicBezTo>
                  <a:pt x="214312" y="166531"/>
                  <a:pt x="225200" y="155643"/>
                  <a:pt x="238632" y="155643"/>
                </a:cubicBezTo>
                <a:close/>
                <a:moveTo>
                  <a:pt x="345788" y="155643"/>
                </a:moveTo>
                <a:cubicBezTo>
                  <a:pt x="359220" y="155643"/>
                  <a:pt x="370108" y="166531"/>
                  <a:pt x="370108" y="179963"/>
                </a:cubicBezTo>
                <a:cubicBezTo>
                  <a:pt x="370108" y="193395"/>
                  <a:pt x="359220" y="204283"/>
                  <a:pt x="345788" y="204283"/>
                </a:cubicBezTo>
                <a:cubicBezTo>
                  <a:pt x="332356" y="204283"/>
                  <a:pt x="321468" y="193395"/>
                  <a:pt x="321468" y="179963"/>
                </a:cubicBezTo>
                <a:cubicBezTo>
                  <a:pt x="321468" y="166531"/>
                  <a:pt x="332356" y="155643"/>
                  <a:pt x="345788" y="155643"/>
                </a:cubicBezTo>
                <a:close/>
                <a:moveTo>
                  <a:pt x="452944" y="155643"/>
                </a:moveTo>
                <a:cubicBezTo>
                  <a:pt x="466376" y="155643"/>
                  <a:pt x="477264" y="166531"/>
                  <a:pt x="477264" y="179963"/>
                </a:cubicBezTo>
                <a:cubicBezTo>
                  <a:pt x="477264" y="193395"/>
                  <a:pt x="466376" y="204283"/>
                  <a:pt x="452944" y="204283"/>
                </a:cubicBezTo>
                <a:cubicBezTo>
                  <a:pt x="439512" y="204283"/>
                  <a:pt x="428624" y="193395"/>
                  <a:pt x="428624" y="179963"/>
                </a:cubicBezTo>
                <a:cubicBezTo>
                  <a:pt x="428624" y="166531"/>
                  <a:pt x="439512" y="155643"/>
                  <a:pt x="452944" y="155643"/>
                </a:cubicBezTo>
                <a:close/>
                <a:moveTo>
                  <a:pt x="452944" y="0"/>
                </a:moveTo>
                <a:cubicBezTo>
                  <a:pt x="466376" y="0"/>
                  <a:pt x="477264" y="10888"/>
                  <a:pt x="477264" y="24320"/>
                </a:cubicBezTo>
                <a:cubicBezTo>
                  <a:pt x="477264" y="37752"/>
                  <a:pt x="466376" y="48640"/>
                  <a:pt x="452944" y="48640"/>
                </a:cubicBezTo>
                <a:cubicBezTo>
                  <a:pt x="439512" y="48640"/>
                  <a:pt x="428624" y="37752"/>
                  <a:pt x="428624" y="24320"/>
                </a:cubicBezTo>
                <a:cubicBezTo>
                  <a:pt x="428624" y="10888"/>
                  <a:pt x="439512" y="0"/>
                  <a:pt x="452944" y="0"/>
                </a:cubicBezTo>
                <a:close/>
                <a:moveTo>
                  <a:pt x="345788" y="0"/>
                </a:moveTo>
                <a:cubicBezTo>
                  <a:pt x="359220" y="0"/>
                  <a:pt x="370108" y="10888"/>
                  <a:pt x="370108" y="24320"/>
                </a:cubicBezTo>
                <a:cubicBezTo>
                  <a:pt x="370108" y="37752"/>
                  <a:pt x="359220" y="48640"/>
                  <a:pt x="345788" y="48640"/>
                </a:cubicBezTo>
                <a:cubicBezTo>
                  <a:pt x="332356" y="48640"/>
                  <a:pt x="321468" y="37752"/>
                  <a:pt x="321468" y="24320"/>
                </a:cubicBezTo>
                <a:cubicBezTo>
                  <a:pt x="321468" y="10888"/>
                  <a:pt x="332356" y="0"/>
                  <a:pt x="345788" y="0"/>
                </a:cubicBezTo>
                <a:close/>
                <a:moveTo>
                  <a:pt x="238632" y="0"/>
                </a:moveTo>
                <a:cubicBezTo>
                  <a:pt x="252064" y="0"/>
                  <a:pt x="262952" y="10888"/>
                  <a:pt x="262952" y="24320"/>
                </a:cubicBezTo>
                <a:cubicBezTo>
                  <a:pt x="262952" y="37752"/>
                  <a:pt x="252064" y="48640"/>
                  <a:pt x="238632" y="48640"/>
                </a:cubicBezTo>
                <a:cubicBezTo>
                  <a:pt x="225200" y="48640"/>
                  <a:pt x="214312" y="37752"/>
                  <a:pt x="214312" y="24320"/>
                </a:cubicBezTo>
                <a:cubicBezTo>
                  <a:pt x="214312" y="10888"/>
                  <a:pt x="225200" y="0"/>
                  <a:pt x="238632" y="0"/>
                </a:cubicBezTo>
                <a:close/>
                <a:moveTo>
                  <a:pt x="131476" y="0"/>
                </a:moveTo>
                <a:cubicBezTo>
                  <a:pt x="144908" y="0"/>
                  <a:pt x="155796" y="10888"/>
                  <a:pt x="155796" y="24320"/>
                </a:cubicBezTo>
                <a:cubicBezTo>
                  <a:pt x="155796" y="37752"/>
                  <a:pt x="144908" y="48640"/>
                  <a:pt x="131476" y="48640"/>
                </a:cubicBezTo>
                <a:cubicBezTo>
                  <a:pt x="118044" y="48640"/>
                  <a:pt x="107156" y="37752"/>
                  <a:pt x="107156" y="24320"/>
                </a:cubicBezTo>
                <a:cubicBezTo>
                  <a:pt x="107156" y="10888"/>
                  <a:pt x="118044" y="0"/>
                  <a:pt x="131476" y="0"/>
                </a:cubicBezTo>
                <a:close/>
                <a:moveTo>
                  <a:pt x="24320" y="0"/>
                </a:moveTo>
                <a:cubicBezTo>
                  <a:pt x="37752" y="0"/>
                  <a:pt x="48640" y="10888"/>
                  <a:pt x="48640" y="24320"/>
                </a:cubicBezTo>
                <a:cubicBezTo>
                  <a:pt x="48640" y="37752"/>
                  <a:pt x="37752" y="48640"/>
                  <a:pt x="24320" y="48640"/>
                </a:cubicBezTo>
                <a:cubicBezTo>
                  <a:pt x="10888" y="48640"/>
                  <a:pt x="0" y="37752"/>
                  <a:pt x="0" y="24320"/>
                </a:cubicBezTo>
                <a:cubicBezTo>
                  <a:pt x="0" y="10888"/>
                  <a:pt x="10888" y="0"/>
                  <a:pt x="24320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/>
              </a:gs>
              <a:gs pos="100000">
                <a:schemeClr val="accent1"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  <a:latin typeface="思源黑体 CN Regular" panose="020B0500000000000000" pitchFamily="34" charset="-122"/>
              <a:ea typeface="思源黑体 CN Regular" panose="020B0500000000000000" pitchFamily="34" charset="-122"/>
            </a:endParaRPr>
          </a:p>
        </p:txBody>
      </p:sp>
      <p:sp>
        <p:nvSpPr>
          <p:cNvPr id="35" name="椭圆 34"/>
          <p:cNvSpPr/>
          <p:nvPr/>
        </p:nvSpPr>
        <p:spPr>
          <a:xfrm>
            <a:off x="10656841" y="5322183"/>
            <a:ext cx="103687" cy="103687"/>
          </a:xfrm>
          <a:prstGeom prst="ellipse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600">
              <a:solidFill>
                <a:schemeClr val="tx1">
                  <a:lumMod val="85000"/>
                  <a:lumOff val="15000"/>
                </a:schemeClr>
              </a:solidFill>
              <a:latin typeface="思源黑体 CN Regular" panose="020B0500000000000000" pitchFamily="34" charset="-122"/>
              <a:ea typeface="思源黑体 CN Regular" panose="020B0500000000000000" pitchFamily="34" charset="-122"/>
            </a:endParaRPr>
          </a:p>
        </p:txBody>
      </p:sp>
      <p:sp>
        <p:nvSpPr>
          <p:cNvPr id="36" name="椭圆 35"/>
          <p:cNvSpPr/>
          <p:nvPr/>
        </p:nvSpPr>
        <p:spPr>
          <a:xfrm>
            <a:off x="10616020" y="1416026"/>
            <a:ext cx="116387" cy="116387"/>
          </a:xfrm>
          <a:prstGeom prst="ellipse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latin typeface="思源黑体 CN Regular" panose="020B0500000000000000" pitchFamily="34" charset="-122"/>
              <a:ea typeface="思源黑体 CN Regular" panose="020B0500000000000000" pitchFamily="34" charset="-122"/>
            </a:endParaRPr>
          </a:p>
        </p:txBody>
      </p:sp>
      <p:grpSp>
        <p:nvGrpSpPr>
          <p:cNvPr id="38" name="组合 37"/>
          <p:cNvGrpSpPr/>
          <p:nvPr/>
        </p:nvGrpSpPr>
        <p:grpSpPr>
          <a:xfrm>
            <a:off x="1158641" y="1216591"/>
            <a:ext cx="624909" cy="624909"/>
            <a:chOff x="7971283" y="1610291"/>
            <a:chExt cx="624909" cy="624909"/>
          </a:xfrm>
        </p:grpSpPr>
        <p:sp>
          <p:nvSpPr>
            <p:cNvPr id="34" name="椭圆 33"/>
            <p:cNvSpPr/>
            <p:nvPr/>
          </p:nvSpPr>
          <p:spPr>
            <a:xfrm>
              <a:off x="7971283" y="1610291"/>
              <a:ext cx="624909" cy="624909"/>
            </a:xfrm>
            <a:prstGeom prst="ellipse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latin typeface="思源黑体 CN Regular" panose="020B0500000000000000" pitchFamily="34" charset="-122"/>
                <a:ea typeface="思源黑体 CN Regular" panose="020B0500000000000000" pitchFamily="34" charset="-122"/>
              </a:endParaRPr>
            </a:p>
          </p:txBody>
        </p:sp>
        <p:sp>
          <p:nvSpPr>
            <p:cNvPr id="37" name="Freeform 101"/>
            <p:cNvSpPr>
              <a:spLocks noChangeArrowheads="1"/>
            </p:cNvSpPr>
            <p:nvPr/>
          </p:nvSpPr>
          <p:spPr bwMode="auto">
            <a:xfrm>
              <a:off x="8133820" y="1782972"/>
              <a:ext cx="299835" cy="279547"/>
            </a:xfrm>
            <a:custGeom>
              <a:avLst/>
              <a:gdLst>
                <a:gd name="T0" fmla="*/ 2147483646 w 587"/>
                <a:gd name="T1" fmla="*/ 2147483646 h 545"/>
                <a:gd name="T2" fmla="*/ 2147483646 w 587"/>
                <a:gd name="T3" fmla="*/ 2147483646 h 545"/>
                <a:gd name="T4" fmla="*/ 2147483646 w 587"/>
                <a:gd name="T5" fmla="*/ 2147483646 h 545"/>
                <a:gd name="T6" fmla="*/ 2147483646 w 587"/>
                <a:gd name="T7" fmla="*/ 2147483646 h 545"/>
                <a:gd name="T8" fmla="*/ 2147483646 w 587"/>
                <a:gd name="T9" fmla="*/ 2147483646 h 545"/>
                <a:gd name="T10" fmla="*/ 2147483646 w 587"/>
                <a:gd name="T11" fmla="*/ 2147483646 h 545"/>
                <a:gd name="T12" fmla="*/ 2147483646 w 587"/>
                <a:gd name="T13" fmla="*/ 2147483646 h 545"/>
                <a:gd name="T14" fmla="*/ 2147483646 w 587"/>
                <a:gd name="T15" fmla="*/ 2147483646 h 545"/>
                <a:gd name="T16" fmla="*/ 0 w 587"/>
                <a:gd name="T17" fmla="*/ 2147483646 h 545"/>
                <a:gd name="T18" fmla="*/ 2147483646 w 587"/>
                <a:gd name="T19" fmla="*/ 2147483646 h 545"/>
                <a:gd name="T20" fmla="*/ 2147483646 w 587"/>
                <a:gd name="T21" fmla="*/ 2147483646 h 545"/>
                <a:gd name="T22" fmla="*/ 2147483646 w 587"/>
                <a:gd name="T23" fmla="*/ 0 h 545"/>
                <a:gd name="T24" fmla="*/ 2147483646 w 587"/>
                <a:gd name="T25" fmla="*/ 2147483646 h 545"/>
                <a:gd name="T26" fmla="*/ 2147483646 w 587"/>
                <a:gd name="T27" fmla="*/ 2147483646 h 545"/>
                <a:gd name="T28" fmla="*/ 2147483646 w 587"/>
                <a:gd name="T29" fmla="*/ 2147483646 h 545"/>
                <a:gd name="T30" fmla="*/ 2147483646 w 587"/>
                <a:gd name="T31" fmla="*/ 2147483646 h 545"/>
                <a:gd name="T32" fmla="*/ 2147483646 w 587"/>
                <a:gd name="T33" fmla="*/ 2147483646 h 545"/>
                <a:gd name="T34" fmla="*/ 2147483646 w 587"/>
                <a:gd name="T35" fmla="*/ 2147483646 h 545"/>
                <a:gd name="T36" fmla="*/ 2147483646 w 587"/>
                <a:gd name="T37" fmla="*/ 2147483646 h 545"/>
                <a:gd name="T38" fmla="*/ 2147483646 w 587"/>
                <a:gd name="T39" fmla="*/ 2147483646 h 545"/>
                <a:gd name="T40" fmla="*/ 2147483646 w 587"/>
                <a:gd name="T41" fmla="*/ 2147483646 h 545"/>
                <a:gd name="T42" fmla="*/ 2147483646 w 587"/>
                <a:gd name="T43" fmla="*/ 2147483646 h 545"/>
                <a:gd name="T44" fmla="*/ 2147483646 w 587"/>
                <a:gd name="T45" fmla="*/ 2147483646 h 545"/>
                <a:gd name="T46" fmla="*/ 2147483646 w 587"/>
                <a:gd name="T47" fmla="*/ 2147483646 h 545"/>
                <a:gd name="T48" fmla="*/ 2147483646 w 587"/>
                <a:gd name="T49" fmla="*/ 2147483646 h 545"/>
                <a:gd name="T50" fmla="*/ 2147483646 w 587"/>
                <a:gd name="T51" fmla="*/ 2147483646 h 545"/>
                <a:gd name="T52" fmla="*/ 2147483646 w 587"/>
                <a:gd name="T53" fmla="*/ 2147483646 h 545"/>
                <a:gd name="T54" fmla="*/ 2147483646 w 587"/>
                <a:gd name="T55" fmla="*/ 2147483646 h 545"/>
                <a:gd name="T56" fmla="*/ 2147483646 w 587"/>
                <a:gd name="T57" fmla="*/ 2147483646 h 545"/>
                <a:gd name="T58" fmla="*/ 2147483646 w 587"/>
                <a:gd name="T59" fmla="*/ 2147483646 h 545"/>
                <a:gd name="T60" fmla="*/ 2147483646 w 587"/>
                <a:gd name="T61" fmla="*/ 2147483646 h 545"/>
                <a:gd name="T62" fmla="*/ 2147483646 w 587"/>
                <a:gd name="T63" fmla="*/ 2147483646 h 54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587" h="545">
                  <a:moveTo>
                    <a:pt x="509" y="155"/>
                  </a:moveTo>
                  <a:lnTo>
                    <a:pt x="509" y="155"/>
                  </a:lnTo>
                  <a:cubicBezTo>
                    <a:pt x="417" y="84"/>
                    <a:pt x="417" y="84"/>
                    <a:pt x="417" y="84"/>
                  </a:cubicBezTo>
                  <a:cubicBezTo>
                    <a:pt x="417" y="282"/>
                    <a:pt x="417" y="282"/>
                    <a:pt x="417" y="282"/>
                  </a:cubicBezTo>
                  <a:cubicBezTo>
                    <a:pt x="396" y="289"/>
                    <a:pt x="374" y="297"/>
                    <a:pt x="360" y="318"/>
                  </a:cubicBezTo>
                  <a:cubicBezTo>
                    <a:pt x="360" y="77"/>
                    <a:pt x="360" y="77"/>
                    <a:pt x="360" y="77"/>
                  </a:cubicBezTo>
                  <a:cubicBezTo>
                    <a:pt x="205" y="155"/>
                    <a:pt x="205" y="155"/>
                    <a:pt x="205" y="155"/>
                  </a:cubicBezTo>
                  <a:cubicBezTo>
                    <a:pt x="205" y="473"/>
                    <a:pt x="205" y="473"/>
                    <a:pt x="205" y="473"/>
                  </a:cubicBezTo>
                  <a:cubicBezTo>
                    <a:pt x="311" y="417"/>
                    <a:pt x="311" y="417"/>
                    <a:pt x="311" y="417"/>
                  </a:cubicBezTo>
                  <a:lnTo>
                    <a:pt x="311" y="424"/>
                  </a:lnTo>
                  <a:cubicBezTo>
                    <a:pt x="311" y="438"/>
                    <a:pt x="311" y="459"/>
                    <a:pt x="318" y="473"/>
                  </a:cubicBezTo>
                  <a:cubicBezTo>
                    <a:pt x="191" y="544"/>
                    <a:pt x="191" y="544"/>
                    <a:pt x="191" y="544"/>
                  </a:cubicBezTo>
                  <a:cubicBezTo>
                    <a:pt x="191" y="544"/>
                    <a:pt x="184" y="544"/>
                    <a:pt x="176" y="544"/>
                  </a:cubicBezTo>
                  <a:cubicBezTo>
                    <a:pt x="169" y="544"/>
                    <a:pt x="169" y="544"/>
                    <a:pt x="162" y="544"/>
                  </a:cubicBezTo>
                  <a:cubicBezTo>
                    <a:pt x="14" y="431"/>
                    <a:pt x="14" y="431"/>
                    <a:pt x="14" y="431"/>
                  </a:cubicBezTo>
                  <a:cubicBezTo>
                    <a:pt x="7" y="424"/>
                    <a:pt x="0" y="417"/>
                    <a:pt x="0" y="402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4"/>
                    <a:pt x="14" y="0"/>
                    <a:pt x="28" y="0"/>
                  </a:cubicBezTo>
                  <a:cubicBezTo>
                    <a:pt x="35" y="0"/>
                    <a:pt x="42" y="0"/>
                    <a:pt x="42" y="7"/>
                  </a:cubicBezTo>
                  <a:cubicBezTo>
                    <a:pt x="184" y="106"/>
                    <a:pt x="184" y="106"/>
                    <a:pt x="184" y="106"/>
                  </a:cubicBezTo>
                  <a:cubicBezTo>
                    <a:pt x="374" y="0"/>
                    <a:pt x="374" y="0"/>
                    <a:pt x="374" y="0"/>
                  </a:cubicBezTo>
                  <a:cubicBezTo>
                    <a:pt x="374" y="0"/>
                    <a:pt x="382" y="0"/>
                    <a:pt x="389" y="0"/>
                  </a:cubicBezTo>
                  <a:cubicBezTo>
                    <a:pt x="396" y="0"/>
                    <a:pt x="396" y="0"/>
                    <a:pt x="403" y="7"/>
                  </a:cubicBezTo>
                  <a:cubicBezTo>
                    <a:pt x="551" y="120"/>
                    <a:pt x="551" y="120"/>
                    <a:pt x="551" y="120"/>
                  </a:cubicBezTo>
                  <a:cubicBezTo>
                    <a:pt x="558" y="127"/>
                    <a:pt x="565" y="134"/>
                    <a:pt x="565" y="141"/>
                  </a:cubicBezTo>
                  <a:cubicBezTo>
                    <a:pt x="565" y="318"/>
                    <a:pt x="565" y="318"/>
                    <a:pt x="565" y="318"/>
                  </a:cubicBezTo>
                  <a:cubicBezTo>
                    <a:pt x="551" y="297"/>
                    <a:pt x="530" y="289"/>
                    <a:pt x="509" y="282"/>
                  </a:cubicBezTo>
                  <a:lnTo>
                    <a:pt x="509" y="155"/>
                  </a:lnTo>
                  <a:close/>
                  <a:moveTo>
                    <a:pt x="148" y="155"/>
                  </a:moveTo>
                  <a:lnTo>
                    <a:pt x="148" y="155"/>
                  </a:lnTo>
                  <a:cubicBezTo>
                    <a:pt x="56" y="84"/>
                    <a:pt x="56" y="84"/>
                    <a:pt x="56" y="84"/>
                  </a:cubicBezTo>
                  <a:cubicBezTo>
                    <a:pt x="56" y="388"/>
                    <a:pt x="56" y="388"/>
                    <a:pt x="56" y="388"/>
                  </a:cubicBezTo>
                  <a:cubicBezTo>
                    <a:pt x="148" y="459"/>
                    <a:pt x="148" y="459"/>
                    <a:pt x="148" y="459"/>
                  </a:cubicBezTo>
                  <a:lnTo>
                    <a:pt x="148" y="155"/>
                  </a:lnTo>
                  <a:close/>
                  <a:moveTo>
                    <a:pt x="459" y="304"/>
                  </a:moveTo>
                  <a:lnTo>
                    <a:pt x="459" y="304"/>
                  </a:lnTo>
                  <a:cubicBezTo>
                    <a:pt x="530" y="304"/>
                    <a:pt x="586" y="353"/>
                    <a:pt x="586" y="424"/>
                  </a:cubicBezTo>
                  <a:cubicBezTo>
                    <a:pt x="586" y="495"/>
                    <a:pt x="530" y="544"/>
                    <a:pt x="459" y="544"/>
                  </a:cubicBezTo>
                  <a:cubicBezTo>
                    <a:pt x="396" y="544"/>
                    <a:pt x="339" y="495"/>
                    <a:pt x="339" y="424"/>
                  </a:cubicBezTo>
                  <a:cubicBezTo>
                    <a:pt x="339" y="353"/>
                    <a:pt x="396" y="304"/>
                    <a:pt x="459" y="304"/>
                  </a:cubicBezTo>
                  <a:close/>
                  <a:moveTo>
                    <a:pt x="403" y="452"/>
                  </a:moveTo>
                  <a:lnTo>
                    <a:pt x="403" y="452"/>
                  </a:lnTo>
                  <a:cubicBezTo>
                    <a:pt x="431" y="452"/>
                    <a:pt x="431" y="452"/>
                    <a:pt x="431" y="452"/>
                  </a:cubicBezTo>
                  <a:cubicBezTo>
                    <a:pt x="431" y="480"/>
                    <a:pt x="431" y="480"/>
                    <a:pt x="431" y="480"/>
                  </a:cubicBezTo>
                  <a:cubicBezTo>
                    <a:pt x="431" y="495"/>
                    <a:pt x="445" y="509"/>
                    <a:pt x="459" y="509"/>
                  </a:cubicBezTo>
                  <a:cubicBezTo>
                    <a:pt x="480" y="509"/>
                    <a:pt x="487" y="495"/>
                    <a:pt x="487" y="480"/>
                  </a:cubicBezTo>
                  <a:cubicBezTo>
                    <a:pt x="487" y="452"/>
                    <a:pt x="487" y="452"/>
                    <a:pt x="487" y="452"/>
                  </a:cubicBezTo>
                  <a:cubicBezTo>
                    <a:pt x="516" y="452"/>
                    <a:pt x="516" y="452"/>
                    <a:pt x="516" y="452"/>
                  </a:cubicBezTo>
                  <a:cubicBezTo>
                    <a:pt x="537" y="452"/>
                    <a:pt x="544" y="438"/>
                    <a:pt x="544" y="424"/>
                  </a:cubicBezTo>
                  <a:cubicBezTo>
                    <a:pt x="544" y="410"/>
                    <a:pt x="537" y="395"/>
                    <a:pt x="516" y="395"/>
                  </a:cubicBezTo>
                  <a:cubicBezTo>
                    <a:pt x="487" y="395"/>
                    <a:pt x="487" y="395"/>
                    <a:pt x="487" y="395"/>
                  </a:cubicBezTo>
                  <a:cubicBezTo>
                    <a:pt x="487" y="367"/>
                    <a:pt x="487" y="367"/>
                    <a:pt x="487" y="367"/>
                  </a:cubicBezTo>
                  <a:cubicBezTo>
                    <a:pt x="487" y="353"/>
                    <a:pt x="480" y="339"/>
                    <a:pt x="459" y="339"/>
                  </a:cubicBezTo>
                  <a:cubicBezTo>
                    <a:pt x="445" y="339"/>
                    <a:pt x="431" y="353"/>
                    <a:pt x="431" y="367"/>
                  </a:cubicBezTo>
                  <a:cubicBezTo>
                    <a:pt x="431" y="395"/>
                    <a:pt x="431" y="395"/>
                    <a:pt x="431" y="395"/>
                  </a:cubicBezTo>
                  <a:cubicBezTo>
                    <a:pt x="403" y="395"/>
                    <a:pt x="403" y="395"/>
                    <a:pt x="403" y="395"/>
                  </a:cubicBezTo>
                  <a:cubicBezTo>
                    <a:pt x="389" y="395"/>
                    <a:pt x="374" y="410"/>
                    <a:pt x="374" y="424"/>
                  </a:cubicBezTo>
                  <a:cubicBezTo>
                    <a:pt x="374" y="438"/>
                    <a:pt x="389" y="452"/>
                    <a:pt x="403" y="45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/>
              <a:endParaRPr lang="zh-CN" altLang="en-US" sz="2400">
                <a:solidFill>
                  <a:schemeClr val="bg1"/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cs typeface="阿里巴巴普惠体 B" panose="00020600040101010101" pitchFamily="18" charset="-122"/>
                <a:sym typeface="+mn-lt"/>
              </a:endParaRP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658004" y="6197601"/>
            <a:ext cx="695453" cy="157636"/>
            <a:chOff x="10406743" y="6197600"/>
            <a:chExt cx="1088571" cy="246743"/>
          </a:xfrm>
          <a:solidFill>
            <a:schemeClr val="accent1"/>
          </a:solidFill>
        </p:grpSpPr>
        <p:sp>
          <p:nvSpPr>
            <p:cNvPr id="40" name="椭圆 39"/>
            <p:cNvSpPr/>
            <p:nvPr/>
          </p:nvSpPr>
          <p:spPr>
            <a:xfrm>
              <a:off x="10406743" y="6197600"/>
              <a:ext cx="246743" cy="246743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latin typeface="思源黑体 CN Regular" panose="020B0500000000000000" pitchFamily="34" charset="-122"/>
                <a:ea typeface="思源黑体 CN Regular" panose="020B0500000000000000" pitchFamily="34" charset="-122"/>
              </a:endParaRPr>
            </a:p>
          </p:txBody>
        </p:sp>
        <p:sp>
          <p:nvSpPr>
            <p:cNvPr id="42" name="椭圆 41"/>
            <p:cNvSpPr/>
            <p:nvPr/>
          </p:nvSpPr>
          <p:spPr>
            <a:xfrm>
              <a:off x="10827657" y="6197600"/>
              <a:ext cx="246743" cy="246743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latin typeface="思源黑体 CN Regular" panose="020B0500000000000000" pitchFamily="34" charset="-122"/>
                <a:ea typeface="思源黑体 CN Regular" panose="020B0500000000000000" pitchFamily="34" charset="-122"/>
              </a:endParaRPr>
            </a:p>
          </p:txBody>
        </p:sp>
        <p:sp>
          <p:nvSpPr>
            <p:cNvPr id="43" name="椭圆 42"/>
            <p:cNvSpPr/>
            <p:nvPr/>
          </p:nvSpPr>
          <p:spPr>
            <a:xfrm>
              <a:off x="11248571" y="6197600"/>
              <a:ext cx="246743" cy="246743"/>
            </a:xfrm>
            <a:prstGeom prst="ellipse">
              <a:avLst/>
            </a:prstGeom>
            <a:solidFill>
              <a:schemeClr val="accent2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latin typeface="思源黑体 CN Regular" panose="020B0500000000000000" pitchFamily="34" charset="-122"/>
                <a:ea typeface="思源黑体 CN Regular" panose="020B0500000000000000" pitchFamily="34" charset="-122"/>
              </a:endParaRPr>
            </a:p>
          </p:txBody>
        </p:sp>
      </p:grpSp>
      <p:sp>
        <p:nvSpPr>
          <p:cNvPr id="44" name="PA-文本框 88"/>
          <p:cNvSpPr txBox="1"/>
          <p:nvPr>
            <p:custDataLst>
              <p:tags r:id="rId2"/>
            </p:custDataLst>
          </p:nvPr>
        </p:nvSpPr>
        <p:spPr>
          <a:xfrm>
            <a:off x="4428691" y="4629419"/>
            <a:ext cx="5043694" cy="52585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hangingPunct="0">
              <a:lnSpc>
                <a:spcPct val="150000"/>
              </a:lnSpc>
            </a:pPr>
            <a:r>
              <a:rPr lang="en-US" altLang="zh-CN" sz="1200">
                <a:solidFill>
                  <a:schemeClr val="tx1">
                    <a:lumMod val="50000"/>
                    <a:lumOff val="50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ea"/>
                <a:sym typeface="+mn-lt"/>
              </a:rPr>
              <a:t>Click here to enter your text, change the color or size of the text. Click here to enter your text, change the color or size of the text. </a:t>
            </a:r>
            <a:endParaRPr lang="en-US" altLang="zh-CN" sz="1200">
              <a:solidFill>
                <a:schemeClr val="tx1">
                  <a:lumMod val="50000"/>
                  <a:lumOff val="50000"/>
                </a:schemeClr>
              </a:solidFill>
              <a:latin typeface="思源黑体 CN Regular" panose="020B0500000000000000" pitchFamily="34" charset="-122"/>
              <a:ea typeface="思源黑体 CN Regular" panose="020B0500000000000000" pitchFamily="34" charset="-122"/>
              <a:cs typeface="+mn-ea"/>
              <a:sym typeface="+mn-lt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4433660" y="4391933"/>
            <a:ext cx="482600" cy="45719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latin typeface="思源黑体 CN Regular" panose="020B0500000000000000" pitchFamily="34" charset="-122"/>
              <a:ea typeface="思源黑体 CN Regular" panose="020B0500000000000000" pitchFamily="34" charset="-122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917923" y="2287451"/>
            <a:ext cx="3133998" cy="313399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0" calcmode="lin" valueType="num">
                                      <p:cBhvr>
                                        <p:cTn id="26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+0.0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by x="100000" y="100000"/>
                                      <p:from x="110000" y="11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35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0" calcmode="lin" valueType="num">
                                      <p:cBhvr>
                                        <p:cTn id="32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+0.0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by x="100000" y="100000"/>
                                      <p:from x="110000" y="11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0" calcmode="lin" valueType="num">
                                      <p:cBhvr>
                                        <p:cTn id="38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+0.0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by x="100000" y="100000"/>
                                      <p:from x="110000" y="11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0" calcmode="lin" valueType="num">
                                      <p:cBhvr>
                                        <p:cTn id="44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+0.0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by x="100000" y="100000"/>
                                      <p:from x="110000" y="11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0" calcmode="lin" valueType="num">
                                      <p:cBhvr>
                                        <p:cTn id="50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+0.0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by x="100000" y="100000"/>
                                      <p:from x="110000" y="11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35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0" calcmode="lin" valueType="num">
                                      <p:cBhvr>
                                        <p:cTn id="56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+0.0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by x="100000" y="100000"/>
                                      <p:from x="110000" y="11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20" grpId="0" animBg="1"/>
      <p:bldP spid="24" grpId="0"/>
      <p:bldP spid="31" grpId="0" animBg="1"/>
      <p:bldP spid="35" grpId="0" animBg="1"/>
      <p:bldP spid="36" grpId="0" animBg="1"/>
      <p:bldP spid="44" grpId="0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1387928" y="1828798"/>
            <a:ext cx="5377543" cy="3765856"/>
            <a:chOff x="1387928" y="1828798"/>
            <a:chExt cx="5377543" cy="3765856"/>
          </a:xfrm>
        </p:grpSpPr>
        <p:grpSp>
          <p:nvGrpSpPr>
            <p:cNvPr id="5" name="组合 4"/>
            <p:cNvGrpSpPr/>
            <p:nvPr/>
          </p:nvGrpSpPr>
          <p:grpSpPr>
            <a:xfrm>
              <a:off x="1387928" y="1828798"/>
              <a:ext cx="5377543" cy="3765856"/>
              <a:chOff x="1012371" y="1877785"/>
              <a:chExt cx="5377543" cy="3765856"/>
            </a:xfrm>
          </p:grpSpPr>
          <p:sp>
            <p:nvSpPr>
              <p:cNvPr id="19" name="任意多边形: 形状 18"/>
              <p:cNvSpPr/>
              <p:nvPr/>
            </p:nvSpPr>
            <p:spPr>
              <a:xfrm>
                <a:off x="1012371" y="1877785"/>
                <a:ext cx="5225143" cy="3613456"/>
              </a:xfrm>
              <a:custGeom>
                <a:avLst/>
                <a:gdLst>
                  <a:gd name="connsiteX0" fmla="*/ 110377 w 5225143"/>
                  <a:gd name="connsiteY0" fmla="*/ 0 h 3613456"/>
                  <a:gd name="connsiteX1" fmla="*/ 5114766 w 5225143"/>
                  <a:gd name="connsiteY1" fmla="*/ 0 h 3613456"/>
                  <a:gd name="connsiteX2" fmla="*/ 5225143 w 5225143"/>
                  <a:gd name="connsiteY2" fmla="*/ 110377 h 3613456"/>
                  <a:gd name="connsiteX3" fmla="*/ 5225143 w 5225143"/>
                  <a:gd name="connsiteY3" fmla="*/ 152399 h 3613456"/>
                  <a:gd name="connsiteX4" fmla="*/ 5225143 w 5225143"/>
                  <a:gd name="connsiteY4" fmla="*/ 551869 h 3613456"/>
                  <a:gd name="connsiteX5" fmla="*/ 5225143 w 5225143"/>
                  <a:gd name="connsiteY5" fmla="*/ 3061587 h 3613456"/>
                  <a:gd name="connsiteX6" fmla="*/ 5225143 w 5225143"/>
                  <a:gd name="connsiteY6" fmla="*/ 3247846 h 3613456"/>
                  <a:gd name="connsiteX7" fmla="*/ 5225143 w 5225143"/>
                  <a:gd name="connsiteY7" fmla="*/ 3503079 h 3613456"/>
                  <a:gd name="connsiteX8" fmla="*/ 5114766 w 5225143"/>
                  <a:gd name="connsiteY8" fmla="*/ 3613456 h 3613456"/>
                  <a:gd name="connsiteX9" fmla="*/ 110377 w 5225143"/>
                  <a:gd name="connsiteY9" fmla="*/ 3613456 h 3613456"/>
                  <a:gd name="connsiteX10" fmla="*/ 0 w 5225143"/>
                  <a:gd name="connsiteY10" fmla="*/ 3503079 h 3613456"/>
                  <a:gd name="connsiteX11" fmla="*/ 0 w 5225143"/>
                  <a:gd name="connsiteY11" fmla="*/ 3247846 h 3613456"/>
                  <a:gd name="connsiteX12" fmla="*/ 0 w 5225143"/>
                  <a:gd name="connsiteY12" fmla="*/ 3061587 h 3613456"/>
                  <a:gd name="connsiteX13" fmla="*/ 0 w 5225143"/>
                  <a:gd name="connsiteY13" fmla="*/ 551870 h 3613456"/>
                  <a:gd name="connsiteX14" fmla="*/ 0 w 5225143"/>
                  <a:gd name="connsiteY14" fmla="*/ 551869 h 3613456"/>
                  <a:gd name="connsiteX15" fmla="*/ 0 w 5225143"/>
                  <a:gd name="connsiteY15" fmla="*/ 110377 h 3613456"/>
                  <a:gd name="connsiteX16" fmla="*/ 110377 w 5225143"/>
                  <a:gd name="connsiteY16" fmla="*/ 0 h 36134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225143" h="3613455">
                    <a:moveTo>
                      <a:pt x="110377" y="0"/>
                    </a:moveTo>
                    <a:lnTo>
                      <a:pt x="5114766" y="0"/>
                    </a:lnTo>
                    <a:cubicBezTo>
                      <a:pt x="5175726" y="0"/>
                      <a:pt x="5225143" y="49417"/>
                      <a:pt x="5225143" y="110377"/>
                    </a:cubicBezTo>
                    <a:lnTo>
                      <a:pt x="5225143" y="152399"/>
                    </a:lnTo>
                    <a:lnTo>
                      <a:pt x="5225143" y="551869"/>
                    </a:lnTo>
                    <a:lnTo>
                      <a:pt x="5225143" y="3061587"/>
                    </a:lnTo>
                    <a:lnTo>
                      <a:pt x="5225143" y="3247846"/>
                    </a:lnTo>
                    <a:lnTo>
                      <a:pt x="5225143" y="3503079"/>
                    </a:lnTo>
                    <a:cubicBezTo>
                      <a:pt x="5225143" y="3564039"/>
                      <a:pt x="5175726" y="3613456"/>
                      <a:pt x="5114766" y="3613456"/>
                    </a:cubicBezTo>
                    <a:lnTo>
                      <a:pt x="110377" y="3613456"/>
                    </a:lnTo>
                    <a:cubicBezTo>
                      <a:pt x="49417" y="3613456"/>
                      <a:pt x="0" y="3564039"/>
                      <a:pt x="0" y="3503079"/>
                    </a:cubicBezTo>
                    <a:lnTo>
                      <a:pt x="0" y="3247846"/>
                    </a:lnTo>
                    <a:lnTo>
                      <a:pt x="0" y="3061587"/>
                    </a:lnTo>
                    <a:lnTo>
                      <a:pt x="0" y="551870"/>
                    </a:lnTo>
                    <a:lnTo>
                      <a:pt x="0" y="551869"/>
                    </a:lnTo>
                    <a:lnTo>
                      <a:pt x="0" y="110377"/>
                    </a:lnTo>
                    <a:cubicBezTo>
                      <a:pt x="0" y="49417"/>
                      <a:pt x="49417" y="0"/>
                      <a:pt x="110377" y="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>
                  <a:latin typeface="思源黑体 CN Regular" panose="020B0500000000000000" pitchFamily="34" charset="-122"/>
                  <a:ea typeface="思源黑体 CN Regular" panose="020B0500000000000000" pitchFamily="34" charset="-122"/>
                  <a:sym typeface="思源黑体 CN Regular" panose="020B0500000000000000" pitchFamily="34" charset="-122"/>
                </a:endParaRPr>
              </a:p>
            </p:txBody>
          </p:sp>
          <p:sp>
            <p:nvSpPr>
              <p:cNvPr id="20" name="任意多边形: 形状 19"/>
              <p:cNvSpPr/>
              <p:nvPr/>
            </p:nvSpPr>
            <p:spPr>
              <a:xfrm>
                <a:off x="1164771" y="2030185"/>
                <a:ext cx="5225143" cy="3613456"/>
              </a:xfrm>
              <a:custGeom>
                <a:avLst/>
                <a:gdLst>
                  <a:gd name="connsiteX0" fmla="*/ 110377 w 5225143"/>
                  <a:gd name="connsiteY0" fmla="*/ 0 h 3613456"/>
                  <a:gd name="connsiteX1" fmla="*/ 5114766 w 5225143"/>
                  <a:gd name="connsiteY1" fmla="*/ 0 h 3613456"/>
                  <a:gd name="connsiteX2" fmla="*/ 5225143 w 5225143"/>
                  <a:gd name="connsiteY2" fmla="*/ 110377 h 3613456"/>
                  <a:gd name="connsiteX3" fmla="*/ 5225143 w 5225143"/>
                  <a:gd name="connsiteY3" fmla="*/ 152399 h 3613456"/>
                  <a:gd name="connsiteX4" fmla="*/ 5225143 w 5225143"/>
                  <a:gd name="connsiteY4" fmla="*/ 551869 h 3613456"/>
                  <a:gd name="connsiteX5" fmla="*/ 5225143 w 5225143"/>
                  <a:gd name="connsiteY5" fmla="*/ 3061587 h 3613456"/>
                  <a:gd name="connsiteX6" fmla="*/ 5225143 w 5225143"/>
                  <a:gd name="connsiteY6" fmla="*/ 3247846 h 3613456"/>
                  <a:gd name="connsiteX7" fmla="*/ 5225143 w 5225143"/>
                  <a:gd name="connsiteY7" fmla="*/ 3503079 h 3613456"/>
                  <a:gd name="connsiteX8" fmla="*/ 5114766 w 5225143"/>
                  <a:gd name="connsiteY8" fmla="*/ 3613456 h 3613456"/>
                  <a:gd name="connsiteX9" fmla="*/ 110377 w 5225143"/>
                  <a:gd name="connsiteY9" fmla="*/ 3613456 h 3613456"/>
                  <a:gd name="connsiteX10" fmla="*/ 0 w 5225143"/>
                  <a:gd name="connsiteY10" fmla="*/ 3503079 h 3613456"/>
                  <a:gd name="connsiteX11" fmla="*/ 0 w 5225143"/>
                  <a:gd name="connsiteY11" fmla="*/ 3247846 h 3613456"/>
                  <a:gd name="connsiteX12" fmla="*/ 0 w 5225143"/>
                  <a:gd name="connsiteY12" fmla="*/ 3061587 h 3613456"/>
                  <a:gd name="connsiteX13" fmla="*/ 0 w 5225143"/>
                  <a:gd name="connsiteY13" fmla="*/ 551870 h 3613456"/>
                  <a:gd name="connsiteX14" fmla="*/ 0 w 5225143"/>
                  <a:gd name="connsiteY14" fmla="*/ 551869 h 3613456"/>
                  <a:gd name="connsiteX15" fmla="*/ 0 w 5225143"/>
                  <a:gd name="connsiteY15" fmla="*/ 110377 h 3613456"/>
                  <a:gd name="connsiteX16" fmla="*/ 110377 w 5225143"/>
                  <a:gd name="connsiteY16" fmla="*/ 0 h 36134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225143" h="3613455">
                    <a:moveTo>
                      <a:pt x="110377" y="0"/>
                    </a:moveTo>
                    <a:lnTo>
                      <a:pt x="5114766" y="0"/>
                    </a:lnTo>
                    <a:cubicBezTo>
                      <a:pt x="5175726" y="0"/>
                      <a:pt x="5225143" y="49417"/>
                      <a:pt x="5225143" y="110377"/>
                    </a:cubicBezTo>
                    <a:lnTo>
                      <a:pt x="5225143" y="152399"/>
                    </a:lnTo>
                    <a:lnTo>
                      <a:pt x="5225143" y="551869"/>
                    </a:lnTo>
                    <a:lnTo>
                      <a:pt x="5225143" y="3061587"/>
                    </a:lnTo>
                    <a:lnTo>
                      <a:pt x="5225143" y="3247846"/>
                    </a:lnTo>
                    <a:lnTo>
                      <a:pt x="5225143" y="3503079"/>
                    </a:lnTo>
                    <a:cubicBezTo>
                      <a:pt x="5225143" y="3564039"/>
                      <a:pt x="5175726" y="3613456"/>
                      <a:pt x="5114766" y="3613456"/>
                    </a:cubicBezTo>
                    <a:lnTo>
                      <a:pt x="110377" y="3613456"/>
                    </a:lnTo>
                    <a:cubicBezTo>
                      <a:pt x="49417" y="3613456"/>
                      <a:pt x="0" y="3564039"/>
                      <a:pt x="0" y="3503079"/>
                    </a:cubicBezTo>
                    <a:lnTo>
                      <a:pt x="0" y="3247846"/>
                    </a:lnTo>
                    <a:lnTo>
                      <a:pt x="0" y="3061587"/>
                    </a:lnTo>
                    <a:lnTo>
                      <a:pt x="0" y="551870"/>
                    </a:lnTo>
                    <a:lnTo>
                      <a:pt x="0" y="551869"/>
                    </a:lnTo>
                    <a:lnTo>
                      <a:pt x="0" y="110377"/>
                    </a:lnTo>
                    <a:cubicBezTo>
                      <a:pt x="0" y="49417"/>
                      <a:pt x="49417" y="0"/>
                      <a:pt x="110377" y="0"/>
                    </a:cubicBezTo>
                    <a:close/>
                  </a:path>
                </a:pathLst>
              </a:cu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>
                  <a:latin typeface="思源黑体 CN Regular" panose="020B0500000000000000" pitchFamily="34" charset="-122"/>
                  <a:ea typeface="思源黑体 CN Regular" panose="020B0500000000000000" pitchFamily="34" charset="-122"/>
                  <a:sym typeface="思源黑体 CN Regular" panose="020B0500000000000000" pitchFamily="34" charset="-122"/>
                </a:endParaRPr>
              </a:p>
            </p:txBody>
          </p:sp>
        </p:grpSp>
        <p:sp>
          <p:nvSpPr>
            <p:cNvPr id="11" name="文本框 10"/>
            <p:cNvSpPr txBox="1"/>
            <p:nvPr/>
          </p:nvSpPr>
          <p:spPr>
            <a:xfrm>
              <a:off x="1982411" y="2235302"/>
              <a:ext cx="3383280" cy="5219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 fontAlgn="auto">
                <a:lnSpc>
                  <a:spcPct val="100000"/>
                </a:lnSpc>
              </a:pPr>
              <a:r>
                <a:rPr lang="zh-CN" altLang="en-US" sz="2800" dirty="0">
                  <a:solidFill>
                    <a:schemeClr val="accent1"/>
                  </a:solidFill>
                  <a:latin typeface="思源黑体 CN Regular" panose="020B0500000000000000" pitchFamily="34" charset="-122"/>
                  <a:ea typeface="思源黑体 CN Regular" panose="020B0500000000000000" pitchFamily="34" charset="-122"/>
                  <a:cs typeface="阿里巴巴普惠体" panose="00020600040101010101" pitchFamily="18" charset="-122"/>
                  <a:sym typeface="思源黑体 CN Regular" panose="020B0500000000000000" pitchFamily="34" charset="-122"/>
                </a:rPr>
                <a:t>中考考试科目及分值</a:t>
              </a:r>
              <a:endParaRPr lang="zh-CN" altLang="en-US" sz="2800" dirty="0">
                <a:solidFill>
                  <a:schemeClr val="accent1"/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cs typeface="阿里巴巴普惠体" panose="00020600040101010101" pitchFamily="18" charset="-122"/>
                <a:sym typeface="思源黑体 CN Regular" panose="020B0500000000000000" pitchFamily="34" charset="-122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2561536" y="3018370"/>
              <a:ext cx="3383280" cy="3683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spAutoFit/>
            </a:bodyPr>
            <a:lstStyle/>
            <a:p>
              <a:pPr algn="just" fontAlgn="auto">
                <a:lnSpc>
                  <a:spcPct val="100000"/>
                </a:lnSpc>
              </a:pP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Regular" panose="020B0500000000000000" pitchFamily="34" charset="-122"/>
                  <a:ea typeface="思源黑体 CN Regular" panose="020B0500000000000000" pitchFamily="34" charset="-122"/>
                  <a:cs typeface="阿里巴巴普惠体" panose="00020600040101010101" pitchFamily="18" charset="-122"/>
                  <a:sym typeface="思源黑体 CN Regular" panose="020B0500000000000000" pitchFamily="34" charset="-122"/>
                </a:rPr>
                <a:t>语文、数学、英语 （各</a:t>
              </a:r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Regular" panose="020B0500000000000000" pitchFamily="34" charset="-122"/>
                  <a:ea typeface="思源黑体 CN Regular" panose="020B0500000000000000" pitchFamily="34" charset="-122"/>
                  <a:cs typeface="阿里巴巴普惠体" panose="00020600040101010101" pitchFamily="18" charset="-122"/>
                  <a:sym typeface="思源黑体 CN Regular" panose="020B0500000000000000" pitchFamily="34" charset="-122"/>
                </a:rPr>
                <a:t>120</a:t>
              </a: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Regular" panose="020B0500000000000000" pitchFamily="34" charset="-122"/>
                  <a:ea typeface="思源黑体 CN Regular" panose="020B0500000000000000" pitchFamily="34" charset="-122"/>
                  <a:cs typeface="阿里巴巴普惠体" panose="00020600040101010101" pitchFamily="18" charset="-122"/>
                  <a:sym typeface="思源黑体 CN Regular" panose="020B0500000000000000" pitchFamily="34" charset="-122"/>
                </a:rPr>
                <a:t>分）</a:t>
              </a:r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cs typeface="阿里巴巴普惠体" panose="00020600040101010101" pitchFamily="18" charset="-122"/>
                <a:sym typeface="思源黑体 CN Regular" panose="020B0500000000000000" pitchFamily="34" charset="-122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2561536" y="3505534"/>
              <a:ext cx="3300904" cy="36933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spAutoFit/>
            </a:bodyPr>
            <a:lstStyle/>
            <a:p>
              <a:pPr algn="just" fontAlgn="auto">
                <a:lnSpc>
                  <a:spcPct val="100000"/>
                </a:lnSpc>
              </a:pPr>
              <a:r>
                <a: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Regular" panose="020B0500000000000000" pitchFamily="34" charset="-122"/>
                  <a:ea typeface="思源黑体 CN Regular" panose="020B0500000000000000" pitchFamily="34" charset="-122"/>
                  <a:cs typeface="阿里巴巴普惠体" panose="00020600040101010101" pitchFamily="18" charset="-122"/>
                  <a:sym typeface="思源黑体 CN Regular" panose="020B0500000000000000" pitchFamily="34" charset="-122"/>
                </a:rPr>
                <a:t>物理（</a:t>
              </a:r>
              <a:r>
                <a:rPr lang="en-US" altLang="zh-CN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Regular" panose="020B0500000000000000" pitchFamily="34" charset="-122"/>
                  <a:ea typeface="思源黑体 CN Regular" panose="020B0500000000000000" pitchFamily="34" charset="-122"/>
                  <a:cs typeface="阿里巴巴普惠体" panose="00020600040101010101" pitchFamily="18" charset="-122"/>
                  <a:sym typeface="思源黑体 CN Regular" panose="020B0500000000000000" pitchFamily="34" charset="-122"/>
                </a:rPr>
                <a:t>100</a:t>
              </a:r>
              <a:r>
                <a: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Regular" panose="020B0500000000000000" pitchFamily="34" charset="-122"/>
                  <a:ea typeface="思源黑体 CN Regular" panose="020B0500000000000000" pitchFamily="34" charset="-122"/>
                  <a:cs typeface="阿里巴巴普惠体" panose="00020600040101010101" pitchFamily="18" charset="-122"/>
                  <a:sym typeface="思源黑体 CN Regular" panose="020B0500000000000000" pitchFamily="34" charset="-122"/>
                </a:rPr>
                <a:t>分）化学（</a:t>
              </a:r>
              <a:r>
                <a:rPr lang="en-US" altLang="zh-CN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Regular" panose="020B0500000000000000" pitchFamily="34" charset="-122"/>
                  <a:ea typeface="思源黑体 CN Regular" panose="020B0500000000000000" pitchFamily="34" charset="-122"/>
                  <a:cs typeface="阿里巴巴普惠体" panose="00020600040101010101" pitchFamily="18" charset="-122"/>
                  <a:sym typeface="思源黑体 CN Regular" panose="020B0500000000000000" pitchFamily="34" charset="-122"/>
                </a:rPr>
                <a:t>100</a:t>
              </a:r>
              <a:r>
                <a: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Regular" panose="020B0500000000000000" pitchFamily="34" charset="-122"/>
                  <a:ea typeface="思源黑体 CN Regular" panose="020B0500000000000000" pitchFamily="34" charset="-122"/>
                  <a:cs typeface="阿里巴巴普惠体" panose="00020600040101010101" pitchFamily="18" charset="-122"/>
                  <a:sym typeface="思源黑体 CN Regular" panose="020B0500000000000000" pitchFamily="34" charset="-122"/>
                </a:rPr>
                <a:t>分）</a:t>
              </a:r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cs typeface="阿里巴巴普惠体" panose="00020600040101010101" pitchFamily="18" charset="-122"/>
                <a:sym typeface="思源黑体 CN Regular" panose="020B0500000000000000" pitchFamily="34" charset="-122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2628862" y="3993214"/>
              <a:ext cx="3188693" cy="36933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spAutoFit/>
            </a:bodyPr>
            <a:lstStyle/>
            <a:p>
              <a:pPr algn="just" fontAlgn="auto">
                <a:lnSpc>
                  <a:spcPct val="100000"/>
                </a:lnSpc>
              </a:pPr>
              <a:r>
                <a: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Regular" panose="020B0500000000000000" pitchFamily="34" charset="-122"/>
                  <a:ea typeface="思源黑体 CN Regular" panose="020B0500000000000000" pitchFamily="34" charset="-122"/>
                  <a:cs typeface="阿里巴巴普惠体" panose="00020600040101010101" pitchFamily="18" charset="-122"/>
                  <a:sym typeface="思源黑体 CN Regular" panose="020B0500000000000000" pitchFamily="34" charset="-122"/>
                </a:rPr>
                <a:t>政治 </a:t>
              </a:r>
              <a:r>
                <a:rPr lang="en-US" altLang="zh-CN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Regular" panose="020B0500000000000000" pitchFamily="34" charset="-122"/>
                  <a:ea typeface="思源黑体 CN Regular" panose="020B0500000000000000" pitchFamily="34" charset="-122"/>
                  <a:cs typeface="阿里巴巴普惠体" panose="00020600040101010101" pitchFamily="18" charset="-122"/>
                  <a:sym typeface="思源黑体 CN Regular" panose="020B0500000000000000" pitchFamily="34" charset="-122"/>
                </a:rPr>
                <a:t>(100</a:t>
              </a:r>
              <a:r>
                <a: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Regular" panose="020B0500000000000000" pitchFamily="34" charset="-122"/>
                  <a:ea typeface="思源黑体 CN Regular" panose="020B0500000000000000" pitchFamily="34" charset="-122"/>
                  <a:cs typeface="阿里巴巴普惠体" panose="00020600040101010101" pitchFamily="18" charset="-122"/>
                  <a:sym typeface="思源黑体 CN Regular" panose="020B0500000000000000" pitchFamily="34" charset="-122"/>
                </a:rPr>
                <a:t>分，折算后</a:t>
              </a:r>
              <a:r>
                <a:rPr lang="en-US" altLang="zh-CN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Regular" panose="020B0500000000000000" pitchFamily="34" charset="-122"/>
                  <a:ea typeface="思源黑体 CN Regular" panose="020B0500000000000000" pitchFamily="34" charset="-122"/>
                  <a:cs typeface="阿里巴巴普惠体" panose="00020600040101010101" pitchFamily="18" charset="-122"/>
                  <a:sym typeface="思源黑体 CN Regular" panose="020B0500000000000000" pitchFamily="34" charset="-122"/>
                </a:rPr>
                <a:t>70</a:t>
              </a:r>
              <a:r>
                <a: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Regular" panose="020B0500000000000000" pitchFamily="34" charset="-122"/>
                  <a:ea typeface="思源黑体 CN Regular" panose="020B0500000000000000" pitchFamily="34" charset="-122"/>
                  <a:cs typeface="阿里巴巴普惠体" panose="00020600040101010101" pitchFamily="18" charset="-122"/>
                  <a:sym typeface="思源黑体 CN Regular" panose="020B0500000000000000" pitchFamily="34" charset="-122"/>
                </a:rPr>
                <a:t>分</a:t>
              </a:r>
              <a:r>
                <a:rPr lang="en-US" altLang="zh-CN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Regular" panose="020B0500000000000000" pitchFamily="34" charset="-122"/>
                  <a:ea typeface="思源黑体 CN Regular" panose="020B0500000000000000" pitchFamily="34" charset="-122"/>
                  <a:cs typeface="阿里巴巴普惠体" panose="00020600040101010101" pitchFamily="18" charset="-122"/>
                  <a:sym typeface="思源黑体 CN Regular" panose="020B0500000000000000" pitchFamily="34" charset="-122"/>
                </a:rPr>
                <a:t>)      </a:t>
              </a:r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cs typeface="阿里巴巴普惠体" panose="00020600040101010101" pitchFamily="18" charset="-122"/>
                <a:sym typeface="思源黑体 CN Regular" panose="020B0500000000000000" pitchFamily="34" charset="-122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2561536" y="4481410"/>
              <a:ext cx="2926080" cy="3683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spAutoFit/>
            </a:bodyPr>
            <a:lstStyle/>
            <a:p>
              <a:pPr algn="just" fontAlgn="auto">
                <a:lnSpc>
                  <a:spcPct val="100000"/>
                </a:lnSpc>
              </a:pPr>
              <a:r>
                <a: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Regular" panose="020B0500000000000000" pitchFamily="34" charset="-122"/>
                  <a:ea typeface="思源黑体 CN Regular" panose="020B0500000000000000" pitchFamily="34" charset="-122"/>
                  <a:cs typeface="阿里巴巴普惠体" panose="00020600040101010101" pitchFamily="18" charset="-122"/>
                  <a:sym typeface="思源黑体 CN Regular" panose="020B0500000000000000" pitchFamily="34" charset="-122"/>
                </a:rPr>
                <a:t>历史 </a:t>
              </a:r>
              <a:r>
                <a:rPr lang="en-US" altLang="zh-CN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Regular" panose="020B0500000000000000" pitchFamily="34" charset="-122"/>
                  <a:ea typeface="思源黑体 CN Regular" panose="020B0500000000000000" pitchFamily="34" charset="-122"/>
                  <a:cs typeface="阿里巴巴普惠体" panose="00020600040101010101" pitchFamily="18" charset="-122"/>
                  <a:sym typeface="思源黑体 CN Regular" panose="020B0500000000000000" pitchFamily="34" charset="-122"/>
                </a:rPr>
                <a:t>(100</a:t>
              </a:r>
              <a:r>
                <a: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Regular" panose="020B0500000000000000" pitchFamily="34" charset="-122"/>
                  <a:ea typeface="思源黑体 CN Regular" panose="020B0500000000000000" pitchFamily="34" charset="-122"/>
                  <a:cs typeface="阿里巴巴普惠体" panose="00020600040101010101" pitchFamily="18" charset="-122"/>
                  <a:sym typeface="思源黑体 CN Regular" panose="020B0500000000000000" pitchFamily="34" charset="-122"/>
                </a:rPr>
                <a:t>分，折算后</a:t>
              </a:r>
              <a:r>
                <a:rPr lang="en-US" altLang="zh-CN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Regular" panose="020B0500000000000000" pitchFamily="34" charset="-122"/>
                  <a:ea typeface="思源黑体 CN Regular" panose="020B0500000000000000" pitchFamily="34" charset="-122"/>
                  <a:cs typeface="阿里巴巴普惠体" panose="00020600040101010101" pitchFamily="18" charset="-122"/>
                  <a:sym typeface="思源黑体 CN Regular" panose="020B0500000000000000" pitchFamily="34" charset="-122"/>
                </a:rPr>
                <a:t>50</a:t>
              </a:r>
              <a:r>
                <a: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Regular" panose="020B0500000000000000" pitchFamily="34" charset="-122"/>
                  <a:ea typeface="思源黑体 CN Regular" panose="020B0500000000000000" pitchFamily="34" charset="-122"/>
                  <a:cs typeface="阿里巴巴普惠体" panose="00020600040101010101" pitchFamily="18" charset="-122"/>
                  <a:sym typeface="思源黑体 CN Regular" panose="020B0500000000000000" pitchFamily="34" charset="-122"/>
                </a:rPr>
                <a:t>分</a:t>
              </a:r>
              <a:r>
                <a:rPr lang="en-US" altLang="zh-CN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Regular" panose="020B0500000000000000" pitchFamily="34" charset="-122"/>
                  <a:ea typeface="思源黑体 CN Regular" panose="020B0500000000000000" pitchFamily="34" charset="-122"/>
                  <a:cs typeface="阿里巴巴普惠体" panose="00020600040101010101" pitchFamily="18" charset="-122"/>
                  <a:sym typeface="思源黑体 CN Regular" panose="020B0500000000000000" pitchFamily="34" charset="-122"/>
                </a:rPr>
                <a:t>)</a:t>
              </a:r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cs typeface="阿里巴巴普惠体" panose="00020600040101010101" pitchFamily="18" charset="-122"/>
                <a:sym typeface="思源黑体 CN Regular" panose="020B0500000000000000" pitchFamily="34" charset="-122"/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2561536" y="4968574"/>
              <a:ext cx="1608133" cy="36933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spAutoFit/>
            </a:bodyPr>
            <a:lstStyle/>
            <a:p>
              <a:pPr algn="just" fontAlgn="auto">
                <a:lnSpc>
                  <a:spcPct val="100000"/>
                </a:lnSpc>
              </a:pPr>
              <a:r>
                <a: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Regular" panose="020B0500000000000000" pitchFamily="34" charset="-122"/>
                  <a:ea typeface="思源黑体 CN Regular" panose="020B0500000000000000" pitchFamily="34" charset="-122"/>
                  <a:cs typeface="阿里巴巴普惠体" panose="00020600040101010101" pitchFamily="18" charset="-122"/>
                  <a:sym typeface="思源黑体 CN Regular" panose="020B0500000000000000" pitchFamily="34" charset="-122"/>
                </a:rPr>
                <a:t>体育（</a:t>
              </a:r>
              <a:r>
                <a:rPr lang="en-US" altLang="zh-CN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Regular" panose="020B0500000000000000" pitchFamily="34" charset="-122"/>
                  <a:ea typeface="思源黑体 CN Regular" panose="020B0500000000000000" pitchFamily="34" charset="-122"/>
                  <a:cs typeface="阿里巴巴普惠体" panose="00020600040101010101" pitchFamily="18" charset="-122"/>
                  <a:sym typeface="思源黑体 CN Regular" panose="020B0500000000000000" pitchFamily="34" charset="-122"/>
                </a:rPr>
                <a:t>50</a:t>
              </a:r>
              <a:r>
                <a: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Regular" panose="020B0500000000000000" pitchFamily="34" charset="-122"/>
                  <a:ea typeface="思源黑体 CN Regular" panose="020B0500000000000000" pitchFamily="34" charset="-122"/>
                  <a:cs typeface="阿里巴巴普惠体" panose="00020600040101010101" pitchFamily="18" charset="-122"/>
                  <a:sym typeface="思源黑体 CN Regular" panose="020B0500000000000000" pitchFamily="34" charset="-122"/>
                </a:rPr>
                <a:t>分）</a:t>
              </a:r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cs typeface="阿里巴巴普惠体" panose="00020600040101010101" pitchFamily="18" charset="-122"/>
                <a:sym typeface="思源黑体 CN Regular" panose="020B0500000000000000" pitchFamily="34" charset="-122"/>
              </a:endParaRP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4178968" y="4977407"/>
              <a:ext cx="1282700" cy="36830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</p:spPr>
          <p:txBody>
            <a:bodyPr wrap="square" rtlCol="0" anchor="ctr" anchorCtr="0">
              <a:noAutofit/>
            </a:bodyPr>
            <a:lstStyle/>
            <a:p>
              <a:pPr lvl="0" algn="ctr">
                <a:buClrTx/>
                <a:buSzTx/>
                <a:buFontTx/>
              </a:pPr>
              <a:r>
                <a:rPr lang="zh-CN" altLang="en-US">
                  <a:solidFill>
                    <a:schemeClr val="bg1"/>
                  </a:solidFill>
                  <a:latin typeface="思源黑体 CN Regular" panose="020B0500000000000000" pitchFamily="34" charset="-122"/>
                  <a:ea typeface="思源黑体 CN Regular" panose="020B0500000000000000" pitchFamily="34" charset="-122"/>
                  <a:sym typeface="思源黑体 CN Regular" panose="020B0500000000000000" pitchFamily="34" charset="-122"/>
                </a:rPr>
                <a:t>总分:730</a:t>
              </a:r>
              <a:endParaRPr lang="zh-CN" altLang="en-US">
                <a:solidFill>
                  <a:schemeClr val="bg1"/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sym typeface="思源黑体 CN Regular" panose="020B0500000000000000" pitchFamily="34" charset="-122"/>
              </a:endParaRP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1989847" y="3093089"/>
              <a:ext cx="497840" cy="22098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</p:spPr>
          <p:txBody>
            <a:bodyPr wrap="square" lIns="0" rIns="0" rtlCol="0" anchor="ctr" anchorCtr="0">
              <a:noAutofit/>
            </a:bodyPr>
            <a:lstStyle/>
            <a:p>
              <a:pPr lvl="0" algn="ctr">
                <a:buClrTx/>
                <a:buSzTx/>
                <a:buFontTx/>
              </a:pPr>
              <a:r>
                <a:rPr lang="en-US" altLang="zh-CN" sz="1200">
                  <a:solidFill>
                    <a:schemeClr val="bg1"/>
                  </a:solidFill>
                  <a:latin typeface="思源黑体 CN Regular" panose="020B0500000000000000" pitchFamily="34" charset="-122"/>
                  <a:ea typeface="思源黑体 CN Regular" panose="020B0500000000000000" pitchFamily="34" charset="-122"/>
                  <a:sym typeface="思源黑体 CN Regular" panose="020B0500000000000000" pitchFamily="34" charset="-122"/>
                </a:rPr>
                <a:t>-01-</a:t>
              </a:r>
              <a:endParaRPr lang="en-US" altLang="zh-CN" sz="1200">
                <a:solidFill>
                  <a:schemeClr val="bg1"/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sym typeface="思源黑体 CN Regular" panose="020B0500000000000000" pitchFamily="34" charset="-122"/>
              </a:endParaRP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1989847" y="3580134"/>
              <a:ext cx="497840" cy="22098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</p:spPr>
          <p:txBody>
            <a:bodyPr wrap="square" lIns="0" rIns="0" rtlCol="0" anchor="ctr" anchorCtr="0">
              <a:noAutofit/>
            </a:bodyPr>
            <a:lstStyle/>
            <a:p>
              <a:pPr lvl="0" algn="ctr">
                <a:buClrTx/>
                <a:buSzTx/>
                <a:buFontTx/>
              </a:pPr>
              <a:r>
                <a:rPr lang="en-US" altLang="zh-CN" sz="1200">
                  <a:solidFill>
                    <a:schemeClr val="bg1"/>
                  </a:solidFill>
                  <a:latin typeface="思源黑体 CN Regular" panose="020B0500000000000000" pitchFamily="34" charset="-122"/>
                  <a:ea typeface="思源黑体 CN Regular" panose="020B0500000000000000" pitchFamily="34" charset="-122"/>
                  <a:sym typeface="思源黑体 CN Regular" panose="020B0500000000000000" pitchFamily="34" charset="-122"/>
                </a:rPr>
                <a:t>-02-</a:t>
              </a:r>
              <a:endParaRPr lang="en-US" altLang="zh-CN" sz="1200">
                <a:solidFill>
                  <a:schemeClr val="bg1"/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sym typeface="思源黑体 CN Regular" panose="020B0500000000000000" pitchFamily="34" charset="-122"/>
              </a:endParaRP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1989847" y="4067179"/>
              <a:ext cx="497840" cy="22098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</p:spPr>
          <p:txBody>
            <a:bodyPr wrap="square" lIns="0" rIns="0" rtlCol="0" anchor="ctr" anchorCtr="0">
              <a:noAutofit/>
            </a:bodyPr>
            <a:lstStyle/>
            <a:p>
              <a:pPr lvl="0" algn="ctr">
                <a:buClrTx/>
                <a:buSzTx/>
                <a:buFontTx/>
              </a:pPr>
              <a:r>
                <a:rPr lang="en-US" altLang="zh-CN" sz="1200">
                  <a:solidFill>
                    <a:schemeClr val="bg1"/>
                  </a:solidFill>
                  <a:latin typeface="思源黑体 CN Regular" panose="020B0500000000000000" pitchFamily="34" charset="-122"/>
                  <a:ea typeface="思源黑体 CN Regular" panose="020B0500000000000000" pitchFamily="34" charset="-122"/>
                  <a:sym typeface="思源黑体 CN Regular" panose="020B0500000000000000" pitchFamily="34" charset="-122"/>
                </a:rPr>
                <a:t>-03-</a:t>
              </a:r>
              <a:endParaRPr lang="en-US" altLang="zh-CN" sz="1200">
                <a:solidFill>
                  <a:schemeClr val="bg1"/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sym typeface="思源黑体 CN Regular" panose="020B0500000000000000" pitchFamily="34" charset="-122"/>
              </a:endParaRP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1989847" y="4554224"/>
              <a:ext cx="497840" cy="22098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</p:spPr>
          <p:txBody>
            <a:bodyPr wrap="square" lIns="0" rIns="0" rtlCol="0" anchor="ctr" anchorCtr="0">
              <a:noAutofit/>
            </a:bodyPr>
            <a:lstStyle/>
            <a:p>
              <a:pPr lvl="0" algn="ctr">
                <a:buClrTx/>
                <a:buSzTx/>
                <a:buFontTx/>
              </a:pPr>
              <a:r>
                <a:rPr lang="en-US" altLang="zh-CN" sz="1200">
                  <a:solidFill>
                    <a:schemeClr val="bg1"/>
                  </a:solidFill>
                  <a:latin typeface="思源黑体 CN Regular" panose="020B0500000000000000" pitchFamily="34" charset="-122"/>
                  <a:ea typeface="思源黑体 CN Regular" panose="020B0500000000000000" pitchFamily="34" charset="-122"/>
                  <a:sym typeface="思源黑体 CN Regular" panose="020B0500000000000000" pitchFamily="34" charset="-122"/>
                </a:rPr>
                <a:t>-04-</a:t>
              </a:r>
              <a:endParaRPr lang="en-US" altLang="zh-CN" sz="1200">
                <a:solidFill>
                  <a:schemeClr val="bg1"/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sym typeface="思源黑体 CN Regular" panose="020B0500000000000000" pitchFamily="34" charset="-122"/>
              </a:endParaRPr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1989847" y="5041269"/>
              <a:ext cx="497840" cy="22098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</p:spPr>
          <p:txBody>
            <a:bodyPr wrap="square" lIns="0" rIns="0" rtlCol="0" anchor="ctr" anchorCtr="0">
              <a:noAutofit/>
            </a:bodyPr>
            <a:lstStyle/>
            <a:p>
              <a:pPr lvl="0" algn="ctr">
                <a:buClrTx/>
                <a:buSzTx/>
                <a:buFontTx/>
              </a:pPr>
              <a:r>
                <a:rPr lang="en-US" altLang="zh-CN" sz="1200">
                  <a:solidFill>
                    <a:schemeClr val="bg1"/>
                  </a:solidFill>
                  <a:latin typeface="思源黑体 CN Regular" panose="020B0500000000000000" pitchFamily="34" charset="-122"/>
                  <a:ea typeface="思源黑体 CN Regular" panose="020B0500000000000000" pitchFamily="34" charset="-122"/>
                  <a:sym typeface="思源黑体 CN Regular" panose="020B0500000000000000" pitchFamily="34" charset="-122"/>
                </a:rPr>
                <a:t>-05-</a:t>
              </a:r>
              <a:endParaRPr lang="en-US" altLang="zh-CN" sz="1200">
                <a:solidFill>
                  <a:schemeClr val="bg1"/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sym typeface="思源黑体 CN Regular" panose="020B0500000000000000" pitchFamily="34" charset="-122"/>
              </a:endParaRPr>
            </a:p>
          </p:txBody>
        </p:sp>
      </p:grpSp>
      <p:pic>
        <p:nvPicPr>
          <p:cNvPr id="29" name="图片 28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6247186" y="844342"/>
            <a:ext cx="5801180" cy="58011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Group 160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1565135" y="2360475"/>
          <a:ext cx="9061731" cy="3632111"/>
        </p:xfrm>
        <a:graphic>
          <a:graphicData uri="http://schemas.openxmlformats.org/drawingml/2006/table">
            <a:tbl>
              <a:tblPr/>
              <a:tblGrid>
                <a:gridCol w="1591243"/>
                <a:gridCol w="3375601"/>
                <a:gridCol w="4094887"/>
              </a:tblGrid>
              <a:tr h="567317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7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思源黑体 CN Regular" panose="020B0500000000000000" pitchFamily="34" charset="-122"/>
                          <a:ea typeface="思源黑体 CN Regular" panose="020B0500000000000000" pitchFamily="34" charset="-122"/>
                          <a:cs typeface="阿里巴巴普惠体" panose="00020600040101010101" pitchFamily="18" charset="-122"/>
                          <a:sym typeface="思源黑体 CN Regular" panose="020B0500000000000000" pitchFamily="34" charset="-122"/>
                        </a:rPr>
                        <a:t>学校</a:t>
                      </a:r>
                      <a:endParaRPr kumimoji="0" lang="zh-CN" altLang="en-US" sz="2700" b="0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Regular" panose="020B0500000000000000" pitchFamily="34" charset="-122"/>
                        <a:ea typeface="思源黑体 CN Regular" panose="020B0500000000000000" pitchFamily="34" charset="-122"/>
                        <a:cs typeface="阿里巴巴普惠体" panose="00020600040101010101" pitchFamily="18" charset="-122"/>
                        <a:sym typeface="思源黑体 CN Regular" panose="020B0500000000000000" pitchFamily="34" charset="-122"/>
                      </a:endParaRPr>
                    </a:p>
                  </a:txBody>
                  <a:tcPr marL="103488" marR="103488" marT="51744" marB="51744" horzOverflow="overflow">
                    <a:lnL>
                      <a:noFill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7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思源黑体 CN Regular" panose="020B0500000000000000" pitchFamily="34" charset="-122"/>
                          <a:ea typeface="思源黑体 CN Regular" panose="020B0500000000000000" pitchFamily="34" charset="-122"/>
                          <a:cs typeface="汉仪劲楷简" panose="00020600040101010101" charset="-122"/>
                          <a:sym typeface="思源黑体 CN Regular" panose="020B0500000000000000" pitchFamily="34" charset="-122"/>
                        </a:rPr>
                        <a:t>2022</a:t>
                      </a:r>
                      <a:r>
                        <a:rPr kumimoji="0" lang="zh-CN" altLang="en-US" sz="27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思源黑体 CN Regular" panose="020B0500000000000000" pitchFamily="34" charset="-122"/>
                          <a:ea typeface="思源黑体 CN Regular" panose="020B0500000000000000" pitchFamily="34" charset="-122"/>
                          <a:cs typeface="汉仪劲楷简" panose="00020600040101010101" charset="-122"/>
                          <a:sym typeface="思源黑体 CN Regular" panose="020B0500000000000000" pitchFamily="34" charset="-122"/>
                        </a:rPr>
                        <a:t>年</a:t>
                      </a:r>
                      <a:endParaRPr kumimoji="0" lang="zh-CN" altLang="en-US" sz="2700" b="0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Regular" panose="020B0500000000000000" pitchFamily="34" charset="-122"/>
                        <a:ea typeface="思源黑体 CN Regular" panose="020B0500000000000000" pitchFamily="34" charset="-122"/>
                        <a:cs typeface="汉仪劲楷简" panose="00020600040101010101" charset="-122"/>
                        <a:sym typeface="思源黑体 CN Regular" panose="020B0500000000000000" pitchFamily="34" charset="-122"/>
                      </a:endParaRPr>
                    </a:p>
                  </a:txBody>
                  <a:tcPr marL="101859" marR="101859" marT="52966" marB="52966" anchor="ctr" anchorCtr="1" horzOverflow="overflow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7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思源黑体 CN Regular" panose="020B0500000000000000" pitchFamily="34" charset="-122"/>
                          <a:ea typeface="思源黑体 CN Regular" panose="020B0500000000000000" pitchFamily="34" charset="-122"/>
                          <a:cs typeface="汉仪劲楷简" panose="00020600040101010101" charset="-122"/>
                          <a:sym typeface="思源黑体 CN Regular" panose="020B0500000000000000" pitchFamily="34" charset="-122"/>
                        </a:rPr>
                        <a:t>2021</a:t>
                      </a:r>
                      <a:r>
                        <a:rPr kumimoji="0" lang="zh-CN" altLang="en-US" sz="27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思源黑体 CN Regular" panose="020B0500000000000000" pitchFamily="34" charset="-122"/>
                          <a:ea typeface="思源黑体 CN Regular" panose="020B0500000000000000" pitchFamily="34" charset="-122"/>
                          <a:cs typeface="汉仪劲楷简" panose="00020600040101010101" charset="-122"/>
                          <a:sym typeface="思源黑体 CN Regular" panose="020B0500000000000000" pitchFamily="34" charset="-122"/>
                        </a:rPr>
                        <a:t>年</a:t>
                      </a:r>
                      <a:endParaRPr kumimoji="0" lang="zh-CN" altLang="en-US" sz="2700" b="0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Regular" panose="020B0500000000000000" pitchFamily="34" charset="-122"/>
                        <a:ea typeface="思源黑体 CN Regular" panose="020B0500000000000000" pitchFamily="34" charset="-122"/>
                        <a:cs typeface="汉仪劲楷简" panose="00020600040101010101" charset="-122"/>
                        <a:sym typeface="思源黑体 CN Regular" panose="020B0500000000000000" pitchFamily="34" charset="-122"/>
                      </a:endParaRPr>
                    </a:p>
                  </a:txBody>
                  <a:tcPr marL="101859" marR="101859" marT="52966" marB="52966" anchor="ctr" anchorCtr="1" horzOverflow="overflow">
                    <a:lnL w="19050">
                      <a:solidFill>
                        <a:srgbClr val="FFFFFF"/>
                      </a:solidFill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021598"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思源黑体 CN Regular" panose="020B0500000000000000" pitchFamily="34" charset="-122"/>
                          <a:ea typeface="思源黑体 CN Regular" panose="020B0500000000000000" pitchFamily="34" charset="-122"/>
                          <a:cs typeface="思源黑体 CN Normal" panose="020B0400000000000000" charset="-122"/>
                          <a:sym typeface="思源黑体 CN Regular" panose="020B0500000000000000" pitchFamily="34" charset="-122"/>
                        </a:rPr>
                        <a:t>XX</a:t>
                      </a:r>
                      <a:r>
                        <a:rPr kumimoji="0" lang="zh-CN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思源黑体 CN Regular" panose="020B0500000000000000" pitchFamily="34" charset="-122"/>
                          <a:ea typeface="思源黑体 CN Regular" panose="020B0500000000000000" pitchFamily="34" charset="-122"/>
                          <a:cs typeface="思源黑体 CN Normal" panose="020B0400000000000000" charset="-122"/>
                          <a:sym typeface="思源黑体 CN Regular" panose="020B0500000000000000" pitchFamily="34" charset="-122"/>
                        </a:rPr>
                        <a:t>中学</a:t>
                      </a:r>
                      <a:endParaRPr kumimoji="0" lang="zh-CN" alt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思源黑体 CN Regular" panose="020B0500000000000000" pitchFamily="34" charset="-122"/>
                        <a:ea typeface="思源黑体 CN Regular" panose="020B0500000000000000" pitchFamily="34" charset="-122"/>
                        <a:cs typeface="思源黑体 CN Normal" panose="020B0400000000000000" charset="-122"/>
                        <a:sym typeface="思源黑体 CN Regular" panose="020B0500000000000000" pitchFamily="34" charset="-122"/>
                      </a:endParaRPr>
                    </a:p>
                  </a:txBody>
                  <a:tcPr marL="101859" marR="101859" marT="52966" marB="52966" anchor="ctr" anchorCtr="1" horzOverflow="overflow">
                    <a:lnL>
                      <a:noFill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思源黑体 CN Regular" panose="020B0500000000000000" pitchFamily="34" charset="-122"/>
                          <a:ea typeface="思源黑体 CN Regular" panose="020B0500000000000000" pitchFamily="34" charset="-122"/>
                          <a:cs typeface="阿里巴巴普惠体" panose="00020600040101010101" pitchFamily="18" charset="-122"/>
                          <a:sym typeface="思源黑体 CN Regular" panose="020B0500000000000000" pitchFamily="34" charset="-122"/>
                        </a:rPr>
                        <a:t>【</a:t>
                      </a:r>
                      <a:r>
                        <a:rPr kumimoji="0" lang="zh-CN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思源黑体 CN Regular" panose="020B0500000000000000" pitchFamily="34" charset="-122"/>
                          <a:ea typeface="思源黑体 CN Regular" panose="020B0500000000000000" pitchFamily="34" charset="-122"/>
                          <a:cs typeface="阿里巴巴普惠体" panose="00020600040101010101" pitchFamily="18" charset="-122"/>
                          <a:sym typeface="思源黑体 CN Regular" panose="020B0500000000000000" pitchFamily="34" charset="-122"/>
                        </a:rPr>
                        <a:t>请插入相关信息</a:t>
                      </a: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思源黑体 CN Regular" panose="020B0500000000000000" pitchFamily="34" charset="-122"/>
                          <a:ea typeface="思源黑体 CN Regular" panose="020B0500000000000000" pitchFamily="34" charset="-122"/>
                          <a:cs typeface="阿里巴巴普惠体" panose="00020600040101010101" pitchFamily="18" charset="-122"/>
                          <a:sym typeface="思源黑体 CN Regular" panose="020B0500000000000000" pitchFamily="34" charset="-122"/>
                        </a:rPr>
                        <a:t>】</a:t>
                      </a:r>
                      <a:endParaRPr kumimoji="0" lang="en-US" altLang="zh-CN" sz="1600" b="0" i="0" u="none" strike="noStrike" cap="none" normalizeH="0" baseline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思源黑体 CN Regular" panose="020B0500000000000000" pitchFamily="34" charset="-122"/>
                        <a:ea typeface="思源黑体 CN Regular" panose="020B0500000000000000" pitchFamily="34" charset="-122"/>
                        <a:cs typeface="阿里巴巴普惠体" panose="00020600040101010101" pitchFamily="18" charset="-122"/>
                        <a:sym typeface="思源黑体 CN Regular" panose="020B0500000000000000" pitchFamily="34" charset="-122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思源黑体 CN Regular" panose="020B0500000000000000" pitchFamily="34" charset="-122"/>
                          <a:ea typeface="思源黑体 CN Regular" panose="020B0500000000000000" pitchFamily="34" charset="-122"/>
                          <a:cs typeface="阿里巴巴普惠体" panose="00020600040101010101" pitchFamily="18" charset="-122"/>
                          <a:sym typeface="思源黑体 CN Regular" panose="020B0500000000000000" pitchFamily="34" charset="-122"/>
                        </a:rPr>
                        <a:t>【</a:t>
                      </a:r>
                      <a:r>
                        <a:rPr kumimoji="0" lang="zh-CN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思源黑体 CN Regular" panose="020B0500000000000000" pitchFamily="34" charset="-122"/>
                          <a:ea typeface="思源黑体 CN Regular" panose="020B0500000000000000" pitchFamily="34" charset="-122"/>
                          <a:cs typeface="阿里巴巴普惠体" panose="00020600040101010101" pitchFamily="18" charset="-122"/>
                          <a:sym typeface="思源黑体 CN Regular" panose="020B0500000000000000" pitchFamily="34" charset="-122"/>
                        </a:rPr>
                        <a:t>请插入相关信息</a:t>
                      </a: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思源黑体 CN Regular" panose="020B0500000000000000" pitchFamily="34" charset="-122"/>
                          <a:ea typeface="思源黑体 CN Regular" panose="020B0500000000000000" pitchFamily="34" charset="-122"/>
                          <a:cs typeface="阿里巴巴普惠体" panose="00020600040101010101" pitchFamily="18" charset="-122"/>
                          <a:sym typeface="思源黑体 CN Regular" panose="020B0500000000000000" pitchFamily="34" charset="-122"/>
                        </a:rPr>
                        <a:t>】</a:t>
                      </a:r>
                      <a:endParaRPr kumimoji="0" lang="zh-CN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思源黑体 CN Regular" panose="020B0500000000000000" pitchFamily="34" charset="-122"/>
                        <a:ea typeface="思源黑体 CN Regular" panose="020B0500000000000000" pitchFamily="34" charset="-122"/>
                        <a:cs typeface="阿里巴巴普惠体" panose="00020600040101010101" pitchFamily="18" charset="-122"/>
                        <a:sym typeface="思源黑体 CN Regular" panose="020B0500000000000000" pitchFamily="34" charset="-122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思源黑体 CN Regular" panose="020B0500000000000000" pitchFamily="34" charset="-122"/>
                          <a:ea typeface="思源黑体 CN Regular" panose="020B0500000000000000" pitchFamily="34" charset="-122"/>
                          <a:cs typeface="阿里巴巴普惠体" panose="00020600040101010101" pitchFamily="18" charset="-122"/>
                          <a:sym typeface="思源黑体 CN Regular" panose="020B0500000000000000" pitchFamily="34" charset="-122"/>
                        </a:rPr>
                        <a:t>【</a:t>
                      </a:r>
                      <a:r>
                        <a:rPr kumimoji="0" lang="zh-CN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思源黑体 CN Regular" panose="020B0500000000000000" pitchFamily="34" charset="-122"/>
                          <a:ea typeface="思源黑体 CN Regular" panose="020B0500000000000000" pitchFamily="34" charset="-122"/>
                          <a:cs typeface="阿里巴巴普惠体" panose="00020600040101010101" pitchFamily="18" charset="-122"/>
                          <a:sym typeface="思源黑体 CN Regular" panose="020B0500000000000000" pitchFamily="34" charset="-122"/>
                        </a:rPr>
                        <a:t>请插入相关信息</a:t>
                      </a: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思源黑体 CN Regular" panose="020B0500000000000000" pitchFamily="34" charset="-122"/>
                          <a:ea typeface="思源黑体 CN Regular" panose="020B0500000000000000" pitchFamily="34" charset="-122"/>
                          <a:cs typeface="阿里巴巴普惠体" panose="00020600040101010101" pitchFamily="18" charset="-122"/>
                          <a:sym typeface="思源黑体 CN Regular" panose="020B0500000000000000" pitchFamily="34" charset="-122"/>
                        </a:rPr>
                        <a:t>】</a:t>
                      </a:r>
                      <a:endParaRPr kumimoji="0" lang="en-US" altLang="zh-CN" sz="1600" b="0" i="0" u="none" strike="noStrike" cap="none" normalizeH="0" baseline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思源黑体 CN Regular" panose="020B0500000000000000" pitchFamily="34" charset="-122"/>
                        <a:ea typeface="思源黑体 CN Regular" panose="020B0500000000000000" pitchFamily="34" charset="-122"/>
                        <a:cs typeface="阿里巴巴普惠体" panose="00020600040101010101" pitchFamily="18" charset="-122"/>
                        <a:sym typeface="思源黑体 CN Regular" panose="020B0500000000000000" pitchFamily="34" charset="-122"/>
                      </a:endParaRPr>
                    </a:p>
                  </a:txBody>
                  <a:tcPr marL="101859" marR="101859" marT="52966" marB="52966" anchor="ctr" anchorCtr="1" horzOverflow="overflow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思源黑体 CN Regular" panose="020B0500000000000000" pitchFamily="34" charset="-122"/>
                          <a:ea typeface="思源黑体 CN Regular" panose="020B0500000000000000" pitchFamily="34" charset="-122"/>
                          <a:cs typeface="阿里巴巴普惠体" panose="00020600040101010101" pitchFamily="18" charset="-122"/>
                          <a:sym typeface="思源黑体 CN Regular" panose="020B0500000000000000" pitchFamily="34" charset="-122"/>
                        </a:rPr>
                        <a:t>【</a:t>
                      </a:r>
                      <a:r>
                        <a:rPr kumimoji="0" lang="zh-CN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思源黑体 CN Regular" panose="020B0500000000000000" pitchFamily="34" charset="-122"/>
                          <a:ea typeface="思源黑体 CN Regular" panose="020B0500000000000000" pitchFamily="34" charset="-122"/>
                          <a:cs typeface="阿里巴巴普惠体" panose="00020600040101010101" pitchFamily="18" charset="-122"/>
                          <a:sym typeface="思源黑体 CN Regular" panose="020B0500000000000000" pitchFamily="34" charset="-122"/>
                        </a:rPr>
                        <a:t>请插入相关信息</a:t>
                      </a: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思源黑体 CN Regular" panose="020B0500000000000000" pitchFamily="34" charset="-122"/>
                          <a:ea typeface="思源黑体 CN Regular" panose="020B0500000000000000" pitchFamily="34" charset="-122"/>
                          <a:cs typeface="阿里巴巴普惠体" panose="00020600040101010101" pitchFamily="18" charset="-122"/>
                          <a:sym typeface="思源黑体 CN Regular" panose="020B0500000000000000" pitchFamily="34" charset="-122"/>
                        </a:rPr>
                        <a:t>】</a:t>
                      </a:r>
                      <a:endParaRPr kumimoji="0" lang="en-US" altLang="zh-CN" sz="1600" b="0" i="0" u="none" strike="noStrike" cap="none" normalizeH="0" baseline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思源黑体 CN Regular" panose="020B0500000000000000" pitchFamily="34" charset="-122"/>
                        <a:ea typeface="思源黑体 CN Regular" panose="020B0500000000000000" pitchFamily="34" charset="-122"/>
                        <a:cs typeface="阿里巴巴普惠体" panose="00020600040101010101" pitchFamily="18" charset="-122"/>
                        <a:sym typeface="思源黑体 CN Regular" panose="020B0500000000000000" pitchFamily="34" charset="-122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思源黑体 CN Regular" panose="020B0500000000000000" pitchFamily="34" charset="-122"/>
                          <a:ea typeface="思源黑体 CN Regular" panose="020B0500000000000000" pitchFamily="34" charset="-122"/>
                          <a:cs typeface="阿里巴巴普惠体" panose="00020600040101010101" pitchFamily="18" charset="-122"/>
                          <a:sym typeface="思源黑体 CN Regular" panose="020B0500000000000000" pitchFamily="34" charset="-122"/>
                        </a:rPr>
                        <a:t>【</a:t>
                      </a:r>
                      <a:r>
                        <a:rPr kumimoji="0" lang="zh-CN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思源黑体 CN Regular" panose="020B0500000000000000" pitchFamily="34" charset="-122"/>
                          <a:ea typeface="思源黑体 CN Regular" panose="020B0500000000000000" pitchFamily="34" charset="-122"/>
                          <a:cs typeface="阿里巴巴普惠体" panose="00020600040101010101" pitchFamily="18" charset="-122"/>
                          <a:sym typeface="思源黑体 CN Regular" panose="020B0500000000000000" pitchFamily="34" charset="-122"/>
                        </a:rPr>
                        <a:t>请插入相关信息</a:t>
                      </a: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思源黑体 CN Regular" panose="020B0500000000000000" pitchFamily="34" charset="-122"/>
                          <a:ea typeface="思源黑体 CN Regular" panose="020B0500000000000000" pitchFamily="34" charset="-122"/>
                          <a:cs typeface="阿里巴巴普惠体" panose="00020600040101010101" pitchFamily="18" charset="-122"/>
                          <a:sym typeface="思源黑体 CN Regular" panose="020B0500000000000000" pitchFamily="34" charset="-122"/>
                        </a:rPr>
                        <a:t>】</a:t>
                      </a:r>
                      <a:endParaRPr kumimoji="0" lang="zh-CN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思源黑体 CN Regular" panose="020B0500000000000000" pitchFamily="34" charset="-122"/>
                        <a:ea typeface="思源黑体 CN Regular" panose="020B0500000000000000" pitchFamily="34" charset="-122"/>
                        <a:cs typeface="阿里巴巴普惠体" panose="00020600040101010101" pitchFamily="18" charset="-122"/>
                        <a:sym typeface="思源黑体 CN Regular" panose="020B0500000000000000" pitchFamily="34" charset="-122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思源黑体 CN Regular" panose="020B0500000000000000" pitchFamily="34" charset="-122"/>
                          <a:ea typeface="思源黑体 CN Regular" panose="020B0500000000000000" pitchFamily="34" charset="-122"/>
                          <a:cs typeface="阿里巴巴普惠体" panose="00020600040101010101" pitchFamily="18" charset="-122"/>
                          <a:sym typeface="思源黑体 CN Regular" panose="020B0500000000000000" pitchFamily="34" charset="-122"/>
                        </a:rPr>
                        <a:t>【</a:t>
                      </a:r>
                      <a:r>
                        <a:rPr kumimoji="0" lang="zh-CN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思源黑体 CN Regular" panose="020B0500000000000000" pitchFamily="34" charset="-122"/>
                          <a:ea typeface="思源黑体 CN Regular" panose="020B0500000000000000" pitchFamily="34" charset="-122"/>
                          <a:cs typeface="阿里巴巴普惠体" panose="00020600040101010101" pitchFamily="18" charset="-122"/>
                          <a:sym typeface="思源黑体 CN Regular" panose="020B0500000000000000" pitchFamily="34" charset="-122"/>
                        </a:rPr>
                        <a:t>请插入相关信息</a:t>
                      </a: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思源黑体 CN Regular" panose="020B0500000000000000" pitchFamily="34" charset="-122"/>
                          <a:ea typeface="思源黑体 CN Regular" panose="020B0500000000000000" pitchFamily="34" charset="-122"/>
                          <a:cs typeface="阿里巴巴普惠体" panose="00020600040101010101" pitchFamily="18" charset="-122"/>
                          <a:sym typeface="思源黑体 CN Regular" panose="020B0500000000000000" pitchFamily="34" charset="-122"/>
                        </a:rPr>
                        <a:t>】</a:t>
                      </a:r>
                      <a:endParaRPr kumimoji="0" lang="en-US" altLang="zh-CN" sz="1800" b="0" i="0" u="none" strike="noStrike" cap="none" normalizeH="0" baseline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思源黑体 CN Regular" panose="020B0500000000000000" pitchFamily="34" charset="-122"/>
                        <a:ea typeface="思源黑体 CN Regular" panose="020B0500000000000000" pitchFamily="34" charset="-122"/>
                        <a:cs typeface="阿里巴巴普惠体" panose="00020600040101010101" pitchFamily="18" charset="-122"/>
                        <a:sym typeface="思源黑体 CN Regular" panose="020B0500000000000000" pitchFamily="34" charset="-122"/>
                      </a:endParaRPr>
                    </a:p>
                  </a:txBody>
                  <a:tcPr marL="101859" marR="101859" marT="52966" marB="52966" anchor="ctr" anchorCtr="1" horzOverflow="overflow">
                    <a:lnL w="19050">
                      <a:solidFill>
                        <a:srgbClr val="FFFFFF"/>
                      </a:solidFill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021598"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思源黑体 CN Regular" panose="020B0500000000000000" pitchFamily="34" charset="-122"/>
                          <a:ea typeface="思源黑体 CN Regular" panose="020B0500000000000000" pitchFamily="34" charset="-122"/>
                          <a:cs typeface="思源黑体 CN Normal" panose="020B0400000000000000" charset="-122"/>
                          <a:sym typeface="思源黑体 CN Regular" panose="020B0500000000000000" pitchFamily="34" charset="-122"/>
                        </a:rPr>
                        <a:t>XX</a:t>
                      </a:r>
                      <a:r>
                        <a:rPr kumimoji="0" lang="zh-CN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思源黑体 CN Regular" panose="020B0500000000000000" pitchFamily="34" charset="-122"/>
                          <a:ea typeface="思源黑体 CN Regular" panose="020B0500000000000000" pitchFamily="34" charset="-122"/>
                          <a:cs typeface="思源黑体 CN Normal" panose="020B0400000000000000" charset="-122"/>
                          <a:sym typeface="思源黑体 CN Regular" panose="020B0500000000000000" pitchFamily="34" charset="-122"/>
                        </a:rPr>
                        <a:t>中学</a:t>
                      </a:r>
                      <a:endParaRPr kumimoji="0" lang="zh-CN" alt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思源黑体 CN Regular" panose="020B0500000000000000" pitchFamily="34" charset="-122"/>
                        <a:ea typeface="思源黑体 CN Regular" panose="020B0500000000000000" pitchFamily="34" charset="-122"/>
                        <a:cs typeface="思源黑体 CN Normal" panose="020B0400000000000000" charset="-122"/>
                        <a:sym typeface="思源黑体 CN Regular" panose="020B0500000000000000" pitchFamily="34" charset="-122"/>
                      </a:endParaRPr>
                    </a:p>
                  </a:txBody>
                  <a:tcPr marL="101859" marR="101859" marT="52966" marB="52966" anchor="ctr" anchorCtr="1" horzOverflow="overflow">
                    <a:lnL>
                      <a:noFill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思源黑体 CN Regular" panose="020B0500000000000000" pitchFamily="34" charset="-122"/>
                          <a:ea typeface="思源黑体 CN Regular" panose="020B0500000000000000" pitchFamily="34" charset="-122"/>
                          <a:cs typeface="阿里巴巴普惠体" panose="00020600040101010101" pitchFamily="18" charset="-122"/>
                          <a:sym typeface="思源黑体 CN Regular" panose="020B0500000000000000" pitchFamily="34" charset="-122"/>
                        </a:rPr>
                        <a:t>【</a:t>
                      </a:r>
                      <a:r>
                        <a:rPr kumimoji="0" lang="zh-CN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思源黑体 CN Regular" panose="020B0500000000000000" pitchFamily="34" charset="-122"/>
                          <a:ea typeface="思源黑体 CN Regular" panose="020B0500000000000000" pitchFamily="34" charset="-122"/>
                          <a:cs typeface="阿里巴巴普惠体" panose="00020600040101010101" pitchFamily="18" charset="-122"/>
                          <a:sym typeface="思源黑体 CN Regular" panose="020B0500000000000000" pitchFamily="34" charset="-122"/>
                        </a:rPr>
                        <a:t>请插入相关信息</a:t>
                      </a: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思源黑体 CN Regular" panose="020B0500000000000000" pitchFamily="34" charset="-122"/>
                          <a:ea typeface="思源黑体 CN Regular" panose="020B0500000000000000" pitchFamily="34" charset="-122"/>
                          <a:cs typeface="阿里巴巴普惠体" panose="00020600040101010101" pitchFamily="18" charset="-122"/>
                          <a:sym typeface="思源黑体 CN Regular" panose="020B0500000000000000" pitchFamily="34" charset="-122"/>
                        </a:rPr>
                        <a:t>】</a:t>
                      </a:r>
                      <a:endParaRPr kumimoji="0" lang="en-US" altLang="zh-CN" sz="1600" b="0" i="0" u="none" strike="noStrike" cap="none" normalizeH="0" baseline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思源黑体 CN Regular" panose="020B0500000000000000" pitchFamily="34" charset="-122"/>
                        <a:ea typeface="思源黑体 CN Regular" panose="020B0500000000000000" pitchFamily="34" charset="-122"/>
                        <a:cs typeface="阿里巴巴普惠体" panose="00020600040101010101" pitchFamily="18" charset="-122"/>
                        <a:sym typeface="思源黑体 CN Regular" panose="020B0500000000000000" pitchFamily="34" charset="-122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思源黑体 CN Regular" panose="020B0500000000000000" pitchFamily="34" charset="-122"/>
                          <a:ea typeface="思源黑体 CN Regular" panose="020B0500000000000000" pitchFamily="34" charset="-122"/>
                          <a:cs typeface="阿里巴巴普惠体" panose="00020600040101010101" pitchFamily="18" charset="-122"/>
                          <a:sym typeface="思源黑体 CN Regular" panose="020B0500000000000000" pitchFamily="34" charset="-122"/>
                        </a:rPr>
                        <a:t>【</a:t>
                      </a:r>
                      <a:r>
                        <a:rPr kumimoji="0" lang="zh-CN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思源黑体 CN Regular" panose="020B0500000000000000" pitchFamily="34" charset="-122"/>
                          <a:ea typeface="思源黑体 CN Regular" panose="020B0500000000000000" pitchFamily="34" charset="-122"/>
                          <a:cs typeface="阿里巴巴普惠体" panose="00020600040101010101" pitchFamily="18" charset="-122"/>
                          <a:sym typeface="思源黑体 CN Regular" panose="020B0500000000000000" pitchFamily="34" charset="-122"/>
                        </a:rPr>
                        <a:t>请插入相关信息</a:t>
                      </a: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思源黑体 CN Regular" panose="020B0500000000000000" pitchFamily="34" charset="-122"/>
                          <a:ea typeface="思源黑体 CN Regular" panose="020B0500000000000000" pitchFamily="34" charset="-122"/>
                          <a:cs typeface="阿里巴巴普惠体" panose="00020600040101010101" pitchFamily="18" charset="-122"/>
                          <a:sym typeface="思源黑体 CN Regular" panose="020B0500000000000000" pitchFamily="34" charset="-122"/>
                        </a:rPr>
                        <a:t>】</a:t>
                      </a:r>
                      <a:endParaRPr kumimoji="0" lang="zh-CN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思源黑体 CN Regular" panose="020B0500000000000000" pitchFamily="34" charset="-122"/>
                        <a:ea typeface="思源黑体 CN Regular" panose="020B0500000000000000" pitchFamily="34" charset="-122"/>
                        <a:cs typeface="阿里巴巴普惠体" panose="00020600040101010101" pitchFamily="18" charset="-122"/>
                        <a:sym typeface="思源黑体 CN Regular" panose="020B0500000000000000" pitchFamily="34" charset="-122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思源黑体 CN Regular" panose="020B0500000000000000" pitchFamily="34" charset="-122"/>
                          <a:ea typeface="思源黑体 CN Regular" panose="020B0500000000000000" pitchFamily="34" charset="-122"/>
                          <a:cs typeface="阿里巴巴普惠体" panose="00020600040101010101" pitchFamily="18" charset="-122"/>
                          <a:sym typeface="思源黑体 CN Regular" panose="020B0500000000000000" pitchFamily="34" charset="-122"/>
                        </a:rPr>
                        <a:t>【</a:t>
                      </a:r>
                      <a:r>
                        <a:rPr kumimoji="0" lang="zh-CN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思源黑体 CN Regular" panose="020B0500000000000000" pitchFamily="34" charset="-122"/>
                          <a:ea typeface="思源黑体 CN Regular" panose="020B0500000000000000" pitchFamily="34" charset="-122"/>
                          <a:cs typeface="阿里巴巴普惠体" panose="00020600040101010101" pitchFamily="18" charset="-122"/>
                          <a:sym typeface="思源黑体 CN Regular" panose="020B0500000000000000" pitchFamily="34" charset="-122"/>
                        </a:rPr>
                        <a:t>请插入相关信息</a:t>
                      </a: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思源黑体 CN Regular" panose="020B0500000000000000" pitchFamily="34" charset="-122"/>
                          <a:ea typeface="思源黑体 CN Regular" panose="020B0500000000000000" pitchFamily="34" charset="-122"/>
                          <a:cs typeface="阿里巴巴普惠体" panose="00020600040101010101" pitchFamily="18" charset="-122"/>
                          <a:sym typeface="思源黑体 CN Regular" panose="020B0500000000000000" pitchFamily="34" charset="-122"/>
                        </a:rPr>
                        <a:t>】</a:t>
                      </a:r>
                      <a:endParaRPr kumimoji="0" lang="en-US" altLang="zh-CN" sz="1600" b="0" i="0" u="none" strike="noStrike" cap="none" normalizeH="0" baseline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思源黑体 CN Regular" panose="020B0500000000000000" pitchFamily="34" charset="-122"/>
                        <a:ea typeface="思源黑体 CN Regular" panose="020B0500000000000000" pitchFamily="34" charset="-122"/>
                        <a:cs typeface="阿里巴巴普惠体" panose="00020600040101010101" pitchFamily="18" charset="-122"/>
                        <a:sym typeface="思源黑体 CN Regular" panose="020B0500000000000000" pitchFamily="34" charset="-122"/>
                      </a:endParaRPr>
                    </a:p>
                  </a:txBody>
                  <a:tcPr marL="101859" marR="101859" marT="52966" marB="52966" anchor="ctr" anchorCtr="1" horzOverflow="overflow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思源黑体 CN Regular" panose="020B0500000000000000" pitchFamily="34" charset="-122"/>
                          <a:ea typeface="思源黑体 CN Regular" panose="020B0500000000000000" pitchFamily="34" charset="-122"/>
                          <a:cs typeface="阿里巴巴普惠体" panose="00020600040101010101" pitchFamily="18" charset="-122"/>
                          <a:sym typeface="思源黑体 CN Regular" panose="020B0500000000000000" pitchFamily="34" charset="-122"/>
                        </a:rPr>
                        <a:t>【</a:t>
                      </a:r>
                      <a:r>
                        <a:rPr kumimoji="0" lang="zh-CN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思源黑体 CN Regular" panose="020B0500000000000000" pitchFamily="34" charset="-122"/>
                          <a:ea typeface="思源黑体 CN Regular" panose="020B0500000000000000" pitchFamily="34" charset="-122"/>
                          <a:cs typeface="阿里巴巴普惠体" panose="00020600040101010101" pitchFamily="18" charset="-122"/>
                          <a:sym typeface="思源黑体 CN Regular" panose="020B0500000000000000" pitchFamily="34" charset="-122"/>
                        </a:rPr>
                        <a:t>请插入相关信息</a:t>
                      </a: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思源黑体 CN Regular" panose="020B0500000000000000" pitchFamily="34" charset="-122"/>
                          <a:ea typeface="思源黑体 CN Regular" panose="020B0500000000000000" pitchFamily="34" charset="-122"/>
                          <a:cs typeface="阿里巴巴普惠体" panose="00020600040101010101" pitchFamily="18" charset="-122"/>
                          <a:sym typeface="思源黑体 CN Regular" panose="020B0500000000000000" pitchFamily="34" charset="-122"/>
                        </a:rPr>
                        <a:t>】</a:t>
                      </a:r>
                      <a:endParaRPr kumimoji="0" lang="en-US" altLang="zh-CN" sz="1600" b="0" i="0" u="none" strike="noStrike" cap="none" normalizeH="0" baseline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思源黑体 CN Regular" panose="020B0500000000000000" pitchFamily="34" charset="-122"/>
                        <a:ea typeface="思源黑体 CN Regular" panose="020B0500000000000000" pitchFamily="34" charset="-122"/>
                        <a:cs typeface="阿里巴巴普惠体" panose="00020600040101010101" pitchFamily="18" charset="-122"/>
                        <a:sym typeface="思源黑体 CN Regular" panose="020B0500000000000000" pitchFamily="34" charset="-122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思源黑体 CN Regular" panose="020B0500000000000000" pitchFamily="34" charset="-122"/>
                          <a:ea typeface="思源黑体 CN Regular" panose="020B0500000000000000" pitchFamily="34" charset="-122"/>
                          <a:cs typeface="阿里巴巴普惠体" panose="00020600040101010101" pitchFamily="18" charset="-122"/>
                          <a:sym typeface="思源黑体 CN Regular" panose="020B0500000000000000" pitchFamily="34" charset="-122"/>
                        </a:rPr>
                        <a:t>【</a:t>
                      </a:r>
                      <a:r>
                        <a:rPr kumimoji="0" lang="zh-CN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思源黑体 CN Regular" panose="020B0500000000000000" pitchFamily="34" charset="-122"/>
                          <a:ea typeface="思源黑体 CN Regular" panose="020B0500000000000000" pitchFamily="34" charset="-122"/>
                          <a:cs typeface="阿里巴巴普惠体" panose="00020600040101010101" pitchFamily="18" charset="-122"/>
                          <a:sym typeface="思源黑体 CN Regular" panose="020B0500000000000000" pitchFamily="34" charset="-122"/>
                        </a:rPr>
                        <a:t>请插入相关信息</a:t>
                      </a: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思源黑体 CN Regular" panose="020B0500000000000000" pitchFamily="34" charset="-122"/>
                          <a:ea typeface="思源黑体 CN Regular" panose="020B0500000000000000" pitchFamily="34" charset="-122"/>
                          <a:cs typeface="阿里巴巴普惠体" panose="00020600040101010101" pitchFamily="18" charset="-122"/>
                          <a:sym typeface="思源黑体 CN Regular" panose="020B0500000000000000" pitchFamily="34" charset="-122"/>
                        </a:rPr>
                        <a:t>】</a:t>
                      </a:r>
                      <a:endParaRPr kumimoji="0" lang="zh-CN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思源黑体 CN Regular" panose="020B0500000000000000" pitchFamily="34" charset="-122"/>
                        <a:ea typeface="思源黑体 CN Regular" panose="020B0500000000000000" pitchFamily="34" charset="-122"/>
                        <a:cs typeface="阿里巴巴普惠体" panose="00020600040101010101" pitchFamily="18" charset="-122"/>
                        <a:sym typeface="思源黑体 CN Regular" panose="020B0500000000000000" pitchFamily="34" charset="-122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思源黑体 CN Regular" panose="020B0500000000000000" pitchFamily="34" charset="-122"/>
                          <a:ea typeface="思源黑体 CN Regular" panose="020B0500000000000000" pitchFamily="34" charset="-122"/>
                          <a:cs typeface="阿里巴巴普惠体" panose="00020600040101010101" pitchFamily="18" charset="-122"/>
                          <a:sym typeface="思源黑体 CN Regular" panose="020B0500000000000000" pitchFamily="34" charset="-122"/>
                        </a:rPr>
                        <a:t>【</a:t>
                      </a:r>
                      <a:r>
                        <a:rPr kumimoji="0" lang="zh-CN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思源黑体 CN Regular" panose="020B0500000000000000" pitchFamily="34" charset="-122"/>
                          <a:ea typeface="思源黑体 CN Regular" panose="020B0500000000000000" pitchFamily="34" charset="-122"/>
                          <a:cs typeface="阿里巴巴普惠体" panose="00020600040101010101" pitchFamily="18" charset="-122"/>
                          <a:sym typeface="思源黑体 CN Regular" panose="020B0500000000000000" pitchFamily="34" charset="-122"/>
                        </a:rPr>
                        <a:t>请插入相关信息</a:t>
                      </a: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思源黑体 CN Regular" panose="020B0500000000000000" pitchFamily="34" charset="-122"/>
                          <a:ea typeface="思源黑体 CN Regular" panose="020B0500000000000000" pitchFamily="34" charset="-122"/>
                          <a:cs typeface="阿里巴巴普惠体" panose="00020600040101010101" pitchFamily="18" charset="-122"/>
                          <a:sym typeface="思源黑体 CN Regular" panose="020B0500000000000000" pitchFamily="34" charset="-122"/>
                        </a:rPr>
                        <a:t>】</a:t>
                      </a:r>
                      <a:endParaRPr kumimoji="0" lang="en-US" altLang="zh-CN" sz="1600" b="0" i="0" u="none" strike="noStrike" cap="none" normalizeH="0" baseline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思源黑体 CN Regular" panose="020B0500000000000000" pitchFamily="34" charset="-122"/>
                        <a:ea typeface="思源黑体 CN Regular" panose="020B0500000000000000" pitchFamily="34" charset="-122"/>
                        <a:cs typeface="阿里巴巴普惠体" panose="00020600040101010101" pitchFamily="18" charset="-122"/>
                        <a:sym typeface="思源黑体 CN Regular" panose="020B0500000000000000" pitchFamily="34" charset="-122"/>
                      </a:endParaRPr>
                    </a:p>
                  </a:txBody>
                  <a:tcPr marL="101859" marR="101859" marT="52966" marB="52966" anchor="ctr" anchorCtr="1" horzOverflow="overflow">
                    <a:lnL w="19050">
                      <a:solidFill>
                        <a:srgbClr val="FFFFFF"/>
                      </a:solidFill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021598"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思源黑体 CN Regular" panose="020B0500000000000000" pitchFamily="34" charset="-122"/>
                          <a:ea typeface="思源黑体 CN Regular" panose="020B0500000000000000" pitchFamily="34" charset="-122"/>
                          <a:cs typeface="思源黑体 CN Normal" panose="020B0400000000000000" charset="-122"/>
                          <a:sym typeface="思源黑体 CN Regular" panose="020B0500000000000000" pitchFamily="34" charset="-122"/>
                        </a:rPr>
                        <a:t>XX</a:t>
                      </a:r>
                      <a:r>
                        <a:rPr kumimoji="0" lang="zh-CN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思源黑体 CN Regular" panose="020B0500000000000000" pitchFamily="34" charset="-122"/>
                          <a:ea typeface="思源黑体 CN Regular" panose="020B0500000000000000" pitchFamily="34" charset="-122"/>
                          <a:cs typeface="思源黑体 CN Normal" panose="020B0400000000000000" charset="-122"/>
                          <a:sym typeface="思源黑体 CN Regular" panose="020B0500000000000000" pitchFamily="34" charset="-122"/>
                        </a:rPr>
                        <a:t>中学</a:t>
                      </a:r>
                      <a:endParaRPr kumimoji="0" lang="zh-CN" alt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思源黑体 CN Regular" panose="020B0500000000000000" pitchFamily="34" charset="-122"/>
                        <a:ea typeface="思源黑体 CN Regular" panose="020B0500000000000000" pitchFamily="34" charset="-122"/>
                        <a:cs typeface="思源黑体 CN Normal" panose="020B0400000000000000" charset="-122"/>
                        <a:sym typeface="思源黑体 CN Regular" panose="020B0500000000000000" pitchFamily="34" charset="-122"/>
                      </a:endParaRPr>
                    </a:p>
                  </a:txBody>
                  <a:tcPr marL="101859" marR="101859" marT="52966" marB="52966" anchor="ctr" anchorCtr="1" horzOverflow="overflow">
                    <a:lnL>
                      <a:noFill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>
                      <a:noFill/>
                    </a:lnT>
                    <a:lnB w="19050">
                      <a:solidFill>
                        <a:srgbClr val="03A9F5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思源黑体 CN Regular" panose="020B0500000000000000" pitchFamily="34" charset="-122"/>
                          <a:ea typeface="思源黑体 CN Regular" panose="020B0500000000000000" pitchFamily="34" charset="-122"/>
                          <a:cs typeface="阿里巴巴普惠体" panose="00020600040101010101" pitchFamily="18" charset="-122"/>
                          <a:sym typeface="思源黑体 CN Regular" panose="020B0500000000000000" pitchFamily="34" charset="-122"/>
                        </a:rPr>
                        <a:t>【</a:t>
                      </a:r>
                      <a:r>
                        <a:rPr kumimoji="0" lang="zh-CN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思源黑体 CN Regular" panose="020B0500000000000000" pitchFamily="34" charset="-122"/>
                          <a:ea typeface="思源黑体 CN Regular" panose="020B0500000000000000" pitchFamily="34" charset="-122"/>
                          <a:cs typeface="阿里巴巴普惠体" panose="00020600040101010101" pitchFamily="18" charset="-122"/>
                          <a:sym typeface="思源黑体 CN Regular" panose="020B0500000000000000" pitchFamily="34" charset="-122"/>
                        </a:rPr>
                        <a:t>请插入相关信息</a:t>
                      </a: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思源黑体 CN Regular" panose="020B0500000000000000" pitchFamily="34" charset="-122"/>
                          <a:ea typeface="思源黑体 CN Regular" panose="020B0500000000000000" pitchFamily="34" charset="-122"/>
                          <a:cs typeface="阿里巴巴普惠体" panose="00020600040101010101" pitchFamily="18" charset="-122"/>
                          <a:sym typeface="思源黑体 CN Regular" panose="020B0500000000000000" pitchFamily="34" charset="-122"/>
                        </a:rPr>
                        <a:t>】</a:t>
                      </a:r>
                      <a:endParaRPr kumimoji="0" lang="en-US" altLang="zh-CN" sz="1600" b="0" i="0" u="none" strike="noStrike" cap="none" normalizeH="0" baseline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思源黑体 CN Regular" panose="020B0500000000000000" pitchFamily="34" charset="-122"/>
                        <a:ea typeface="思源黑体 CN Regular" panose="020B0500000000000000" pitchFamily="34" charset="-122"/>
                        <a:cs typeface="阿里巴巴普惠体" panose="00020600040101010101" pitchFamily="18" charset="-122"/>
                        <a:sym typeface="思源黑体 CN Regular" panose="020B0500000000000000" pitchFamily="34" charset="-122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思源黑体 CN Regular" panose="020B0500000000000000" pitchFamily="34" charset="-122"/>
                          <a:ea typeface="思源黑体 CN Regular" panose="020B0500000000000000" pitchFamily="34" charset="-122"/>
                          <a:cs typeface="阿里巴巴普惠体" panose="00020600040101010101" pitchFamily="18" charset="-122"/>
                          <a:sym typeface="思源黑体 CN Regular" panose="020B0500000000000000" pitchFamily="34" charset="-122"/>
                        </a:rPr>
                        <a:t>【</a:t>
                      </a:r>
                      <a:r>
                        <a:rPr kumimoji="0" lang="zh-CN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思源黑体 CN Regular" panose="020B0500000000000000" pitchFamily="34" charset="-122"/>
                          <a:ea typeface="思源黑体 CN Regular" panose="020B0500000000000000" pitchFamily="34" charset="-122"/>
                          <a:cs typeface="阿里巴巴普惠体" panose="00020600040101010101" pitchFamily="18" charset="-122"/>
                          <a:sym typeface="思源黑体 CN Regular" panose="020B0500000000000000" pitchFamily="34" charset="-122"/>
                        </a:rPr>
                        <a:t>请插入相关信息</a:t>
                      </a: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思源黑体 CN Regular" panose="020B0500000000000000" pitchFamily="34" charset="-122"/>
                          <a:ea typeface="思源黑体 CN Regular" panose="020B0500000000000000" pitchFamily="34" charset="-122"/>
                          <a:cs typeface="阿里巴巴普惠体" panose="00020600040101010101" pitchFamily="18" charset="-122"/>
                          <a:sym typeface="思源黑体 CN Regular" panose="020B0500000000000000" pitchFamily="34" charset="-122"/>
                        </a:rPr>
                        <a:t>】</a:t>
                      </a:r>
                      <a:endParaRPr kumimoji="0" lang="zh-CN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思源黑体 CN Regular" panose="020B0500000000000000" pitchFamily="34" charset="-122"/>
                        <a:ea typeface="思源黑体 CN Regular" panose="020B0500000000000000" pitchFamily="34" charset="-122"/>
                        <a:cs typeface="阿里巴巴普惠体" panose="00020600040101010101" pitchFamily="18" charset="-122"/>
                        <a:sym typeface="思源黑体 CN Regular" panose="020B0500000000000000" pitchFamily="34" charset="-122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思源黑体 CN Regular" panose="020B0500000000000000" pitchFamily="34" charset="-122"/>
                          <a:ea typeface="思源黑体 CN Regular" panose="020B0500000000000000" pitchFamily="34" charset="-122"/>
                          <a:cs typeface="阿里巴巴普惠体" panose="00020600040101010101" pitchFamily="18" charset="-122"/>
                          <a:sym typeface="思源黑体 CN Regular" panose="020B0500000000000000" pitchFamily="34" charset="-122"/>
                        </a:rPr>
                        <a:t>【</a:t>
                      </a:r>
                      <a:r>
                        <a:rPr kumimoji="0" lang="zh-CN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思源黑体 CN Regular" panose="020B0500000000000000" pitchFamily="34" charset="-122"/>
                          <a:ea typeface="思源黑体 CN Regular" panose="020B0500000000000000" pitchFamily="34" charset="-122"/>
                          <a:cs typeface="阿里巴巴普惠体" panose="00020600040101010101" pitchFamily="18" charset="-122"/>
                          <a:sym typeface="思源黑体 CN Regular" panose="020B0500000000000000" pitchFamily="34" charset="-122"/>
                        </a:rPr>
                        <a:t>请插入相关信息</a:t>
                      </a: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思源黑体 CN Regular" panose="020B0500000000000000" pitchFamily="34" charset="-122"/>
                          <a:ea typeface="思源黑体 CN Regular" panose="020B0500000000000000" pitchFamily="34" charset="-122"/>
                          <a:cs typeface="阿里巴巴普惠体" panose="00020600040101010101" pitchFamily="18" charset="-122"/>
                          <a:sym typeface="思源黑体 CN Regular" panose="020B0500000000000000" pitchFamily="34" charset="-122"/>
                        </a:rPr>
                        <a:t>】</a:t>
                      </a:r>
                      <a:endParaRPr kumimoji="0" lang="en-US" altLang="zh-CN" sz="1600" b="0" i="0" u="none" strike="noStrike" cap="none" normalizeH="0" baseline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思源黑体 CN Regular" panose="020B0500000000000000" pitchFamily="34" charset="-122"/>
                        <a:ea typeface="思源黑体 CN Regular" panose="020B0500000000000000" pitchFamily="34" charset="-122"/>
                        <a:cs typeface="阿里巴巴普惠体" panose="00020600040101010101" pitchFamily="18" charset="-122"/>
                        <a:sym typeface="思源黑体 CN Regular" panose="020B0500000000000000" pitchFamily="34" charset="-122"/>
                      </a:endParaRPr>
                    </a:p>
                  </a:txBody>
                  <a:tcPr marL="101859" marR="101859" marT="52966" marB="52966" anchor="ctr" anchorCtr="1" horzOverflow="overflow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>
                      <a:noFill/>
                    </a:lnT>
                    <a:lnB w="19050">
                      <a:solidFill>
                        <a:srgbClr val="03A9F5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思源黑体 CN Regular" panose="020B0500000000000000" pitchFamily="34" charset="-122"/>
                          <a:ea typeface="思源黑体 CN Regular" panose="020B0500000000000000" pitchFamily="34" charset="-122"/>
                          <a:cs typeface="阿里巴巴普惠体" panose="00020600040101010101" pitchFamily="18" charset="-122"/>
                          <a:sym typeface="思源黑体 CN Regular" panose="020B0500000000000000" pitchFamily="34" charset="-122"/>
                        </a:rPr>
                        <a:t>【</a:t>
                      </a:r>
                      <a:r>
                        <a:rPr kumimoji="0" lang="zh-CN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思源黑体 CN Regular" panose="020B0500000000000000" pitchFamily="34" charset="-122"/>
                          <a:ea typeface="思源黑体 CN Regular" panose="020B0500000000000000" pitchFamily="34" charset="-122"/>
                          <a:cs typeface="阿里巴巴普惠体" panose="00020600040101010101" pitchFamily="18" charset="-122"/>
                          <a:sym typeface="思源黑体 CN Regular" panose="020B0500000000000000" pitchFamily="34" charset="-122"/>
                        </a:rPr>
                        <a:t>请插入相关信息</a:t>
                      </a: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思源黑体 CN Regular" panose="020B0500000000000000" pitchFamily="34" charset="-122"/>
                          <a:ea typeface="思源黑体 CN Regular" panose="020B0500000000000000" pitchFamily="34" charset="-122"/>
                          <a:cs typeface="阿里巴巴普惠体" panose="00020600040101010101" pitchFamily="18" charset="-122"/>
                          <a:sym typeface="思源黑体 CN Regular" panose="020B0500000000000000" pitchFamily="34" charset="-122"/>
                        </a:rPr>
                        <a:t>】</a:t>
                      </a:r>
                      <a:endParaRPr kumimoji="0" lang="en-US" altLang="zh-CN" sz="1600" b="0" i="0" u="none" strike="noStrike" cap="none" normalizeH="0" baseline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思源黑体 CN Regular" panose="020B0500000000000000" pitchFamily="34" charset="-122"/>
                        <a:ea typeface="思源黑体 CN Regular" panose="020B0500000000000000" pitchFamily="34" charset="-122"/>
                        <a:cs typeface="阿里巴巴普惠体" panose="00020600040101010101" pitchFamily="18" charset="-122"/>
                        <a:sym typeface="思源黑体 CN Regular" panose="020B0500000000000000" pitchFamily="34" charset="-122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思源黑体 CN Regular" panose="020B0500000000000000" pitchFamily="34" charset="-122"/>
                          <a:ea typeface="思源黑体 CN Regular" panose="020B0500000000000000" pitchFamily="34" charset="-122"/>
                          <a:cs typeface="阿里巴巴普惠体" panose="00020600040101010101" pitchFamily="18" charset="-122"/>
                          <a:sym typeface="思源黑体 CN Regular" panose="020B0500000000000000" pitchFamily="34" charset="-122"/>
                        </a:rPr>
                        <a:t>【</a:t>
                      </a:r>
                      <a:r>
                        <a:rPr kumimoji="0" lang="zh-CN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思源黑体 CN Regular" panose="020B0500000000000000" pitchFamily="34" charset="-122"/>
                          <a:ea typeface="思源黑体 CN Regular" panose="020B0500000000000000" pitchFamily="34" charset="-122"/>
                          <a:cs typeface="阿里巴巴普惠体" panose="00020600040101010101" pitchFamily="18" charset="-122"/>
                          <a:sym typeface="思源黑体 CN Regular" panose="020B0500000000000000" pitchFamily="34" charset="-122"/>
                        </a:rPr>
                        <a:t>请插入相关信息</a:t>
                      </a: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思源黑体 CN Regular" panose="020B0500000000000000" pitchFamily="34" charset="-122"/>
                          <a:ea typeface="思源黑体 CN Regular" panose="020B0500000000000000" pitchFamily="34" charset="-122"/>
                          <a:cs typeface="阿里巴巴普惠体" panose="00020600040101010101" pitchFamily="18" charset="-122"/>
                          <a:sym typeface="思源黑体 CN Regular" panose="020B0500000000000000" pitchFamily="34" charset="-122"/>
                        </a:rPr>
                        <a:t>】</a:t>
                      </a:r>
                      <a:endParaRPr kumimoji="0" lang="zh-CN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思源黑体 CN Regular" panose="020B0500000000000000" pitchFamily="34" charset="-122"/>
                        <a:ea typeface="思源黑体 CN Regular" panose="020B0500000000000000" pitchFamily="34" charset="-122"/>
                        <a:cs typeface="阿里巴巴普惠体" panose="00020600040101010101" pitchFamily="18" charset="-122"/>
                        <a:sym typeface="思源黑体 CN Regular" panose="020B0500000000000000" pitchFamily="34" charset="-122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思源黑体 CN Regular" panose="020B0500000000000000" pitchFamily="34" charset="-122"/>
                          <a:ea typeface="思源黑体 CN Regular" panose="020B0500000000000000" pitchFamily="34" charset="-122"/>
                          <a:cs typeface="阿里巴巴普惠体" panose="00020600040101010101" pitchFamily="18" charset="-122"/>
                          <a:sym typeface="思源黑体 CN Regular" panose="020B0500000000000000" pitchFamily="34" charset="-122"/>
                        </a:rPr>
                        <a:t>【</a:t>
                      </a:r>
                      <a:r>
                        <a:rPr kumimoji="0" lang="zh-CN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思源黑体 CN Regular" panose="020B0500000000000000" pitchFamily="34" charset="-122"/>
                          <a:ea typeface="思源黑体 CN Regular" panose="020B0500000000000000" pitchFamily="34" charset="-122"/>
                          <a:cs typeface="阿里巴巴普惠体" panose="00020600040101010101" pitchFamily="18" charset="-122"/>
                          <a:sym typeface="思源黑体 CN Regular" panose="020B0500000000000000" pitchFamily="34" charset="-122"/>
                        </a:rPr>
                        <a:t>请插入相关信息</a:t>
                      </a: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思源黑体 CN Regular" panose="020B0500000000000000" pitchFamily="34" charset="-122"/>
                          <a:ea typeface="思源黑体 CN Regular" panose="020B0500000000000000" pitchFamily="34" charset="-122"/>
                          <a:cs typeface="阿里巴巴普惠体" panose="00020600040101010101" pitchFamily="18" charset="-122"/>
                          <a:sym typeface="思源黑体 CN Regular" panose="020B0500000000000000" pitchFamily="34" charset="-122"/>
                        </a:rPr>
                        <a:t>】</a:t>
                      </a:r>
                      <a:endParaRPr kumimoji="0" lang="en-US" altLang="zh-CN" sz="1600" b="0" i="0" u="none" strike="noStrike" cap="none" normalizeH="0" baseline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思源黑体 CN Regular" panose="020B0500000000000000" pitchFamily="34" charset="-122"/>
                        <a:ea typeface="思源黑体 CN Regular" panose="020B0500000000000000" pitchFamily="34" charset="-122"/>
                        <a:cs typeface="阿里巴巴普惠体" panose="00020600040101010101" pitchFamily="18" charset="-122"/>
                        <a:sym typeface="思源黑体 CN Regular" panose="020B0500000000000000" pitchFamily="34" charset="-122"/>
                      </a:endParaRPr>
                    </a:p>
                  </a:txBody>
                  <a:tcPr marL="101859" marR="101859" marT="52966" marB="52966" anchor="ctr" anchorCtr="1" horzOverflow="overflow">
                    <a:lnL w="19050">
                      <a:solidFill>
                        <a:srgbClr val="FFFFFF"/>
                      </a:solidFill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 w="19050">
                      <a:solidFill>
                        <a:srgbClr val="03A9F5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3" name="文本框 12"/>
          <p:cNvSpPr txBox="1"/>
          <p:nvPr/>
        </p:nvSpPr>
        <p:spPr>
          <a:xfrm>
            <a:off x="4657408" y="1588772"/>
            <a:ext cx="28771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buClrTx/>
              <a:buSzTx/>
              <a:buFontTx/>
            </a:pPr>
            <a:r>
              <a:rPr lang="zh-CN" altLang="en-US" sz="3200">
                <a:solidFill>
                  <a:schemeClr val="accent1"/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cs typeface="阿里巴巴普惠体" panose="00020600040101010101" pitchFamily="18" charset="-122"/>
                <a:sym typeface="思源黑体 CN Regular" panose="020B0500000000000000" pitchFamily="34" charset="-122"/>
              </a:rPr>
              <a:t>历年录取分数</a:t>
            </a:r>
            <a:endParaRPr lang="zh-CN" altLang="en-US" sz="3200">
              <a:solidFill>
                <a:schemeClr val="accent1"/>
              </a:solidFill>
              <a:latin typeface="思源黑体 CN Regular" panose="020B0500000000000000" pitchFamily="34" charset="-122"/>
              <a:ea typeface="思源黑体 CN Regular" panose="020B0500000000000000" pitchFamily="34" charset="-122"/>
              <a:cs typeface="阿里巴巴普惠体" panose="00020600040101010101" pitchFamily="18" charset="-122"/>
              <a:sym typeface="思源黑体 CN Regular" panose="020B05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文本框 15"/>
          <p:cNvSpPr txBox="1"/>
          <p:nvPr/>
        </p:nvSpPr>
        <p:spPr>
          <a:xfrm>
            <a:off x="1642853" y="1816406"/>
            <a:ext cx="162941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buClrTx/>
              <a:buSzTx/>
              <a:buFontTx/>
            </a:pPr>
            <a:r>
              <a:rPr lang="zh-CN" altLang="en-US" sz="2800">
                <a:solidFill>
                  <a:schemeClr val="accent1"/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cs typeface="阿里巴巴普惠体" panose="00020600040101010101" pitchFamily="18" charset="-122"/>
                <a:sym typeface="思源黑体 CN Regular" panose="020B0500000000000000" pitchFamily="34" charset="-122"/>
              </a:rPr>
              <a:t>科目特点</a:t>
            </a:r>
            <a:endParaRPr lang="zh-CN" altLang="en-US" sz="2800">
              <a:solidFill>
                <a:schemeClr val="accent1"/>
              </a:solidFill>
              <a:latin typeface="思源黑体 CN Regular" panose="020B0500000000000000" pitchFamily="34" charset="-122"/>
              <a:ea typeface="思源黑体 CN Regular" panose="020B0500000000000000" pitchFamily="34" charset="-122"/>
              <a:cs typeface="阿里巴巴普惠体" panose="00020600040101010101" pitchFamily="18" charset="-122"/>
              <a:sym typeface="思源黑体 CN Regular" panose="020B0500000000000000" pitchFamily="34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1774933" y="2503985"/>
            <a:ext cx="3647440" cy="1584960"/>
            <a:chOff x="1662158" y="2536643"/>
            <a:chExt cx="3647440" cy="1584960"/>
          </a:xfrm>
        </p:grpSpPr>
        <p:sp>
          <p:nvSpPr>
            <p:cNvPr id="17" name="矩形 16"/>
            <p:cNvSpPr/>
            <p:nvPr/>
          </p:nvSpPr>
          <p:spPr>
            <a:xfrm>
              <a:off x="1885678" y="3367223"/>
              <a:ext cx="2386330" cy="5682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 fontAlgn="auto">
                <a:lnSpc>
                  <a:spcPct val="200000"/>
                </a:lnSpc>
              </a:pPr>
              <a:r>
                <a:rPr lang="zh-CN" altLang="en-US" i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思源黑体 CN Regular" panose="020B0500000000000000" pitchFamily="34" charset="-122"/>
                  <a:ea typeface="思源黑体 CN Regular" panose="020B0500000000000000" pitchFamily="34" charset="-122"/>
                  <a:sym typeface="思源黑体 CN Regular" panose="020B0500000000000000" pitchFamily="34" charset="-122"/>
                </a:rPr>
                <a:t>数&gt;物&gt;化&gt;英&gt;语</a:t>
              </a:r>
              <a:endParaRPr lang="zh-CN" altLang="en-US" i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思源黑体 CN Regular" panose="020B0500000000000000" pitchFamily="34" charset="-122"/>
                <a:ea typeface="思源黑体 CN Regular" panose="020B0500000000000000" pitchFamily="34" charset="-122"/>
                <a:sym typeface="思源黑体 CN Regular" panose="020B0500000000000000" pitchFamily="34" charset="-122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1885678" y="2732858"/>
              <a:ext cx="3290570" cy="368300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lvl="0" algn="just">
                <a:buClrTx/>
                <a:buSzTx/>
                <a:buFontTx/>
              </a:pPr>
              <a:r>
                <a:rPr lang="zh-CN" altLang="en-US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思源黑体 CN Regular" panose="020B0500000000000000" pitchFamily="34" charset="-122"/>
                  <a:ea typeface="思源黑体 CN Regular" panose="020B0500000000000000" pitchFamily="34" charset="-122"/>
                  <a:sym typeface="思源黑体 CN Regular" panose="020B0500000000000000" pitchFamily="34" charset="-122"/>
                </a:rPr>
                <a:t>如果按照理解的难易程度排序：</a:t>
              </a:r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思源黑体 CN Regular" panose="020B0500000000000000" pitchFamily="34" charset="-122"/>
                <a:ea typeface="思源黑体 CN Regular" panose="020B0500000000000000" pitchFamily="34" charset="-122"/>
                <a:sym typeface="思源黑体 CN Regular" panose="020B0500000000000000" pitchFamily="34" charset="-122"/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>
              <a:off x="2006963" y="3291023"/>
              <a:ext cx="720000" cy="76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sym typeface="思源黑体 CN Regular" panose="020B0500000000000000" pitchFamily="34" charset="-122"/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1662158" y="2536643"/>
              <a:ext cx="3647440" cy="1584960"/>
            </a:xfrm>
            <a:prstGeom prst="rect">
              <a:avLst/>
            </a:prstGeom>
            <a:noFill/>
            <a:ln>
              <a:gradFill>
                <a:gsLst>
                  <a:gs pos="0">
                    <a:srgbClr val="1164E1"/>
                  </a:gs>
                  <a:gs pos="51000">
                    <a:srgbClr val="1A7DF1"/>
                  </a:gs>
                  <a:gs pos="83000">
                    <a:srgbClr val="189FFF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sym typeface="思源黑体 CN Regular" panose="020B0500000000000000" pitchFamily="34" charset="-122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1774933" y="4301489"/>
            <a:ext cx="3647440" cy="1584960"/>
            <a:chOff x="1662158" y="4334147"/>
            <a:chExt cx="3647440" cy="1584960"/>
          </a:xfrm>
        </p:grpSpPr>
        <p:sp>
          <p:nvSpPr>
            <p:cNvPr id="21" name="矩形 20"/>
            <p:cNvSpPr/>
            <p:nvPr/>
          </p:nvSpPr>
          <p:spPr>
            <a:xfrm>
              <a:off x="1881233" y="5164727"/>
              <a:ext cx="2386330" cy="5682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 fontAlgn="auto">
                <a:lnSpc>
                  <a:spcPct val="200000"/>
                </a:lnSpc>
              </a:pPr>
              <a:r>
                <a:rPr lang="zh-CN" altLang="en-US" i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思源黑体 CN Regular" panose="020B0500000000000000" pitchFamily="34" charset="-122"/>
                  <a:ea typeface="思源黑体 CN Regular" panose="020B0500000000000000" pitchFamily="34" charset="-122"/>
                  <a:sym typeface="思源黑体 CN Regular" panose="020B0500000000000000" pitchFamily="34" charset="-122"/>
                </a:rPr>
                <a:t>英&gt;语&gt;化</a:t>
              </a:r>
              <a:endParaRPr lang="zh-CN" altLang="en-US" i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思源黑体 CN Regular" panose="020B0500000000000000" pitchFamily="34" charset="-122"/>
                <a:ea typeface="思源黑体 CN Regular" panose="020B0500000000000000" pitchFamily="34" charset="-122"/>
                <a:sym typeface="思源黑体 CN Regular" panose="020B0500000000000000" pitchFamily="34" charset="-122"/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1881233" y="4530362"/>
              <a:ext cx="2665730" cy="368300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lvl="0" algn="just">
                <a:buClrTx/>
                <a:buSzTx/>
                <a:buFontTx/>
              </a:pPr>
              <a:r>
                <a:rPr lang="zh-CN" altLang="en-US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思源黑体 CN Regular" panose="020B0500000000000000" pitchFamily="34" charset="-122"/>
                  <a:ea typeface="思源黑体 CN Regular" panose="020B0500000000000000" pitchFamily="34" charset="-122"/>
                  <a:sym typeface="思源黑体 CN Regular" panose="020B0500000000000000" pitchFamily="34" charset="-122"/>
                </a:rPr>
                <a:t>如果按照背诵多少排序：</a:t>
              </a:r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思源黑体 CN Regular" panose="020B0500000000000000" pitchFamily="34" charset="-122"/>
                <a:ea typeface="思源黑体 CN Regular" panose="020B0500000000000000" pitchFamily="34" charset="-122"/>
                <a:sym typeface="思源黑体 CN Regular" panose="020B0500000000000000" pitchFamily="34" charset="-122"/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>
              <a:off x="2002518" y="5088527"/>
              <a:ext cx="720000" cy="76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sym typeface="思源黑体 CN Regular" panose="020B0500000000000000" pitchFamily="34" charset="-122"/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1662158" y="4334147"/>
              <a:ext cx="3647440" cy="1584960"/>
            </a:xfrm>
            <a:prstGeom prst="rect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sym typeface="思源黑体 CN Regular" panose="020B0500000000000000" pitchFamily="34" charset="-122"/>
              </a:endParaRPr>
            </a:p>
          </p:txBody>
        </p:sp>
      </p:grpSp>
      <p:pic>
        <p:nvPicPr>
          <p:cNvPr id="26" name="图片 25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5641448" y="1481082"/>
            <a:ext cx="5640813" cy="564081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: 圆角 4"/>
          <p:cNvSpPr/>
          <p:nvPr/>
        </p:nvSpPr>
        <p:spPr>
          <a:xfrm>
            <a:off x="1266634" y="2204355"/>
            <a:ext cx="2178695" cy="660763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zh-CN" altLang="en-US" sz="2800" spc="200">
                <a:solidFill>
                  <a:schemeClr val="bg1"/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sym typeface="思源黑体 CN Regular" panose="020B0500000000000000" pitchFamily="34" charset="-122"/>
              </a:rPr>
              <a:t>基本原则</a:t>
            </a:r>
            <a:endParaRPr lang="zh-CN" altLang="en-US" sz="2800" spc="200">
              <a:solidFill>
                <a:schemeClr val="bg1"/>
              </a:solidFill>
              <a:latin typeface="思源黑体 CN Regular" panose="020B0500000000000000" pitchFamily="34" charset="-122"/>
              <a:ea typeface="思源黑体 CN Regular" panose="020B0500000000000000" pitchFamily="34" charset="-122"/>
              <a:sym typeface="思源黑体 CN Regular" panose="020B0500000000000000" pitchFamily="34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1265691" y="3069770"/>
            <a:ext cx="5314724" cy="2735580"/>
            <a:chOff x="1249362" y="3102428"/>
            <a:chExt cx="5314724" cy="2735580"/>
          </a:xfrm>
        </p:grpSpPr>
        <p:sp>
          <p:nvSpPr>
            <p:cNvPr id="2" name="矩形 1"/>
            <p:cNvSpPr/>
            <p:nvPr/>
          </p:nvSpPr>
          <p:spPr>
            <a:xfrm>
              <a:off x="1249362" y="3102428"/>
              <a:ext cx="5314724" cy="267788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思源黑体 CN Regular" panose="020B0500000000000000" pitchFamily="34" charset="-122"/>
                <a:ea typeface="思源黑体 CN Regular" panose="020B0500000000000000" pitchFamily="34" charset="-122"/>
                <a:sym typeface="思源黑体 CN Regular" panose="020B0500000000000000" pitchFamily="34" charset="-122"/>
              </a:endParaRP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1461631" y="3384140"/>
              <a:ext cx="4792209" cy="185223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indent="0" fontAlgn="auto">
                <a:lnSpc>
                  <a:spcPct val="200000"/>
                </a:lnSpc>
                <a:buClrTx/>
                <a:buSzTx/>
                <a:buFont typeface="思源黑体 CN Normal" panose="020B0400000000000000" charset="-122"/>
                <a:buNone/>
              </a:pPr>
              <a:r>
                <a:rPr lang="zh-CN" alt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 CN Regular" panose="020B0500000000000000" pitchFamily="34" charset="-122"/>
                  <a:ea typeface="思源黑体 CN Regular" panose="020B0500000000000000" pitchFamily="34" charset="-122"/>
                  <a:cs typeface="思源黑体 CN Normal" panose="020B0400000000000000" charset="-122"/>
                  <a:sym typeface="思源黑体 CN Regular" panose="020B0500000000000000" pitchFamily="34" charset="-122"/>
                </a:rPr>
                <a:t>切忌偏科，中考每一门科目考试的成败都关乎到中考考试的成败，所以按照每个科目的特点进行有针对性的复习很关键</a:t>
              </a:r>
              <a:endPara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cs typeface="思源黑体 CN Normal" panose="020B0400000000000000" charset="-122"/>
                <a:sym typeface="思源黑体 CN Regular" panose="020B0500000000000000" pitchFamily="34" charset="-122"/>
              </a:endParaRPr>
            </a:p>
          </p:txBody>
        </p:sp>
        <p:sp>
          <p:nvSpPr>
            <p:cNvPr id="7" name="矩形: 圆角 6"/>
            <p:cNvSpPr/>
            <p:nvPr/>
          </p:nvSpPr>
          <p:spPr>
            <a:xfrm>
              <a:off x="4075148" y="5730008"/>
              <a:ext cx="2178695" cy="10800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2800" spc="200">
                <a:solidFill>
                  <a:schemeClr val="bg1"/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sym typeface="思源黑体 CN Regular" panose="020B0500000000000000" pitchFamily="34" charset="-122"/>
              </a:endParaRPr>
            </a:p>
          </p:txBody>
        </p:sp>
      </p:grpSp>
      <p:pic>
        <p:nvPicPr>
          <p:cNvPr id="9" name="图片 8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5180824" y="1383845"/>
            <a:ext cx="6858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图片 32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8413110" y="0"/>
            <a:ext cx="3778889" cy="6858000"/>
          </a:xfrm>
          <a:prstGeom prst="rect">
            <a:avLst/>
          </a:prstGeom>
        </p:spPr>
      </p:pic>
      <p:sp>
        <p:nvSpPr>
          <p:cNvPr id="41" name="任意多边形: 形状 40"/>
          <p:cNvSpPr/>
          <p:nvPr/>
        </p:nvSpPr>
        <p:spPr>
          <a:xfrm>
            <a:off x="7837718" y="0"/>
            <a:ext cx="4354283" cy="6858000"/>
          </a:xfrm>
          <a:custGeom>
            <a:avLst/>
            <a:gdLst>
              <a:gd name="connsiteX0" fmla="*/ 1268012 w 4354283"/>
              <a:gd name="connsiteY0" fmla="*/ 0 h 6858000"/>
              <a:gd name="connsiteX1" fmla="*/ 4354283 w 4354283"/>
              <a:gd name="connsiteY1" fmla="*/ 0 h 6858000"/>
              <a:gd name="connsiteX2" fmla="*/ 4354283 w 4354283"/>
              <a:gd name="connsiteY2" fmla="*/ 6858000 h 6858000"/>
              <a:gd name="connsiteX3" fmla="*/ 1268012 w 4354283"/>
              <a:gd name="connsiteY3" fmla="*/ 6858000 h 6858000"/>
              <a:gd name="connsiteX4" fmla="*/ 1204768 w 4354283"/>
              <a:gd name="connsiteY4" fmla="*/ 6784989 h 6858000"/>
              <a:gd name="connsiteX5" fmla="*/ 0 w 4354283"/>
              <a:gd name="connsiteY5" fmla="*/ 3429000 h 6858000"/>
              <a:gd name="connsiteX6" fmla="*/ 1204768 w 4354283"/>
              <a:gd name="connsiteY6" fmla="*/ 7301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54283" h="6858000">
                <a:moveTo>
                  <a:pt x="1268012" y="0"/>
                </a:moveTo>
                <a:lnTo>
                  <a:pt x="4354283" y="0"/>
                </a:lnTo>
                <a:lnTo>
                  <a:pt x="4354283" y="6858000"/>
                </a:lnTo>
                <a:lnTo>
                  <a:pt x="1268012" y="6858000"/>
                </a:lnTo>
                <a:lnTo>
                  <a:pt x="1204768" y="6784989"/>
                </a:lnTo>
                <a:cubicBezTo>
                  <a:pt x="452124" y="5872995"/>
                  <a:pt x="0" y="4703797"/>
                  <a:pt x="0" y="3429000"/>
                </a:cubicBezTo>
                <a:cubicBezTo>
                  <a:pt x="0" y="2154203"/>
                  <a:pt x="452124" y="985005"/>
                  <a:pt x="1204768" y="73011"/>
                </a:cubicBezTo>
                <a:close/>
              </a:path>
            </a:pathLst>
          </a:custGeom>
          <a:gradFill flip="none" rotWithShape="1">
            <a:gsLst>
              <a:gs pos="0">
                <a:srgbClr val="F2F2F2">
                  <a:alpha val="15000"/>
                </a:srgbClr>
              </a:gs>
              <a:gs pos="100000">
                <a:srgbClr val="F2F2F2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latin typeface="思源黑体 CN Regular" panose="020B0500000000000000" pitchFamily="34" charset="-122"/>
              <a:ea typeface="思源黑体 CN Regular" panose="020B0500000000000000" pitchFamily="34" charset="-122"/>
            </a:endParaRPr>
          </a:p>
        </p:txBody>
      </p:sp>
      <p:sp>
        <p:nvSpPr>
          <p:cNvPr id="12" name="矩形: 圆角 11"/>
          <p:cNvSpPr/>
          <p:nvPr/>
        </p:nvSpPr>
        <p:spPr>
          <a:xfrm>
            <a:off x="856343" y="990600"/>
            <a:ext cx="10479314" cy="4876800"/>
          </a:xfrm>
          <a:prstGeom prst="roundRect">
            <a:avLst>
              <a:gd name="adj" fmla="val 4000"/>
            </a:avLst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>
            <a:outerShdw blurRad="749300" dist="38100" dir="2700000" algn="tl" rotWithShape="0">
              <a:prstClr val="black">
                <a:alpha val="10000"/>
              </a:prstClr>
            </a:outerShdw>
          </a:effectLst>
        </p:spPr>
        <p:txBody>
          <a:bodyPr rtlCol="0" anchor="ctr"/>
          <a:lstStyle/>
          <a:p>
            <a:pPr algn="ctr"/>
            <a:endParaRPr lang="zh-CN" altLang="en-US" kern="0">
              <a:solidFill>
                <a:schemeClr val="tx1">
                  <a:lumMod val="75000"/>
                  <a:lumOff val="25000"/>
                </a:schemeClr>
              </a:solidFill>
              <a:latin typeface="思源黑体 CN Regular" panose="020B0500000000000000" pitchFamily="34" charset="-122"/>
              <a:ea typeface="思源黑体 CN Regular" panose="020B0500000000000000" pitchFamily="34" charset="-122"/>
              <a:cs typeface="+mn-ea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10640204" y="6197601"/>
            <a:ext cx="695453" cy="157636"/>
            <a:chOff x="10406743" y="6197600"/>
            <a:chExt cx="1088571" cy="246743"/>
          </a:xfrm>
          <a:solidFill>
            <a:schemeClr val="bg1"/>
          </a:solidFill>
        </p:grpSpPr>
        <p:sp>
          <p:nvSpPr>
            <p:cNvPr id="13" name="椭圆 12"/>
            <p:cNvSpPr/>
            <p:nvPr/>
          </p:nvSpPr>
          <p:spPr>
            <a:xfrm>
              <a:off x="10406743" y="6197600"/>
              <a:ext cx="246743" cy="246743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latin typeface="思源黑体 CN Regular" panose="020B0500000000000000" pitchFamily="34" charset="-122"/>
                <a:ea typeface="思源黑体 CN Regular" panose="020B0500000000000000" pitchFamily="34" charset="-122"/>
              </a:endParaRPr>
            </a:p>
          </p:txBody>
        </p:sp>
        <p:sp>
          <p:nvSpPr>
            <p:cNvPr id="14" name="椭圆 13"/>
            <p:cNvSpPr/>
            <p:nvPr/>
          </p:nvSpPr>
          <p:spPr>
            <a:xfrm>
              <a:off x="10827657" y="6197600"/>
              <a:ext cx="246743" cy="246743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latin typeface="思源黑体 CN Regular" panose="020B0500000000000000" pitchFamily="34" charset="-122"/>
                <a:ea typeface="思源黑体 CN Regular" panose="020B0500000000000000" pitchFamily="34" charset="-122"/>
              </a:endParaRPr>
            </a:p>
          </p:txBody>
        </p:sp>
        <p:sp>
          <p:nvSpPr>
            <p:cNvPr id="15" name="椭圆 14"/>
            <p:cNvSpPr/>
            <p:nvPr/>
          </p:nvSpPr>
          <p:spPr>
            <a:xfrm>
              <a:off x="11248571" y="6197600"/>
              <a:ext cx="246743" cy="246743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latin typeface="思源黑体 CN Regular" panose="020B0500000000000000" pitchFamily="34" charset="-122"/>
                <a:ea typeface="思源黑体 CN Regular" panose="020B0500000000000000" pitchFamily="34" charset="-122"/>
              </a:endParaRPr>
            </a:p>
          </p:txBody>
        </p:sp>
      </p:grpSp>
      <p:sp>
        <p:nvSpPr>
          <p:cNvPr id="17" name="文本框 16"/>
          <p:cNvSpPr txBox="1"/>
          <p:nvPr/>
        </p:nvSpPr>
        <p:spPr>
          <a:xfrm>
            <a:off x="4303485" y="2115458"/>
            <a:ext cx="44285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PART </a:t>
            </a:r>
            <a:r>
              <a:rPr lang="en-US" altLang="zh-CN" sz="6000">
                <a:solidFill>
                  <a:schemeClr val="accent2"/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-02</a:t>
            </a:r>
            <a:endParaRPr lang="zh-CN" altLang="en-US" sz="6000">
              <a:solidFill>
                <a:schemeClr val="accent2"/>
              </a:solidFill>
              <a:latin typeface="思源黑体 CN Regular" panose="020B0500000000000000" pitchFamily="34" charset="-122"/>
              <a:ea typeface="思源黑体 CN Regular" panose="020B0500000000000000" pitchFamily="34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4303484" y="3225801"/>
            <a:ext cx="635335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600" dirty="0">
                <a:solidFill>
                  <a:schemeClr val="accent1"/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sym typeface="思源黑体 CN Regular" panose="020B0500000000000000" pitchFamily="34" charset="-122"/>
              </a:rPr>
              <a:t>初三应如何度过</a:t>
            </a:r>
            <a:endParaRPr lang="zh-CN" altLang="en-US" sz="6600" dirty="0">
              <a:solidFill>
                <a:schemeClr val="accent1"/>
              </a:solidFill>
              <a:latin typeface="思源黑体 CN Regular" panose="020B0500000000000000" pitchFamily="34" charset="-122"/>
              <a:ea typeface="思源黑体 CN Regular" panose="020B0500000000000000" pitchFamily="34" charset="-122"/>
              <a:sym typeface="思源黑体 CN Regular" panose="020B0500000000000000" pitchFamily="34" charset="-122"/>
            </a:endParaRPr>
          </a:p>
        </p:txBody>
      </p:sp>
      <p:sp>
        <p:nvSpPr>
          <p:cNvPr id="20" name="任意多边形: 形状 19"/>
          <p:cNvSpPr/>
          <p:nvPr/>
        </p:nvSpPr>
        <p:spPr>
          <a:xfrm>
            <a:off x="444939" y="413050"/>
            <a:ext cx="482161" cy="992578"/>
          </a:xfrm>
          <a:custGeom>
            <a:avLst/>
            <a:gdLst>
              <a:gd name="connsiteX0" fmla="*/ 452944 w 477264"/>
              <a:gd name="connsiteY0" fmla="*/ 933858 h 982498"/>
              <a:gd name="connsiteX1" fmla="*/ 477264 w 477264"/>
              <a:gd name="connsiteY1" fmla="*/ 958178 h 982498"/>
              <a:gd name="connsiteX2" fmla="*/ 452944 w 477264"/>
              <a:gd name="connsiteY2" fmla="*/ 982498 h 982498"/>
              <a:gd name="connsiteX3" fmla="*/ 428624 w 477264"/>
              <a:gd name="connsiteY3" fmla="*/ 958178 h 982498"/>
              <a:gd name="connsiteX4" fmla="*/ 452944 w 477264"/>
              <a:gd name="connsiteY4" fmla="*/ 933858 h 982498"/>
              <a:gd name="connsiteX5" fmla="*/ 345788 w 477264"/>
              <a:gd name="connsiteY5" fmla="*/ 933858 h 982498"/>
              <a:gd name="connsiteX6" fmla="*/ 370108 w 477264"/>
              <a:gd name="connsiteY6" fmla="*/ 958178 h 982498"/>
              <a:gd name="connsiteX7" fmla="*/ 345788 w 477264"/>
              <a:gd name="connsiteY7" fmla="*/ 982498 h 982498"/>
              <a:gd name="connsiteX8" fmla="*/ 321468 w 477264"/>
              <a:gd name="connsiteY8" fmla="*/ 958178 h 982498"/>
              <a:gd name="connsiteX9" fmla="*/ 345788 w 477264"/>
              <a:gd name="connsiteY9" fmla="*/ 933858 h 982498"/>
              <a:gd name="connsiteX10" fmla="*/ 238632 w 477264"/>
              <a:gd name="connsiteY10" fmla="*/ 933858 h 982498"/>
              <a:gd name="connsiteX11" fmla="*/ 262952 w 477264"/>
              <a:gd name="connsiteY11" fmla="*/ 958178 h 982498"/>
              <a:gd name="connsiteX12" fmla="*/ 238632 w 477264"/>
              <a:gd name="connsiteY12" fmla="*/ 982498 h 982498"/>
              <a:gd name="connsiteX13" fmla="*/ 214312 w 477264"/>
              <a:gd name="connsiteY13" fmla="*/ 958178 h 982498"/>
              <a:gd name="connsiteX14" fmla="*/ 238632 w 477264"/>
              <a:gd name="connsiteY14" fmla="*/ 933858 h 982498"/>
              <a:gd name="connsiteX15" fmla="*/ 131476 w 477264"/>
              <a:gd name="connsiteY15" fmla="*/ 933858 h 982498"/>
              <a:gd name="connsiteX16" fmla="*/ 155796 w 477264"/>
              <a:gd name="connsiteY16" fmla="*/ 958178 h 982498"/>
              <a:gd name="connsiteX17" fmla="*/ 131476 w 477264"/>
              <a:gd name="connsiteY17" fmla="*/ 982498 h 982498"/>
              <a:gd name="connsiteX18" fmla="*/ 107156 w 477264"/>
              <a:gd name="connsiteY18" fmla="*/ 958178 h 982498"/>
              <a:gd name="connsiteX19" fmla="*/ 131476 w 477264"/>
              <a:gd name="connsiteY19" fmla="*/ 933858 h 982498"/>
              <a:gd name="connsiteX20" fmla="*/ 24320 w 477264"/>
              <a:gd name="connsiteY20" fmla="*/ 933858 h 982498"/>
              <a:gd name="connsiteX21" fmla="*/ 48640 w 477264"/>
              <a:gd name="connsiteY21" fmla="*/ 958178 h 982498"/>
              <a:gd name="connsiteX22" fmla="*/ 24320 w 477264"/>
              <a:gd name="connsiteY22" fmla="*/ 982498 h 982498"/>
              <a:gd name="connsiteX23" fmla="*/ 0 w 477264"/>
              <a:gd name="connsiteY23" fmla="*/ 958178 h 982498"/>
              <a:gd name="connsiteX24" fmla="*/ 24320 w 477264"/>
              <a:gd name="connsiteY24" fmla="*/ 933858 h 982498"/>
              <a:gd name="connsiteX25" fmla="*/ 452944 w 477264"/>
              <a:gd name="connsiteY25" fmla="*/ 778215 h 982498"/>
              <a:gd name="connsiteX26" fmla="*/ 477264 w 477264"/>
              <a:gd name="connsiteY26" fmla="*/ 802535 h 982498"/>
              <a:gd name="connsiteX27" fmla="*/ 452944 w 477264"/>
              <a:gd name="connsiteY27" fmla="*/ 826855 h 982498"/>
              <a:gd name="connsiteX28" fmla="*/ 428624 w 477264"/>
              <a:gd name="connsiteY28" fmla="*/ 802535 h 982498"/>
              <a:gd name="connsiteX29" fmla="*/ 452944 w 477264"/>
              <a:gd name="connsiteY29" fmla="*/ 778215 h 982498"/>
              <a:gd name="connsiteX30" fmla="*/ 345788 w 477264"/>
              <a:gd name="connsiteY30" fmla="*/ 778215 h 982498"/>
              <a:gd name="connsiteX31" fmla="*/ 370108 w 477264"/>
              <a:gd name="connsiteY31" fmla="*/ 802535 h 982498"/>
              <a:gd name="connsiteX32" fmla="*/ 345788 w 477264"/>
              <a:gd name="connsiteY32" fmla="*/ 826855 h 982498"/>
              <a:gd name="connsiteX33" fmla="*/ 321468 w 477264"/>
              <a:gd name="connsiteY33" fmla="*/ 802535 h 982498"/>
              <a:gd name="connsiteX34" fmla="*/ 345788 w 477264"/>
              <a:gd name="connsiteY34" fmla="*/ 778215 h 982498"/>
              <a:gd name="connsiteX35" fmla="*/ 238632 w 477264"/>
              <a:gd name="connsiteY35" fmla="*/ 778215 h 982498"/>
              <a:gd name="connsiteX36" fmla="*/ 262952 w 477264"/>
              <a:gd name="connsiteY36" fmla="*/ 802535 h 982498"/>
              <a:gd name="connsiteX37" fmla="*/ 238632 w 477264"/>
              <a:gd name="connsiteY37" fmla="*/ 826855 h 982498"/>
              <a:gd name="connsiteX38" fmla="*/ 214312 w 477264"/>
              <a:gd name="connsiteY38" fmla="*/ 802535 h 982498"/>
              <a:gd name="connsiteX39" fmla="*/ 238632 w 477264"/>
              <a:gd name="connsiteY39" fmla="*/ 778215 h 982498"/>
              <a:gd name="connsiteX40" fmla="*/ 131476 w 477264"/>
              <a:gd name="connsiteY40" fmla="*/ 778215 h 982498"/>
              <a:gd name="connsiteX41" fmla="*/ 155796 w 477264"/>
              <a:gd name="connsiteY41" fmla="*/ 802535 h 982498"/>
              <a:gd name="connsiteX42" fmla="*/ 131476 w 477264"/>
              <a:gd name="connsiteY42" fmla="*/ 826855 h 982498"/>
              <a:gd name="connsiteX43" fmla="*/ 107156 w 477264"/>
              <a:gd name="connsiteY43" fmla="*/ 802535 h 982498"/>
              <a:gd name="connsiteX44" fmla="*/ 131476 w 477264"/>
              <a:gd name="connsiteY44" fmla="*/ 778215 h 982498"/>
              <a:gd name="connsiteX45" fmla="*/ 24320 w 477264"/>
              <a:gd name="connsiteY45" fmla="*/ 778215 h 982498"/>
              <a:gd name="connsiteX46" fmla="*/ 48640 w 477264"/>
              <a:gd name="connsiteY46" fmla="*/ 802535 h 982498"/>
              <a:gd name="connsiteX47" fmla="*/ 24320 w 477264"/>
              <a:gd name="connsiteY47" fmla="*/ 826855 h 982498"/>
              <a:gd name="connsiteX48" fmla="*/ 0 w 477264"/>
              <a:gd name="connsiteY48" fmla="*/ 802535 h 982498"/>
              <a:gd name="connsiteX49" fmla="*/ 24320 w 477264"/>
              <a:gd name="connsiteY49" fmla="*/ 778215 h 982498"/>
              <a:gd name="connsiteX50" fmla="*/ 452944 w 477264"/>
              <a:gd name="connsiteY50" fmla="*/ 622572 h 982498"/>
              <a:gd name="connsiteX51" fmla="*/ 477264 w 477264"/>
              <a:gd name="connsiteY51" fmla="*/ 646892 h 982498"/>
              <a:gd name="connsiteX52" fmla="*/ 452944 w 477264"/>
              <a:gd name="connsiteY52" fmla="*/ 671212 h 982498"/>
              <a:gd name="connsiteX53" fmla="*/ 428624 w 477264"/>
              <a:gd name="connsiteY53" fmla="*/ 646892 h 982498"/>
              <a:gd name="connsiteX54" fmla="*/ 452944 w 477264"/>
              <a:gd name="connsiteY54" fmla="*/ 622572 h 982498"/>
              <a:gd name="connsiteX55" fmla="*/ 345788 w 477264"/>
              <a:gd name="connsiteY55" fmla="*/ 622572 h 982498"/>
              <a:gd name="connsiteX56" fmla="*/ 370108 w 477264"/>
              <a:gd name="connsiteY56" fmla="*/ 646892 h 982498"/>
              <a:gd name="connsiteX57" fmla="*/ 345788 w 477264"/>
              <a:gd name="connsiteY57" fmla="*/ 671212 h 982498"/>
              <a:gd name="connsiteX58" fmla="*/ 321468 w 477264"/>
              <a:gd name="connsiteY58" fmla="*/ 646892 h 982498"/>
              <a:gd name="connsiteX59" fmla="*/ 345788 w 477264"/>
              <a:gd name="connsiteY59" fmla="*/ 622572 h 982498"/>
              <a:gd name="connsiteX60" fmla="*/ 238632 w 477264"/>
              <a:gd name="connsiteY60" fmla="*/ 622572 h 982498"/>
              <a:gd name="connsiteX61" fmla="*/ 262952 w 477264"/>
              <a:gd name="connsiteY61" fmla="*/ 646892 h 982498"/>
              <a:gd name="connsiteX62" fmla="*/ 238632 w 477264"/>
              <a:gd name="connsiteY62" fmla="*/ 671212 h 982498"/>
              <a:gd name="connsiteX63" fmla="*/ 214312 w 477264"/>
              <a:gd name="connsiteY63" fmla="*/ 646892 h 982498"/>
              <a:gd name="connsiteX64" fmla="*/ 238632 w 477264"/>
              <a:gd name="connsiteY64" fmla="*/ 622572 h 982498"/>
              <a:gd name="connsiteX65" fmla="*/ 131476 w 477264"/>
              <a:gd name="connsiteY65" fmla="*/ 622572 h 982498"/>
              <a:gd name="connsiteX66" fmla="*/ 155796 w 477264"/>
              <a:gd name="connsiteY66" fmla="*/ 646892 h 982498"/>
              <a:gd name="connsiteX67" fmla="*/ 131476 w 477264"/>
              <a:gd name="connsiteY67" fmla="*/ 671212 h 982498"/>
              <a:gd name="connsiteX68" fmla="*/ 107156 w 477264"/>
              <a:gd name="connsiteY68" fmla="*/ 646892 h 982498"/>
              <a:gd name="connsiteX69" fmla="*/ 131476 w 477264"/>
              <a:gd name="connsiteY69" fmla="*/ 622572 h 982498"/>
              <a:gd name="connsiteX70" fmla="*/ 24320 w 477264"/>
              <a:gd name="connsiteY70" fmla="*/ 622572 h 982498"/>
              <a:gd name="connsiteX71" fmla="*/ 48640 w 477264"/>
              <a:gd name="connsiteY71" fmla="*/ 646892 h 982498"/>
              <a:gd name="connsiteX72" fmla="*/ 24320 w 477264"/>
              <a:gd name="connsiteY72" fmla="*/ 671212 h 982498"/>
              <a:gd name="connsiteX73" fmla="*/ 0 w 477264"/>
              <a:gd name="connsiteY73" fmla="*/ 646892 h 982498"/>
              <a:gd name="connsiteX74" fmla="*/ 24320 w 477264"/>
              <a:gd name="connsiteY74" fmla="*/ 622572 h 982498"/>
              <a:gd name="connsiteX75" fmla="*/ 24320 w 477264"/>
              <a:gd name="connsiteY75" fmla="*/ 466929 h 982498"/>
              <a:gd name="connsiteX76" fmla="*/ 48640 w 477264"/>
              <a:gd name="connsiteY76" fmla="*/ 491249 h 982498"/>
              <a:gd name="connsiteX77" fmla="*/ 24320 w 477264"/>
              <a:gd name="connsiteY77" fmla="*/ 515569 h 982498"/>
              <a:gd name="connsiteX78" fmla="*/ 0 w 477264"/>
              <a:gd name="connsiteY78" fmla="*/ 491249 h 982498"/>
              <a:gd name="connsiteX79" fmla="*/ 24320 w 477264"/>
              <a:gd name="connsiteY79" fmla="*/ 466929 h 982498"/>
              <a:gd name="connsiteX80" fmla="*/ 131476 w 477264"/>
              <a:gd name="connsiteY80" fmla="*/ 466929 h 982498"/>
              <a:gd name="connsiteX81" fmla="*/ 155796 w 477264"/>
              <a:gd name="connsiteY81" fmla="*/ 491249 h 982498"/>
              <a:gd name="connsiteX82" fmla="*/ 131476 w 477264"/>
              <a:gd name="connsiteY82" fmla="*/ 515569 h 982498"/>
              <a:gd name="connsiteX83" fmla="*/ 107156 w 477264"/>
              <a:gd name="connsiteY83" fmla="*/ 491249 h 982498"/>
              <a:gd name="connsiteX84" fmla="*/ 131476 w 477264"/>
              <a:gd name="connsiteY84" fmla="*/ 466929 h 982498"/>
              <a:gd name="connsiteX85" fmla="*/ 238632 w 477264"/>
              <a:gd name="connsiteY85" fmla="*/ 466929 h 982498"/>
              <a:gd name="connsiteX86" fmla="*/ 262952 w 477264"/>
              <a:gd name="connsiteY86" fmla="*/ 491249 h 982498"/>
              <a:gd name="connsiteX87" fmla="*/ 238632 w 477264"/>
              <a:gd name="connsiteY87" fmla="*/ 515569 h 982498"/>
              <a:gd name="connsiteX88" fmla="*/ 214312 w 477264"/>
              <a:gd name="connsiteY88" fmla="*/ 491249 h 982498"/>
              <a:gd name="connsiteX89" fmla="*/ 238632 w 477264"/>
              <a:gd name="connsiteY89" fmla="*/ 466929 h 982498"/>
              <a:gd name="connsiteX90" fmla="*/ 345788 w 477264"/>
              <a:gd name="connsiteY90" fmla="*/ 466929 h 982498"/>
              <a:gd name="connsiteX91" fmla="*/ 370108 w 477264"/>
              <a:gd name="connsiteY91" fmla="*/ 491249 h 982498"/>
              <a:gd name="connsiteX92" fmla="*/ 345788 w 477264"/>
              <a:gd name="connsiteY92" fmla="*/ 515569 h 982498"/>
              <a:gd name="connsiteX93" fmla="*/ 321468 w 477264"/>
              <a:gd name="connsiteY93" fmla="*/ 491249 h 982498"/>
              <a:gd name="connsiteX94" fmla="*/ 345788 w 477264"/>
              <a:gd name="connsiteY94" fmla="*/ 466929 h 982498"/>
              <a:gd name="connsiteX95" fmla="*/ 452944 w 477264"/>
              <a:gd name="connsiteY95" fmla="*/ 466929 h 982498"/>
              <a:gd name="connsiteX96" fmla="*/ 477264 w 477264"/>
              <a:gd name="connsiteY96" fmla="*/ 491249 h 982498"/>
              <a:gd name="connsiteX97" fmla="*/ 452944 w 477264"/>
              <a:gd name="connsiteY97" fmla="*/ 515569 h 982498"/>
              <a:gd name="connsiteX98" fmla="*/ 428624 w 477264"/>
              <a:gd name="connsiteY98" fmla="*/ 491249 h 982498"/>
              <a:gd name="connsiteX99" fmla="*/ 452944 w 477264"/>
              <a:gd name="connsiteY99" fmla="*/ 466929 h 982498"/>
              <a:gd name="connsiteX100" fmla="*/ 24320 w 477264"/>
              <a:gd name="connsiteY100" fmla="*/ 311287 h 982498"/>
              <a:gd name="connsiteX101" fmla="*/ 48640 w 477264"/>
              <a:gd name="connsiteY101" fmla="*/ 335607 h 982498"/>
              <a:gd name="connsiteX102" fmla="*/ 24320 w 477264"/>
              <a:gd name="connsiteY102" fmla="*/ 359926 h 982498"/>
              <a:gd name="connsiteX103" fmla="*/ 0 w 477264"/>
              <a:gd name="connsiteY103" fmla="*/ 335607 h 982498"/>
              <a:gd name="connsiteX104" fmla="*/ 24320 w 477264"/>
              <a:gd name="connsiteY104" fmla="*/ 311287 h 982498"/>
              <a:gd name="connsiteX105" fmla="*/ 131476 w 477264"/>
              <a:gd name="connsiteY105" fmla="*/ 311286 h 982498"/>
              <a:gd name="connsiteX106" fmla="*/ 155796 w 477264"/>
              <a:gd name="connsiteY106" fmla="*/ 335606 h 982498"/>
              <a:gd name="connsiteX107" fmla="*/ 131476 w 477264"/>
              <a:gd name="connsiteY107" fmla="*/ 359926 h 982498"/>
              <a:gd name="connsiteX108" fmla="*/ 107156 w 477264"/>
              <a:gd name="connsiteY108" fmla="*/ 335606 h 982498"/>
              <a:gd name="connsiteX109" fmla="*/ 131476 w 477264"/>
              <a:gd name="connsiteY109" fmla="*/ 311286 h 982498"/>
              <a:gd name="connsiteX110" fmla="*/ 238632 w 477264"/>
              <a:gd name="connsiteY110" fmla="*/ 311286 h 982498"/>
              <a:gd name="connsiteX111" fmla="*/ 262952 w 477264"/>
              <a:gd name="connsiteY111" fmla="*/ 335606 h 982498"/>
              <a:gd name="connsiteX112" fmla="*/ 238632 w 477264"/>
              <a:gd name="connsiteY112" fmla="*/ 359926 h 982498"/>
              <a:gd name="connsiteX113" fmla="*/ 214312 w 477264"/>
              <a:gd name="connsiteY113" fmla="*/ 335606 h 982498"/>
              <a:gd name="connsiteX114" fmla="*/ 238632 w 477264"/>
              <a:gd name="connsiteY114" fmla="*/ 311286 h 982498"/>
              <a:gd name="connsiteX115" fmla="*/ 345788 w 477264"/>
              <a:gd name="connsiteY115" fmla="*/ 311286 h 982498"/>
              <a:gd name="connsiteX116" fmla="*/ 370108 w 477264"/>
              <a:gd name="connsiteY116" fmla="*/ 335606 h 982498"/>
              <a:gd name="connsiteX117" fmla="*/ 345788 w 477264"/>
              <a:gd name="connsiteY117" fmla="*/ 359926 h 982498"/>
              <a:gd name="connsiteX118" fmla="*/ 321468 w 477264"/>
              <a:gd name="connsiteY118" fmla="*/ 335606 h 982498"/>
              <a:gd name="connsiteX119" fmla="*/ 345788 w 477264"/>
              <a:gd name="connsiteY119" fmla="*/ 311286 h 982498"/>
              <a:gd name="connsiteX120" fmla="*/ 452944 w 477264"/>
              <a:gd name="connsiteY120" fmla="*/ 311286 h 982498"/>
              <a:gd name="connsiteX121" fmla="*/ 477264 w 477264"/>
              <a:gd name="connsiteY121" fmla="*/ 335606 h 982498"/>
              <a:gd name="connsiteX122" fmla="*/ 452944 w 477264"/>
              <a:gd name="connsiteY122" fmla="*/ 359926 h 982498"/>
              <a:gd name="connsiteX123" fmla="*/ 428624 w 477264"/>
              <a:gd name="connsiteY123" fmla="*/ 335606 h 982498"/>
              <a:gd name="connsiteX124" fmla="*/ 452944 w 477264"/>
              <a:gd name="connsiteY124" fmla="*/ 311286 h 982498"/>
              <a:gd name="connsiteX125" fmla="*/ 24320 w 477264"/>
              <a:gd name="connsiteY125" fmla="*/ 155643 h 982498"/>
              <a:gd name="connsiteX126" fmla="*/ 48640 w 477264"/>
              <a:gd name="connsiteY126" fmla="*/ 179963 h 982498"/>
              <a:gd name="connsiteX127" fmla="*/ 24320 w 477264"/>
              <a:gd name="connsiteY127" fmla="*/ 204283 h 982498"/>
              <a:gd name="connsiteX128" fmla="*/ 0 w 477264"/>
              <a:gd name="connsiteY128" fmla="*/ 179963 h 982498"/>
              <a:gd name="connsiteX129" fmla="*/ 24320 w 477264"/>
              <a:gd name="connsiteY129" fmla="*/ 155643 h 982498"/>
              <a:gd name="connsiteX130" fmla="*/ 131476 w 477264"/>
              <a:gd name="connsiteY130" fmla="*/ 155643 h 982498"/>
              <a:gd name="connsiteX131" fmla="*/ 155796 w 477264"/>
              <a:gd name="connsiteY131" fmla="*/ 179963 h 982498"/>
              <a:gd name="connsiteX132" fmla="*/ 131476 w 477264"/>
              <a:gd name="connsiteY132" fmla="*/ 204283 h 982498"/>
              <a:gd name="connsiteX133" fmla="*/ 107156 w 477264"/>
              <a:gd name="connsiteY133" fmla="*/ 179963 h 982498"/>
              <a:gd name="connsiteX134" fmla="*/ 131476 w 477264"/>
              <a:gd name="connsiteY134" fmla="*/ 155643 h 982498"/>
              <a:gd name="connsiteX135" fmla="*/ 238632 w 477264"/>
              <a:gd name="connsiteY135" fmla="*/ 155643 h 982498"/>
              <a:gd name="connsiteX136" fmla="*/ 262952 w 477264"/>
              <a:gd name="connsiteY136" fmla="*/ 179963 h 982498"/>
              <a:gd name="connsiteX137" fmla="*/ 238632 w 477264"/>
              <a:gd name="connsiteY137" fmla="*/ 204283 h 982498"/>
              <a:gd name="connsiteX138" fmla="*/ 214312 w 477264"/>
              <a:gd name="connsiteY138" fmla="*/ 179963 h 982498"/>
              <a:gd name="connsiteX139" fmla="*/ 238632 w 477264"/>
              <a:gd name="connsiteY139" fmla="*/ 155643 h 982498"/>
              <a:gd name="connsiteX140" fmla="*/ 345788 w 477264"/>
              <a:gd name="connsiteY140" fmla="*/ 155643 h 982498"/>
              <a:gd name="connsiteX141" fmla="*/ 370108 w 477264"/>
              <a:gd name="connsiteY141" fmla="*/ 179963 h 982498"/>
              <a:gd name="connsiteX142" fmla="*/ 345788 w 477264"/>
              <a:gd name="connsiteY142" fmla="*/ 204283 h 982498"/>
              <a:gd name="connsiteX143" fmla="*/ 321468 w 477264"/>
              <a:gd name="connsiteY143" fmla="*/ 179963 h 982498"/>
              <a:gd name="connsiteX144" fmla="*/ 345788 w 477264"/>
              <a:gd name="connsiteY144" fmla="*/ 155643 h 982498"/>
              <a:gd name="connsiteX145" fmla="*/ 452944 w 477264"/>
              <a:gd name="connsiteY145" fmla="*/ 155643 h 982498"/>
              <a:gd name="connsiteX146" fmla="*/ 477264 w 477264"/>
              <a:gd name="connsiteY146" fmla="*/ 179963 h 982498"/>
              <a:gd name="connsiteX147" fmla="*/ 452944 w 477264"/>
              <a:gd name="connsiteY147" fmla="*/ 204283 h 982498"/>
              <a:gd name="connsiteX148" fmla="*/ 428624 w 477264"/>
              <a:gd name="connsiteY148" fmla="*/ 179963 h 982498"/>
              <a:gd name="connsiteX149" fmla="*/ 452944 w 477264"/>
              <a:gd name="connsiteY149" fmla="*/ 155643 h 982498"/>
              <a:gd name="connsiteX150" fmla="*/ 452944 w 477264"/>
              <a:gd name="connsiteY150" fmla="*/ 0 h 982498"/>
              <a:gd name="connsiteX151" fmla="*/ 477264 w 477264"/>
              <a:gd name="connsiteY151" fmla="*/ 24320 h 982498"/>
              <a:gd name="connsiteX152" fmla="*/ 452944 w 477264"/>
              <a:gd name="connsiteY152" fmla="*/ 48640 h 982498"/>
              <a:gd name="connsiteX153" fmla="*/ 428624 w 477264"/>
              <a:gd name="connsiteY153" fmla="*/ 24320 h 982498"/>
              <a:gd name="connsiteX154" fmla="*/ 452944 w 477264"/>
              <a:gd name="connsiteY154" fmla="*/ 0 h 982498"/>
              <a:gd name="connsiteX155" fmla="*/ 345788 w 477264"/>
              <a:gd name="connsiteY155" fmla="*/ 0 h 982498"/>
              <a:gd name="connsiteX156" fmla="*/ 370108 w 477264"/>
              <a:gd name="connsiteY156" fmla="*/ 24320 h 982498"/>
              <a:gd name="connsiteX157" fmla="*/ 345788 w 477264"/>
              <a:gd name="connsiteY157" fmla="*/ 48640 h 982498"/>
              <a:gd name="connsiteX158" fmla="*/ 321468 w 477264"/>
              <a:gd name="connsiteY158" fmla="*/ 24320 h 982498"/>
              <a:gd name="connsiteX159" fmla="*/ 345788 w 477264"/>
              <a:gd name="connsiteY159" fmla="*/ 0 h 982498"/>
              <a:gd name="connsiteX160" fmla="*/ 238632 w 477264"/>
              <a:gd name="connsiteY160" fmla="*/ 0 h 982498"/>
              <a:gd name="connsiteX161" fmla="*/ 262952 w 477264"/>
              <a:gd name="connsiteY161" fmla="*/ 24320 h 982498"/>
              <a:gd name="connsiteX162" fmla="*/ 238632 w 477264"/>
              <a:gd name="connsiteY162" fmla="*/ 48640 h 982498"/>
              <a:gd name="connsiteX163" fmla="*/ 214312 w 477264"/>
              <a:gd name="connsiteY163" fmla="*/ 24320 h 982498"/>
              <a:gd name="connsiteX164" fmla="*/ 238632 w 477264"/>
              <a:gd name="connsiteY164" fmla="*/ 0 h 982498"/>
              <a:gd name="connsiteX165" fmla="*/ 131476 w 477264"/>
              <a:gd name="connsiteY165" fmla="*/ 0 h 982498"/>
              <a:gd name="connsiteX166" fmla="*/ 155796 w 477264"/>
              <a:gd name="connsiteY166" fmla="*/ 24320 h 982498"/>
              <a:gd name="connsiteX167" fmla="*/ 131476 w 477264"/>
              <a:gd name="connsiteY167" fmla="*/ 48640 h 982498"/>
              <a:gd name="connsiteX168" fmla="*/ 107156 w 477264"/>
              <a:gd name="connsiteY168" fmla="*/ 24320 h 982498"/>
              <a:gd name="connsiteX169" fmla="*/ 131476 w 477264"/>
              <a:gd name="connsiteY169" fmla="*/ 0 h 982498"/>
              <a:gd name="connsiteX170" fmla="*/ 24320 w 477264"/>
              <a:gd name="connsiteY170" fmla="*/ 0 h 982498"/>
              <a:gd name="connsiteX171" fmla="*/ 48640 w 477264"/>
              <a:gd name="connsiteY171" fmla="*/ 24320 h 982498"/>
              <a:gd name="connsiteX172" fmla="*/ 24320 w 477264"/>
              <a:gd name="connsiteY172" fmla="*/ 48640 h 982498"/>
              <a:gd name="connsiteX173" fmla="*/ 0 w 477264"/>
              <a:gd name="connsiteY173" fmla="*/ 24320 h 982498"/>
              <a:gd name="connsiteX174" fmla="*/ 24320 w 477264"/>
              <a:gd name="connsiteY174" fmla="*/ 0 h 982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</a:cxnLst>
            <a:rect l="l" t="t" r="r" b="b"/>
            <a:pathLst>
              <a:path w="477264" h="982498">
                <a:moveTo>
                  <a:pt x="452944" y="933858"/>
                </a:moveTo>
                <a:cubicBezTo>
                  <a:pt x="466376" y="933858"/>
                  <a:pt x="477264" y="944746"/>
                  <a:pt x="477264" y="958178"/>
                </a:cubicBezTo>
                <a:cubicBezTo>
                  <a:pt x="477264" y="971610"/>
                  <a:pt x="466376" y="982498"/>
                  <a:pt x="452944" y="982498"/>
                </a:cubicBezTo>
                <a:cubicBezTo>
                  <a:pt x="439512" y="982498"/>
                  <a:pt x="428624" y="971610"/>
                  <a:pt x="428624" y="958178"/>
                </a:cubicBezTo>
                <a:cubicBezTo>
                  <a:pt x="428624" y="944746"/>
                  <a:pt x="439512" y="933858"/>
                  <a:pt x="452944" y="933858"/>
                </a:cubicBezTo>
                <a:close/>
                <a:moveTo>
                  <a:pt x="345788" y="933858"/>
                </a:moveTo>
                <a:cubicBezTo>
                  <a:pt x="359220" y="933858"/>
                  <a:pt x="370108" y="944746"/>
                  <a:pt x="370108" y="958178"/>
                </a:cubicBezTo>
                <a:cubicBezTo>
                  <a:pt x="370108" y="971610"/>
                  <a:pt x="359220" y="982498"/>
                  <a:pt x="345788" y="982498"/>
                </a:cubicBezTo>
                <a:cubicBezTo>
                  <a:pt x="332356" y="982498"/>
                  <a:pt x="321468" y="971610"/>
                  <a:pt x="321468" y="958178"/>
                </a:cubicBezTo>
                <a:cubicBezTo>
                  <a:pt x="321468" y="944746"/>
                  <a:pt x="332356" y="933858"/>
                  <a:pt x="345788" y="933858"/>
                </a:cubicBezTo>
                <a:close/>
                <a:moveTo>
                  <a:pt x="238632" y="933858"/>
                </a:moveTo>
                <a:cubicBezTo>
                  <a:pt x="252064" y="933858"/>
                  <a:pt x="262952" y="944746"/>
                  <a:pt x="262952" y="958178"/>
                </a:cubicBezTo>
                <a:cubicBezTo>
                  <a:pt x="262952" y="971610"/>
                  <a:pt x="252064" y="982498"/>
                  <a:pt x="238632" y="982498"/>
                </a:cubicBezTo>
                <a:cubicBezTo>
                  <a:pt x="225200" y="982498"/>
                  <a:pt x="214312" y="971610"/>
                  <a:pt x="214312" y="958178"/>
                </a:cubicBezTo>
                <a:cubicBezTo>
                  <a:pt x="214312" y="944746"/>
                  <a:pt x="225200" y="933858"/>
                  <a:pt x="238632" y="933858"/>
                </a:cubicBezTo>
                <a:close/>
                <a:moveTo>
                  <a:pt x="131476" y="933858"/>
                </a:moveTo>
                <a:cubicBezTo>
                  <a:pt x="144908" y="933858"/>
                  <a:pt x="155796" y="944746"/>
                  <a:pt x="155796" y="958178"/>
                </a:cubicBezTo>
                <a:cubicBezTo>
                  <a:pt x="155796" y="971610"/>
                  <a:pt x="144908" y="982498"/>
                  <a:pt x="131476" y="982498"/>
                </a:cubicBezTo>
                <a:cubicBezTo>
                  <a:pt x="118044" y="982498"/>
                  <a:pt x="107156" y="971610"/>
                  <a:pt x="107156" y="958178"/>
                </a:cubicBezTo>
                <a:cubicBezTo>
                  <a:pt x="107156" y="944746"/>
                  <a:pt x="118044" y="933858"/>
                  <a:pt x="131476" y="933858"/>
                </a:cubicBezTo>
                <a:close/>
                <a:moveTo>
                  <a:pt x="24320" y="933858"/>
                </a:moveTo>
                <a:cubicBezTo>
                  <a:pt x="37752" y="933858"/>
                  <a:pt x="48640" y="944746"/>
                  <a:pt x="48640" y="958178"/>
                </a:cubicBezTo>
                <a:cubicBezTo>
                  <a:pt x="48640" y="971610"/>
                  <a:pt x="37752" y="982498"/>
                  <a:pt x="24320" y="982498"/>
                </a:cubicBezTo>
                <a:cubicBezTo>
                  <a:pt x="10888" y="982498"/>
                  <a:pt x="0" y="971610"/>
                  <a:pt x="0" y="958178"/>
                </a:cubicBezTo>
                <a:cubicBezTo>
                  <a:pt x="0" y="944746"/>
                  <a:pt x="10888" y="933858"/>
                  <a:pt x="24320" y="933858"/>
                </a:cubicBezTo>
                <a:close/>
                <a:moveTo>
                  <a:pt x="452944" y="778215"/>
                </a:moveTo>
                <a:cubicBezTo>
                  <a:pt x="466376" y="778215"/>
                  <a:pt x="477264" y="789103"/>
                  <a:pt x="477264" y="802535"/>
                </a:cubicBezTo>
                <a:cubicBezTo>
                  <a:pt x="477264" y="815967"/>
                  <a:pt x="466376" y="826855"/>
                  <a:pt x="452944" y="826855"/>
                </a:cubicBezTo>
                <a:cubicBezTo>
                  <a:pt x="439512" y="826855"/>
                  <a:pt x="428624" y="815967"/>
                  <a:pt x="428624" y="802535"/>
                </a:cubicBezTo>
                <a:cubicBezTo>
                  <a:pt x="428624" y="789103"/>
                  <a:pt x="439512" y="778215"/>
                  <a:pt x="452944" y="778215"/>
                </a:cubicBezTo>
                <a:close/>
                <a:moveTo>
                  <a:pt x="345788" y="778215"/>
                </a:moveTo>
                <a:cubicBezTo>
                  <a:pt x="359220" y="778215"/>
                  <a:pt x="370108" y="789103"/>
                  <a:pt x="370108" y="802535"/>
                </a:cubicBezTo>
                <a:cubicBezTo>
                  <a:pt x="370108" y="815967"/>
                  <a:pt x="359220" y="826855"/>
                  <a:pt x="345788" y="826855"/>
                </a:cubicBezTo>
                <a:cubicBezTo>
                  <a:pt x="332356" y="826855"/>
                  <a:pt x="321468" y="815967"/>
                  <a:pt x="321468" y="802535"/>
                </a:cubicBezTo>
                <a:cubicBezTo>
                  <a:pt x="321468" y="789103"/>
                  <a:pt x="332356" y="778215"/>
                  <a:pt x="345788" y="778215"/>
                </a:cubicBezTo>
                <a:close/>
                <a:moveTo>
                  <a:pt x="238632" y="778215"/>
                </a:moveTo>
                <a:cubicBezTo>
                  <a:pt x="252064" y="778215"/>
                  <a:pt x="262952" y="789103"/>
                  <a:pt x="262952" y="802535"/>
                </a:cubicBezTo>
                <a:cubicBezTo>
                  <a:pt x="262952" y="815967"/>
                  <a:pt x="252064" y="826855"/>
                  <a:pt x="238632" y="826855"/>
                </a:cubicBezTo>
                <a:cubicBezTo>
                  <a:pt x="225200" y="826855"/>
                  <a:pt x="214312" y="815967"/>
                  <a:pt x="214312" y="802535"/>
                </a:cubicBezTo>
                <a:cubicBezTo>
                  <a:pt x="214312" y="789103"/>
                  <a:pt x="225200" y="778215"/>
                  <a:pt x="238632" y="778215"/>
                </a:cubicBezTo>
                <a:close/>
                <a:moveTo>
                  <a:pt x="131476" y="778215"/>
                </a:moveTo>
                <a:cubicBezTo>
                  <a:pt x="144908" y="778215"/>
                  <a:pt x="155796" y="789103"/>
                  <a:pt x="155796" y="802535"/>
                </a:cubicBezTo>
                <a:cubicBezTo>
                  <a:pt x="155796" y="815967"/>
                  <a:pt x="144908" y="826855"/>
                  <a:pt x="131476" y="826855"/>
                </a:cubicBezTo>
                <a:cubicBezTo>
                  <a:pt x="118044" y="826855"/>
                  <a:pt x="107156" y="815967"/>
                  <a:pt x="107156" y="802535"/>
                </a:cubicBezTo>
                <a:cubicBezTo>
                  <a:pt x="107156" y="789103"/>
                  <a:pt x="118044" y="778215"/>
                  <a:pt x="131476" y="778215"/>
                </a:cubicBezTo>
                <a:close/>
                <a:moveTo>
                  <a:pt x="24320" y="778215"/>
                </a:moveTo>
                <a:cubicBezTo>
                  <a:pt x="37752" y="778215"/>
                  <a:pt x="48640" y="789103"/>
                  <a:pt x="48640" y="802535"/>
                </a:cubicBezTo>
                <a:cubicBezTo>
                  <a:pt x="48640" y="815967"/>
                  <a:pt x="37752" y="826855"/>
                  <a:pt x="24320" y="826855"/>
                </a:cubicBezTo>
                <a:cubicBezTo>
                  <a:pt x="10888" y="826855"/>
                  <a:pt x="0" y="815967"/>
                  <a:pt x="0" y="802535"/>
                </a:cubicBezTo>
                <a:cubicBezTo>
                  <a:pt x="0" y="789103"/>
                  <a:pt x="10888" y="778215"/>
                  <a:pt x="24320" y="778215"/>
                </a:cubicBezTo>
                <a:close/>
                <a:moveTo>
                  <a:pt x="452944" y="622572"/>
                </a:moveTo>
                <a:cubicBezTo>
                  <a:pt x="466376" y="622572"/>
                  <a:pt x="477264" y="633460"/>
                  <a:pt x="477264" y="646892"/>
                </a:cubicBezTo>
                <a:cubicBezTo>
                  <a:pt x="477264" y="660324"/>
                  <a:pt x="466376" y="671212"/>
                  <a:pt x="452944" y="671212"/>
                </a:cubicBezTo>
                <a:cubicBezTo>
                  <a:pt x="439512" y="671212"/>
                  <a:pt x="428624" y="660324"/>
                  <a:pt x="428624" y="646892"/>
                </a:cubicBezTo>
                <a:cubicBezTo>
                  <a:pt x="428624" y="633460"/>
                  <a:pt x="439512" y="622572"/>
                  <a:pt x="452944" y="622572"/>
                </a:cubicBezTo>
                <a:close/>
                <a:moveTo>
                  <a:pt x="345788" y="622572"/>
                </a:moveTo>
                <a:cubicBezTo>
                  <a:pt x="359220" y="622572"/>
                  <a:pt x="370108" y="633460"/>
                  <a:pt x="370108" y="646892"/>
                </a:cubicBezTo>
                <a:cubicBezTo>
                  <a:pt x="370108" y="660324"/>
                  <a:pt x="359220" y="671212"/>
                  <a:pt x="345788" y="671212"/>
                </a:cubicBezTo>
                <a:cubicBezTo>
                  <a:pt x="332356" y="671212"/>
                  <a:pt x="321468" y="660324"/>
                  <a:pt x="321468" y="646892"/>
                </a:cubicBezTo>
                <a:cubicBezTo>
                  <a:pt x="321468" y="633460"/>
                  <a:pt x="332356" y="622572"/>
                  <a:pt x="345788" y="622572"/>
                </a:cubicBezTo>
                <a:close/>
                <a:moveTo>
                  <a:pt x="238632" y="622572"/>
                </a:moveTo>
                <a:cubicBezTo>
                  <a:pt x="252064" y="622572"/>
                  <a:pt x="262952" y="633460"/>
                  <a:pt x="262952" y="646892"/>
                </a:cubicBezTo>
                <a:cubicBezTo>
                  <a:pt x="262952" y="660324"/>
                  <a:pt x="252064" y="671212"/>
                  <a:pt x="238632" y="671212"/>
                </a:cubicBezTo>
                <a:cubicBezTo>
                  <a:pt x="225200" y="671212"/>
                  <a:pt x="214312" y="660324"/>
                  <a:pt x="214312" y="646892"/>
                </a:cubicBezTo>
                <a:cubicBezTo>
                  <a:pt x="214312" y="633460"/>
                  <a:pt x="225200" y="622572"/>
                  <a:pt x="238632" y="622572"/>
                </a:cubicBezTo>
                <a:close/>
                <a:moveTo>
                  <a:pt x="131476" y="622572"/>
                </a:moveTo>
                <a:cubicBezTo>
                  <a:pt x="144908" y="622572"/>
                  <a:pt x="155796" y="633460"/>
                  <a:pt x="155796" y="646892"/>
                </a:cubicBezTo>
                <a:cubicBezTo>
                  <a:pt x="155796" y="660324"/>
                  <a:pt x="144908" y="671212"/>
                  <a:pt x="131476" y="671212"/>
                </a:cubicBezTo>
                <a:cubicBezTo>
                  <a:pt x="118044" y="671212"/>
                  <a:pt x="107156" y="660324"/>
                  <a:pt x="107156" y="646892"/>
                </a:cubicBezTo>
                <a:cubicBezTo>
                  <a:pt x="107156" y="633460"/>
                  <a:pt x="118044" y="622572"/>
                  <a:pt x="131476" y="622572"/>
                </a:cubicBezTo>
                <a:close/>
                <a:moveTo>
                  <a:pt x="24320" y="622572"/>
                </a:moveTo>
                <a:cubicBezTo>
                  <a:pt x="37752" y="622572"/>
                  <a:pt x="48640" y="633460"/>
                  <a:pt x="48640" y="646892"/>
                </a:cubicBezTo>
                <a:cubicBezTo>
                  <a:pt x="48640" y="660324"/>
                  <a:pt x="37752" y="671212"/>
                  <a:pt x="24320" y="671212"/>
                </a:cubicBezTo>
                <a:cubicBezTo>
                  <a:pt x="10888" y="671212"/>
                  <a:pt x="0" y="660324"/>
                  <a:pt x="0" y="646892"/>
                </a:cubicBezTo>
                <a:cubicBezTo>
                  <a:pt x="0" y="633460"/>
                  <a:pt x="10888" y="622572"/>
                  <a:pt x="24320" y="622572"/>
                </a:cubicBezTo>
                <a:close/>
                <a:moveTo>
                  <a:pt x="24320" y="466929"/>
                </a:moveTo>
                <a:cubicBezTo>
                  <a:pt x="37752" y="466929"/>
                  <a:pt x="48640" y="477817"/>
                  <a:pt x="48640" y="491249"/>
                </a:cubicBezTo>
                <a:cubicBezTo>
                  <a:pt x="48640" y="504681"/>
                  <a:pt x="37752" y="515569"/>
                  <a:pt x="24320" y="515569"/>
                </a:cubicBezTo>
                <a:cubicBezTo>
                  <a:pt x="10888" y="515569"/>
                  <a:pt x="0" y="504681"/>
                  <a:pt x="0" y="491249"/>
                </a:cubicBezTo>
                <a:cubicBezTo>
                  <a:pt x="0" y="477817"/>
                  <a:pt x="10888" y="466929"/>
                  <a:pt x="24320" y="466929"/>
                </a:cubicBezTo>
                <a:close/>
                <a:moveTo>
                  <a:pt x="131476" y="466929"/>
                </a:moveTo>
                <a:cubicBezTo>
                  <a:pt x="144908" y="466929"/>
                  <a:pt x="155796" y="477817"/>
                  <a:pt x="155796" y="491249"/>
                </a:cubicBezTo>
                <a:cubicBezTo>
                  <a:pt x="155796" y="504681"/>
                  <a:pt x="144908" y="515569"/>
                  <a:pt x="131476" y="515569"/>
                </a:cubicBezTo>
                <a:cubicBezTo>
                  <a:pt x="118044" y="515569"/>
                  <a:pt x="107156" y="504681"/>
                  <a:pt x="107156" y="491249"/>
                </a:cubicBezTo>
                <a:cubicBezTo>
                  <a:pt x="107156" y="477817"/>
                  <a:pt x="118044" y="466929"/>
                  <a:pt x="131476" y="466929"/>
                </a:cubicBezTo>
                <a:close/>
                <a:moveTo>
                  <a:pt x="238632" y="466929"/>
                </a:moveTo>
                <a:cubicBezTo>
                  <a:pt x="252064" y="466929"/>
                  <a:pt x="262952" y="477817"/>
                  <a:pt x="262952" y="491249"/>
                </a:cubicBezTo>
                <a:cubicBezTo>
                  <a:pt x="262952" y="504681"/>
                  <a:pt x="252064" y="515569"/>
                  <a:pt x="238632" y="515569"/>
                </a:cubicBezTo>
                <a:cubicBezTo>
                  <a:pt x="225200" y="515569"/>
                  <a:pt x="214312" y="504681"/>
                  <a:pt x="214312" y="491249"/>
                </a:cubicBezTo>
                <a:cubicBezTo>
                  <a:pt x="214312" y="477817"/>
                  <a:pt x="225200" y="466929"/>
                  <a:pt x="238632" y="466929"/>
                </a:cubicBezTo>
                <a:close/>
                <a:moveTo>
                  <a:pt x="345788" y="466929"/>
                </a:moveTo>
                <a:cubicBezTo>
                  <a:pt x="359220" y="466929"/>
                  <a:pt x="370108" y="477817"/>
                  <a:pt x="370108" y="491249"/>
                </a:cubicBezTo>
                <a:cubicBezTo>
                  <a:pt x="370108" y="504681"/>
                  <a:pt x="359220" y="515569"/>
                  <a:pt x="345788" y="515569"/>
                </a:cubicBezTo>
                <a:cubicBezTo>
                  <a:pt x="332356" y="515569"/>
                  <a:pt x="321468" y="504681"/>
                  <a:pt x="321468" y="491249"/>
                </a:cubicBezTo>
                <a:cubicBezTo>
                  <a:pt x="321468" y="477817"/>
                  <a:pt x="332356" y="466929"/>
                  <a:pt x="345788" y="466929"/>
                </a:cubicBezTo>
                <a:close/>
                <a:moveTo>
                  <a:pt x="452944" y="466929"/>
                </a:moveTo>
                <a:cubicBezTo>
                  <a:pt x="466376" y="466929"/>
                  <a:pt x="477264" y="477817"/>
                  <a:pt x="477264" y="491249"/>
                </a:cubicBezTo>
                <a:cubicBezTo>
                  <a:pt x="477264" y="504681"/>
                  <a:pt x="466376" y="515569"/>
                  <a:pt x="452944" y="515569"/>
                </a:cubicBezTo>
                <a:cubicBezTo>
                  <a:pt x="439512" y="515569"/>
                  <a:pt x="428624" y="504681"/>
                  <a:pt x="428624" y="491249"/>
                </a:cubicBezTo>
                <a:cubicBezTo>
                  <a:pt x="428624" y="477817"/>
                  <a:pt x="439512" y="466929"/>
                  <a:pt x="452944" y="466929"/>
                </a:cubicBezTo>
                <a:close/>
                <a:moveTo>
                  <a:pt x="24320" y="311287"/>
                </a:moveTo>
                <a:cubicBezTo>
                  <a:pt x="37752" y="311287"/>
                  <a:pt x="48640" y="322175"/>
                  <a:pt x="48640" y="335607"/>
                </a:cubicBezTo>
                <a:cubicBezTo>
                  <a:pt x="48640" y="349038"/>
                  <a:pt x="37752" y="359926"/>
                  <a:pt x="24320" y="359926"/>
                </a:cubicBezTo>
                <a:cubicBezTo>
                  <a:pt x="10888" y="359926"/>
                  <a:pt x="0" y="349038"/>
                  <a:pt x="0" y="335607"/>
                </a:cubicBezTo>
                <a:cubicBezTo>
                  <a:pt x="0" y="322175"/>
                  <a:pt x="10888" y="311287"/>
                  <a:pt x="24320" y="311287"/>
                </a:cubicBezTo>
                <a:close/>
                <a:moveTo>
                  <a:pt x="131476" y="311286"/>
                </a:moveTo>
                <a:cubicBezTo>
                  <a:pt x="144908" y="311286"/>
                  <a:pt x="155796" y="322174"/>
                  <a:pt x="155796" y="335606"/>
                </a:cubicBezTo>
                <a:cubicBezTo>
                  <a:pt x="155796" y="349038"/>
                  <a:pt x="144908" y="359926"/>
                  <a:pt x="131476" y="359926"/>
                </a:cubicBezTo>
                <a:cubicBezTo>
                  <a:pt x="118044" y="359926"/>
                  <a:pt x="107156" y="349038"/>
                  <a:pt x="107156" y="335606"/>
                </a:cubicBezTo>
                <a:cubicBezTo>
                  <a:pt x="107156" y="322174"/>
                  <a:pt x="118044" y="311286"/>
                  <a:pt x="131476" y="311286"/>
                </a:cubicBezTo>
                <a:close/>
                <a:moveTo>
                  <a:pt x="238632" y="311286"/>
                </a:moveTo>
                <a:cubicBezTo>
                  <a:pt x="252064" y="311286"/>
                  <a:pt x="262952" y="322174"/>
                  <a:pt x="262952" y="335606"/>
                </a:cubicBezTo>
                <a:cubicBezTo>
                  <a:pt x="262952" y="349038"/>
                  <a:pt x="252064" y="359926"/>
                  <a:pt x="238632" y="359926"/>
                </a:cubicBezTo>
                <a:cubicBezTo>
                  <a:pt x="225200" y="359926"/>
                  <a:pt x="214312" y="349038"/>
                  <a:pt x="214312" y="335606"/>
                </a:cubicBezTo>
                <a:cubicBezTo>
                  <a:pt x="214312" y="322174"/>
                  <a:pt x="225200" y="311286"/>
                  <a:pt x="238632" y="311286"/>
                </a:cubicBezTo>
                <a:close/>
                <a:moveTo>
                  <a:pt x="345788" y="311286"/>
                </a:moveTo>
                <a:cubicBezTo>
                  <a:pt x="359220" y="311286"/>
                  <a:pt x="370108" y="322174"/>
                  <a:pt x="370108" y="335606"/>
                </a:cubicBezTo>
                <a:cubicBezTo>
                  <a:pt x="370108" y="349038"/>
                  <a:pt x="359220" y="359926"/>
                  <a:pt x="345788" y="359926"/>
                </a:cubicBezTo>
                <a:cubicBezTo>
                  <a:pt x="332356" y="359926"/>
                  <a:pt x="321468" y="349038"/>
                  <a:pt x="321468" y="335606"/>
                </a:cubicBezTo>
                <a:cubicBezTo>
                  <a:pt x="321468" y="322174"/>
                  <a:pt x="332356" y="311286"/>
                  <a:pt x="345788" y="311286"/>
                </a:cubicBezTo>
                <a:close/>
                <a:moveTo>
                  <a:pt x="452944" y="311286"/>
                </a:moveTo>
                <a:cubicBezTo>
                  <a:pt x="466376" y="311286"/>
                  <a:pt x="477264" y="322174"/>
                  <a:pt x="477264" y="335606"/>
                </a:cubicBezTo>
                <a:cubicBezTo>
                  <a:pt x="477264" y="349038"/>
                  <a:pt x="466376" y="359926"/>
                  <a:pt x="452944" y="359926"/>
                </a:cubicBezTo>
                <a:cubicBezTo>
                  <a:pt x="439512" y="359926"/>
                  <a:pt x="428624" y="349038"/>
                  <a:pt x="428624" y="335606"/>
                </a:cubicBezTo>
                <a:cubicBezTo>
                  <a:pt x="428624" y="322174"/>
                  <a:pt x="439512" y="311286"/>
                  <a:pt x="452944" y="311286"/>
                </a:cubicBezTo>
                <a:close/>
                <a:moveTo>
                  <a:pt x="24320" y="155643"/>
                </a:moveTo>
                <a:cubicBezTo>
                  <a:pt x="37752" y="155643"/>
                  <a:pt x="48640" y="166531"/>
                  <a:pt x="48640" y="179963"/>
                </a:cubicBezTo>
                <a:cubicBezTo>
                  <a:pt x="48640" y="193395"/>
                  <a:pt x="37752" y="204283"/>
                  <a:pt x="24320" y="204283"/>
                </a:cubicBezTo>
                <a:cubicBezTo>
                  <a:pt x="10888" y="204283"/>
                  <a:pt x="0" y="193395"/>
                  <a:pt x="0" y="179963"/>
                </a:cubicBezTo>
                <a:cubicBezTo>
                  <a:pt x="0" y="166531"/>
                  <a:pt x="10888" y="155643"/>
                  <a:pt x="24320" y="155643"/>
                </a:cubicBezTo>
                <a:close/>
                <a:moveTo>
                  <a:pt x="131476" y="155643"/>
                </a:moveTo>
                <a:cubicBezTo>
                  <a:pt x="144908" y="155643"/>
                  <a:pt x="155796" y="166531"/>
                  <a:pt x="155796" y="179963"/>
                </a:cubicBezTo>
                <a:cubicBezTo>
                  <a:pt x="155796" y="193395"/>
                  <a:pt x="144908" y="204283"/>
                  <a:pt x="131476" y="204283"/>
                </a:cubicBezTo>
                <a:cubicBezTo>
                  <a:pt x="118044" y="204283"/>
                  <a:pt x="107156" y="193395"/>
                  <a:pt x="107156" y="179963"/>
                </a:cubicBezTo>
                <a:cubicBezTo>
                  <a:pt x="107156" y="166531"/>
                  <a:pt x="118044" y="155643"/>
                  <a:pt x="131476" y="155643"/>
                </a:cubicBezTo>
                <a:close/>
                <a:moveTo>
                  <a:pt x="238632" y="155643"/>
                </a:moveTo>
                <a:cubicBezTo>
                  <a:pt x="252064" y="155643"/>
                  <a:pt x="262952" y="166531"/>
                  <a:pt x="262952" y="179963"/>
                </a:cubicBezTo>
                <a:cubicBezTo>
                  <a:pt x="262952" y="193395"/>
                  <a:pt x="252064" y="204283"/>
                  <a:pt x="238632" y="204283"/>
                </a:cubicBezTo>
                <a:cubicBezTo>
                  <a:pt x="225200" y="204283"/>
                  <a:pt x="214312" y="193395"/>
                  <a:pt x="214312" y="179963"/>
                </a:cubicBezTo>
                <a:cubicBezTo>
                  <a:pt x="214312" y="166531"/>
                  <a:pt x="225200" y="155643"/>
                  <a:pt x="238632" y="155643"/>
                </a:cubicBezTo>
                <a:close/>
                <a:moveTo>
                  <a:pt x="345788" y="155643"/>
                </a:moveTo>
                <a:cubicBezTo>
                  <a:pt x="359220" y="155643"/>
                  <a:pt x="370108" y="166531"/>
                  <a:pt x="370108" y="179963"/>
                </a:cubicBezTo>
                <a:cubicBezTo>
                  <a:pt x="370108" y="193395"/>
                  <a:pt x="359220" y="204283"/>
                  <a:pt x="345788" y="204283"/>
                </a:cubicBezTo>
                <a:cubicBezTo>
                  <a:pt x="332356" y="204283"/>
                  <a:pt x="321468" y="193395"/>
                  <a:pt x="321468" y="179963"/>
                </a:cubicBezTo>
                <a:cubicBezTo>
                  <a:pt x="321468" y="166531"/>
                  <a:pt x="332356" y="155643"/>
                  <a:pt x="345788" y="155643"/>
                </a:cubicBezTo>
                <a:close/>
                <a:moveTo>
                  <a:pt x="452944" y="155643"/>
                </a:moveTo>
                <a:cubicBezTo>
                  <a:pt x="466376" y="155643"/>
                  <a:pt x="477264" y="166531"/>
                  <a:pt x="477264" y="179963"/>
                </a:cubicBezTo>
                <a:cubicBezTo>
                  <a:pt x="477264" y="193395"/>
                  <a:pt x="466376" y="204283"/>
                  <a:pt x="452944" y="204283"/>
                </a:cubicBezTo>
                <a:cubicBezTo>
                  <a:pt x="439512" y="204283"/>
                  <a:pt x="428624" y="193395"/>
                  <a:pt x="428624" y="179963"/>
                </a:cubicBezTo>
                <a:cubicBezTo>
                  <a:pt x="428624" y="166531"/>
                  <a:pt x="439512" y="155643"/>
                  <a:pt x="452944" y="155643"/>
                </a:cubicBezTo>
                <a:close/>
                <a:moveTo>
                  <a:pt x="452944" y="0"/>
                </a:moveTo>
                <a:cubicBezTo>
                  <a:pt x="466376" y="0"/>
                  <a:pt x="477264" y="10888"/>
                  <a:pt x="477264" y="24320"/>
                </a:cubicBezTo>
                <a:cubicBezTo>
                  <a:pt x="477264" y="37752"/>
                  <a:pt x="466376" y="48640"/>
                  <a:pt x="452944" y="48640"/>
                </a:cubicBezTo>
                <a:cubicBezTo>
                  <a:pt x="439512" y="48640"/>
                  <a:pt x="428624" y="37752"/>
                  <a:pt x="428624" y="24320"/>
                </a:cubicBezTo>
                <a:cubicBezTo>
                  <a:pt x="428624" y="10888"/>
                  <a:pt x="439512" y="0"/>
                  <a:pt x="452944" y="0"/>
                </a:cubicBezTo>
                <a:close/>
                <a:moveTo>
                  <a:pt x="345788" y="0"/>
                </a:moveTo>
                <a:cubicBezTo>
                  <a:pt x="359220" y="0"/>
                  <a:pt x="370108" y="10888"/>
                  <a:pt x="370108" y="24320"/>
                </a:cubicBezTo>
                <a:cubicBezTo>
                  <a:pt x="370108" y="37752"/>
                  <a:pt x="359220" y="48640"/>
                  <a:pt x="345788" y="48640"/>
                </a:cubicBezTo>
                <a:cubicBezTo>
                  <a:pt x="332356" y="48640"/>
                  <a:pt x="321468" y="37752"/>
                  <a:pt x="321468" y="24320"/>
                </a:cubicBezTo>
                <a:cubicBezTo>
                  <a:pt x="321468" y="10888"/>
                  <a:pt x="332356" y="0"/>
                  <a:pt x="345788" y="0"/>
                </a:cubicBezTo>
                <a:close/>
                <a:moveTo>
                  <a:pt x="238632" y="0"/>
                </a:moveTo>
                <a:cubicBezTo>
                  <a:pt x="252064" y="0"/>
                  <a:pt x="262952" y="10888"/>
                  <a:pt x="262952" y="24320"/>
                </a:cubicBezTo>
                <a:cubicBezTo>
                  <a:pt x="262952" y="37752"/>
                  <a:pt x="252064" y="48640"/>
                  <a:pt x="238632" y="48640"/>
                </a:cubicBezTo>
                <a:cubicBezTo>
                  <a:pt x="225200" y="48640"/>
                  <a:pt x="214312" y="37752"/>
                  <a:pt x="214312" y="24320"/>
                </a:cubicBezTo>
                <a:cubicBezTo>
                  <a:pt x="214312" y="10888"/>
                  <a:pt x="225200" y="0"/>
                  <a:pt x="238632" y="0"/>
                </a:cubicBezTo>
                <a:close/>
                <a:moveTo>
                  <a:pt x="131476" y="0"/>
                </a:moveTo>
                <a:cubicBezTo>
                  <a:pt x="144908" y="0"/>
                  <a:pt x="155796" y="10888"/>
                  <a:pt x="155796" y="24320"/>
                </a:cubicBezTo>
                <a:cubicBezTo>
                  <a:pt x="155796" y="37752"/>
                  <a:pt x="144908" y="48640"/>
                  <a:pt x="131476" y="48640"/>
                </a:cubicBezTo>
                <a:cubicBezTo>
                  <a:pt x="118044" y="48640"/>
                  <a:pt x="107156" y="37752"/>
                  <a:pt x="107156" y="24320"/>
                </a:cubicBezTo>
                <a:cubicBezTo>
                  <a:pt x="107156" y="10888"/>
                  <a:pt x="118044" y="0"/>
                  <a:pt x="131476" y="0"/>
                </a:cubicBezTo>
                <a:close/>
                <a:moveTo>
                  <a:pt x="24320" y="0"/>
                </a:moveTo>
                <a:cubicBezTo>
                  <a:pt x="37752" y="0"/>
                  <a:pt x="48640" y="10888"/>
                  <a:pt x="48640" y="24320"/>
                </a:cubicBezTo>
                <a:cubicBezTo>
                  <a:pt x="48640" y="37752"/>
                  <a:pt x="37752" y="48640"/>
                  <a:pt x="24320" y="48640"/>
                </a:cubicBezTo>
                <a:cubicBezTo>
                  <a:pt x="10888" y="48640"/>
                  <a:pt x="0" y="37752"/>
                  <a:pt x="0" y="24320"/>
                </a:cubicBezTo>
                <a:cubicBezTo>
                  <a:pt x="0" y="10888"/>
                  <a:pt x="10888" y="0"/>
                  <a:pt x="24320" y="0"/>
                </a:cubicBezTo>
                <a:close/>
              </a:path>
            </a:pathLst>
          </a:custGeom>
          <a:gradFill flip="none" rotWithShape="1">
            <a:gsLst>
              <a:gs pos="0">
                <a:srgbClr val="BFBFBF"/>
              </a:gs>
              <a:gs pos="100000">
                <a:srgbClr val="BFBFBF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  <a:latin typeface="思源黑体 CN Regular" panose="020B0500000000000000" pitchFamily="34" charset="-122"/>
              <a:ea typeface="思源黑体 CN Regular" panose="020B0500000000000000" pitchFamily="34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926912" y="488761"/>
            <a:ext cx="49838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1200">
                <a:ln w="31750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ea"/>
                <a:sym typeface="思源黑体 CN Regular" panose="020B0500000000000000" pitchFamily="34" charset="-122"/>
              </a:rPr>
              <a:t>养成好习惯</a:t>
            </a:r>
            <a:r>
              <a:rPr lang="en-US" altLang="zh-CN" sz="1200">
                <a:ln w="31750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ea"/>
                <a:sym typeface="思源黑体 CN Regular" panose="020B0500000000000000" pitchFamily="34" charset="-122"/>
              </a:rPr>
              <a:t>•</a:t>
            </a:r>
            <a:r>
              <a:rPr lang="zh-CN" altLang="en-US" sz="1200">
                <a:ln w="31750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ea"/>
                <a:sym typeface="思源黑体 CN Regular" panose="020B0500000000000000" pitchFamily="34" charset="-122"/>
              </a:rPr>
              <a:t>迎接新学期</a:t>
            </a:r>
            <a:endParaRPr lang="zh-CN" altLang="en-US" sz="1200">
              <a:ln w="31750"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latin typeface="思源黑体 CN Regular" panose="020B0500000000000000" pitchFamily="34" charset="-122"/>
              <a:ea typeface="思源黑体 CN Regular" panose="020B0500000000000000" pitchFamily="34" charset="-122"/>
              <a:cs typeface="+mn-ea"/>
              <a:sym typeface="思源黑体 CN Regular" panose="020B0500000000000000" pitchFamily="34" charset="-122"/>
            </a:endParaRPr>
          </a:p>
        </p:txBody>
      </p:sp>
      <p:sp>
        <p:nvSpPr>
          <p:cNvPr id="31" name="任意多边形: 形状 30"/>
          <p:cNvSpPr/>
          <p:nvPr/>
        </p:nvSpPr>
        <p:spPr>
          <a:xfrm rot="16200000">
            <a:off x="8506533" y="2155856"/>
            <a:ext cx="423953" cy="872751"/>
          </a:xfrm>
          <a:custGeom>
            <a:avLst/>
            <a:gdLst>
              <a:gd name="connsiteX0" fmla="*/ 452944 w 477264"/>
              <a:gd name="connsiteY0" fmla="*/ 933858 h 982498"/>
              <a:gd name="connsiteX1" fmla="*/ 477264 w 477264"/>
              <a:gd name="connsiteY1" fmla="*/ 958178 h 982498"/>
              <a:gd name="connsiteX2" fmla="*/ 452944 w 477264"/>
              <a:gd name="connsiteY2" fmla="*/ 982498 h 982498"/>
              <a:gd name="connsiteX3" fmla="*/ 428624 w 477264"/>
              <a:gd name="connsiteY3" fmla="*/ 958178 h 982498"/>
              <a:gd name="connsiteX4" fmla="*/ 452944 w 477264"/>
              <a:gd name="connsiteY4" fmla="*/ 933858 h 982498"/>
              <a:gd name="connsiteX5" fmla="*/ 345788 w 477264"/>
              <a:gd name="connsiteY5" fmla="*/ 933858 h 982498"/>
              <a:gd name="connsiteX6" fmla="*/ 370108 w 477264"/>
              <a:gd name="connsiteY6" fmla="*/ 958178 h 982498"/>
              <a:gd name="connsiteX7" fmla="*/ 345788 w 477264"/>
              <a:gd name="connsiteY7" fmla="*/ 982498 h 982498"/>
              <a:gd name="connsiteX8" fmla="*/ 321468 w 477264"/>
              <a:gd name="connsiteY8" fmla="*/ 958178 h 982498"/>
              <a:gd name="connsiteX9" fmla="*/ 345788 w 477264"/>
              <a:gd name="connsiteY9" fmla="*/ 933858 h 982498"/>
              <a:gd name="connsiteX10" fmla="*/ 238632 w 477264"/>
              <a:gd name="connsiteY10" fmla="*/ 933858 h 982498"/>
              <a:gd name="connsiteX11" fmla="*/ 262952 w 477264"/>
              <a:gd name="connsiteY11" fmla="*/ 958178 h 982498"/>
              <a:gd name="connsiteX12" fmla="*/ 238632 w 477264"/>
              <a:gd name="connsiteY12" fmla="*/ 982498 h 982498"/>
              <a:gd name="connsiteX13" fmla="*/ 214312 w 477264"/>
              <a:gd name="connsiteY13" fmla="*/ 958178 h 982498"/>
              <a:gd name="connsiteX14" fmla="*/ 238632 w 477264"/>
              <a:gd name="connsiteY14" fmla="*/ 933858 h 982498"/>
              <a:gd name="connsiteX15" fmla="*/ 131476 w 477264"/>
              <a:gd name="connsiteY15" fmla="*/ 933858 h 982498"/>
              <a:gd name="connsiteX16" fmla="*/ 155796 w 477264"/>
              <a:gd name="connsiteY16" fmla="*/ 958178 h 982498"/>
              <a:gd name="connsiteX17" fmla="*/ 131476 w 477264"/>
              <a:gd name="connsiteY17" fmla="*/ 982498 h 982498"/>
              <a:gd name="connsiteX18" fmla="*/ 107156 w 477264"/>
              <a:gd name="connsiteY18" fmla="*/ 958178 h 982498"/>
              <a:gd name="connsiteX19" fmla="*/ 131476 w 477264"/>
              <a:gd name="connsiteY19" fmla="*/ 933858 h 982498"/>
              <a:gd name="connsiteX20" fmla="*/ 24320 w 477264"/>
              <a:gd name="connsiteY20" fmla="*/ 933858 h 982498"/>
              <a:gd name="connsiteX21" fmla="*/ 48640 w 477264"/>
              <a:gd name="connsiteY21" fmla="*/ 958178 h 982498"/>
              <a:gd name="connsiteX22" fmla="*/ 24320 w 477264"/>
              <a:gd name="connsiteY22" fmla="*/ 982498 h 982498"/>
              <a:gd name="connsiteX23" fmla="*/ 0 w 477264"/>
              <a:gd name="connsiteY23" fmla="*/ 958178 h 982498"/>
              <a:gd name="connsiteX24" fmla="*/ 24320 w 477264"/>
              <a:gd name="connsiteY24" fmla="*/ 933858 h 982498"/>
              <a:gd name="connsiteX25" fmla="*/ 452944 w 477264"/>
              <a:gd name="connsiteY25" fmla="*/ 778215 h 982498"/>
              <a:gd name="connsiteX26" fmla="*/ 477264 w 477264"/>
              <a:gd name="connsiteY26" fmla="*/ 802535 h 982498"/>
              <a:gd name="connsiteX27" fmla="*/ 452944 w 477264"/>
              <a:gd name="connsiteY27" fmla="*/ 826855 h 982498"/>
              <a:gd name="connsiteX28" fmla="*/ 428624 w 477264"/>
              <a:gd name="connsiteY28" fmla="*/ 802535 h 982498"/>
              <a:gd name="connsiteX29" fmla="*/ 452944 w 477264"/>
              <a:gd name="connsiteY29" fmla="*/ 778215 h 982498"/>
              <a:gd name="connsiteX30" fmla="*/ 345788 w 477264"/>
              <a:gd name="connsiteY30" fmla="*/ 778215 h 982498"/>
              <a:gd name="connsiteX31" fmla="*/ 370108 w 477264"/>
              <a:gd name="connsiteY31" fmla="*/ 802535 h 982498"/>
              <a:gd name="connsiteX32" fmla="*/ 345788 w 477264"/>
              <a:gd name="connsiteY32" fmla="*/ 826855 h 982498"/>
              <a:gd name="connsiteX33" fmla="*/ 321468 w 477264"/>
              <a:gd name="connsiteY33" fmla="*/ 802535 h 982498"/>
              <a:gd name="connsiteX34" fmla="*/ 345788 w 477264"/>
              <a:gd name="connsiteY34" fmla="*/ 778215 h 982498"/>
              <a:gd name="connsiteX35" fmla="*/ 238632 w 477264"/>
              <a:gd name="connsiteY35" fmla="*/ 778215 h 982498"/>
              <a:gd name="connsiteX36" fmla="*/ 262952 w 477264"/>
              <a:gd name="connsiteY36" fmla="*/ 802535 h 982498"/>
              <a:gd name="connsiteX37" fmla="*/ 238632 w 477264"/>
              <a:gd name="connsiteY37" fmla="*/ 826855 h 982498"/>
              <a:gd name="connsiteX38" fmla="*/ 214312 w 477264"/>
              <a:gd name="connsiteY38" fmla="*/ 802535 h 982498"/>
              <a:gd name="connsiteX39" fmla="*/ 238632 w 477264"/>
              <a:gd name="connsiteY39" fmla="*/ 778215 h 982498"/>
              <a:gd name="connsiteX40" fmla="*/ 131476 w 477264"/>
              <a:gd name="connsiteY40" fmla="*/ 778215 h 982498"/>
              <a:gd name="connsiteX41" fmla="*/ 155796 w 477264"/>
              <a:gd name="connsiteY41" fmla="*/ 802535 h 982498"/>
              <a:gd name="connsiteX42" fmla="*/ 131476 w 477264"/>
              <a:gd name="connsiteY42" fmla="*/ 826855 h 982498"/>
              <a:gd name="connsiteX43" fmla="*/ 107156 w 477264"/>
              <a:gd name="connsiteY43" fmla="*/ 802535 h 982498"/>
              <a:gd name="connsiteX44" fmla="*/ 131476 w 477264"/>
              <a:gd name="connsiteY44" fmla="*/ 778215 h 982498"/>
              <a:gd name="connsiteX45" fmla="*/ 24320 w 477264"/>
              <a:gd name="connsiteY45" fmla="*/ 778215 h 982498"/>
              <a:gd name="connsiteX46" fmla="*/ 48640 w 477264"/>
              <a:gd name="connsiteY46" fmla="*/ 802535 h 982498"/>
              <a:gd name="connsiteX47" fmla="*/ 24320 w 477264"/>
              <a:gd name="connsiteY47" fmla="*/ 826855 h 982498"/>
              <a:gd name="connsiteX48" fmla="*/ 0 w 477264"/>
              <a:gd name="connsiteY48" fmla="*/ 802535 h 982498"/>
              <a:gd name="connsiteX49" fmla="*/ 24320 w 477264"/>
              <a:gd name="connsiteY49" fmla="*/ 778215 h 982498"/>
              <a:gd name="connsiteX50" fmla="*/ 452944 w 477264"/>
              <a:gd name="connsiteY50" fmla="*/ 622572 h 982498"/>
              <a:gd name="connsiteX51" fmla="*/ 477264 w 477264"/>
              <a:gd name="connsiteY51" fmla="*/ 646892 h 982498"/>
              <a:gd name="connsiteX52" fmla="*/ 452944 w 477264"/>
              <a:gd name="connsiteY52" fmla="*/ 671212 h 982498"/>
              <a:gd name="connsiteX53" fmla="*/ 428624 w 477264"/>
              <a:gd name="connsiteY53" fmla="*/ 646892 h 982498"/>
              <a:gd name="connsiteX54" fmla="*/ 452944 w 477264"/>
              <a:gd name="connsiteY54" fmla="*/ 622572 h 982498"/>
              <a:gd name="connsiteX55" fmla="*/ 345788 w 477264"/>
              <a:gd name="connsiteY55" fmla="*/ 622572 h 982498"/>
              <a:gd name="connsiteX56" fmla="*/ 370108 w 477264"/>
              <a:gd name="connsiteY56" fmla="*/ 646892 h 982498"/>
              <a:gd name="connsiteX57" fmla="*/ 345788 w 477264"/>
              <a:gd name="connsiteY57" fmla="*/ 671212 h 982498"/>
              <a:gd name="connsiteX58" fmla="*/ 321468 w 477264"/>
              <a:gd name="connsiteY58" fmla="*/ 646892 h 982498"/>
              <a:gd name="connsiteX59" fmla="*/ 345788 w 477264"/>
              <a:gd name="connsiteY59" fmla="*/ 622572 h 982498"/>
              <a:gd name="connsiteX60" fmla="*/ 238632 w 477264"/>
              <a:gd name="connsiteY60" fmla="*/ 622572 h 982498"/>
              <a:gd name="connsiteX61" fmla="*/ 262952 w 477264"/>
              <a:gd name="connsiteY61" fmla="*/ 646892 h 982498"/>
              <a:gd name="connsiteX62" fmla="*/ 238632 w 477264"/>
              <a:gd name="connsiteY62" fmla="*/ 671212 h 982498"/>
              <a:gd name="connsiteX63" fmla="*/ 214312 w 477264"/>
              <a:gd name="connsiteY63" fmla="*/ 646892 h 982498"/>
              <a:gd name="connsiteX64" fmla="*/ 238632 w 477264"/>
              <a:gd name="connsiteY64" fmla="*/ 622572 h 982498"/>
              <a:gd name="connsiteX65" fmla="*/ 131476 w 477264"/>
              <a:gd name="connsiteY65" fmla="*/ 622572 h 982498"/>
              <a:gd name="connsiteX66" fmla="*/ 155796 w 477264"/>
              <a:gd name="connsiteY66" fmla="*/ 646892 h 982498"/>
              <a:gd name="connsiteX67" fmla="*/ 131476 w 477264"/>
              <a:gd name="connsiteY67" fmla="*/ 671212 h 982498"/>
              <a:gd name="connsiteX68" fmla="*/ 107156 w 477264"/>
              <a:gd name="connsiteY68" fmla="*/ 646892 h 982498"/>
              <a:gd name="connsiteX69" fmla="*/ 131476 w 477264"/>
              <a:gd name="connsiteY69" fmla="*/ 622572 h 982498"/>
              <a:gd name="connsiteX70" fmla="*/ 24320 w 477264"/>
              <a:gd name="connsiteY70" fmla="*/ 622572 h 982498"/>
              <a:gd name="connsiteX71" fmla="*/ 48640 w 477264"/>
              <a:gd name="connsiteY71" fmla="*/ 646892 h 982498"/>
              <a:gd name="connsiteX72" fmla="*/ 24320 w 477264"/>
              <a:gd name="connsiteY72" fmla="*/ 671212 h 982498"/>
              <a:gd name="connsiteX73" fmla="*/ 0 w 477264"/>
              <a:gd name="connsiteY73" fmla="*/ 646892 h 982498"/>
              <a:gd name="connsiteX74" fmla="*/ 24320 w 477264"/>
              <a:gd name="connsiteY74" fmla="*/ 622572 h 982498"/>
              <a:gd name="connsiteX75" fmla="*/ 24320 w 477264"/>
              <a:gd name="connsiteY75" fmla="*/ 466929 h 982498"/>
              <a:gd name="connsiteX76" fmla="*/ 48640 w 477264"/>
              <a:gd name="connsiteY76" fmla="*/ 491249 h 982498"/>
              <a:gd name="connsiteX77" fmla="*/ 24320 w 477264"/>
              <a:gd name="connsiteY77" fmla="*/ 515569 h 982498"/>
              <a:gd name="connsiteX78" fmla="*/ 0 w 477264"/>
              <a:gd name="connsiteY78" fmla="*/ 491249 h 982498"/>
              <a:gd name="connsiteX79" fmla="*/ 24320 w 477264"/>
              <a:gd name="connsiteY79" fmla="*/ 466929 h 982498"/>
              <a:gd name="connsiteX80" fmla="*/ 131476 w 477264"/>
              <a:gd name="connsiteY80" fmla="*/ 466929 h 982498"/>
              <a:gd name="connsiteX81" fmla="*/ 155796 w 477264"/>
              <a:gd name="connsiteY81" fmla="*/ 491249 h 982498"/>
              <a:gd name="connsiteX82" fmla="*/ 131476 w 477264"/>
              <a:gd name="connsiteY82" fmla="*/ 515569 h 982498"/>
              <a:gd name="connsiteX83" fmla="*/ 107156 w 477264"/>
              <a:gd name="connsiteY83" fmla="*/ 491249 h 982498"/>
              <a:gd name="connsiteX84" fmla="*/ 131476 w 477264"/>
              <a:gd name="connsiteY84" fmla="*/ 466929 h 982498"/>
              <a:gd name="connsiteX85" fmla="*/ 238632 w 477264"/>
              <a:gd name="connsiteY85" fmla="*/ 466929 h 982498"/>
              <a:gd name="connsiteX86" fmla="*/ 262952 w 477264"/>
              <a:gd name="connsiteY86" fmla="*/ 491249 h 982498"/>
              <a:gd name="connsiteX87" fmla="*/ 238632 w 477264"/>
              <a:gd name="connsiteY87" fmla="*/ 515569 h 982498"/>
              <a:gd name="connsiteX88" fmla="*/ 214312 w 477264"/>
              <a:gd name="connsiteY88" fmla="*/ 491249 h 982498"/>
              <a:gd name="connsiteX89" fmla="*/ 238632 w 477264"/>
              <a:gd name="connsiteY89" fmla="*/ 466929 h 982498"/>
              <a:gd name="connsiteX90" fmla="*/ 345788 w 477264"/>
              <a:gd name="connsiteY90" fmla="*/ 466929 h 982498"/>
              <a:gd name="connsiteX91" fmla="*/ 370108 w 477264"/>
              <a:gd name="connsiteY91" fmla="*/ 491249 h 982498"/>
              <a:gd name="connsiteX92" fmla="*/ 345788 w 477264"/>
              <a:gd name="connsiteY92" fmla="*/ 515569 h 982498"/>
              <a:gd name="connsiteX93" fmla="*/ 321468 w 477264"/>
              <a:gd name="connsiteY93" fmla="*/ 491249 h 982498"/>
              <a:gd name="connsiteX94" fmla="*/ 345788 w 477264"/>
              <a:gd name="connsiteY94" fmla="*/ 466929 h 982498"/>
              <a:gd name="connsiteX95" fmla="*/ 452944 w 477264"/>
              <a:gd name="connsiteY95" fmla="*/ 466929 h 982498"/>
              <a:gd name="connsiteX96" fmla="*/ 477264 w 477264"/>
              <a:gd name="connsiteY96" fmla="*/ 491249 h 982498"/>
              <a:gd name="connsiteX97" fmla="*/ 452944 w 477264"/>
              <a:gd name="connsiteY97" fmla="*/ 515569 h 982498"/>
              <a:gd name="connsiteX98" fmla="*/ 428624 w 477264"/>
              <a:gd name="connsiteY98" fmla="*/ 491249 h 982498"/>
              <a:gd name="connsiteX99" fmla="*/ 452944 w 477264"/>
              <a:gd name="connsiteY99" fmla="*/ 466929 h 982498"/>
              <a:gd name="connsiteX100" fmla="*/ 24320 w 477264"/>
              <a:gd name="connsiteY100" fmla="*/ 311287 h 982498"/>
              <a:gd name="connsiteX101" fmla="*/ 48640 w 477264"/>
              <a:gd name="connsiteY101" fmla="*/ 335607 h 982498"/>
              <a:gd name="connsiteX102" fmla="*/ 24320 w 477264"/>
              <a:gd name="connsiteY102" fmla="*/ 359926 h 982498"/>
              <a:gd name="connsiteX103" fmla="*/ 0 w 477264"/>
              <a:gd name="connsiteY103" fmla="*/ 335607 h 982498"/>
              <a:gd name="connsiteX104" fmla="*/ 24320 w 477264"/>
              <a:gd name="connsiteY104" fmla="*/ 311287 h 982498"/>
              <a:gd name="connsiteX105" fmla="*/ 131476 w 477264"/>
              <a:gd name="connsiteY105" fmla="*/ 311286 h 982498"/>
              <a:gd name="connsiteX106" fmla="*/ 155796 w 477264"/>
              <a:gd name="connsiteY106" fmla="*/ 335606 h 982498"/>
              <a:gd name="connsiteX107" fmla="*/ 131476 w 477264"/>
              <a:gd name="connsiteY107" fmla="*/ 359926 h 982498"/>
              <a:gd name="connsiteX108" fmla="*/ 107156 w 477264"/>
              <a:gd name="connsiteY108" fmla="*/ 335606 h 982498"/>
              <a:gd name="connsiteX109" fmla="*/ 131476 w 477264"/>
              <a:gd name="connsiteY109" fmla="*/ 311286 h 982498"/>
              <a:gd name="connsiteX110" fmla="*/ 238632 w 477264"/>
              <a:gd name="connsiteY110" fmla="*/ 311286 h 982498"/>
              <a:gd name="connsiteX111" fmla="*/ 262952 w 477264"/>
              <a:gd name="connsiteY111" fmla="*/ 335606 h 982498"/>
              <a:gd name="connsiteX112" fmla="*/ 238632 w 477264"/>
              <a:gd name="connsiteY112" fmla="*/ 359926 h 982498"/>
              <a:gd name="connsiteX113" fmla="*/ 214312 w 477264"/>
              <a:gd name="connsiteY113" fmla="*/ 335606 h 982498"/>
              <a:gd name="connsiteX114" fmla="*/ 238632 w 477264"/>
              <a:gd name="connsiteY114" fmla="*/ 311286 h 982498"/>
              <a:gd name="connsiteX115" fmla="*/ 345788 w 477264"/>
              <a:gd name="connsiteY115" fmla="*/ 311286 h 982498"/>
              <a:gd name="connsiteX116" fmla="*/ 370108 w 477264"/>
              <a:gd name="connsiteY116" fmla="*/ 335606 h 982498"/>
              <a:gd name="connsiteX117" fmla="*/ 345788 w 477264"/>
              <a:gd name="connsiteY117" fmla="*/ 359926 h 982498"/>
              <a:gd name="connsiteX118" fmla="*/ 321468 w 477264"/>
              <a:gd name="connsiteY118" fmla="*/ 335606 h 982498"/>
              <a:gd name="connsiteX119" fmla="*/ 345788 w 477264"/>
              <a:gd name="connsiteY119" fmla="*/ 311286 h 982498"/>
              <a:gd name="connsiteX120" fmla="*/ 452944 w 477264"/>
              <a:gd name="connsiteY120" fmla="*/ 311286 h 982498"/>
              <a:gd name="connsiteX121" fmla="*/ 477264 w 477264"/>
              <a:gd name="connsiteY121" fmla="*/ 335606 h 982498"/>
              <a:gd name="connsiteX122" fmla="*/ 452944 w 477264"/>
              <a:gd name="connsiteY122" fmla="*/ 359926 h 982498"/>
              <a:gd name="connsiteX123" fmla="*/ 428624 w 477264"/>
              <a:gd name="connsiteY123" fmla="*/ 335606 h 982498"/>
              <a:gd name="connsiteX124" fmla="*/ 452944 w 477264"/>
              <a:gd name="connsiteY124" fmla="*/ 311286 h 982498"/>
              <a:gd name="connsiteX125" fmla="*/ 24320 w 477264"/>
              <a:gd name="connsiteY125" fmla="*/ 155643 h 982498"/>
              <a:gd name="connsiteX126" fmla="*/ 48640 w 477264"/>
              <a:gd name="connsiteY126" fmla="*/ 179963 h 982498"/>
              <a:gd name="connsiteX127" fmla="*/ 24320 w 477264"/>
              <a:gd name="connsiteY127" fmla="*/ 204283 h 982498"/>
              <a:gd name="connsiteX128" fmla="*/ 0 w 477264"/>
              <a:gd name="connsiteY128" fmla="*/ 179963 h 982498"/>
              <a:gd name="connsiteX129" fmla="*/ 24320 w 477264"/>
              <a:gd name="connsiteY129" fmla="*/ 155643 h 982498"/>
              <a:gd name="connsiteX130" fmla="*/ 131476 w 477264"/>
              <a:gd name="connsiteY130" fmla="*/ 155643 h 982498"/>
              <a:gd name="connsiteX131" fmla="*/ 155796 w 477264"/>
              <a:gd name="connsiteY131" fmla="*/ 179963 h 982498"/>
              <a:gd name="connsiteX132" fmla="*/ 131476 w 477264"/>
              <a:gd name="connsiteY132" fmla="*/ 204283 h 982498"/>
              <a:gd name="connsiteX133" fmla="*/ 107156 w 477264"/>
              <a:gd name="connsiteY133" fmla="*/ 179963 h 982498"/>
              <a:gd name="connsiteX134" fmla="*/ 131476 w 477264"/>
              <a:gd name="connsiteY134" fmla="*/ 155643 h 982498"/>
              <a:gd name="connsiteX135" fmla="*/ 238632 w 477264"/>
              <a:gd name="connsiteY135" fmla="*/ 155643 h 982498"/>
              <a:gd name="connsiteX136" fmla="*/ 262952 w 477264"/>
              <a:gd name="connsiteY136" fmla="*/ 179963 h 982498"/>
              <a:gd name="connsiteX137" fmla="*/ 238632 w 477264"/>
              <a:gd name="connsiteY137" fmla="*/ 204283 h 982498"/>
              <a:gd name="connsiteX138" fmla="*/ 214312 w 477264"/>
              <a:gd name="connsiteY138" fmla="*/ 179963 h 982498"/>
              <a:gd name="connsiteX139" fmla="*/ 238632 w 477264"/>
              <a:gd name="connsiteY139" fmla="*/ 155643 h 982498"/>
              <a:gd name="connsiteX140" fmla="*/ 345788 w 477264"/>
              <a:gd name="connsiteY140" fmla="*/ 155643 h 982498"/>
              <a:gd name="connsiteX141" fmla="*/ 370108 w 477264"/>
              <a:gd name="connsiteY141" fmla="*/ 179963 h 982498"/>
              <a:gd name="connsiteX142" fmla="*/ 345788 w 477264"/>
              <a:gd name="connsiteY142" fmla="*/ 204283 h 982498"/>
              <a:gd name="connsiteX143" fmla="*/ 321468 w 477264"/>
              <a:gd name="connsiteY143" fmla="*/ 179963 h 982498"/>
              <a:gd name="connsiteX144" fmla="*/ 345788 w 477264"/>
              <a:gd name="connsiteY144" fmla="*/ 155643 h 982498"/>
              <a:gd name="connsiteX145" fmla="*/ 452944 w 477264"/>
              <a:gd name="connsiteY145" fmla="*/ 155643 h 982498"/>
              <a:gd name="connsiteX146" fmla="*/ 477264 w 477264"/>
              <a:gd name="connsiteY146" fmla="*/ 179963 h 982498"/>
              <a:gd name="connsiteX147" fmla="*/ 452944 w 477264"/>
              <a:gd name="connsiteY147" fmla="*/ 204283 h 982498"/>
              <a:gd name="connsiteX148" fmla="*/ 428624 w 477264"/>
              <a:gd name="connsiteY148" fmla="*/ 179963 h 982498"/>
              <a:gd name="connsiteX149" fmla="*/ 452944 w 477264"/>
              <a:gd name="connsiteY149" fmla="*/ 155643 h 982498"/>
              <a:gd name="connsiteX150" fmla="*/ 452944 w 477264"/>
              <a:gd name="connsiteY150" fmla="*/ 0 h 982498"/>
              <a:gd name="connsiteX151" fmla="*/ 477264 w 477264"/>
              <a:gd name="connsiteY151" fmla="*/ 24320 h 982498"/>
              <a:gd name="connsiteX152" fmla="*/ 452944 w 477264"/>
              <a:gd name="connsiteY152" fmla="*/ 48640 h 982498"/>
              <a:gd name="connsiteX153" fmla="*/ 428624 w 477264"/>
              <a:gd name="connsiteY153" fmla="*/ 24320 h 982498"/>
              <a:gd name="connsiteX154" fmla="*/ 452944 w 477264"/>
              <a:gd name="connsiteY154" fmla="*/ 0 h 982498"/>
              <a:gd name="connsiteX155" fmla="*/ 345788 w 477264"/>
              <a:gd name="connsiteY155" fmla="*/ 0 h 982498"/>
              <a:gd name="connsiteX156" fmla="*/ 370108 w 477264"/>
              <a:gd name="connsiteY156" fmla="*/ 24320 h 982498"/>
              <a:gd name="connsiteX157" fmla="*/ 345788 w 477264"/>
              <a:gd name="connsiteY157" fmla="*/ 48640 h 982498"/>
              <a:gd name="connsiteX158" fmla="*/ 321468 w 477264"/>
              <a:gd name="connsiteY158" fmla="*/ 24320 h 982498"/>
              <a:gd name="connsiteX159" fmla="*/ 345788 w 477264"/>
              <a:gd name="connsiteY159" fmla="*/ 0 h 982498"/>
              <a:gd name="connsiteX160" fmla="*/ 238632 w 477264"/>
              <a:gd name="connsiteY160" fmla="*/ 0 h 982498"/>
              <a:gd name="connsiteX161" fmla="*/ 262952 w 477264"/>
              <a:gd name="connsiteY161" fmla="*/ 24320 h 982498"/>
              <a:gd name="connsiteX162" fmla="*/ 238632 w 477264"/>
              <a:gd name="connsiteY162" fmla="*/ 48640 h 982498"/>
              <a:gd name="connsiteX163" fmla="*/ 214312 w 477264"/>
              <a:gd name="connsiteY163" fmla="*/ 24320 h 982498"/>
              <a:gd name="connsiteX164" fmla="*/ 238632 w 477264"/>
              <a:gd name="connsiteY164" fmla="*/ 0 h 982498"/>
              <a:gd name="connsiteX165" fmla="*/ 131476 w 477264"/>
              <a:gd name="connsiteY165" fmla="*/ 0 h 982498"/>
              <a:gd name="connsiteX166" fmla="*/ 155796 w 477264"/>
              <a:gd name="connsiteY166" fmla="*/ 24320 h 982498"/>
              <a:gd name="connsiteX167" fmla="*/ 131476 w 477264"/>
              <a:gd name="connsiteY167" fmla="*/ 48640 h 982498"/>
              <a:gd name="connsiteX168" fmla="*/ 107156 w 477264"/>
              <a:gd name="connsiteY168" fmla="*/ 24320 h 982498"/>
              <a:gd name="connsiteX169" fmla="*/ 131476 w 477264"/>
              <a:gd name="connsiteY169" fmla="*/ 0 h 982498"/>
              <a:gd name="connsiteX170" fmla="*/ 24320 w 477264"/>
              <a:gd name="connsiteY170" fmla="*/ 0 h 982498"/>
              <a:gd name="connsiteX171" fmla="*/ 48640 w 477264"/>
              <a:gd name="connsiteY171" fmla="*/ 24320 h 982498"/>
              <a:gd name="connsiteX172" fmla="*/ 24320 w 477264"/>
              <a:gd name="connsiteY172" fmla="*/ 48640 h 982498"/>
              <a:gd name="connsiteX173" fmla="*/ 0 w 477264"/>
              <a:gd name="connsiteY173" fmla="*/ 24320 h 982498"/>
              <a:gd name="connsiteX174" fmla="*/ 24320 w 477264"/>
              <a:gd name="connsiteY174" fmla="*/ 0 h 982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</a:cxnLst>
            <a:rect l="l" t="t" r="r" b="b"/>
            <a:pathLst>
              <a:path w="477264" h="982498">
                <a:moveTo>
                  <a:pt x="452944" y="933858"/>
                </a:moveTo>
                <a:cubicBezTo>
                  <a:pt x="466376" y="933858"/>
                  <a:pt x="477264" y="944746"/>
                  <a:pt x="477264" y="958178"/>
                </a:cubicBezTo>
                <a:cubicBezTo>
                  <a:pt x="477264" y="971610"/>
                  <a:pt x="466376" y="982498"/>
                  <a:pt x="452944" y="982498"/>
                </a:cubicBezTo>
                <a:cubicBezTo>
                  <a:pt x="439512" y="982498"/>
                  <a:pt x="428624" y="971610"/>
                  <a:pt x="428624" y="958178"/>
                </a:cubicBezTo>
                <a:cubicBezTo>
                  <a:pt x="428624" y="944746"/>
                  <a:pt x="439512" y="933858"/>
                  <a:pt x="452944" y="933858"/>
                </a:cubicBezTo>
                <a:close/>
                <a:moveTo>
                  <a:pt x="345788" y="933858"/>
                </a:moveTo>
                <a:cubicBezTo>
                  <a:pt x="359220" y="933858"/>
                  <a:pt x="370108" y="944746"/>
                  <a:pt x="370108" y="958178"/>
                </a:cubicBezTo>
                <a:cubicBezTo>
                  <a:pt x="370108" y="971610"/>
                  <a:pt x="359220" y="982498"/>
                  <a:pt x="345788" y="982498"/>
                </a:cubicBezTo>
                <a:cubicBezTo>
                  <a:pt x="332356" y="982498"/>
                  <a:pt x="321468" y="971610"/>
                  <a:pt x="321468" y="958178"/>
                </a:cubicBezTo>
                <a:cubicBezTo>
                  <a:pt x="321468" y="944746"/>
                  <a:pt x="332356" y="933858"/>
                  <a:pt x="345788" y="933858"/>
                </a:cubicBezTo>
                <a:close/>
                <a:moveTo>
                  <a:pt x="238632" y="933858"/>
                </a:moveTo>
                <a:cubicBezTo>
                  <a:pt x="252064" y="933858"/>
                  <a:pt x="262952" y="944746"/>
                  <a:pt x="262952" y="958178"/>
                </a:cubicBezTo>
                <a:cubicBezTo>
                  <a:pt x="262952" y="971610"/>
                  <a:pt x="252064" y="982498"/>
                  <a:pt x="238632" y="982498"/>
                </a:cubicBezTo>
                <a:cubicBezTo>
                  <a:pt x="225200" y="982498"/>
                  <a:pt x="214312" y="971610"/>
                  <a:pt x="214312" y="958178"/>
                </a:cubicBezTo>
                <a:cubicBezTo>
                  <a:pt x="214312" y="944746"/>
                  <a:pt x="225200" y="933858"/>
                  <a:pt x="238632" y="933858"/>
                </a:cubicBezTo>
                <a:close/>
                <a:moveTo>
                  <a:pt x="131476" y="933858"/>
                </a:moveTo>
                <a:cubicBezTo>
                  <a:pt x="144908" y="933858"/>
                  <a:pt x="155796" y="944746"/>
                  <a:pt x="155796" y="958178"/>
                </a:cubicBezTo>
                <a:cubicBezTo>
                  <a:pt x="155796" y="971610"/>
                  <a:pt x="144908" y="982498"/>
                  <a:pt x="131476" y="982498"/>
                </a:cubicBezTo>
                <a:cubicBezTo>
                  <a:pt x="118044" y="982498"/>
                  <a:pt x="107156" y="971610"/>
                  <a:pt x="107156" y="958178"/>
                </a:cubicBezTo>
                <a:cubicBezTo>
                  <a:pt x="107156" y="944746"/>
                  <a:pt x="118044" y="933858"/>
                  <a:pt x="131476" y="933858"/>
                </a:cubicBezTo>
                <a:close/>
                <a:moveTo>
                  <a:pt x="24320" y="933858"/>
                </a:moveTo>
                <a:cubicBezTo>
                  <a:pt x="37752" y="933858"/>
                  <a:pt x="48640" y="944746"/>
                  <a:pt x="48640" y="958178"/>
                </a:cubicBezTo>
                <a:cubicBezTo>
                  <a:pt x="48640" y="971610"/>
                  <a:pt x="37752" y="982498"/>
                  <a:pt x="24320" y="982498"/>
                </a:cubicBezTo>
                <a:cubicBezTo>
                  <a:pt x="10888" y="982498"/>
                  <a:pt x="0" y="971610"/>
                  <a:pt x="0" y="958178"/>
                </a:cubicBezTo>
                <a:cubicBezTo>
                  <a:pt x="0" y="944746"/>
                  <a:pt x="10888" y="933858"/>
                  <a:pt x="24320" y="933858"/>
                </a:cubicBezTo>
                <a:close/>
                <a:moveTo>
                  <a:pt x="452944" y="778215"/>
                </a:moveTo>
                <a:cubicBezTo>
                  <a:pt x="466376" y="778215"/>
                  <a:pt x="477264" y="789103"/>
                  <a:pt x="477264" y="802535"/>
                </a:cubicBezTo>
                <a:cubicBezTo>
                  <a:pt x="477264" y="815967"/>
                  <a:pt x="466376" y="826855"/>
                  <a:pt x="452944" y="826855"/>
                </a:cubicBezTo>
                <a:cubicBezTo>
                  <a:pt x="439512" y="826855"/>
                  <a:pt x="428624" y="815967"/>
                  <a:pt x="428624" y="802535"/>
                </a:cubicBezTo>
                <a:cubicBezTo>
                  <a:pt x="428624" y="789103"/>
                  <a:pt x="439512" y="778215"/>
                  <a:pt x="452944" y="778215"/>
                </a:cubicBezTo>
                <a:close/>
                <a:moveTo>
                  <a:pt x="345788" y="778215"/>
                </a:moveTo>
                <a:cubicBezTo>
                  <a:pt x="359220" y="778215"/>
                  <a:pt x="370108" y="789103"/>
                  <a:pt x="370108" y="802535"/>
                </a:cubicBezTo>
                <a:cubicBezTo>
                  <a:pt x="370108" y="815967"/>
                  <a:pt x="359220" y="826855"/>
                  <a:pt x="345788" y="826855"/>
                </a:cubicBezTo>
                <a:cubicBezTo>
                  <a:pt x="332356" y="826855"/>
                  <a:pt x="321468" y="815967"/>
                  <a:pt x="321468" y="802535"/>
                </a:cubicBezTo>
                <a:cubicBezTo>
                  <a:pt x="321468" y="789103"/>
                  <a:pt x="332356" y="778215"/>
                  <a:pt x="345788" y="778215"/>
                </a:cubicBezTo>
                <a:close/>
                <a:moveTo>
                  <a:pt x="238632" y="778215"/>
                </a:moveTo>
                <a:cubicBezTo>
                  <a:pt x="252064" y="778215"/>
                  <a:pt x="262952" y="789103"/>
                  <a:pt x="262952" y="802535"/>
                </a:cubicBezTo>
                <a:cubicBezTo>
                  <a:pt x="262952" y="815967"/>
                  <a:pt x="252064" y="826855"/>
                  <a:pt x="238632" y="826855"/>
                </a:cubicBezTo>
                <a:cubicBezTo>
                  <a:pt x="225200" y="826855"/>
                  <a:pt x="214312" y="815967"/>
                  <a:pt x="214312" y="802535"/>
                </a:cubicBezTo>
                <a:cubicBezTo>
                  <a:pt x="214312" y="789103"/>
                  <a:pt x="225200" y="778215"/>
                  <a:pt x="238632" y="778215"/>
                </a:cubicBezTo>
                <a:close/>
                <a:moveTo>
                  <a:pt x="131476" y="778215"/>
                </a:moveTo>
                <a:cubicBezTo>
                  <a:pt x="144908" y="778215"/>
                  <a:pt x="155796" y="789103"/>
                  <a:pt x="155796" y="802535"/>
                </a:cubicBezTo>
                <a:cubicBezTo>
                  <a:pt x="155796" y="815967"/>
                  <a:pt x="144908" y="826855"/>
                  <a:pt x="131476" y="826855"/>
                </a:cubicBezTo>
                <a:cubicBezTo>
                  <a:pt x="118044" y="826855"/>
                  <a:pt x="107156" y="815967"/>
                  <a:pt x="107156" y="802535"/>
                </a:cubicBezTo>
                <a:cubicBezTo>
                  <a:pt x="107156" y="789103"/>
                  <a:pt x="118044" y="778215"/>
                  <a:pt x="131476" y="778215"/>
                </a:cubicBezTo>
                <a:close/>
                <a:moveTo>
                  <a:pt x="24320" y="778215"/>
                </a:moveTo>
                <a:cubicBezTo>
                  <a:pt x="37752" y="778215"/>
                  <a:pt x="48640" y="789103"/>
                  <a:pt x="48640" y="802535"/>
                </a:cubicBezTo>
                <a:cubicBezTo>
                  <a:pt x="48640" y="815967"/>
                  <a:pt x="37752" y="826855"/>
                  <a:pt x="24320" y="826855"/>
                </a:cubicBezTo>
                <a:cubicBezTo>
                  <a:pt x="10888" y="826855"/>
                  <a:pt x="0" y="815967"/>
                  <a:pt x="0" y="802535"/>
                </a:cubicBezTo>
                <a:cubicBezTo>
                  <a:pt x="0" y="789103"/>
                  <a:pt x="10888" y="778215"/>
                  <a:pt x="24320" y="778215"/>
                </a:cubicBezTo>
                <a:close/>
                <a:moveTo>
                  <a:pt x="452944" y="622572"/>
                </a:moveTo>
                <a:cubicBezTo>
                  <a:pt x="466376" y="622572"/>
                  <a:pt x="477264" y="633460"/>
                  <a:pt x="477264" y="646892"/>
                </a:cubicBezTo>
                <a:cubicBezTo>
                  <a:pt x="477264" y="660324"/>
                  <a:pt x="466376" y="671212"/>
                  <a:pt x="452944" y="671212"/>
                </a:cubicBezTo>
                <a:cubicBezTo>
                  <a:pt x="439512" y="671212"/>
                  <a:pt x="428624" y="660324"/>
                  <a:pt x="428624" y="646892"/>
                </a:cubicBezTo>
                <a:cubicBezTo>
                  <a:pt x="428624" y="633460"/>
                  <a:pt x="439512" y="622572"/>
                  <a:pt x="452944" y="622572"/>
                </a:cubicBezTo>
                <a:close/>
                <a:moveTo>
                  <a:pt x="345788" y="622572"/>
                </a:moveTo>
                <a:cubicBezTo>
                  <a:pt x="359220" y="622572"/>
                  <a:pt x="370108" y="633460"/>
                  <a:pt x="370108" y="646892"/>
                </a:cubicBezTo>
                <a:cubicBezTo>
                  <a:pt x="370108" y="660324"/>
                  <a:pt x="359220" y="671212"/>
                  <a:pt x="345788" y="671212"/>
                </a:cubicBezTo>
                <a:cubicBezTo>
                  <a:pt x="332356" y="671212"/>
                  <a:pt x="321468" y="660324"/>
                  <a:pt x="321468" y="646892"/>
                </a:cubicBezTo>
                <a:cubicBezTo>
                  <a:pt x="321468" y="633460"/>
                  <a:pt x="332356" y="622572"/>
                  <a:pt x="345788" y="622572"/>
                </a:cubicBezTo>
                <a:close/>
                <a:moveTo>
                  <a:pt x="238632" y="622572"/>
                </a:moveTo>
                <a:cubicBezTo>
                  <a:pt x="252064" y="622572"/>
                  <a:pt x="262952" y="633460"/>
                  <a:pt x="262952" y="646892"/>
                </a:cubicBezTo>
                <a:cubicBezTo>
                  <a:pt x="262952" y="660324"/>
                  <a:pt x="252064" y="671212"/>
                  <a:pt x="238632" y="671212"/>
                </a:cubicBezTo>
                <a:cubicBezTo>
                  <a:pt x="225200" y="671212"/>
                  <a:pt x="214312" y="660324"/>
                  <a:pt x="214312" y="646892"/>
                </a:cubicBezTo>
                <a:cubicBezTo>
                  <a:pt x="214312" y="633460"/>
                  <a:pt x="225200" y="622572"/>
                  <a:pt x="238632" y="622572"/>
                </a:cubicBezTo>
                <a:close/>
                <a:moveTo>
                  <a:pt x="131476" y="622572"/>
                </a:moveTo>
                <a:cubicBezTo>
                  <a:pt x="144908" y="622572"/>
                  <a:pt x="155796" y="633460"/>
                  <a:pt x="155796" y="646892"/>
                </a:cubicBezTo>
                <a:cubicBezTo>
                  <a:pt x="155796" y="660324"/>
                  <a:pt x="144908" y="671212"/>
                  <a:pt x="131476" y="671212"/>
                </a:cubicBezTo>
                <a:cubicBezTo>
                  <a:pt x="118044" y="671212"/>
                  <a:pt x="107156" y="660324"/>
                  <a:pt x="107156" y="646892"/>
                </a:cubicBezTo>
                <a:cubicBezTo>
                  <a:pt x="107156" y="633460"/>
                  <a:pt x="118044" y="622572"/>
                  <a:pt x="131476" y="622572"/>
                </a:cubicBezTo>
                <a:close/>
                <a:moveTo>
                  <a:pt x="24320" y="622572"/>
                </a:moveTo>
                <a:cubicBezTo>
                  <a:pt x="37752" y="622572"/>
                  <a:pt x="48640" y="633460"/>
                  <a:pt x="48640" y="646892"/>
                </a:cubicBezTo>
                <a:cubicBezTo>
                  <a:pt x="48640" y="660324"/>
                  <a:pt x="37752" y="671212"/>
                  <a:pt x="24320" y="671212"/>
                </a:cubicBezTo>
                <a:cubicBezTo>
                  <a:pt x="10888" y="671212"/>
                  <a:pt x="0" y="660324"/>
                  <a:pt x="0" y="646892"/>
                </a:cubicBezTo>
                <a:cubicBezTo>
                  <a:pt x="0" y="633460"/>
                  <a:pt x="10888" y="622572"/>
                  <a:pt x="24320" y="622572"/>
                </a:cubicBezTo>
                <a:close/>
                <a:moveTo>
                  <a:pt x="24320" y="466929"/>
                </a:moveTo>
                <a:cubicBezTo>
                  <a:pt x="37752" y="466929"/>
                  <a:pt x="48640" y="477817"/>
                  <a:pt x="48640" y="491249"/>
                </a:cubicBezTo>
                <a:cubicBezTo>
                  <a:pt x="48640" y="504681"/>
                  <a:pt x="37752" y="515569"/>
                  <a:pt x="24320" y="515569"/>
                </a:cubicBezTo>
                <a:cubicBezTo>
                  <a:pt x="10888" y="515569"/>
                  <a:pt x="0" y="504681"/>
                  <a:pt x="0" y="491249"/>
                </a:cubicBezTo>
                <a:cubicBezTo>
                  <a:pt x="0" y="477817"/>
                  <a:pt x="10888" y="466929"/>
                  <a:pt x="24320" y="466929"/>
                </a:cubicBezTo>
                <a:close/>
                <a:moveTo>
                  <a:pt x="131476" y="466929"/>
                </a:moveTo>
                <a:cubicBezTo>
                  <a:pt x="144908" y="466929"/>
                  <a:pt x="155796" y="477817"/>
                  <a:pt x="155796" y="491249"/>
                </a:cubicBezTo>
                <a:cubicBezTo>
                  <a:pt x="155796" y="504681"/>
                  <a:pt x="144908" y="515569"/>
                  <a:pt x="131476" y="515569"/>
                </a:cubicBezTo>
                <a:cubicBezTo>
                  <a:pt x="118044" y="515569"/>
                  <a:pt x="107156" y="504681"/>
                  <a:pt x="107156" y="491249"/>
                </a:cubicBezTo>
                <a:cubicBezTo>
                  <a:pt x="107156" y="477817"/>
                  <a:pt x="118044" y="466929"/>
                  <a:pt x="131476" y="466929"/>
                </a:cubicBezTo>
                <a:close/>
                <a:moveTo>
                  <a:pt x="238632" y="466929"/>
                </a:moveTo>
                <a:cubicBezTo>
                  <a:pt x="252064" y="466929"/>
                  <a:pt x="262952" y="477817"/>
                  <a:pt x="262952" y="491249"/>
                </a:cubicBezTo>
                <a:cubicBezTo>
                  <a:pt x="262952" y="504681"/>
                  <a:pt x="252064" y="515569"/>
                  <a:pt x="238632" y="515569"/>
                </a:cubicBezTo>
                <a:cubicBezTo>
                  <a:pt x="225200" y="515569"/>
                  <a:pt x="214312" y="504681"/>
                  <a:pt x="214312" y="491249"/>
                </a:cubicBezTo>
                <a:cubicBezTo>
                  <a:pt x="214312" y="477817"/>
                  <a:pt x="225200" y="466929"/>
                  <a:pt x="238632" y="466929"/>
                </a:cubicBezTo>
                <a:close/>
                <a:moveTo>
                  <a:pt x="345788" y="466929"/>
                </a:moveTo>
                <a:cubicBezTo>
                  <a:pt x="359220" y="466929"/>
                  <a:pt x="370108" y="477817"/>
                  <a:pt x="370108" y="491249"/>
                </a:cubicBezTo>
                <a:cubicBezTo>
                  <a:pt x="370108" y="504681"/>
                  <a:pt x="359220" y="515569"/>
                  <a:pt x="345788" y="515569"/>
                </a:cubicBezTo>
                <a:cubicBezTo>
                  <a:pt x="332356" y="515569"/>
                  <a:pt x="321468" y="504681"/>
                  <a:pt x="321468" y="491249"/>
                </a:cubicBezTo>
                <a:cubicBezTo>
                  <a:pt x="321468" y="477817"/>
                  <a:pt x="332356" y="466929"/>
                  <a:pt x="345788" y="466929"/>
                </a:cubicBezTo>
                <a:close/>
                <a:moveTo>
                  <a:pt x="452944" y="466929"/>
                </a:moveTo>
                <a:cubicBezTo>
                  <a:pt x="466376" y="466929"/>
                  <a:pt x="477264" y="477817"/>
                  <a:pt x="477264" y="491249"/>
                </a:cubicBezTo>
                <a:cubicBezTo>
                  <a:pt x="477264" y="504681"/>
                  <a:pt x="466376" y="515569"/>
                  <a:pt x="452944" y="515569"/>
                </a:cubicBezTo>
                <a:cubicBezTo>
                  <a:pt x="439512" y="515569"/>
                  <a:pt x="428624" y="504681"/>
                  <a:pt x="428624" y="491249"/>
                </a:cubicBezTo>
                <a:cubicBezTo>
                  <a:pt x="428624" y="477817"/>
                  <a:pt x="439512" y="466929"/>
                  <a:pt x="452944" y="466929"/>
                </a:cubicBezTo>
                <a:close/>
                <a:moveTo>
                  <a:pt x="24320" y="311287"/>
                </a:moveTo>
                <a:cubicBezTo>
                  <a:pt x="37752" y="311287"/>
                  <a:pt x="48640" y="322175"/>
                  <a:pt x="48640" y="335607"/>
                </a:cubicBezTo>
                <a:cubicBezTo>
                  <a:pt x="48640" y="349038"/>
                  <a:pt x="37752" y="359926"/>
                  <a:pt x="24320" y="359926"/>
                </a:cubicBezTo>
                <a:cubicBezTo>
                  <a:pt x="10888" y="359926"/>
                  <a:pt x="0" y="349038"/>
                  <a:pt x="0" y="335607"/>
                </a:cubicBezTo>
                <a:cubicBezTo>
                  <a:pt x="0" y="322175"/>
                  <a:pt x="10888" y="311287"/>
                  <a:pt x="24320" y="311287"/>
                </a:cubicBezTo>
                <a:close/>
                <a:moveTo>
                  <a:pt x="131476" y="311286"/>
                </a:moveTo>
                <a:cubicBezTo>
                  <a:pt x="144908" y="311286"/>
                  <a:pt x="155796" y="322174"/>
                  <a:pt x="155796" y="335606"/>
                </a:cubicBezTo>
                <a:cubicBezTo>
                  <a:pt x="155796" y="349038"/>
                  <a:pt x="144908" y="359926"/>
                  <a:pt x="131476" y="359926"/>
                </a:cubicBezTo>
                <a:cubicBezTo>
                  <a:pt x="118044" y="359926"/>
                  <a:pt x="107156" y="349038"/>
                  <a:pt x="107156" y="335606"/>
                </a:cubicBezTo>
                <a:cubicBezTo>
                  <a:pt x="107156" y="322174"/>
                  <a:pt x="118044" y="311286"/>
                  <a:pt x="131476" y="311286"/>
                </a:cubicBezTo>
                <a:close/>
                <a:moveTo>
                  <a:pt x="238632" y="311286"/>
                </a:moveTo>
                <a:cubicBezTo>
                  <a:pt x="252064" y="311286"/>
                  <a:pt x="262952" y="322174"/>
                  <a:pt x="262952" y="335606"/>
                </a:cubicBezTo>
                <a:cubicBezTo>
                  <a:pt x="262952" y="349038"/>
                  <a:pt x="252064" y="359926"/>
                  <a:pt x="238632" y="359926"/>
                </a:cubicBezTo>
                <a:cubicBezTo>
                  <a:pt x="225200" y="359926"/>
                  <a:pt x="214312" y="349038"/>
                  <a:pt x="214312" y="335606"/>
                </a:cubicBezTo>
                <a:cubicBezTo>
                  <a:pt x="214312" y="322174"/>
                  <a:pt x="225200" y="311286"/>
                  <a:pt x="238632" y="311286"/>
                </a:cubicBezTo>
                <a:close/>
                <a:moveTo>
                  <a:pt x="345788" y="311286"/>
                </a:moveTo>
                <a:cubicBezTo>
                  <a:pt x="359220" y="311286"/>
                  <a:pt x="370108" y="322174"/>
                  <a:pt x="370108" y="335606"/>
                </a:cubicBezTo>
                <a:cubicBezTo>
                  <a:pt x="370108" y="349038"/>
                  <a:pt x="359220" y="359926"/>
                  <a:pt x="345788" y="359926"/>
                </a:cubicBezTo>
                <a:cubicBezTo>
                  <a:pt x="332356" y="359926"/>
                  <a:pt x="321468" y="349038"/>
                  <a:pt x="321468" y="335606"/>
                </a:cubicBezTo>
                <a:cubicBezTo>
                  <a:pt x="321468" y="322174"/>
                  <a:pt x="332356" y="311286"/>
                  <a:pt x="345788" y="311286"/>
                </a:cubicBezTo>
                <a:close/>
                <a:moveTo>
                  <a:pt x="452944" y="311286"/>
                </a:moveTo>
                <a:cubicBezTo>
                  <a:pt x="466376" y="311286"/>
                  <a:pt x="477264" y="322174"/>
                  <a:pt x="477264" y="335606"/>
                </a:cubicBezTo>
                <a:cubicBezTo>
                  <a:pt x="477264" y="349038"/>
                  <a:pt x="466376" y="359926"/>
                  <a:pt x="452944" y="359926"/>
                </a:cubicBezTo>
                <a:cubicBezTo>
                  <a:pt x="439512" y="359926"/>
                  <a:pt x="428624" y="349038"/>
                  <a:pt x="428624" y="335606"/>
                </a:cubicBezTo>
                <a:cubicBezTo>
                  <a:pt x="428624" y="322174"/>
                  <a:pt x="439512" y="311286"/>
                  <a:pt x="452944" y="311286"/>
                </a:cubicBezTo>
                <a:close/>
                <a:moveTo>
                  <a:pt x="24320" y="155643"/>
                </a:moveTo>
                <a:cubicBezTo>
                  <a:pt x="37752" y="155643"/>
                  <a:pt x="48640" y="166531"/>
                  <a:pt x="48640" y="179963"/>
                </a:cubicBezTo>
                <a:cubicBezTo>
                  <a:pt x="48640" y="193395"/>
                  <a:pt x="37752" y="204283"/>
                  <a:pt x="24320" y="204283"/>
                </a:cubicBezTo>
                <a:cubicBezTo>
                  <a:pt x="10888" y="204283"/>
                  <a:pt x="0" y="193395"/>
                  <a:pt x="0" y="179963"/>
                </a:cubicBezTo>
                <a:cubicBezTo>
                  <a:pt x="0" y="166531"/>
                  <a:pt x="10888" y="155643"/>
                  <a:pt x="24320" y="155643"/>
                </a:cubicBezTo>
                <a:close/>
                <a:moveTo>
                  <a:pt x="131476" y="155643"/>
                </a:moveTo>
                <a:cubicBezTo>
                  <a:pt x="144908" y="155643"/>
                  <a:pt x="155796" y="166531"/>
                  <a:pt x="155796" y="179963"/>
                </a:cubicBezTo>
                <a:cubicBezTo>
                  <a:pt x="155796" y="193395"/>
                  <a:pt x="144908" y="204283"/>
                  <a:pt x="131476" y="204283"/>
                </a:cubicBezTo>
                <a:cubicBezTo>
                  <a:pt x="118044" y="204283"/>
                  <a:pt x="107156" y="193395"/>
                  <a:pt x="107156" y="179963"/>
                </a:cubicBezTo>
                <a:cubicBezTo>
                  <a:pt x="107156" y="166531"/>
                  <a:pt x="118044" y="155643"/>
                  <a:pt x="131476" y="155643"/>
                </a:cubicBezTo>
                <a:close/>
                <a:moveTo>
                  <a:pt x="238632" y="155643"/>
                </a:moveTo>
                <a:cubicBezTo>
                  <a:pt x="252064" y="155643"/>
                  <a:pt x="262952" y="166531"/>
                  <a:pt x="262952" y="179963"/>
                </a:cubicBezTo>
                <a:cubicBezTo>
                  <a:pt x="262952" y="193395"/>
                  <a:pt x="252064" y="204283"/>
                  <a:pt x="238632" y="204283"/>
                </a:cubicBezTo>
                <a:cubicBezTo>
                  <a:pt x="225200" y="204283"/>
                  <a:pt x="214312" y="193395"/>
                  <a:pt x="214312" y="179963"/>
                </a:cubicBezTo>
                <a:cubicBezTo>
                  <a:pt x="214312" y="166531"/>
                  <a:pt x="225200" y="155643"/>
                  <a:pt x="238632" y="155643"/>
                </a:cubicBezTo>
                <a:close/>
                <a:moveTo>
                  <a:pt x="345788" y="155643"/>
                </a:moveTo>
                <a:cubicBezTo>
                  <a:pt x="359220" y="155643"/>
                  <a:pt x="370108" y="166531"/>
                  <a:pt x="370108" y="179963"/>
                </a:cubicBezTo>
                <a:cubicBezTo>
                  <a:pt x="370108" y="193395"/>
                  <a:pt x="359220" y="204283"/>
                  <a:pt x="345788" y="204283"/>
                </a:cubicBezTo>
                <a:cubicBezTo>
                  <a:pt x="332356" y="204283"/>
                  <a:pt x="321468" y="193395"/>
                  <a:pt x="321468" y="179963"/>
                </a:cubicBezTo>
                <a:cubicBezTo>
                  <a:pt x="321468" y="166531"/>
                  <a:pt x="332356" y="155643"/>
                  <a:pt x="345788" y="155643"/>
                </a:cubicBezTo>
                <a:close/>
                <a:moveTo>
                  <a:pt x="452944" y="155643"/>
                </a:moveTo>
                <a:cubicBezTo>
                  <a:pt x="466376" y="155643"/>
                  <a:pt x="477264" y="166531"/>
                  <a:pt x="477264" y="179963"/>
                </a:cubicBezTo>
                <a:cubicBezTo>
                  <a:pt x="477264" y="193395"/>
                  <a:pt x="466376" y="204283"/>
                  <a:pt x="452944" y="204283"/>
                </a:cubicBezTo>
                <a:cubicBezTo>
                  <a:pt x="439512" y="204283"/>
                  <a:pt x="428624" y="193395"/>
                  <a:pt x="428624" y="179963"/>
                </a:cubicBezTo>
                <a:cubicBezTo>
                  <a:pt x="428624" y="166531"/>
                  <a:pt x="439512" y="155643"/>
                  <a:pt x="452944" y="155643"/>
                </a:cubicBezTo>
                <a:close/>
                <a:moveTo>
                  <a:pt x="452944" y="0"/>
                </a:moveTo>
                <a:cubicBezTo>
                  <a:pt x="466376" y="0"/>
                  <a:pt x="477264" y="10888"/>
                  <a:pt x="477264" y="24320"/>
                </a:cubicBezTo>
                <a:cubicBezTo>
                  <a:pt x="477264" y="37752"/>
                  <a:pt x="466376" y="48640"/>
                  <a:pt x="452944" y="48640"/>
                </a:cubicBezTo>
                <a:cubicBezTo>
                  <a:pt x="439512" y="48640"/>
                  <a:pt x="428624" y="37752"/>
                  <a:pt x="428624" y="24320"/>
                </a:cubicBezTo>
                <a:cubicBezTo>
                  <a:pt x="428624" y="10888"/>
                  <a:pt x="439512" y="0"/>
                  <a:pt x="452944" y="0"/>
                </a:cubicBezTo>
                <a:close/>
                <a:moveTo>
                  <a:pt x="345788" y="0"/>
                </a:moveTo>
                <a:cubicBezTo>
                  <a:pt x="359220" y="0"/>
                  <a:pt x="370108" y="10888"/>
                  <a:pt x="370108" y="24320"/>
                </a:cubicBezTo>
                <a:cubicBezTo>
                  <a:pt x="370108" y="37752"/>
                  <a:pt x="359220" y="48640"/>
                  <a:pt x="345788" y="48640"/>
                </a:cubicBezTo>
                <a:cubicBezTo>
                  <a:pt x="332356" y="48640"/>
                  <a:pt x="321468" y="37752"/>
                  <a:pt x="321468" y="24320"/>
                </a:cubicBezTo>
                <a:cubicBezTo>
                  <a:pt x="321468" y="10888"/>
                  <a:pt x="332356" y="0"/>
                  <a:pt x="345788" y="0"/>
                </a:cubicBezTo>
                <a:close/>
                <a:moveTo>
                  <a:pt x="238632" y="0"/>
                </a:moveTo>
                <a:cubicBezTo>
                  <a:pt x="252064" y="0"/>
                  <a:pt x="262952" y="10888"/>
                  <a:pt x="262952" y="24320"/>
                </a:cubicBezTo>
                <a:cubicBezTo>
                  <a:pt x="262952" y="37752"/>
                  <a:pt x="252064" y="48640"/>
                  <a:pt x="238632" y="48640"/>
                </a:cubicBezTo>
                <a:cubicBezTo>
                  <a:pt x="225200" y="48640"/>
                  <a:pt x="214312" y="37752"/>
                  <a:pt x="214312" y="24320"/>
                </a:cubicBezTo>
                <a:cubicBezTo>
                  <a:pt x="214312" y="10888"/>
                  <a:pt x="225200" y="0"/>
                  <a:pt x="238632" y="0"/>
                </a:cubicBezTo>
                <a:close/>
                <a:moveTo>
                  <a:pt x="131476" y="0"/>
                </a:moveTo>
                <a:cubicBezTo>
                  <a:pt x="144908" y="0"/>
                  <a:pt x="155796" y="10888"/>
                  <a:pt x="155796" y="24320"/>
                </a:cubicBezTo>
                <a:cubicBezTo>
                  <a:pt x="155796" y="37752"/>
                  <a:pt x="144908" y="48640"/>
                  <a:pt x="131476" y="48640"/>
                </a:cubicBezTo>
                <a:cubicBezTo>
                  <a:pt x="118044" y="48640"/>
                  <a:pt x="107156" y="37752"/>
                  <a:pt x="107156" y="24320"/>
                </a:cubicBezTo>
                <a:cubicBezTo>
                  <a:pt x="107156" y="10888"/>
                  <a:pt x="118044" y="0"/>
                  <a:pt x="131476" y="0"/>
                </a:cubicBezTo>
                <a:close/>
                <a:moveTo>
                  <a:pt x="24320" y="0"/>
                </a:moveTo>
                <a:cubicBezTo>
                  <a:pt x="37752" y="0"/>
                  <a:pt x="48640" y="10888"/>
                  <a:pt x="48640" y="24320"/>
                </a:cubicBezTo>
                <a:cubicBezTo>
                  <a:pt x="48640" y="37752"/>
                  <a:pt x="37752" y="48640"/>
                  <a:pt x="24320" y="48640"/>
                </a:cubicBezTo>
                <a:cubicBezTo>
                  <a:pt x="10888" y="48640"/>
                  <a:pt x="0" y="37752"/>
                  <a:pt x="0" y="24320"/>
                </a:cubicBezTo>
                <a:cubicBezTo>
                  <a:pt x="0" y="10888"/>
                  <a:pt x="10888" y="0"/>
                  <a:pt x="24320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/>
              </a:gs>
              <a:gs pos="100000">
                <a:schemeClr val="accent1"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  <a:latin typeface="思源黑体 CN Regular" panose="020B0500000000000000" pitchFamily="34" charset="-122"/>
              <a:ea typeface="思源黑体 CN Regular" panose="020B0500000000000000" pitchFamily="34" charset="-122"/>
            </a:endParaRPr>
          </a:p>
        </p:txBody>
      </p:sp>
      <p:sp>
        <p:nvSpPr>
          <p:cNvPr id="35" name="椭圆 34"/>
          <p:cNvSpPr/>
          <p:nvPr/>
        </p:nvSpPr>
        <p:spPr>
          <a:xfrm>
            <a:off x="10656841" y="5322183"/>
            <a:ext cx="103687" cy="103687"/>
          </a:xfrm>
          <a:prstGeom prst="ellipse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600">
              <a:solidFill>
                <a:schemeClr val="tx1">
                  <a:lumMod val="85000"/>
                  <a:lumOff val="15000"/>
                </a:schemeClr>
              </a:solidFill>
              <a:latin typeface="思源黑体 CN Regular" panose="020B0500000000000000" pitchFamily="34" charset="-122"/>
              <a:ea typeface="思源黑体 CN Regular" panose="020B0500000000000000" pitchFamily="34" charset="-122"/>
            </a:endParaRPr>
          </a:p>
        </p:txBody>
      </p:sp>
      <p:sp>
        <p:nvSpPr>
          <p:cNvPr id="36" name="椭圆 35"/>
          <p:cNvSpPr/>
          <p:nvPr/>
        </p:nvSpPr>
        <p:spPr>
          <a:xfrm>
            <a:off x="10616020" y="1416026"/>
            <a:ext cx="116387" cy="116387"/>
          </a:xfrm>
          <a:prstGeom prst="ellipse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latin typeface="思源黑体 CN Regular" panose="020B0500000000000000" pitchFamily="34" charset="-122"/>
              <a:ea typeface="思源黑体 CN Regular" panose="020B0500000000000000" pitchFamily="34" charset="-122"/>
            </a:endParaRPr>
          </a:p>
        </p:txBody>
      </p:sp>
      <p:grpSp>
        <p:nvGrpSpPr>
          <p:cNvPr id="38" name="组合 37"/>
          <p:cNvGrpSpPr/>
          <p:nvPr/>
        </p:nvGrpSpPr>
        <p:grpSpPr>
          <a:xfrm>
            <a:off x="1158641" y="1216591"/>
            <a:ext cx="624909" cy="624909"/>
            <a:chOff x="7971283" y="1610291"/>
            <a:chExt cx="624909" cy="624909"/>
          </a:xfrm>
        </p:grpSpPr>
        <p:sp>
          <p:nvSpPr>
            <p:cNvPr id="34" name="椭圆 33"/>
            <p:cNvSpPr/>
            <p:nvPr/>
          </p:nvSpPr>
          <p:spPr>
            <a:xfrm>
              <a:off x="7971283" y="1610291"/>
              <a:ext cx="624909" cy="624909"/>
            </a:xfrm>
            <a:prstGeom prst="ellipse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latin typeface="思源黑体 CN Regular" panose="020B0500000000000000" pitchFamily="34" charset="-122"/>
                <a:ea typeface="思源黑体 CN Regular" panose="020B0500000000000000" pitchFamily="34" charset="-122"/>
              </a:endParaRPr>
            </a:p>
          </p:txBody>
        </p:sp>
        <p:sp>
          <p:nvSpPr>
            <p:cNvPr id="37" name="Freeform 101"/>
            <p:cNvSpPr>
              <a:spLocks noChangeArrowheads="1"/>
            </p:cNvSpPr>
            <p:nvPr/>
          </p:nvSpPr>
          <p:spPr bwMode="auto">
            <a:xfrm>
              <a:off x="8133820" y="1782972"/>
              <a:ext cx="299835" cy="279547"/>
            </a:xfrm>
            <a:custGeom>
              <a:avLst/>
              <a:gdLst>
                <a:gd name="T0" fmla="*/ 2147483646 w 587"/>
                <a:gd name="T1" fmla="*/ 2147483646 h 545"/>
                <a:gd name="T2" fmla="*/ 2147483646 w 587"/>
                <a:gd name="T3" fmla="*/ 2147483646 h 545"/>
                <a:gd name="T4" fmla="*/ 2147483646 w 587"/>
                <a:gd name="T5" fmla="*/ 2147483646 h 545"/>
                <a:gd name="T6" fmla="*/ 2147483646 w 587"/>
                <a:gd name="T7" fmla="*/ 2147483646 h 545"/>
                <a:gd name="T8" fmla="*/ 2147483646 w 587"/>
                <a:gd name="T9" fmla="*/ 2147483646 h 545"/>
                <a:gd name="T10" fmla="*/ 2147483646 w 587"/>
                <a:gd name="T11" fmla="*/ 2147483646 h 545"/>
                <a:gd name="T12" fmla="*/ 2147483646 w 587"/>
                <a:gd name="T13" fmla="*/ 2147483646 h 545"/>
                <a:gd name="T14" fmla="*/ 2147483646 w 587"/>
                <a:gd name="T15" fmla="*/ 2147483646 h 545"/>
                <a:gd name="T16" fmla="*/ 0 w 587"/>
                <a:gd name="T17" fmla="*/ 2147483646 h 545"/>
                <a:gd name="T18" fmla="*/ 2147483646 w 587"/>
                <a:gd name="T19" fmla="*/ 2147483646 h 545"/>
                <a:gd name="T20" fmla="*/ 2147483646 w 587"/>
                <a:gd name="T21" fmla="*/ 2147483646 h 545"/>
                <a:gd name="T22" fmla="*/ 2147483646 w 587"/>
                <a:gd name="T23" fmla="*/ 0 h 545"/>
                <a:gd name="T24" fmla="*/ 2147483646 w 587"/>
                <a:gd name="T25" fmla="*/ 2147483646 h 545"/>
                <a:gd name="T26" fmla="*/ 2147483646 w 587"/>
                <a:gd name="T27" fmla="*/ 2147483646 h 545"/>
                <a:gd name="T28" fmla="*/ 2147483646 w 587"/>
                <a:gd name="T29" fmla="*/ 2147483646 h 545"/>
                <a:gd name="T30" fmla="*/ 2147483646 w 587"/>
                <a:gd name="T31" fmla="*/ 2147483646 h 545"/>
                <a:gd name="T32" fmla="*/ 2147483646 w 587"/>
                <a:gd name="T33" fmla="*/ 2147483646 h 545"/>
                <a:gd name="T34" fmla="*/ 2147483646 w 587"/>
                <a:gd name="T35" fmla="*/ 2147483646 h 545"/>
                <a:gd name="T36" fmla="*/ 2147483646 w 587"/>
                <a:gd name="T37" fmla="*/ 2147483646 h 545"/>
                <a:gd name="T38" fmla="*/ 2147483646 w 587"/>
                <a:gd name="T39" fmla="*/ 2147483646 h 545"/>
                <a:gd name="T40" fmla="*/ 2147483646 w 587"/>
                <a:gd name="T41" fmla="*/ 2147483646 h 545"/>
                <a:gd name="T42" fmla="*/ 2147483646 w 587"/>
                <a:gd name="T43" fmla="*/ 2147483646 h 545"/>
                <a:gd name="T44" fmla="*/ 2147483646 w 587"/>
                <a:gd name="T45" fmla="*/ 2147483646 h 545"/>
                <a:gd name="T46" fmla="*/ 2147483646 w 587"/>
                <a:gd name="T47" fmla="*/ 2147483646 h 545"/>
                <a:gd name="T48" fmla="*/ 2147483646 w 587"/>
                <a:gd name="T49" fmla="*/ 2147483646 h 545"/>
                <a:gd name="T50" fmla="*/ 2147483646 w 587"/>
                <a:gd name="T51" fmla="*/ 2147483646 h 545"/>
                <a:gd name="T52" fmla="*/ 2147483646 w 587"/>
                <a:gd name="T53" fmla="*/ 2147483646 h 545"/>
                <a:gd name="T54" fmla="*/ 2147483646 w 587"/>
                <a:gd name="T55" fmla="*/ 2147483646 h 545"/>
                <a:gd name="T56" fmla="*/ 2147483646 w 587"/>
                <a:gd name="T57" fmla="*/ 2147483646 h 545"/>
                <a:gd name="T58" fmla="*/ 2147483646 w 587"/>
                <a:gd name="T59" fmla="*/ 2147483646 h 545"/>
                <a:gd name="T60" fmla="*/ 2147483646 w 587"/>
                <a:gd name="T61" fmla="*/ 2147483646 h 545"/>
                <a:gd name="T62" fmla="*/ 2147483646 w 587"/>
                <a:gd name="T63" fmla="*/ 2147483646 h 54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587" h="545">
                  <a:moveTo>
                    <a:pt x="509" y="155"/>
                  </a:moveTo>
                  <a:lnTo>
                    <a:pt x="509" y="155"/>
                  </a:lnTo>
                  <a:cubicBezTo>
                    <a:pt x="417" y="84"/>
                    <a:pt x="417" y="84"/>
                    <a:pt x="417" y="84"/>
                  </a:cubicBezTo>
                  <a:cubicBezTo>
                    <a:pt x="417" y="282"/>
                    <a:pt x="417" y="282"/>
                    <a:pt x="417" y="282"/>
                  </a:cubicBezTo>
                  <a:cubicBezTo>
                    <a:pt x="396" y="289"/>
                    <a:pt x="374" y="297"/>
                    <a:pt x="360" y="318"/>
                  </a:cubicBezTo>
                  <a:cubicBezTo>
                    <a:pt x="360" y="77"/>
                    <a:pt x="360" y="77"/>
                    <a:pt x="360" y="77"/>
                  </a:cubicBezTo>
                  <a:cubicBezTo>
                    <a:pt x="205" y="155"/>
                    <a:pt x="205" y="155"/>
                    <a:pt x="205" y="155"/>
                  </a:cubicBezTo>
                  <a:cubicBezTo>
                    <a:pt x="205" y="473"/>
                    <a:pt x="205" y="473"/>
                    <a:pt x="205" y="473"/>
                  </a:cubicBezTo>
                  <a:cubicBezTo>
                    <a:pt x="311" y="417"/>
                    <a:pt x="311" y="417"/>
                    <a:pt x="311" y="417"/>
                  </a:cubicBezTo>
                  <a:lnTo>
                    <a:pt x="311" y="424"/>
                  </a:lnTo>
                  <a:cubicBezTo>
                    <a:pt x="311" y="438"/>
                    <a:pt x="311" y="459"/>
                    <a:pt x="318" y="473"/>
                  </a:cubicBezTo>
                  <a:cubicBezTo>
                    <a:pt x="191" y="544"/>
                    <a:pt x="191" y="544"/>
                    <a:pt x="191" y="544"/>
                  </a:cubicBezTo>
                  <a:cubicBezTo>
                    <a:pt x="191" y="544"/>
                    <a:pt x="184" y="544"/>
                    <a:pt x="176" y="544"/>
                  </a:cubicBezTo>
                  <a:cubicBezTo>
                    <a:pt x="169" y="544"/>
                    <a:pt x="169" y="544"/>
                    <a:pt x="162" y="544"/>
                  </a:cubicBezTo>
                  <a:cubicBezTo>
                    <a:pt x="14" y="431"/>
                    <a:pt x="14" y="431"/>
                    <a:pt x="14" y="431"/>
                  </a:cubicBezTo>
                  <a:cubicBezTo>
                    <a:pt x="7" y="424"/>
                    <a:pt x="0" y="417"/>
                    <a:pt x="0" y="402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4"/>
                    <a:pt x="14" y="0"/>
                    <a:pt x="28" y="0"/>
                  </a:cubicBezTo>
                  <a:cubicBezTo>
                    <a:pt x="35" y="0"/>
                    <a:pt x="42" y="0"/>
                    <a:pt x="42" y="7"/>
                  </a:cubicBezTo>
                  <a:cubicBezTo>
                    <a:pt x="184" y="106"/>
                    <a:pt x="184" y="106"/>
                    <a:pt x="184" y="106"/>
                  </a:cubicBezTo>
                  <a:cubicBezTo>
                    <a:pt x="374" y="0"/>
                    <a:pt x="374" y="0"/>
                    <a:pt x="374" y="0"/>
                  </a:cubicBezTo>
                  <a:cubicBezTo>
                    <a:pt x="374" y="0"/>
                    <a:pt x="382" y="0"/>
                    <a:pt x="389" y="0"/>
                  </a:cubicBezTo>
                  <a:cubicBezTo>
                    <a:pt x="396" y="0"/>
                    <a:pt x="396" y="0"/>
                    <a:pt x="403" y="7"/>
                  </a:cubicBezTo>
                  <a:cubicBezTo>
                    <a:pt x="551" y="120"/>
                    <a:pt x="551" y="120"/>
                    <a:pt x="551" y="120"/>
                  </a:cubicBezTo>
                  <a:cubicBezTo>
                    <a:pt x="558" y="127"/>
                    <a:pt x="565" y="134"/>
                    <a:pt x="565" y="141"/>
                  </a:cubicBezTo>
                  <a:cubicBezTo>
                    <a:pt x="565" y="318"/>
                    <a:pt x="565" y="318"/>
                    <a:pt x="565" y="318"/>
                  </a:cubicBezTo>
                  <a:cubicBezTo>
                    <a:pt x="551" y="297"/>
                    <a:pt x="530" y="289"/>
                    <a:pt x="509" y="282"/>
                  </a:cubicBezTo>
                  <a:lnTo>
                    <a:pt x="509" y="155"/>
                  </a:lnTo>
                  <a:close/>
                  <a:moveTo>
                    <a:pt x="148" y="155"/>
                  </a:moveTo>
                  <a:lnTo>
                    <a:pt x="148" y="155"/>
                  </a:lnTo>
                  <a:cubicBezTo>
                    <a:pt x="56" y="84"/>
                    <a:pt x="56" y="84"/>
                    <a:pt x="56" y="84"/>
                  </a:cubicBezTo>
                  <a:cubicBezTo>
                    <a:pt x="56" y="388"/>
                    <a:pt x="56" y="388"/>
                    <a:pt x="56" y="388"/>
                  </a:cubicBezTo>
                  <a:cubicBezTo>
                    <a:pt x="148" y="459"/>
                    <a:pt x="148" y="459"/>
                    <a:pt x="148" y="459"/>
                  </a:cubicBezTo>
                  <a:lnTo>
                    <a:pt x="148" y="155"/>
                  </a:lnTo>
                  <a:close/>
                  <a:moveTo>
                    <a:pt x="459" y="304"/>
                  </a:moveTo>
                  <a:lnTo>
                    <a:pt x="459" y="304"/>
                  </a:lnTo>
                  <a:cubicBezTo>
                    <a:pt x="530" y="304"/>
                    <a:pt x="586" y="353"/>
                    <a:pt x="586" y="424"/>
                  </a:cubicBezTo>
                  <a:cubicBezTo>
                    <a:pt x="586" y="495"/>
                    <a:pt x="530" y="544"/>
                    <a:pt x="459" y="544"/>
                  </a:cubicBezTo>
                  <a:cubicBezTo>
                    <a:pt x="396" y="544"/>
                    <a:pt x="339" y="495"/>
                    <a:pt x="339" y="424"/>
                  </a:cubicBezTo>
                  <a:cubicBezTo>
                    <a:pt x="339" y="353"/>
                    <a:pt x="396" y="304"/>
                    <a:pt x="459" y="304"/>
                  </a:cubicBezTo>
                  <a:close/>
                  <a:moveTo>
                    <a:pt x="403" y="452"/>
                  </a:moveTo>
                  <a:lnTo>
                    <a:pt x="403" y="452"/>
                  </a:lnTo>
                  <a:cubicBezTo>
                    <a:pt x="431" y="452"/>
                    <a:pt x="431" y="452"/>
                    <a:pt x="431" y="452"/>
                  </a:cubicBezTo>
                  <a:cubicBezTo>
                    <a:pt x="431" y="480"/>
                    <a:pt x="431" y="480"/>
                    <a:pt x="431" y="480"/>
                  </a:cubicBezTo>
                  <a:cubicBezTo>
                    <a:pt x="431" y="495"/>
                    <a:pt x="445" y="509"/>
                    <a:pt x="459" y="509"/>
                  </a:cubicBezTo>
                  <a:cubicBezTo>
                    <a:pt x="480" y="509"/>
                    <a:pt x="487" y="495"/>
                    <a:pt x="487" y="480"/>
                  </a:cubicBezTo>
                  <a:cubicBezTo>
                    <a:pt x="487" y="452"/>
                    <a:pt x="487" y="452"/>
                    <a:pt x="487" y="452"/>
                  </a:cubicBezTo>
                  <a:cubicBezTo>
                    <a:pt x="516" y="452"/>
                    <a:pt x="516" y="452"/>
                    <a:pt x="516" y="452"/>
                  </a:cubicBezTo>
                  <a:cubicBezTo>
                    <a:pt x="537" y="452"/>
                    <a:pt x="544" y="438"/>
                    <a:pt x="544" y="424"/>
                  </a:cubicBezTo>
                  <a:cubicBezTo>
                    <a:pt x="544" y="410"/>
                    <a:pt x="537" y="395"/>
                    <a:pt x="516" y="395"/>
                  </a:cubicBezTo>
                  <a:cubicBezTo>
                    <a:pt x="487" y="395"/>
                    <a:pt x="487" y="395"/>
                    <a:pt x="487" y="395"/>
                  </a:cubicBezTo>
                  <a:cubicBezTo>
                    <a:pt x="487" y="367"/>
                    <a:pt x="487" y="367"/>
                    <a:pt x="487" y="367"/>
                  </a:cubicBezTo>
                  <a:cubicBezTo>
                    <a:pt x="487" y="353"/>
                    <a:pt x="480" y="339"/>
                    <a:pt x="459" y="339"/>
                  </a:cubicBezTo>
                  <a:cubicBezTo>
                    <a:pt x="445" y="339"/>
                    <a:pt x="431" y="353"/>
                    <a:pt x="431" y="367"/>
                  </a:cubicBezTo>
                  <a:cubicBezTo>
                    <a:pt x="431" y="395"/>
                    <a:pt x="431" y="395"/>
                    <a:pt x="431" y="395"/>
                  </a:cubicBezTo>
                  <a:cubicBezTo>
                    <a:pt x="403" y="395"/>
                    <a:pt x="403" y="395"/>
                    <a:pt x="403" y="395"/>
                  </a:cubicBezTo>
                  <a:cubicBezTo>
                    <a:pt x="389" y="395"/>
                    <a:pt x="374" y="410"/>
                    <a:pt x="374" y="424"/>
                  </a:cubicBezTo>
                  <a:cubicBezTo>
                    <a:pt x="374" y="438"/>
                    <a:pt x="389" y="452"/>
                    <a:pt x="403" y="45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/>
              <a:endParaRPr lang="zh-CN" altLang="en-US" sz="2400">
                <a:solidFill>
                  <a:schemeClr val="bg1"/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cs typeface="阿里巴巴普惠体 B" panose="00020600040101010101" pitchFamily="18" charset="-122"/>
                <a:sym typeface="+mn-lt"/>
              </a:endParaRP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658004" y="6197601"/>
            <a:ext cx="695453" cy="157636"/>
            <a:chOff x="10406743" y="6197600"/>
            <a:chExt cx="1088571" cy="246743"/>
          </a:xfrm>
          <a:solidFill>
            <a:schemeClr val="accent1"/>
          </a:solidFill>
        </p:grpSpPr>
        <p:sp>
          <p:nvSpPr>
            <p:cNvPr id="40" name="椭圆 39"/>
            <p:cNvSpPr/>
            <p:nvPr/>
          </p:nvSpPr>
          <p:spPr>
            <a:xfrm>
              <a:off x="10406743" y="6197600"/>
              <a:ext cx="246743" cy="246743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latin typeface="思源黑体 CN Regular" panose="020B0500000000000000" pitchFamily="34" charset="-122"/>
                <a:ea typeface="思源黑体 CN Regular" panose="020B0500000000000000" pitchFamily="34" charset="-122"/>
              </a:endParaRPr>
            </a:p>
          </p:txBody>
        </p:sp>
        <p:sp>
          <p:nvSpPr>
            <p:cNvPr id="42" name="椭圆 41"/>
            <p:cNvSpPr/>
            <p:nvPr/>
          </p:nvSpPr>
          <p:spPr>
            <a:xfrm>
              <a:off x="10827657" y="6197600"/>
              <a:ext cx="246743" cy="246743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latin typeface="思源黑体 CN Regular" panose="020B0500000000000000" pitchFamily="34" charset="-122"/>
                <a:ea typeface="思源黑体 CN Regular" panose="020B0500000000000000" pitchFamily="34" charset="-122"/>
              </a:endParaRPr>
            </a:p>
          </p:txBody>
        </p:sp>
        <p:sp>
          <p:nvSpPr>
            <p:cNvPr id="43" name="椭圆 42"/>
            <p:cNvSpPr/>
            <p:nvPr/>
          </p:nvSpPr>
          <p:spPr>
            <a:xfrm>
              <a:off x="11248571" y="6197600"/>
              <a:ext cx="246743" cy="246743"/>
            </a:xfrm>
            <a:prstGeom prst="ellipse">
              <a:avLst/>
            </a:prstGeom>
            <a:solidFill>
              <a:schemeClr val="accent2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latin typeface="思源黑体 CN Regular" panose="020B0500000000000000" pitchFamily="34" charset="-122"/>
                <a:ea typeface="思源黑体 CN Regular" panose="020B0500000000000000" pitchFamily="34" charset="-122"/>
              </a:endParaRPr>
            </a:p>
          </p:txBody>
        </p:sp>
      </p:grpSp>
      <p:sp>
        <p:nvSpPr>
          <p:cNvPr id="44" name="PA-文本框 88"/>
          <p:cNvSpPr txBox="1"/>
          <p:nvPr>
            <p:custDataLst>
              <p:tags r:id="rId2"/>
            </p:custDataLst>
          </p:nvPr>
        </p:nvSpPr>
        <p:spPr>
          <a:xfrm>
            <a:off x="4428691" y="4629419"/>
            <a:ext cx="5043694" cy="52585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hangingPunct="0">
              <a:lnSpc>
                <a:spcPct val="150000"/>
              </a:lnSpc>
            </a:pPr>
            <a:r>
              <a:rPr lang="en-US" altLang="zh-CN" sz="1200">
                <a:solidFill>
                  <a:schemeClr val="tx1">
                    <a:lumMod val="50000"/>
                    <a:lumOff val="50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ea"/>
                <a:sym typeface="+mn-lt"/>
              </a:rPr>
              <a:t>Click here to enter your text, change the color or size of the text. Click here to enter your text, change the color or size of the text. </a:t>
            </a:r>
            <a:endParaRPr lang="en-US" altLang="zh-CN" sz="1200">
              <a:solidFill>
                <a:schemeClr val="tx1">
                  <a:lumMod val="50000"/>
                  <a:lumOff val="50000"/>
                </a:schemeClr>
              </a:solidFill>
              <a:latin typeface="思源黑体 CN Regular" panose="020B0500000000000000" pitchFamily="34" charset="-122"/>
              <a:ea typeface="思源黑体 CN Regular" panose="020B0500000000000000" pitchFamily="34" charset="-122"/>
              <a:cs typeface="+mn-ea"/>
              <a:sym typeface="+mn-lt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4433660" y="4391933"/>
            <a:ext cx="482600" cy="45719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latin typeface="思源黑体 CN Regular" panose="020B0500000000000000" pitchFamily="34" charset="-122"/>
              <a:ea typeface="思源黑体 CN Regular" panose="020B0500000000000000" pitchFamily="34" charset="-122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917923" y="2287451"/>
            <a:ext cx="3133998" cy="313399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0" calcmode="lin" valueType="num">
                                      <p:cBhvr>
                                        <p:cTn id="26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+0.0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by x="100000" y="100000"/>
                                      <p:from x="110000" y="11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35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0" calcmode="lin" valueType="num">
                                      <p:cBhvr>
                                        <p:cTn id="32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+0.0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by x="100000" y="100000"/>
                                      <p:from x="110000" y="11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15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0" calcmode="lin" valueType="num">
                                      <p:cBhvr>
                                        <p:cTn id="38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+0.0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by x="100000" y="100000"/>
                                      <p:from x="110000" y="11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65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0" calcmode="lin" valueType="num">
                                      <p:cBhvr>
                                        <p:cTn id="44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+0.0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by x="100000" y="100000"/>
                                      <p:from x="110000" y="11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15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0" calcmode="lin" valueType="num">
                                      <p:cBhvr>
                                        <p:cTn id="50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+0.0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by x="100000" y="100000"/>
                                      <p:from x="110000" y="11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5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0" calcmode="lin" valueType="num">
                                      <p:cBhvr>
                                        <p:cTn id="56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+0.0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by x="100000" y="100000"/>
                                      <p:from x="110000" y="11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20" grpId="0" animBg="1"/>
      <p:bldP spid="24" grpId="0"/>
      <p:bldP spid="31" grpId="0" animBg="1"/>
      <p:bldP spid="35" grpId="0" animBg="1"/>
      <p:bldP spid="36" grpId="0" animBg="1"/>
      <p:bldP spid="44" grpId="0"/>
      <p:bldP spid="9" grpId="0" animBg="1"/>
    </p:bldLst>
  </p:timing>
</p:sld>
</file>

<file path=ppt/tags/tag1.xml><?xml version="1.0" encoding="utf-8"?>
<p:tagLst xmlns:p="http://schemas.openxmlformats.org/presentationml/2006/main">
  <p:tag name="PA" val="v5.2.11"/>
</p:tagLst>
</file>

<file path=ppt/tags/tag10.xml><?xml version="1.0" encoding="utf-8"?>
<p:tagLst xmlns:p="http://schemas.openxmlformats.org/presentationml/2006/main">
  <p:tag name="AS_OS" val="Unix 3.10 unknown"/>
  <p:tag name="AS_RELEASE_DATE" val="2020.11.30"/>
  <p:tag name="AS_TITLE" val="Aspose.Slides for Java"/>
  <p:tag name="AS_VERSION" val="20.11"/>
  <p:tag name="commondata" val="eyJoZGlkIjoiYTQ3YTc2YjBlNWRhYjQ0NTA0MDBkN2E0YWM4YTZjZGMifQ=="/>
</p:tagLst>
</file>

<file path=ppt/tags/tag2.xml><?xml version="1.0" encoding="utf-8"?>
<p:tagLst xmlns:p="http://schemas.openxmlformats.org/presentationml/2006/main">
  <p:tag name="PA" val="v5.2.11"/>
</p:tagLst>
</file>

<file path=ppt/tags/tag3.xml><?xml version="1.0" encoding="utf-8"?>
<p:tagLst xmlns:p="http://schemas.openxmlformats.org/presentationml/2006/main">
  <p:tag name="PA" val="v5.2.11"/>
</p:tagLst>
</file>

<file path=ppt/tags/tag4.xml><?xml version="1.0" encoding="utf-8"?>
<p:tagLst xmlns:p="http://schemas.openxmlformats.org/presentationml/2006/main">
  <p:tag name="PA" val="v5.2.11"/>
</p:tagLst>
</file>

<file path=ppt/tags/tag5.xml><?xml version="1.0" encoding="utf-8"?>
<p:tagLst xmlns:p="http://schemas.openxmlformats.org/presentationml/2006/main">
  <p:tag name="PA" val="v5.2.11"/>
</p:tagLst>
</file>

<file path=ppt/tags/tag6.xml><?xml version="1.0" encoding="utf-8"?>
<p:tagLst xmlns:p="http://schemas.openxmlformats.org/presentationml/2006/main">
  <p:tag name="KSO_WM_UNIT_TABLE_BEAUTIFY" val="smartTable{cb4ec38d-e533-4458-be53-9f4d031aa19b}"/>
  <p:tag name="TABLE_COLOR_RGB" val="0x000000*0xFFFFFF*0x212121*0xFFFFFF*0x03A9F5*0x00BCD5*0x009788*0x4CB050*0x8CC34B*0xCDDC39"/>
  <p:tag name="TABLE_COLORIDX" val="2"/>
  <p:tag name="TABLE_EMPHASIZE_COLOR" val="240117"/>
  <p:tag name="TABLE_ENDDRAG_ORIGIN_RECT" val="630*208"/>
  <p:tag name="TABLE_ENDDRAG_RECT" val="127*84*630*208"/>
  <p:tag name="TABLE_SKINIDX" val="1"/>
</p:tagLst>
</file>

<file path=ppt/tags/tag7.xml><?xml version="1.0" encoding="utf-8"?>
<p:tagLst xmlns:p="http://schemas.openxmlformats.org/presentationml/2006/main">
  <p:tag name="PA" val="v5.2.11"/>
</p:tagLst>
</file>

<file path=ppt/tags/tag8.xml><?xml version="1.0" encoding="utf-8"?>
<p:tagLst xmlns:p="http://schemas.openxmlformats.org/presentationml/2006/main">
  <p:tag name="PA" val="v5.2.11"/>
</p:tagLst>
</file>

<file path=ppt/tags/tag9.xml><?xml version="1.0" encoding="utf-8"?>
<p:tagLst xmlns:p="http://schemas.openxmlformats.org/presentationml/2006/main">
  <p:tag name="PA" val="v5.2.11"/>
</p:tagLst>
</file>

<file path=ppt/theme/theme1.xml><?xml version="1.0" encoding="utf-8"?>
<a:theme xmlns:a="http://schemas.openxmlformats.org/drawingml/2006/main" name="www.pptying.com">
  <a:themeElements>
    <a:clrScheme name="自定义 129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DA7F6"/>
      </a:accent1>
      <a:accent2>
        <a:srgbClr val="EA6569"/>
      </a:accent2>
      <a:accent3>
        <a:srgbClr val="5DA7F6"/>
      </a:accent3>
      <a:accent4>
        <a:srgbClr val="EA6569"/>
      </a:accent4>
      <a:accent5>
        <a:srgbClr val="5DA7F6"/>
      </a:accent5>
      <a:accent6>
        <a:srgbClr val="EA6569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2719</Words>
  <Application>WPS 演示</Application>
  <PresentationFormat>宽屏</PresentationFormat>
  <Paragraphs>305</Paragraphs>
  <Slides>26</Slides>
  <Notes>20</Notes>
  <HiddenSlides>0</HiddenSlides>
  <MMClips>0</MMClips>
  <ScaleCrop>false</ScaleCrop>
  <HeadingPairs>
    <vt:vector size="6" baseType="variant">
      <vt:variant>
        <vt:lpstr>已用的字体</vt:lpstr>
      </vt:variant>
      <vt:variant>
        <vt:i4>21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48" baseType="lpstr">
      <vt:lpstr>Arial</vt:lpstr>
      <vt:lpstr>宋体</vt:lpstr>
      <vt:lpstr>Wingdings</vt:lpstr>
      <vt:lpstr>思源黑体 CN Regular</vt:lpstr>
      <vt:lpstr>黑体</vt:lpstr>
      <vt:lpstr>印品灵秀体（非商用）</vt:lpstr>
      <vt:lpstr>思源黑体 CN Bold</vt:lpstr>
      <vt:lpstr>阿里巴巴普惠体 Medium</vt:lpstr>
      <vt:lpstr>阿里巴巴普惠体 B</vt:lpstr>
      <vt:lpstr>阿里巴巴普惠体</vt:lpstr>
      <vt:lpstr>汉仪劲楷简</vt:lpstr>
      <vt:lpstr>思源黑体 CN Normal</vt:lpstr>
      <vt:lpstr>微软雅黑</vt:lpstr>
      <vt:lpstr>Arial Unicode MS</vt:lpstr>
      <vt:lpstr>等线</vt:lpstr>
      <vt:lpstr>Meiryo</vt:lpstr>
      <vt:lpstr>Yu Gothic UI</vt:lpstr>
      <vt:lpstr>Arial Narrow</vt:lpstr>
      <vt:lpstr>Calibri</vt:lpstr>
      <vt:lpstr>等线 Light</vt:lpstr>
      <vt:lpstr>Calibri Light</vt:lpstr>
      <vt:lpstr>www.pptying.com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https://www.ypppt.com/</dc:title>
  <dc:creator>优品PPT</dc:creator>
  <dc:subject>https://www.ypppt.com/</dc:subject>
  <cp:lastModifiedBy>Years later</cp:lastModifiedBy>
  <cp:revision>5</cp:revision>
  <cp:lastPrinted>2022-09-07T22:04:00Z</cp:lastPrinted>
  <dcterms:created xsi:type="dcterms:W3CDTF">2022-09-07T22:04:00Z</dcterms:created>
  <dcterms:modified xsi:type="dcterms:W3CDTF">2024-04-05T06:11:07Z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F85B4D16A1224CE99EB4CE0A1F18D244_13</vt:lpwstr>
  </property>
  <property fmtid="{D5CDD505-2E9C-101B-9397-08002B2CF9AE}" pid="3" name="KSOProductBuildVer">
    <vt:lpwstr>2052-12.1.0.16417</vt:lpwstr>
  </property>
</Properties>
</file>