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5"/>
  </p:handoutMasterIdLst>
  <p:sldIdLst>
    <p:sldId id="268" r:id="rId3"/>
    <p:sldId id="271" r:id="rId5"/>
    <p:sldId id="270" r:id="rId6"/>
    <p:sldId id="290" r:id="rId7"/>
    <p:sldId id="273" r:id="rId8"/>
    <p:sldId id="274" r:id="rId9"/>
    <p:sldId id="276" r:id="rId10"/>
    <p:sldId id="288" r:id="rId11"/>
    <p:sldId id="278" r:id="rId12"/>
    <p:sldId id="296" r:id="rId13"/>
    <p:sldId id="279" r:id="rId14"/>
    <p:sldId id="280" r:id="rId15"/>
    <p:sldId id="282" r:id="rId16"/>
    <p:sldId id="294" r:id="rId17"/>
    <p:sldId id="283" r:id="rId18"/>
    <p:sldId id="284" r:id="rId19"/>
    <p:sldId id="285" r:id="rId20"/>
    <p:sldId id="297" r:id="rId21"/>
    <p:sldId id="286" r:id="rId22"/>
    <p:sldId id="275" r:id="rId23"/>
    <p:sldId id="287" r:id="rId24"/>
    <p:sldId id="281" r:id="rId25"/>
    <p:sldId id="289" r:id="rId26"/>
    <p:sldId id="298" r:id="rId27"/>
    <p:sldId id="292" r:id="rId28"/>
    <p:sldId id="293" r:id="rId29"/>
    <p:sldId id="277" r:id="rId30"/>
    <p:sldId id="291" r:id="rId31"/>
    <p:sldId id="295" r:id="rId32"/>
    <p:sldId id="300" r:id="rId33"/>
    <p:sldId id="317" r:id="rId34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2B2B29"/>
    <a:srgbClr val="F2E363"/>
    <a:srgbClr val="DEDEDE"/>
    <a:srgbClr val="161616"/>
    <a:srgbClr val="1B1B1B"/>
    <a:srgbClr val="FCF772"/>
    <a:srgbClr val="DFB227"/>
    <a:srgbClr val="212121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300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2.xml"/><Relationship Id="rId4" Type="http://schemas.openxmlformats.org/officeDocument/2006/relationships/notesMaster" Target="notesMasters/notesMaster1.xml"/><Relationship Id="rId39" Type="http://schemas.openxmlformats.org/officeDocument/2006/relationships/customXml" Target="../customXml/item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7A574-4FAC-45AC-A9AC-FC7D7DA836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32446-45D2-482A-9E06-9BCCEB88F7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87A1A-A746-4208-88D9-348AD90048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07A-500F-4131-B007-0D97C1875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FD85-F996-48DE-A26B-1A07A85CA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D0-295B-4FB2-8BA3-64DE9994C6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FD85-F996-48DE-A26B-1A07A85CA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D0-295B-4FB2-8BA3-64DE9994C6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FD85-F996-48DE-A26B-1A07A85CA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D0-295B-4FB2-8BA3-64DE9994C6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FD85-F996-48DE-A26B-1A07A85CA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D0-295B-4FB2-8BA3-64DE9994C6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FD85-F996-48DE-A26B-1A07A85CA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D0-295B-4FB2-8BA3-64DE9994C6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FD85-F996-48DE-A26B-1A07A85CA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D0-295B-4FB2-8BA3-64DE9994C6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FD85-F996-48DE-A26B-1A07A85CA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D0-295B-4FB2-8BA3-64DE9994C6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FD85-F996-48DE-A26B-1A07A85CA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D0-295B-4FB2-8BA3-64DE9994C6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FD85-F996-48DE-A26B-1A07A85CA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D0-295B-4FB2-8BA3-64DE9994C6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FD85-F996-48DE-A26B-1A07A85CA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D0-295B-4FB2-8BA3-64DE9994C6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FD85-F996-48DE-A26B-1A07A85CA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D0-295B-4FB2-8BA3-64DE9994C6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9FD85-F996-48DE-A26B-1A07A85CAD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861D0-295B-4FB2-8BA3-64DE9994C6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19.jpe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19.jpe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jpe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椭圆 8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5853916" y="2038420"/>
            <a:ext cx="464194" cy="464194"/>
          </a:xfrm>
          <a:prstGeom prst="ellipse">
            <a:avLst/>
          </a:prstGeom>
          <a:gradFill>
            <a:gsLst>
              <a:gs pos="0">
                <a:srgbClr val="FCF873"/>
              </a:gs>
              <a:gs pos="100000">
                <a:srgbClr val="E0B429"/>
              </a:gs>
            </a:gsLst>
            <a:lin ang="13200000" scaled="0"/>
          </a:gradFill>
          <a:ln w="25400">
            <a:gradFill>
              <a:gsLst>
                <a:gs pos="0">
                  <a:srgbClr val="E0B429"/>
                </a:gs>
                <a:gs pos="100000">
                  <a:srgbClr val="FCF873"/>
                </a:gs>
              </a:gsLst>
              <a:lin ang="3600000" scaled="0"/>
            </a:gradFill>
          </a:ln>
          <a:effectLst>
            <a:outerShdw blurRad="1905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6280814" y="2376824"/>
            <a:ext cx="292415" cy="292415"/>
          </a:xfrm>
          <a:prstGeom prst="ellipse">
            <a:avLst/>
          </a:prstGeom>
          <a:gradFill>
            <a:gsLst>
              <a:gs pos="0">
                <a:srgbClr val="FCF873"/>
              </a:gs>
              <a:gs pos="100000">
                <a:srgbClr val="E0B429"/>
              </a:gs>
            </a:gsLst>
            <a:lin ang="13200000" scaled="0"/>
          </a:gradFill>
          <a:ln w="25400">
            <a:gradFill>
              <a:gsLst>
                <a:gs pos="0">
                  <a:srgbClr val="E0B429"/>
                </a:gs>
                <a:gs pos="100000">
                  <a:srgbClr val="FCF873"/>
                </a:gs>
              </a:gsLst>
              <a:lin ang="3600000" scaled="0"/>
            </a:gradFill>
          </a:ln>
          <a:effectLst>
            <a:outerShdw blurRad="1905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6322631" y="2038420"/>
            <a:ext cx="363405" cy="363405"/>
          </a:xfrm>
          <a:prstGeom prst="ellipse">
            <a:avLst/>
          </a:prstGeom>
          <a:gradFill>
            <a:gsLst>
              <a:gs pos="0">
                <a:srgbClr val="FCF873"/>
              </a:gs>
              <a:gs pos="100000">
                <a:srgbClr val="E0B429"/>
              </a:gs>
            </a:gsLst>
            <a:lin ang="13200000" scaled="0"/>
          </a:gradFill>
          <a:ln w="25400">
            <a:gradFill>
              <a:gsLst>
                <a:gs pos="0">
                  <a:srgbClr val="E0B429"/>
                </a:gs>
                <a:gs pos="100000">
                  <a:srgbClr val="FCF873"/>
                </a:gs>
              </a:gsLst>
              <a:lin ang="3600000" scaled="0"/>
            </a:gradFill>
          </a:ln>
          <a:effectLst>
            <a:outerShdw blurRad="1905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5805398" y="2274762"/>
            <a:ext cx="581842" cy="581842"/>
          </a:xfrm>
          <a:prstGeom prst="ellipse">
            <a:avLst/>
          </a:prstGeom>
          <a:gradFill>
            <a:gsLst>
              <a:gs pos="0">
                <a:srgbClr val="FCF873"/>
              </a:gs>
              <a:gs pos="100000">
                <a:srgbClr val="E0B429"/>
              </a:gs>
            </a:gsLst>
            <a:lin ang="13200000" scaled="0"/>
          </a:gradFill>
          <a:ln w="25400">
            <a:gradFill>
              <a:gsLst>
                <a:gs pos="0">
                  <a:srgbClr val="E0B429"/>
                </a:gs>
                <a:gs pos="100000">
                  <a:srgbClr val="FCF873"/>
                </a:gs>
              </a:gsLst>
              <a:lin ang="3600000" scaled="0"/>
            </a:gradFill>
          </a:ln>
          <a:effectLst>
            <a:outerShdw blurRad="1905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5555120" y="2078951"/>
            <a:ext cx="363405" cy="363405"/>
          </a:xfrm>
          <a:prstGeom prst="ellipse">
            <a:avLst/>
          </a:prstGeom>
          <a:gradFill>
            <a:gsLst>
              <a:gs pos="0">
                <a:srgbClr val="FCF873"/>
              </a:gs>
              <a:gs pos="100000">
                <a:srgbClr val="E0B429"/>
              </a:gs>
            </a:gsLst>
            <a:lin ang="13200000" scaled="0"/>
          </a:gradFill>
          <a:ln w="25400">
            <a:gradFill>
              <a:gsLst>
                <a:gs pos="0">
                  <a:srgbClr val="E0B429"/>
                </a:gs>
                <a:gs pos="100000">
                  <a:srgbClr val="FCF873"/>
                </a:gs>
              </a:gsLst>
              <a:lin ang="3600000" scaled="0"/>
            </a:gradFill>
          </a:ln>
          <a:effectLst>
            <a:outerShdw blurRad="1905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5923046" y="1675486"/>
            <a:ext cx="464194" cy="464194"/>
          </a:xfrm>
          <a:prstGeom prst="ellipse">
            <a:avLst/>
          </a:prstGeom>
          <a:gradFill>
            <a:gsLst>
              <a:gs pos="0">
                <a:srgbClr val="FCF873"/>
              </a:gs>
              <a:gs pos="100000">
                <a:srgbClr val="E0B429"/>
              </a:gs>
            </a:gsLst>
            <a:lin ang="13200000" scaled="0"/>
          </a:gradFill>
          <a:ln w="25400">
            <a:gradFill>
              <a:gsLst>
                <a:gs pos="0">
                  <a:srgbClr val="E0B429"/>
                </a:gs>
                <a:gs pos="100000">
                  <a:srgbClr val="FCF873"/>
                </a:gs>
              </a:gsLst>
              <a:lin ang="3600000" scaled="0"/>
            </a:gradFill>
          </a:ln>
          <a:effectLst>
            <a:outerShdw blurRad="1905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011261" y="2647862"/>
            <a:ext cx="781751" cy="781751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627961" y="2645416"/>
            <a:ext cx="781751" cy="781751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280861" y="3639665"/>
            <a:ext cx="473396" cy="473396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>
            <a:spLocks noChangeAspect="1"/>
          </p:cNvSpPr>
          <p:nvPr/>
        </p:nvSpPr>
        <p:spPr>
          <a:xfrm>
            <a:off x="7536594" y="3963947"/>
            <a:ext cx="324000" cy="324000"/>
          </a:xfrm>
          <a:prstGeom prst="ellipse">
            <a:avLst/>
          </a:prstGeom>
          <a:solidFill>
            <a:srgbClr val="E6C238">
              <a:alpha val="3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>
            <a:spLocks noChangeAspect="1"/>
          </p:cNvSpPr>
          <p:nvPr/>
        </p:nvSpPr>
        <p:spPr>
          <a:xfrm>
            <a:off x="8030461" y="2999372"/>
            <a:ext cx="324000" cy="324000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>
            <a:spLocks noChangeAspect="1"/>
          </p:cNvSpPr>
          <p:nvPr/>
        </p:nvSpPr>
        <p:spPr>
          <a:xfrm>
            <a:off x="4643329" y="4071572"/>
            <a:ext cx="408355" cy="408355"/>
          </a:xfrm>
          <a:prstGeom prst="ellipse">
            <a:avLst/>
          </a:prstGeom>
          <a:solidFill>
            <a:srgbClr val="E6C238">
              <a:alpha val="3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>
            <a:spLocks noChangeAspect="1"/>
          </p:cNvSpPr>
          <p:nvPr/>
        </p:nvSpPr>
        <p:spPr>
          <a:xfrm>
            <a:off x="6145174" y="4315794"/>
            <a:ext cx="252000" cy="252000"/>
          </a:xfrm>
          <a:prstGeom prst="ellipse">
            <a:avLst/>
          </a:prstGeom>
          <a:solidFill>
            <a:srgbClr val="E6C238">
              <a:alpha val="3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>
            <a:spLocks noChangeAspect="1"/>
          </p:cNvSpPr>
          <p:nvPr/>
        </p:nvSpPr>
        <p:spPr>
          <a:xfrm>
            <a:off x="4279613" y="3142545"/>
            <a:ext cx="252000" cy="252000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>
            <a:spLocks noChangeAspect="1"/>
          </p:cNvSpPr>
          <p:nvPr/>
        </p:nvSpPr>
        <p:spPr>
          <a:xfrm>
            <a:off x="5092373" y="3443356"/>
            <a:ext cx="216000" cy="216000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899786" y="1049641"/>
            <a:ext cx="2441753" cy="244175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200000" scaled="0"/>
          </a:gradFill>
          <a:ln w="25400">
            <a:solidFill>
              <a:schemeClr val="bg1"/>
            </a:solidFill>
          </a:ln>
          <a:effectLst>
            <a:outerShdw blurRad="1905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9" name="图片 7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72081" y="419087"/>
            <a:ext cx="3718882" cy="3712786"/>
          </a:xfrm>
          <a:prstGeom prst="rect">
            <a:avLst/>
          </a:prstGeom>
        </p:spPr>
      </p:pic>
      <p:pic>
        <p:nvPicPr>
          <p:cNvPr id="81" name="图片 8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4825" y="419087"/>
            <a:ext cx="3712786" cy="3712786"/>
          </a:xfrm>
          <a:prstGeom prst="rect">
            <a:avLst/>
          </a:prstGeom>
        </p:spPr>
      </p:pic>
      <p:sp>
        <p:nvSpPr>
          <p:cNvPr id="82" name="椭圆 8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899786" y="1049642"/>
            <a:ext cx="2441753" cy="244175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200000" scaled="0"/>
          </a:gra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" name="组合 8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GrpSpPr/>
          <p:nvPr/>
        </p:nvGrpSpPr>
        <p:grpSpPr>
          <a:xfrm>
            <a:off x="5262063" y="1411919"/>
            <a:ext cx="1717197" cy="1717197"/>
            <a:chOff x="5262063" y="1411919"/>
            <a:chExt cx="1717197" cy="1717197"/>
          </a:xfrm>
        </p:grpSpPr>
        <p:sp>
          <p:nvSpPr>
            <p:cNvPr id="85" name="椭圆 8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<p:cNvSpPr/>
            <p:nvPr/>
          </p:nvSpPr>
          <p:spPr>
            <a:xfrm>
              <a:off x="5262063" y="1411919"/>
              <a:ext cx="1717197" cy="1717197"/>
            </a:xfrm>
            <a:prstGeom prst="ellipse">
              <a:avLst/>
            </a:prstGeom>
            <a:gradFill>
              <a:gsLst>
                <a:gs pos="0">
                  <a:srgbClr val="FCF873"/>
                </a:gs>
                <a:gs pos="100000">
                  <a:srgbClr val="E0B429"/>
                </a:gs>
              </a:gsLst>
              <a:lin ang="13200000" scaled="0"/>
            </a:gradFill>
            <a:ln w="254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文本框 8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<p:cNvSpPr txBox="1"/>
            <p:nvPr/>
          </p:nvSpPr>
          <p:spPr>
            <a:xfrm>
              <a:off x="5308373" y="1885796"/>
              <a:ext cx="1527982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Kartika" panose="02020503030404060203" pitchFamily="18" charset="0"/>
                </a:rPr>
                <a:t>20XX</a:t>
              </a:r>
              <a:endPara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155" name="椭圆 154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388507" y="5605260"/>
            <a:ext cx="245289" cy="24528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271396" y="6158114"/>
            <a:ext cx="313049" cy="31304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椭圆 15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077476" y="5897850"/>
            <a:ext cx="281805" cy="281805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椭圆 15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 flipV="1">
            <a:off x="8967904" y="6177759"/>
            <a:ext cx="245289" cy="24528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椭圆 15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 flipV="1">
            <a:off x="9051657" y="5553018"/>
            <a:ext cx="313049" cy="31304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 flipV="1">
            <a:off x="9351991" y="5850549"/>
            <a:ext cx="281805" cy="281805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1" name="组合 16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GrpSpPr/>
          <p:nvPr/>
        </p:nvGrpSpPr>
        <p:grpSpPr>
          <a:xfrm>
            <a:off x="2058976" y="5626792"/>
            <a:ext cx="8089368" cy="750916"/>
            <a:chOff x="2058976" y="5626792"/>
            <a:chExt cx="8089368" cy="750916"/>
          </a:xfrm>
        </p:grpSpPr>
        <p:grpSp>
          <p:nvGrpSpPr>
            <p:cNvPr id="162" name="组合 161"/>
            <p:cNvGrpSpPr/>
            <p:nvPr/>
          </p:nvGrpSpPr>
          <p:grpSpPr>
            <a:xfrm>
              <a:off x="2058976" y="5626792"/>
              <a:ext cx="8089368" cy="750916"/>
              <a:chOff x="2343786" y="5626792"/>
              <a:chExt cx="5112000" cy="750916"/>
            </a:xfrm>
          </p:grpSpPr>
          <p:sp>
            <p:nvSpPr>
              <p:cNvPr id="164" name="圆角矩形 163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圆角矩形 164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3" name="文本框 162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  <p:cNvSpPr txBox="1"/>
            <p:nvPr/>
          </p:nvSpPr>
          <p:spPr>
            <a:xfrm>
              <a:off x="4171583" y="5725465"/>
              <a:ext cx="4876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15151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haroni" panose="02010803020104030203" pitchFamily="2" charset="-79"/>
                </a:rPr>
                <a:t>上半年工作总结计划模板</a:t>
              </a:r>
              <a:endParaRPr lang="zh-CN" altLang="en-US" sz="1600" dirty="0">
                <a:solidFill>
                  <a:srgbClr val="365FA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66" name="组合 16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GrpSpPr/>
          <p:nvPr/>
        </p:nvGrpSpPr>
        <p:grpSpPr>
          <a:xfrm>
            <a:off x="2132984" y="5689861"/>
            <a:ext cx="1389666" cy="624778"/>
            <a:chOff x="2495037" y="4792943"/>
            <a:chExt cx="2175925" cy="978270"/>
          </a:xfrm>
        </p:grpSpPr>
        <p:sp>
          <p:nvSpPr>
            <p:cNvPr id="167" name="圆角矩形 166"/>
            <p:cNvSpPr/>
            <p:nvPr/>
          </p:nvSpPr>
          <p:spPr>
            <a:xfrm>
              <a:off x="2495037" y="4792943"/>
              <a:ext cx="2175925" cy="97827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7393D"/>
                </a:gs>
                <a:gs pos="100000">
                  <a:srgbClr val="191A1D"/>
                </a:gs>
              </a:gsLst>
              <a:lin ang="5400000" scaled="0"/>
            </a:gradFill>
            <a:ln w="25400">
              <a:gradFill>
                <a:gsLst>
                  <a:gs pos="0">
                    <a:srgbClr val="686868"/>
                  </a:gs>
                  <a:gs pos="60000">
                    <a:srgbClr val="494D53">
                      <a:alpha val="0"/>
                    </a:srgbClr>
                  </a:gs>
                </a:gsLst>
                <a:lin ang="4800000" scaled="0"/>
              </a:gradFill>
            </a:ln>
            <a:effectLst>
              <a:outerShdw blurRad="127000" dist="1270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8" name="组合 167"/>
            <p:cNvGrpSpPr/>
            <p:nvPr/>
          </p:nvGrpSpPr>
          <p:grpSpPr>
            <a:xfrm>
              <a:off x="3168792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6" name="椭圆 22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7" name="椭圆 22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9" name="组合 168"/>
            <p:cNvGrpSpPr/>
            <p:nvPr/>
          </p:nvGrpSpPr>
          <p:grpSpPr>
            <a:xfrm>
              <a:off x="3358209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4" name="椭圆 22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0" name="组合 169"/>
            <p:cNvGrpSpPr/>
            <p:nvPr/>
          </p:nvGrpSpPr>
          <p:grpSpPr>
            <a:xfrm>
              <a:off x="3540381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2" name="椭圆 22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3" name="椭圆 22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1" name="组合 170"/>
            <p:cNvGrpSpPr/>
            <p:nvPr/>
          </p:nvGrpSpPr>
          <p:grpSpPr>
            <a:xfrm>
              <a:off x="3729799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0" name="椭圆 21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2" name="组合 171"/>
            <p:cNvGrpSpPr/>
            <p:nvPr/>
          </p:nvGrpSpPr>
          <p:grpSpPr>
            <a:xfrm>
              <a:off x="3168792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8" name="椭圆 21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9" name="椭圆 21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3" name="组合 172"/>
            <p:cNvGrpSpPr/>
            <p:nvPr/>
          </p:nvGrpSpPr>
          <p:grpSpPr>
            <a:xfrm>
              <a:off x="3358209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7" name="椭圆 20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3540381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5" name="椭圆 20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5" name="组合 174"/>
            <p:cNvGrpSpPr/>
            <p:nvPr/>
          </p:nvGrpSpPr>
          <p:grpSpPr>
            <a:xfrm>
              <a:off x="3729799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3" name="椭圆 20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6" name="组合 175"/>
            <p:cNvGrpSpPr/>
            <p:nvPr/>
          </p:nvGrpSpPr>
          <p:grpSpPr>
            <a:xfrm>
              <a:off x="3168321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1" name="椭圆 20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7" name="组合 176"/>
            <p:cNvGrpSpPr/>
            <p:nvPr/>
          </p:nvGrpSpPr>
          <p:grpSpPr>
            <a:xfrm>
              <a:off x="3357739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9" name="椭圆 19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8" name="组合 177"/>
            <p:cNvGrpSpPr/>
            <p:nvPr/>
          </p:nvGrpSpPr>
          <p:grpSpPr>
            <a:xfrm>
              <a:off x="3539910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7" name="椭圆 19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3729328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5" name="椭圆 19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0" name="组合 179"/>
            <p:cNvGrpSpPr/>
            <p:nvPr/>
          </p:nvGrpSpPr>
          <p:grpSpPr>
            <a:xfrm>
              <a:off x="3918300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3" name="椭圆 19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1" name="组合 180"/>
            <p:cNvGrpSpPr/>
            <p:nvPr/>
          </p:nvGrpSpPr>
          <p:grpSpPr>
            <a:xfrm>
              <a:off x="3918300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1" name="椭圆 19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2" name="组合 181"/>
            <p:cNvGrpSpPr/>
            <p:nvPr/>
          </p:nvGrpSpPr>
          <p:grpSpPr>
            <a:xfrm>
              <a:off x="3917828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4" name="椭圆 18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pic>
        <p:nvPicPr>
          <p:cNvPr id="7" name="Owl City&amp;Carly Rae Jepsen-Good Time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45960" y="-79248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6901 -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0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70117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9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6 1.48148E-6 L -0.16914 0.220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1076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4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33333E-6 -4.07407E-6 L -0.00768 0.20093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004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4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54167E-6 -1.11111E-6 L 0.09805 0.1942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969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4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-4.07407E-6 L -0.04792 0.21829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1090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4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0833E-6 3.7037E-7 L -0.08828 0.21435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4" y="1071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4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29167E-6 7.40741E-7 L 0.07018 0.34838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740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repeatCount="4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5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6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5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repeatCount="5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repeatCount="5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6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ntr" presetSubtype="0" repeatCount="5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6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repeatCount="5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6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ntr" presetSubtype="0" repeatCount="5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6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0" presetClass="entr" presetSubtype="0" repeatCount="500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5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6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04167E-6 -1.48148E-6 L 0.53984 0.00162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2" y="6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2.08333E-7 4.44444E-6 L 0.15143 -0.06297 " pathEditMode="relative" rAng="0" ptsTypes="AA">
                                      <p:cBhvr>
                                        <p:cTn id="163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-3148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13200000">
                                      <p:cBhvr>
                                        <p:cTn id="165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1.875E-6 4.81481E-6 L 0.10234 -0.05903 " pathEditMode="relative" rAng="0" ptsTypes="AA">
                                      <p:cBhvr>
                                        <p:cTn id="172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-2963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174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2.91667E-6 -1.85185E-6 L 0.11966 -0.01967 " pathEditMode="relative" rAng="0" ptsTypes="AA">
                                      <p:cBhvr>
                                        <p:cTn id="181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995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183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4.16667E-6 -1.11111E-6 L 0.09856 -0.01366 " pathEditMode="relative" rAng="0" ptsTypes="AA">
                                      <p:cBhvr>
                                        <p:cTn id="190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-694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13200000">
                                      <p:cBhvr>
                                        <p:cTn id="192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-2.91667E-6 0 L 0.10339 0.0375 " pathEditMode="relative" rAng="0" ptsTypes="AA">
                                      <p:cBhvr>
                                        <p:cTn id="199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187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201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1.66667E-6 2.59259E-6 L 0.10078 -0.08426 " pathEditMode="relative" rAng="0" ptsTypes="AA">
                                      <p:cBhvr>
                                        <p:cTn id="208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4213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210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83" grpId="0" animBg="1"/>
      <p:bldP spid="82" grpId="0" animBg="1"/>
      <p:bldP spid="155" grpId="0" animBg="1"/>
      <p:bldP spid="155" grpId="1" animBg="1"/>
      <p:bldP spid="155" grpId="2" animBg="1"/>
      <p:bldP spid="155" grpId="3" animBg="1"/>
      <p:bldP spid="156" grpId="0" animBg="1"/>
      <p:bldP spid="156" grpId="1" animBg="1"/>
      <p:bldP spid="156" grpId="2" animBg="1"/>
      <p:bldP spid="156" grpId="3" animBg="1"/>
      <p:bldP spid="157" grpId="0" animBg="1"/>
      <p:bldP spid="157" grpId="1" animBg="1"/>
      <p:bldP spid="157" grpId="2" animBg="1"/>
      <p:bldP spid="157" grpId="3" animBg="1"/>
      <p:bldP spid="158" grpId="0" animBg="1"/>
      <p:bldP spid="158" grpId="1" animBg="1"/>
      <p:bldP spid="158" grpId="2" animBg="1"/>
      <p:bldP spid="158" grpId="3" animBg="1"/>
      <p:bldP spid="159" grpId="0" animBg="1"/>
      <p:bldP spid="159" grpId="1" animBg="1"/>
      <p:bldP spid="159" grpId="2" animBg="1"/>
      <p:bldP spid="159" grpId="3" animBg="1"/>
      <p:bldP spid="160" grpId="0" animBg="1"/>
      <p:bldP spid="160" grpId="1" animBg="1"/>
      <p:bldP spid="160" grpId="2" animBg="1"/>
      <p:bldP spid="160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图片 49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PicPr preferRelativeResize="0"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78"/>
          <a:stretch>
            <a:fillRect/>
          </a:stretch>
        </p:blipFill>
        <p:spPr>
          <a:xfrm>
            <a:off x="-10616" y="0"/>
            <a:ext cx="12202616" cy="4541004"/>
          </a:xfrm>
          <a:prstGeom prst="rect">
            <a:avLst/>
          </a:prstGeom>
        </p:spPr>
      </p:pic>
      <p:grpSp>
        <p:nvGrpSpPr>
          <p:cNvPr id="556" name="组合 55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4819973" y="1317079"/>
            <a:ext cx="2572162" cy="2572162"/>
            <a:chOff x="4819973" y="1317079"/>
            <a:chExt cx="2572162" cy="2572162"/>
          </a:xfrm>
        </p:grpSpPr>
        <p:grpSp>
          <p:nvGrpSpPr>
            <p:cNvPr id="443" name="组合 442"/>
            <p:cNvGrpSpPr/>
            <p:nvPr/>
          </p:nvGrpSpPr>
          <p:grpSpPr>
            <a:xfrm>
              <a:off x="4819973" y="1317079"/>
              <a:ext cx="2572162" cy="2572162"/>
              <a:chOff x="4899786" y="1049642"/>
              <a:chExt cx="2441753" cy="2441753"/>
            </a:xfrm>
          </p:grpSpPr>
          <p:sp>
            <p:nvSpPr>
              <p:cNvPr id="444" name="椭圆 44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  <p:cNvSpPr/>
              <p:nvPr/>
            </p:nvSpPr>
            <p:spPr>
              <a:xfrm>
                <a:off x="4899786" y="1049642"/>
                <a:ext cx="2441753" cy="244175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3200000" scaled="0"/>
              </a:gra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5" name="椭圆 4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/>
              <p:nvPr/>
            </p:nvSpPr>
            <p:spPr>
              <a:xfrm>
                <a:off x="5262063" y="1411919"/>
                <a:ext cx="1717197" cy="1717197"/>
              </a:xfrm>
              <a:prstGeom prst="ellipse">
                <a:avLst/>
              </a:prstGeom>
              <a:gradFill>
                <a:gsLst>
                  <a:gs pos="0">
                    <a:srgbClr val="FCF873"/>
                  </a:gs>
                  <a:gs pos="100000">
                    <a:srgbClr val="E0B429"/>
                  </a:gs>
                </a:gsLst>
                <a:lin ang="13200000" scaled="0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2" name="文本框 5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<p:cNvSpPr txBox="1"/>
            <p:nvPr/>
          </p:nvSpPr>
          <p:spPr>
            <a:xfrm>
              <a:off x="5416600" y="2019013"/>
              <a:ext cx="1378904" cy="120032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>
                  <a:solidFill>
                    <a:srgbClr val="1B1B19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02</a:t>
              </a:r>
              <a:endParaRPr lang="en-US" altLang="zh-CN" sz="7200" b="1" dirty="0">
                <a:solidFill>
                  <a:srgbClr val="1B1B19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10" name="矩形 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506" name="椭圆 50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807213" y="4564551"/>
            <a:ext cx="527679" cy="527679"/>
          </a:xfrm>
          <a:prstGeom prst="ellipse">
            <a:avLst/>
          </a:prstGeom>
          <a:solidFill>
            <a:srgbClr val="E6C238">
              <a:alpha val="4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1" name="椭圆 52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641539" y="4564550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2" name="椭圆 52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258715" y="4544847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3" name="椭圆 52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865577" y="4564550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4" name="椭圆 52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854073" y="4564550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5" name="椭圆 524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482753" y="4610831"/>
            <a:ext cx="260043" cy="260043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6" name="椭圆 52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325203" y="4626835"/>
            <a:ext cx="255546" cy="255546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7" name="椭圆 52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514203" y="4544847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8" name="椭圆 52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017977" y="4716950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9" name="椭圆 52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6821940" y="4564550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0" name="椭圆 52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891389" y="4544847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1" name="椭圆 53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416622" y="4544847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2" name="椭圆 53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455153" y="4544846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4" name="椭圆 53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272982" y="4628854"/>
            <a:ext cx="527679" cy="527679"/>
          </a:xfrm>
          <a:prstGeom prst="ellipse">
            <a:avLst/>
          </a:prstGeom>
          <a:solidFill>
            <a:srgbClr val="E6C238">
              <a:alpha val="4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5" name="椭圆 534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171878" y="5136634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6" name="椭圆 53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827630" y="4521776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7" name="椭圆 5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697511" y="5001713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8" name="椭圆 53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293445" y="4858403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9" name="椭圆 53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348174" y="4914775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0" name="椭圆 53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520572" y="5349435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1" name="椭圆 54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964861" y="5299647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2" name="椭圆 54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854184" y="5587395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3" name="椭圆 54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596100" y="5555221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4" name="椭圆 54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181587" y="5315270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5" name="椭圆 544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347685" y="5458580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6" name="椭圆 54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539990" y="5044454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7" name="椭圆 54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153384" y="4913614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9" name="椭圆 54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539550" y="5392207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0" name="椭圆 54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846599" y="4980544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5" name="图片 50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PicPr preferRelativeResize="0"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12"/>
          <a:stretch>
            <a:fillRect/>
          </a:stretch>
        </p:blipFill>
        <p:spPr>
          <a:xfrm>
            <a:off x="-4525" y="4542779"/>
            <a:ext cx="12202616" cy="2316997"/>
          </a:xfrm>
          <a:prstGeom prst="rect">
            <a:avLst/>
          </a:prstGeom>
        </p:spPr>
      </p:pic>
      <p:grpSp>
        <p:nvGrpSpPr>
          <p:cNvPr id="551" name="组合 55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412546" y="4010338"/>
            <a:ext cx="7986817" cy="534509"/>
            <a:chOff x="2412546" y="4010338"/>
            <a:chExt cx="7986817" cy="534509"/>
          </a:xfrm>
        </p:grpSpPr>
        <p:pic>
          <p:nvPicPr>
            <p:cNvPr id="498" name="图片 497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508" name="直接连接符 507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7" name="椭圆 55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388507" y="5605260"/>
            <a:ext cx="245289" cy="24528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8" name="椭圆 55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271396" y="6158114"/>
            <a:ext cx="313049" cy="31304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9" name="椭圆 55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077476" y="5897850"/>
            <a:ext cx="281805" cy="281805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0" name="椭圆 55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 flipV="1">
            <a:off x="8967904" y="6177759"/>
            <a:ext cx="245289" cy="24528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1" name="椭圆 56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 flipV="1">
            <a:off x="9051657" y="5553018"/>
            <a:ext cx="313049" cy="31304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2" name="椭圆 56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 flipV="1">
            <a:off x="9351991" y="5850549"/>
            <a:ext cx="281805" cy="281805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3" name="组合 56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GrpSpPr/>
          <p:nvPr/>
        </p:nvGrpSpPr>
        <p:grpSpPr>
          <a:xfrm>
            <a:off x="2058976" y="5626792"/>
            <a:ext cx="8089368" cy="750916"/>
            <a:chOff x="2058976" y="5626792"/>
            <a:chExt cx="8089368" cy="750916"/>
          </a:xfrm>
        </p:grpSpPr>
        <p:grpSp>
          <p:nvGrpSpPr>
            <p:cNvPr id="564" name="组合 563"/>
            <p:cNvGrpSpPr/>
            <p:nvPr/>
          </p:nvGrpSpPr>
          <p:grpSpPr>
            <a:xfrm>
              <a:off x="2058976" y="5626792"/>
              <a:ext cx="8089368" cy="750916"/>
              <a:chOff x="2343786" y="5626792"/>
              <a:chExt cx="5112000" cy="750916"/>
            </a:xfrm>
          </p:grpSpPr>
          <p:sp>
            <p:nvSpPr>
              <p:cNvPr id="566" name="圆角矩形 565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7" name="圆角矩形 566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5" name="文本框 5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  <p:cNvSpPr txBox="1"/>
            <p:nvPr/>
          </p:nvSpPr>
          <p:spPr>
            <a:xfrm>
              <a:off x="4692725" y="5736419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15151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上半年工作完成情况</a:t>
              </a:r>
              <a:endParaRPr lang="zh-CN" altLang="en-US" sz="2800" dirty="0">
                <a:solidFill>
                  <a:srgbClr val="15151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568" name="组合 56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GrpSpPr/>
          <p:nvPr/>
        </p:nvGrpSpPr>
        <p:grpSpPr>
          <a:xfrm>
            <a:off x="2132984" y="5689861"/>
            <a:ext cx="1389666" cy="624778"/>
            <a:chOff x="2495037" y="4792943"/>
            <a:chExt cx="2175925" cy="978270"/>
          </a:xfrm>
        </p:grpSpPr>
        <p:sp>
          <p:nvSpPr>
            <p:cNvPr id="569" name="圆角矩形 568"/>
            <p:cNvSpPr/>
            <p:nvPr/>
          </p:nvSpPr>
          <p:spPr>
            <a:xfrm>
              <a:off x="2495037" y="4792943"/>
              <a:ext cx="2175925" cy="97827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7393D"/>
                </a:gs>
                <a:gs pos="100000">
                  <a:srgbClr val="191A1D"/>
                </a:gs>
              </a:gsLst>
              <a:lin ang="5400000" scaled="0"/>
            </a:gradFill>
            <a:ln w="25400">
              <a:gradFill>
                <a:gsLst>
                  <a:gs pos="0">
                    <a:srgbClr val="686868"/>
                  </a:gs>
                  <a:gs pos="60000">
                    <a:srgbClr val="494D53">
                      <a:alpha val="0"/>
                    </a:srgbClr>
                  </a:gs>
                </a:gsLst>
                <a:lin ang="4800000" scaled="0"/>
              </a:gradFill>
            </a:ln>
            <a:effectLst>
              <a:outerShdw blurRad="127000" dist="1270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0" name="组合 569"/>
            <p:cNvGrpSpPr/>
            <p:nvPr/>
          </p:nvGrpSpPr>
          <p:grpSpPr>
            <a:xfrm>
              <a:off x="3168792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3" name="椭圆 61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4" name="椭圆 61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1" name="组合 570"/>
            <p:cNvGrpSpPr/>
            <p:nvPr/>
          </p:nvGrpSpPr>
          <p:grpSpPr>
            <a:xfrm>
              <a:off x="3358209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1" name="椭圆 61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2" name="椭圆 61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2" name="组合 571"/>
            <p:cNvGrpSpPr/>
            <p:nvPr/>
          </p:nvGrpSpPr>
          <p:grpSpPr>
            <a:xfrm>
              <a:off x="3540381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9" name="椭圆 60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0" name="椭圆 60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3" name="组合 572"/>
            <p:cNvGrpSpPr/>
            <p:nvPr/>
          </p:nvGrpSpPr>
          <p:grpSpPr>
            <a:xfrm>
              <a:off x="3729799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7" name="椭圆 60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8" name="椭圆 60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4" name="组合 573"/>
            <p:cNvGrpSpPr/>
            <p:nvPr/>
          </p:nvGrpSpPr>
          <p:grpSpPr>
            <a:xfrm>
              <a:off x="3168792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5" name="椭圆 60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6" name="椭圆 60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5" name="组合 574"/>
            <p:cNvGrpSpPr/>
            <p:nvPr/>
          </p:nvGrpSpPr>
          <p:grpSpPr>
            <a:xfrm>
              <a:off x="3358209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3" name="椭圆 60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4" name="椭圆 60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6" name="组合 575"/>
            <p:cNvGrpSpPr/>
            <p:nvPr/>
          </p:nvGrpSpPr>
          <p:grpSpPr>
            <a:xfrm>
              <a:off x="3540381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1" name="椭圆 60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" name="椭圆 60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7" name="组合 576"/>
            <p:cNvGrpSpPr/>
            <p:nvPr/>
          </p:nvGrpSpPr>
          <p:grpSpPr>
            <a:xfrm>
              <a:off x="3729799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9" name="椭圆 59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0" name="椭圆 59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8" name="组合 577"/>
            <p:cNvGrpSpPr/>
            <p:nvPr/>
          </p:nvGrpSpPr>
          <p:grpSpPr>
            <a:xfrm>
              <a:off x="3168321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7" name="椭圆 59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8" name="椭圆 59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9" name="组合 578"/>
            <p:cNvGrpSpPr/>
            <p:nvPr/>
          </p:nvGrpSpPr>
          <p:grpSpPr>
            <a:xfrm>
              <a:off x="3357739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5" name="椭圆 59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6" name="椭圆 59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0" name="组合 579"/>
            <p:cNvGrpSpPr/>
            <p:nvPr/>
          </p:nvGrpSpPr>
          <p:grpSpPr>
            <a:xfrm>
              <a:off x="3539910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3" name="椭圆 59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4" name="椭圆 59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1" name="组合 580"/>
            <p:cNvGrpSpPr/>
            <p:nvPr/>
          </p:nvGrpSpPr>
          <p:grpSpPr>
            <a:xfrm>
              <a:off x="3729328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1" name="椭圆 59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2" name="椭圆 59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2" name="组合 581"/>
            <p:cNvGrpSpPr/>
            <p:nvPr/>
          </p:nvGrpSpPr>
          <p:grpSpPr>
            <a:xfrm>
              <a:off x="3918300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9" name="椭圆 58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0" name="椭圆 58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3" name="组合 582"/>
            <p:cNvGrpSpPr/>
            <p:nvPr/>
          </p:nvGrpSpPr>
          <p:grpSpPr>
            <a:xfrm>
              <a:off x="3918300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7" name="椭圆 58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8" name="椭圆 58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4" name="组合 583"/>
            <p:cNvGrpSpPr/>
            <p:nvPr/>
          </p:nvGrpSpPr>
          <p:grpSpPr>
            <a:xfrm>
              <a:off x="3917828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5" name="椭圆 58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6" name="椭圆 58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shred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25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91667E-6 4.81481E-6 L -0.08528 -0.75811 " pathEditMode="relative" rAng="0" ptsTypes="AA">
                                      <p:cBhvr>
                                        <p:cTn id="16" dur="3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-379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8.33333E-7 -1.85185E-6 L -0.00716 -0.7662 " pathEditMode="relative" rAng="0" ptsTypes="AA">
                                      <p:cBhvr>
                                        <p:cTn id="21" dur="325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3831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-2.08333E-7 -2.59259E-6 L -0.08906 -0.76088 " pathEditMode="relative" rAng="0" ptsTypes="AA">
                                      <p:cBhvr>
                                        <p:cTn id="26" dur="325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3" y="-380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indefinite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-1.875E-6 -2.59259E-6 L 0.00143 -0.78935 " pathEditMode="relative" rAng="0" ptsTypes="AA">
                                      <p:cBhvr>
                                        <p:cTn id="31" dur="325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946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11022E-16 -2.59259E-6 L -0.03008 -0.78125 " pathEditMode="relative" rAng="0" ptsTypes="AA">
                                      <p:cBhvr>
                                        <p:cTn id="36" dur="3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3907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33333E-6 -2.59259E-6 L 0.01523 -0.76944 " pathEditMode="relative" rAng="0" ptsTypes="AA">
                                      <p:cBhvr>
                                        <p:cTn id="41" dur="325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3847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2.08333E-7 -3.7037E-6 L -0.04948 -0.76574 " pathEditMode="relative" rAng="0" ptsTypes="AA">
                                      <p:cBhvr>
                                        <p:cTn id="46" dur="3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-3828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-3.125E-6 2.96296E-6 L -0.03515 -0.76551 " pathEditMode="relative" rAng="0" ptsTypes="AA">
                                      <p:cBhvr>
                                        <p:cTn id="51" dur="3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-3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4.81481E-6 L 0.01523 -0.76944 " pathEditMode="relative" rAng="0" ptsTypes="AA">
                                      <p:cBhvr>
                                        <p:cTn id="56" dur="325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3847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2150"/>
                                  </p:stCondLst>
                                  <p:childTnLst>
                                    <p:animMotion origin="layout" path="M 4.16667E-7 -2.59259E-6 L 0.04479 -0.77523 " pathEditMode="relative" rAng="0" ptsTypes="AA">
                                      <p:cBhvr>
                                        <p:cTn id="61" dur="325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3877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3.33333E-6 -2.59259E-6 L -0.01471 -0.78148 " pathEditMode="relative" rAng="0" ptsTypes="AA">
                                      <p:cBhvr>
                                        <p:cTn id="66" dur="325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-3907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indefinite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4.58333E-6 -2.59259E-6 L -0.02994 -0.78796 " pathEditMode="relative" rAng="0" ptsTypes="AA">
                                      <p:cBhvr>
                                        <p:cTn id="71" dur="325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3939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indefinite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4.58333E-6 -4.81481E-6 L -0.03984 -0.78495 " pathEditMode="relative" rAng="0" ptsTypes="AA">
                                      <p:cBhvr>
                                        <p:cTn id="76" dur="325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-3925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04167E-6 4.07407E-6 L 0.0444 -0.8375 " pathEditMode="relative" rAng="0" ptsTypes="AA">
                                      <p:cBhvr>
                                        <p:cTn id="81" dur="3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-4187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indefinite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2.5E-6 4.81481E-6 L -0.06472 -0.94584 " pathEditMode="relative" rAng="0" ptsTypes="AA">
                                      <p:cBhvr>
                                        <p:cTn id="86" dur="325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-4729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indefinite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2.29167E-6 -2.59259E-6 L -0.03984 -0.78495 " pathEditMode="relative" rAng="0" ptsTypes="AA">
                                      <p:cBhvr>
                                        <p:cTn id="91" dur="325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-3925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repeatCount="indefinite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1.45833E-6 0 L 0.0638 -0.86736 " pathEditMode="relative" rAng="0" ptsTypes="AA">
                                      <p:cBhvr>
                                        <p:cTn id="96" dur="325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4338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repeatCount="indefinite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1.04167E-6 4.07407E-6 L -0.05404 -0.83056 " pathEditMode="relative" rAng="0" ptsTypes="AA">
                                      <p:cBhvr>
                                        <p:cTn id="101" dur="325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4152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repeatCount="indefinite" fill="hold" grpId="0" nodeType="withEffect">
                                  <p:stCondLst>
                                    <p:cond delay="35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3550"/>
                                  </p:stCondLst>
                                  <p:childTnLst>
                                    <p:animMotion origin="layout" path="M 1.11022E-16 1.11022E-16 L 0.00951 -0.88032 " pathEditMode="relative" rAng="0" ptsTypes="AA">
                                      <p:cBhvr>
                                        <p:cTn id="106" dur="325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4402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indefinite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4.58333E-6 -3.7037E-6 L -0.05677 -0.96782 " pathEditMode="relative" rAng="0" ptsTypes="AA">
                                      <p:cBhvr>
                                        <p:cTn id="111" dur="325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-4840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ntr" presetSubtype="0" repeatCount="indefinite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2.08333E-7 1.48148E-6 L -0.03307 -1.00602 " pathEditMode="relative" rAng="0" ptsTypes="AA">
                                      <p:cBhvr>
                                        <p:cTn id="116" dur="325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-5030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ntr" presetSubtype="0" repeatCount="indefinite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6.25E-7 3.33333E-6 L -0.00182 -1.05417 " pathEditMode="relative" rAng="0" ptsTypes="AA">
                                      <p:cBhvr>
                                        <p:cTn id="121" dur="325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270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6.25E-7 3.7037E-6 L -0.09531 -0.99792 " pathEditMode="relative" rAng="0" ptsTypes="AA">
                                      <p:cBhvr>
                                        <p:cTn id="126" dur="325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-4990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0" presetClass="entr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75E-6 -2.59259E-6 L 0.00638 -0.96296 " pathEditMode="relative" rAng="0" ptsTypes="AA">
                                      <p:cBhvr>
                                        <p:cTn id="131" dur="325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48148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ntr" presetSubtype="0" repeatCount="indefinite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4150"/>
                                  </p:stCondLst>
                                  <p:childTnLst>
                                    <p:animMotion origin="layout" path="M 6.25E-7 3.33333E-6 L -0.03958 -0.96875 " pathEditMode="relative" rAng="0" ptsTypes="AA">
                                      <p:cBhvr>
                                        <p:cTn id="136" dur="325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4844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ntr" presetSubtype="0" repeatCount="indefinite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1" nodeType="withEffect">
                                  <p:stCondLst>
                                    <p:cond delay="4150"/>
                                  </p:stCondLst>
                                  <p:childTnLst>
                                    <p:animMotion origin="layout" path="M 4.16667E-6 7.40741E-7 L -0.06355 -0.96875 " pathEditMode="relative" rAng="0" ptsTypes="AA">
                                      <p:cBhvr>
                                        <p:cTn id="141" dur="325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48449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repeatCount="indefinite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5E-6 1.48148E-6 L 0.02982 -1.00023 " pathEditMode="relative" rAng="0" ptsTypes="AA">
                                      <p:cBhvr>
                                        <p:cTn id="146" dur="325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5002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ntr" presetSubtype="0" repeatCount="indefinite" fill="hold" grpId="0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4450"/>
                                  </p:stCondLst>
                                  <p:childTnLst>
                                    <p:animMotion origin="layout" path="M -8.33333E-7 -3.7037E-6 L 0.075 -1.01319 " pathEditMode="relative" rAng="0" ptsTypes="AA">
                                      <p:cBhvr>
                                        <p:cTn id="151" dur="325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5067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0" presetClass="entr" presetSubtype="0" repeatCount="indefinite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2.70833E-6 1.11022E-16 L -0.04414 -0.91412 " pathEditMode="relative" rAng="0" ptsTypes="AA">
                                      <p:cBhvr>
                                        <p:cTn id="156" dur="325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4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04167E-6 -1.48148E-6 L 0.53984 0.00162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2" y="69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2.08333E-7 4.44444E-6 L 0.15143 -0.06297 " pathEditMode="relative" rAng="0" ptsTypes="AA">
                                      <p:cBhvr>
                                        <p:cTn id="169" dur="75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-3148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13200000">
                                      <p:cBhvr>
                                        <p:cTn id="171" dur="75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75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1.875E-6 4.81481E-6 L 0.10234 -0.05903 " pathEditMode="relative" rAng="0" ptsTypes="AA">
                                      <p:cBhvr>
                                        <p:cTn id="178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-2963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180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75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2.91667E-6 -1.85185E-6 L 0.11966 -0.01967 " pathEditMode="relative" rAng="0" ptsTypes="AA">
                                      <p:cBhvr>
                                        <p:cTn id="187" dur="75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995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189" dur="75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7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4.16667E-6 -1.11111E-6 L 0.09856 -0.01366 " pathEditMode="relative" rAng="0" ptsTypes="AA">
                                      <p:cBhvr>
                                        <p:cTn id="196" dur="75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-694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13200000">
                                      <p:cBhvr>
                                        <p:cTn id="198" dur="75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75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-2.91667E-6 0 L 0.10339 0.0375 " pathEditMode="relative" rAng="0" ptsTypes="AA">
                                      <p:cBhvr>
                                        <p:cTn id="205" dur="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187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207" dur="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75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1.66667E-6 2.59259E-6 L 0.10078 -0.08426 " pathEditMode="relative" rAng="0" ptsTypes="AA">
                                      <p:cBhvr>
                                        <p:cTn id="214" dur="75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4213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216" dur="75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75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" grpId="0" animBg="1"/>
      <p:bldP spid="506" grpId="1" animBg="1"/>
      <p:bldP spid="521" grpId="0" animBg="1"/>
      <p:bldP spid="521" grpId="1" animBg="1"/>
      <p:bldP spid="522" grpId="0" animBg="1"/>
      <p:bldP spid="522" grpId="1" animBg="1"/>
      <p:bldP spid="523" grpId="0" animBg="1"/>
      <p:bldP spid="523" grpId="1" animBg="1"/>
      <p:bldP spid="524" grpId="0" animBg="1"/>
      <p:bldP spid="524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528" grpId="0" animBg="1"/>
      <p:bldP spid="528" grpId="1" animBg="1"/>
      <p:bldP spid="529" grpId="0" animBg="1"/>
      <p:bldP spid="529" grpId="1" animBg="1"/>
      <p:bldP spid="530" grpId="0" animBg="1"/>
      <p:bldP spid="530" grpId="1" animBg="1"/>
      <p:bldP spid="531" grpId="0" animBg="1"/>
      <p:bldP spid="531" grpId="1" animBg="1"/>
      <p:bldP spid="532" grpId="0" animBg="1"/>
      <p:bldP spid="532" grpId="1" animBg="1"/>
      <p:bldP spid="534" grpId="0" animBg="1"/>
      <p:bldP spid="534" grpId="1" animBg="1"/>
      <p:bldP spid="535" grpId="0" animBg="1"/>
      <p:bldP spid="535" grpId="1" animBg="1"/>
      <p:bldP spid="536" grpId="0" animBg="1"/>
      <p:bldP spid="536" grpId="1" animBg="1"/>
      <p:bldP spid="537" grpId="0" animBg="1"/>
      <p:bldP spid="537" grpId="1" animBg="1"/>
      <p:bldP spid="538" grpId="0" animBg="1"/>
      <p:bldP spid="538" grpId="1" animBg="1"/>
      <p:bldP spid="539" grpId="0" animBg="1"/>
      <p:bldP spid="539" grpId="1" animBg="1"/>
      <p:bldP spid="540" grpId="0" animBg="1"/>
      <p:bldP spid="540" grpId="1" animBg="1"/>
      <p:bldP spid="541" grpId="0" animBg="1"/>
      <p:bldP spid="541" grpId="1" animBg="1"/>
      <p:bldP spid="542" grpId="0" animBg="1"/>
      <p:bldP spid="542" grpId="1" animBg="1"/>
      <p:bldP spid="543" grpId="0" animBg="1"/>
      <p:bldP spid="543" grpId="1" animBg="1"/>
      <p:bldP spid="544" grpId="0" animBg="1"/>
      <p:bldP spid="544" grpId="1" animBg="1"/>
      <p:bldP spid="545" grpId="0" animBg="1"/>
      <p:bldP spid="545" grpId="1" animBg="1"/>
      <p:bldP spid="546" grpId="0" animBg="1"/>
      <p:bldP spid="546" grpId="1" animBg="1"/>
      <p:bldP spid="547" grpId="0" animBg="1"/>
      <p:bldP spid="547" grpId="1" animBg="1"/>
      <p:bldP spid="549" grpId="0" animBg="1"/>
      <p:bldP spid="549" grpId="1" animBg="1"/>
      <p:bldP spid="550" grpId="0" animBg="1"/>
      <p:bldP spid="550" grpId="1" animBg="1"/>
      <p:bldP spid="557" grpId="0" animBg="1"/>
      <p:bldP spid="557" grpId="1" animBg="1"/>
      <p:bldP spid="557" grpId="2" animBg="1"/>
      <p:bldP spid="557" grpId="3" animBg="1"/>
      <p:bldP spid="558" grpId="0" animBg="1"/>
      <p:bldP spid="558" grpId="1" animBg="1"/>
      <p:bldP spid="558" grpId="2" animBg="1"/>
      <p:bldP spid="558" grpId="3" animBg="1"/>
      <p:bldP spid="559" grpId="0" animBg="1"/>
      <p:bldP spid="559" grpId="1" animBg="1"/>
      <p:bldP spid="559" grpId="2" animBg="1"/>
      <p:bldP spid="559" grpId="3" animBg="1"/>
      <p:bldP spid="560" grpId="0" animBg="1"/>
      <p:bldP spid="560" grpId="1" animBg="1"/>
      <p:bldP spid="560" grpId="2" animBg="1"/>
      <p:bldP spid="560" grpId="3" animBg="1"/>
      <p:bldP spid="561" grpId="0" animBg="1"/>
      <p:bldP spid="561" grpId="1" animBg="1"/>
      <p:bldP spid="561" grpId="2" animBg="1"/>
      <p:bldP spid="561" grpId="3" animBg="1"/>
      <p:bldP spid="562" grpId="0" animBg="1"/>
      <p:bldP spid="562" grpId="1" animBg="1"/>
      <p:bldP spid="562" grpId="2" animBg="1"/>
      <p:bldP spid="562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02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6" name="组合 5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732714" y="4675888"/>
            <a:ext cx="1343178" cy="1343178"/>
            <a:chOff x="6732714" y="4675888"/>
            <a:chExt cx="1343178" cy="1343178"/>
          </a:xfrm>
        </p:grpSpPr>
        <p:grpSp>
          <p:nvGrpSpPr>
            <p:cNvPr id="66" name="组合 6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6732714" y="4675888"/>
              <a:ext cx="1343178" cy="1343178"/>
              <a:chOff x="1308516" y="2395968"/>
              <a:chExt cx="1621974" cy="1621974"/>
            </a:xfrm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77" name="圆角矩形 76"/>
              <p:cNvSpPr/>
              <p:nvPr/>
            </p:nvSpPr>
            <p:spPr>
              <a:xfrm>
                <a:off x="1389790" y="2477242"/>
                <a:ext cx="1459425" cy="1459425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圆角矩形 77"/>
              <p:cNvSpPr/>
              <p:nvPr/>
            </p:nvSpPr>
            <p:spPr>
              <a:xfrm>
                <a:off x="1389790" y="2477242"/>
                <a:ext cx="1459425" cy="1459425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1308516" y="2395968"/>
                <a:ext cx="1621974" cy="162197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7" name="椭圆 6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6981177" y="4924351"/>
              <a:ext cx="846253" cy="846253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3600000" scaled="0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8" name="组合 6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7245146" y="5156185"/>
              <a:ext cx="354867" cy="372053"/>
              <a:chOff x="7002668" y="828237"/>
              <a:chExt cx="444656" cy="466187"/>
            </a:xfrm>
            <a:solidFill>
              <a:srgbClr val="212121"/>
            </a:solidFill>
          </p:grpSpPr>
          <p:sp>
            <p:nvSpPr>
              <p:cNvPr id="69" name="Freeform 11"/>
              <p:cNvSpPr/>
              <p:nvPr/>
            </p:nvSpPr>
            <p:spPr bwMode="auto">
              <a:xfrm>
                <a:off x="7133469" y="1073943"/>
                <a:ext cx="88753" cy="87818"/>
              </a:xfrm>
              <a:custGeom>
                <a:avLst/>
                <a:gdLst>
                  <a:gd name="T0" fmla="*/ 24 w 40"/>
                  <a:gd name="T1" fmla="*/ 1 h 40"/>
                  <a:gd name="T2" fmla="*/ 20 w 40"/>
                  <a:gd name="T3" fmla="*/ 0 h 40"/>
                  <a:gd name="T4" fmla="*/ 0 w 40"/>
                  <a:gd name="T5" fmla="*/ 20 h 40"/>
                  <a:gd name="T6" fmla="*/ 20 w 40"/>
                  <a:gd name="T7" fmla="*/ 40 h 40"/>
                  <a:gd name="T8" fmla="*/ 40 w 40"/>
                  <a:gd name="T9" fmla="*/ 20 h 40"/>
                  <a:gd name="T10" fmla="*/ 39 w 40"/>
                  <a:gd name="T11" fmla="*/ 15 h 40"/>
                  <a:gd name="T12" fmla="*/ 15 w 40"/>
                  <a:gd name="T13" fmla="*/ 26 h 40"/>
                  <a:gd name="T14" fmla="*/ 24 w 40"/>
                  <a:gd name="T15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12"/>
              <p:cNvSpPr/>
              <p:nvPr/>
            </p:nvSpPr>
            <p:spPr bwMode="auto">
              <a:xfrm>
                <a:off x="7002668" y="943150"/>
                <a:ext cx="351275" cy="351274"/>
              </a:xfrm>
              <a:custGeom>
                <a:avLst/>
                <a:gdLst>
                  <a:gd name="T0" fmla="*/ 131 w 159"/>
                  <a:gd name="T1" fmla="*/ 41 h 159"/>
                  <a:gd name="T2" fmla="*/ 144 w 159"/>
                  <a:gd name="T3" fmla="*/ 79 h 159"/>
                  <a:gd name="T4" fmla="*/ 79 w 159"/>
                  <a:gd name="T5" fmla="*/ 144 h 159"/>
                  <a:gd name="T6" fmla="*/ 15 w 159"/>
                  <a:gd name="T7" fmla="*/ 79 h 159"/>
                  <a:gd name="T8" fmla="*/ 79 w 159"/>
                  <a:gd name="T9" fmla="*/ 15 h 159"/>
                  <a:gd name="T10" fmla="*/ 112 w 159"/>
                  <a:gd name="T11" fmla="*/ 24 h 159"/>
                  <a:gd name="T12" fmla="*/ 122 w 159"/>
                  <a:gd name="T13" fmla="*/ 13 h 159"/>
                  <a:gd name="T14" fmla="*/ 79 w 159"/>
                  <a:gd name="T15" fmla="*/ 0 h 159"/>
                  <a:gd name="T16" fmla="*/ 0 w 159"/>
                  <a:gd name="T17" fmla="*/ 79 h 159"/>
                  <a:gd name="T18" fmla="*/ 79 w 159"/>
                  <a:gd name="T19" fmla="*/ 159 h 159"/>
                  <a:gd name="T20" fmla="*/ 159 w 159"/>
                  <a:gd name="T21" fmla="*/ 79 h 159"/>
                  <a:gd name="T22" fmla="*/ 141 w 159"/>
                  <a:gd name="T23" fmla="*/ 30 h 159"/>
                  <a:gd name="T24" fmla="*/ 131 w 159"/>
                  <a:gd name="T25" fmla="*/ 4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13"/>
              <p:cNvSpPr/>
              <p:nvPr/>
            </p:nvSpPr>
            <p:spPr bwMode="auto">
              <a:xfrm>
                <a:off x="7177372" y="1049654"/>
                <a:ext cx="66332" cy="68199"/>
              </a:xfrm>
              <a:custGeom>
                <a:avLst/>
                <a:gdLst>
                  <a:gd name="T0" fmla="*/ 71 w 71"/>
                  <a:gd name="T1" fmla="*/ 30 h 73"/>
                  <a:gd name="T2" fmla="*/ 38 w 71"/>
                  <a:gd name="T3" fmla="*/ 0 h 73"/>
                  <a:gd name="T4" fmla="*/ 19 w 71"/>
                  <a:gd name="T5" fmla="*/ 19 h 73"/>
                  <a:gd name="T6" fmla="*/ 0 w 71"/>
                  <a:gd name="T7" fmla="*/ 73 h 73"/>
                  <a:gd name="T8" fmla="*/ 55 w 71"/>
                  <a:gd name="T9" fmla="*/ 49 h 73"/>
                  <a:gd name="T10" fmla="*/ 71 w 71"/>
                  <a:gd name="T11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14"/>
              <p:cNvSpPr/>
              <p:nvPr/>
            </p:nvSpPr>
            <p:spPr bwMode="auto">
              <a:xfrm>
                <a:off x="7219413" y="916992"/>
                <a:ext cx="143874" cy="152281"/>
              </a:xfrm>
              <a:custGeom>
                <a:avLst/>
                <a:gdLst>
                  <a:gd name="T0" fmla="*/ 121 w 154"/>
                  <a:gd name="T1" fmla="*/ 0 h 163"/>
                  <a:gd name="T2" fmla="*/ 0 w 154"/>
                  <a:gd name="T3" fmla="*/ 132 h 163"/>
                  <a:gd name="T4" fmla="*/ 33 w 154"/>
                  <a:gd name="T5" fmla="*/ 163 h 163"/>
                  <a:gd name="T6" fmla="*/ 154 w 154"/>
                  <a:gd name="T7" fmla="*/ 31 h 163"/>
                  <a:gd name="T8" fmla="*/ 121 w 154"/>
                  <a:gd name="T9" fmla="*/ 35 h 163"/>
                  <a:gd name="T10" fmla="*/ 121 w 154"/>
                  <a:gd name="T1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15"/>
              <p:cNvSpPr/>
              <p:nvPr/>
            </p:nvSpPr>
            <p:spPr bwMode="auto">
              <a:xfrm>
                <a:off x="7338995" y="883359"/>
                <a:ext cx="56988" cy="59791"/>
              </a:xfrm>
              <a:custGeom>
                <a:avLst/>
                <a:gdLst>
                  <a:gd name="T0" fmla="*/ 14 w 61"/>
                  <a:gd name="T1" fmla="*/ 48 h 64"/>
                  <a:gd name="T2" fmla="*/ 14 w 61"/>
                  <a:gd name="T3" fmla="*/ 1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64 h 64"/>
                  <a:gd name="T10" fmla="*/ 61 w 61"/>
                  <a:gd name="T11" fmla="*/ 55 h 64"/>
                  <a:gd name="T12" fmla="*/ 61 w 61"/>
                  <a:gd name="T13" fmla="*/ 55 h 64"/>
                  <a:gd name="T14" fmla="*/ 50 w 61"/>
                  <a:gd name="T15" fmla="*/ 43 h 64"/>
                  <a:gd name="T16" fmla="*/ 14 w 61"/>
                  <a:gd name="T17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16"/>
              <p:cNvSpPr/>
              <p:nvPr/>
            </p:nvSpPr>
            <p:spPr bwMode="auto">
              <a:xfrm>
                <a:off x="7363285" y="855331"/>
                <a:ext cx="59791" cy="61660"/>
              </a:xfrm>
              <a:custGeom>
                <a:avLst/>
                <a:gdLst>
                  <a:gd name="T0" fmla="*/ 14 w 64"/>
                  <a:gd name="T1" fmla="*/ 49 h 66"/>
                  <a:gd name="T2" fmla="*/ 14 w 64"/>
                  <a:gd name="T3" fmla="*/ 11 h 66"/>
                  <a:gd name="T4" fmla="*/ 2 w 64"/>
                  <a:gd name="T5" fmla="*/ 0 h 66"/>
                  <a:gd name="T6" fmla="*/ 2 w 64"/>
                  <a:gd name="T7" fmla="*/ 0 h 66"/>
                  <a:gd name="T8" fmla="*/ 0 w 64"/>
                  <a:gd name="T9" fmla="*/ 66 h 66"/>
                  <a:gd name="T10" fmla="*/ 64 w 64"/>
                  <a:gd name="T11" fmla="*/ 56 h 66"/>
                  <a:gd name="T12" fmla="*/ 64 w 64"/>
                  <a:gd name="T13" fmla="*/ 56 h 66"/>
                  <a:gd name="T14" fmla="*/ 50 w 64"/>
                  <a:gd name="T15" fmla="*/ 44 h 66"/>
                  <a:gd name="T16" fmla="*/ 14 w 64"/>
                  <a:gd name="T17" fmla="*/ 4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17"/>
              <p:cNvSpPr/>
              <p:nvPr/>
            </p:nvSpPr>
            <p:spPr bwMode="auto">
              <a:xfrm>
                <a:off x="7067136" y="1009480"/>
                <a:ext cx="220481" cy="218612"/>
              </a:xfrm>
              <a:custGeom>
                <a:avLst/>
                <a:gdLst>
                  <a:gd name="T0" fmla="*/ 50 w 100"/>
                  <a:gd name="T1" fmla="*/ 0 h 99"/>
                  <a:gd name="T2" fmla="*/ 0 w 100"/>
                  <a:gd name="T3" fmla="*/ 49 h 99"/>
                  <a:gd name="T4" fmla="*/ 50 w 100"/>
                  <a:gd name="T5" fmla="*/ 99 h 99"/>
                  <a:gd name="T6" fmla="*/ 100 w 100"/>
                  <a:gd name="T7" fmla="*/ 49 h 99"/>
                  <a:gd name="T8" fmla="*/ 92 w 100"/>
                  <a:gd name="T9" fmla="*/ 22 h 99"/>
                  <a:gd name="T10" fmla="*/ 83 w 100"/>
                  <a:gd name="T11" fmla="*/ 32 h 99"/>
                  <a:gd name="T12" fmla="*/ 81 w 100"/>
                  <a:gd name="T13" fmla="*/ 34 h 99"/>
                  <a:gd name="T14" fmla="*/ 85 w 100"/>
                  <a:gd name="T15" fmla="*/ 49 h 99"/>
                  <a:gd name="T16" fmla="*/ 50 w 100"/>
                  <a:gd name="T17" fmla="*/ 84 h 99"/>
                  <a:gd name="T18" fmla="*/ 15 w 100"/>
                  <a:gd name="T19" fmla="*/ 49 h 99"/>
                  <a:gd name="T20" fmla="*/ 50 w 100"/>
                  <a:gd name="T21" fmla="*/ 15 h 99"/>
                  <a:gd name="T22" fmla="*/ 62 w 100"/>
                  <a:gd name="T23" fmla="*/ 17 h 99"/>
                  <a:gd name="T24" fmla="*/ 64 w 100"/>
                  <a:gd name="T25" fmla="*/ 14 h 99"/>
                  <a:gd name="T26" fmla="*/ 73 w 100"/>
                  <a:gd name="T27" fmla="*/ 5 h 99"/>
                  <a:gd name="T28" fmla="*/ 50 w 100"/>
                  <a:gd name="T2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18"/>
              <p:cNvSpPr/>
              <p:nvPr/>
            </p:nvSpPr>
            <p:spPr bwMode="auto">
              <a:xfrm>
                <a:off x="7389401" y="828237"/>
                <a:ext cx="57923" cy="59791"/>
              </a:xfrm>
              <a:custGeom>
                <a:avLst/>
                <a:gdLst>
                  <a:gd name="T0" fmla="*/ 50 w 62"/>
                  <a:gd name="T1" fmla="*/ 43 h 64"/>
                  <a:gd name="T2" fmla="*/ 15 w 62"/>
                  <a:gd name="T3" fmla="*/ 47 h 64"/>
                  <a:gd name="T4" fmla="*/ 15 w 62"/>
                  <a:gd name="T5" fmla="*/ 1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64 h 64"/>
                  <a:gd name="T12" fmla="*/ 62 w 62"/>
                  <a:gd name="T13" fmla="*/ 55 h 64"/>
                  <a:gd name="T14" fmla="*/ 62 w 62"/>
                  <a:gd name="T15" fmla="*/ 55 h 64"/>
                  <a:gd name="T16" fmla="*/ 50 w 62"/>
                  <a:gd name="T17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732714" y="2368446"/>
            <a:ext cx="1343178" cy="1343178"/>
            <a:chOff x="6732714" y="2368446"/>
            <a:chExt cx="1343178" cy="1343178"/>
          </a:xfrm>
        </p:grpSpPr>
        <p:grpSp>
          <p:nvGrpSpPr>
            <p:cNvPr id="81" name="组合 8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6732714" y="2368446"/>
              <a:ext cx="1343178" cy="1343178"/>
              <a:chOff x="1308516" y="2395968"/>
              <a:chExt cx="1621974" cy="1621974"/>
            </a:xfrm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89" name="圆角矩形 88"/>
              <p:cNvSpPr/>
              <p:nvPr/>
            </p:nvSpPr>
            <p:spPr>
              <a:xfrm>
                <a:off x="1389790" y="2477242"/>
                <a:ext cx="1459425" cy="1459425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1389790" y="2477242"/>
                <a:ext cx="1459425" cy="1459425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1308516" y="2395968"/>
                <a:ext cx="1621974" cy="162197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2" name="椭圆 8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6981177" y="2616909"/>
              <a:ext cx="846253" cy="846253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3600000" scaled="0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3" name="组合 8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>
              <a:grpSpLocks noChangeAspect="1"/>
            </p:cNvGrpSpPr>
            <p:nvPr/>
          </p:nvGrpSpPr>
          <p:grpSpPr>
            <a:xfrm>
              <a:off x="7277801" y="2895516"/>
              <a:ext cx="292125" cy="326692"/>
              <a:chOff x="5999255" y="3275006"/>
              <a:chExt cx="402656" cy="450303"/>
            </a:xfrm>
            <a:solidFill>
              <a:srgbClr val="212121"/>
            </a:solidFill>
          </p:grpSpPr>
          <p:sp>
            <p:nvSpPr>
              <p:cNvPr id="84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" name="组合 6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1672950" y="4757163"/>
            <a:ext cx="1343178" cy="1343178"/>
            <a:chOff x="1672950" y="4757163"/>
            <a:chExt cx="1343178" cy="1343178"/>
          </a:xfrm>
        </p:grpSpPr>
        <p:grpSp>
          <p:nvGrpSpPr>
            <p:cNvPr id="93" name="组合 9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1672950" y="4757163"/>
              <a:ext cx="1343178" cy="1343178"/>
              <a:chOff x="1308516" y="2395968"/>
              <a:chExt cx="1621974" cy="1621974"/>
            </a:xfrm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99" name="圆角矩形 98"/>
              <p:cNvSpPr/>
              <p:nvPr/>
            </p:nvSpPr>
            <p:spPr>
              <a:xfrm>
                <a:off x="1389790" y="2477242"/>
                <a:ext cx="1459425" cy="1459425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1389790" y="2477242"/>
                <a:ext cx="1459425" cy="1459425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1308516" y="2395968"/>
                <a:ext cx="1621974" cy="162197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椭圆 9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1921413" y="5005626"/>
              <a:ext cx="846253" cy="846253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3600000" scaled="0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5" name="组合 9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2224834" y="5259593"/>
              <a:ext cx="278580" cy="315075"/>
              <a:chOff x="4994029" y="4872571"/>
              <a:chExt cx="406403" cy="459643"/>
            </a:xfrm>
            <a:solidFill>
              <a:srgbClr val="212121"/>
            </a:solidFill>
          </p:grpSpPr>
          <p:sp>
            <p:nvSpPr>
              <p:cNvPr id="96" name="Freeform 148"/>
              <p:cNvSpPr>
                <a:spLocks noEditPoints="1"/>
              </p:cNvSpPr>
              <p:nvPr/>
            </p:nvSpPr>
            <p:spPr bwMode="auto">
              <a:xfrm>
                <a:off x="5049157" y="4872571"/>
                <a:ext cx="351275" cy="456844"/>
              </a:xfrm>
              <a:custGeom>
                <a:avLst/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149"/>
              <p:cNvSpPr>
                <a:spLocks noEditPoints="1"/>
              </p:cNvSpPr>
              <p:nvPr/>
            </p:nvSpPr>
            <p:spPr bwMode="auto">
              <a:xfrm>
                <a:off x="4994029" y="5104259"/>
                <a:ext cx="231692" cy="227955"/>
              </a:xfrm>
              <a:custGeom>
                <a:avLst/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Oval 150"/>
              <p:cNvSpPr>
                <a:spLocks noChangeArrowheads="1"/>
              </p:cNvSpPr>
              <p:nvPr/>
            </p:nvSpPr>
            <p:spPr bwMode="auto">
              <a:xfrm>
                <a:off x="5091176" y="5199535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组合 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1672950" y="2368446"/>
            <a:ext cx="1343178" cy="1343178"/>
            <a:chOff x="1672950" y="2368446"/>
            <a:chExt cx="1343178" cy="1343178"/>
          </a:xfrm>
        </p:grpSpPr>
        <p:grpSp>
          <p:nvGrpSpPr>
            <p:cNvPr id="110" name="组合 10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1672950" y="2368446"/>
              <a:ext cx="1343178" cy="1343178"/>
              <a:chOff x="1308516" y="2395968"/>
              <a:chExt cx="1621974" cy="1621974"/>
            </a:xfrm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12" name="圆角矩形 111"/>
              <p:cNvSpPr/>
              <p:nvPr/>
            </p:nvSpPr>
            <p:spPr>
              <a:xfrm>
                <a:off x="1389790" y="2477242"/>
                <a:ext cx="1459425" cy="1459425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圆角矩形 112"/>
              <p:cNvSpPr/>
              <p:nvPr/>
            </p:nvSpPr>
            <p:spPr>
              <a:xfrm>
                <a:off x="1389790" y="2477242"/>
                <a:ext cx="1459425" cy="1459425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1308516" y="2395968"/>
                <a:ext cx="1621974" cy="162197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1" name="椭圆 11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1921413" y="2616909"/>
              <a:ext cx="846253" cy="846253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3600000" scaled="0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4" name="组合 10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2247636" y="2886651"/>
              <a:ext cx="279066" cy="300324"/>
              <a:chOff x="7005436" y="4859483"/>
              <a:chExt cx="466177" cy="501687"/>
            </a:xfrm>
            <a:solidFill>
              <a:srgbClr val="212121"/>
            </a:solidFill>
          </p:grpSpPr>
          <p:sp>
            <p:nvSpPr>
              <p:cNvPr id="105" name="Freeform 154"/>
              <p:cNvSpPr/>
              <p:nvPr/>
            </p:nvSpPr>
            <p:spPr bwMode="auto">
              <a:xfrm>
                <a:off x="7146512" y="5285495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Rectangle 155"/>
              <p:cNvSpPr>
                <a:spLocks noChangeArrowheads="1"/>
              </p:cNvSpPr>
              <p:nvPr/>
            </p:nvSpPr>
            <p:spPr bwMode="auto">
              <a:xfrm>
                <a:off x="7166131" y="5278956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56"/>
              <p:cNvSpPr>
                <a:spLocks noEditPoints="1"/>
              </p:cNvSpPr>
              <p:nvPr/>
            </p:nvSpPr>
            <p:spPr bwMode="auto">
              <a:xfrm>
                <a:off x="7044680" y="4940762"/>
                <a:ext cx="260653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157"/>
              <p:cNvSpPr>
                <a:spLocks noEditPoints="1"/>
              </p:cNvSpPr>
              <p:nvPr/>
            </p:nvSpPr>
            <p:spPr bwMode="auto">
              <a:xfrm>
                <a:off x="7005436" y="4859483"/>
                <a:ext cx="338194" cy="501687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5" name="文本框 11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3363553" y="2694532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文本框 11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3365325" y="5121237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文本框 11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423388" y="2694532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文本框 11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425160" y="5121237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2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02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6" name="任意多边形 9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>
            <a:off x="4598144" y="2170066"/>
            <a:ext cx="3006383" cy="4416446"/>
          </a:xfrm>
          <a:custGeom>
            <a:avLst/>
            <a:gdLst>
              <a:gd name="connsiteX0" fmla="*/ 1481660 w 3006383"/>
              <a:gd name="connsiteY0" fmla="*/ 436348 h 4416446"/>
              <a:gd name="connsiteX1" fmla="*/ 414816 w 3006383"/>
              <a:gd name="connsiteY1" fmla="*/ 1503192 h 4416446"/>
              <a:gd name="connsiteX2" fmla="*/ 1481660 w 3006383"/>
              <a:gd name="connsiteY2" fmla="*/ 2570036 h 4416446"/>
              <a:gd name="connsiteX3" fmla="*/ 2548504 w 3006383"/>
              <a:gd name="connsiteY3" fmla="*/ 1503192 h 4416446"/>
              <a:gd name="connsiteX4" fmla="*/ 1481660 w 3006383"/>
              <a:gd name="connsiteY4" fmla="*/ 436348 h 4416446"/>
              <a:gd name="connsiteX5" fmla="*/ 1503192 w 3006383"/>
              <a:gd name="connsiteY5" fmla="*/ 0 h 4416446"/>
              <a:gd name="connsiteX6" fmla="*/ 3006383 w 3006383"/>
              <a:gd name="connsiteY6" fmla="*/ 1503192 h 4416446"/>
              <a:gd name="connsiteX7" fmla="*/ 1806138 w 3006383"/>
              <a:gd name="connsiteY7" fmla="*/ 2975844 h 4416446"/>
              <a:gd name="connsiteX8" fmla="*/ 1667708 w 3006383"/>
              <a:gd name="connsiteY8" fmla="*/ 2996970 h 4416446"/>
              <a:gd name="connsiteX9" fmla="*/ 1737706 w 3006383"/>
              <a:gd name="connsiteY9" fmla="*/ 4228928 h 4416446"/>
              <a:gd name="connsiteX10" fmla="*/ 1299434 w 3006383"/>
              <a:gd name="connsiteY10" fmla="*/ 4228928 h 4416446"/>
              <a:gd name="connsiteX11" fmla="*/ 1368115 w 3006383"/>
              <a:gd name="connsiteY11" fmla="*/ 2999563 h 4416446"/>
              <a:gd name="connsiteX12" fmla="*/ 1349499 w 3006383"/>
              <a:gd name="connsiteY12" fmla="*/ 2998622 h 4416446"/>
              <a:gd name="connsiteX13" fmla="*/ 0 w 3006383"/>
              <a:gd name="connsiteY13" fmla="*/ 1503192 h 4416446"/>
              <a:gd name="connsiteX14" fmla="*/ 1503192 w 3006383"/>
              <a:gd name="connsiteY14" fmla="*/ 0 h 441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06383" h="4416446">
                <a:moveTo>
                  <a:pt x="1481660" y="436348"/>
                </a:moveTo>
                <a:cubicBezTo>
                  <a:pt x="892458" y="436348"/>
                  <a:pt x="414816" y="913990"/>
                  <a:pt x="414816" y="1503192"/>
                </a:cubicBezTo>
                <a:cubicBezTo>
                  <a:pt x="414816" y="2092394"/>
                  <a:pt x="892458" y="2570036"/>
                  <a:pt x="1481660" y="2570036"/>
                </a:cubicBezTo>
                <a:cubicBezTo>
                  <a:pt x="2070862" y="2570036"/>
                  <a:pt x="2548504" y="2092394"/>
                  <a:pt x="2548504" y="1503192"/>
                </a:cubicBezTo>
                <a:cubicBezTo>
                  <a:pt x="2548504" y="913990"/>
                  <a:pt x="2070862" y="436348"/>
                  <a:pt x="1481660" y="436348"/>
                </a:cubicBezTo>
                <a:close/>
                <a:moveTo>
                  <a:pt x="1503192" y="0"/>
                </a:moveTo>
                <a:cubicBezTo>
                  <a:pt x="2333382" y="0"/>
                  <a:pt x="3006383" y="673002"/>
                  <a:pt x="3006383" y="1503192"/>
                </a:cubicBezTo>
                <a:cubicBezTo>
                  <a:pt x="3006383" y="2229608"/>
                  <a:pt x="2491117" y="2835677"/>
                  <a:pt x="1806138" y="2975844"/>
                </a:cubicBezTo>
                <a:lnTo>
                  <a:pt x="1667708" y="2996970"/>
                </a:lnTo>
                <a:lnTo>
                  <a:pt x="1737706" y="4228928"/>
                </a:lnTo>
                <a:cubicBezTo>
                  <a:pt x="1745395" y="4490354"/>
                  <a:pt x="1291745" y="4467286"/>
                  <a:pt x="1299434" y="4228928"/>
                </a:cubicBezTo>
                <a:lnTo>
                  <a:pt x="1368115" y="2999563"/>
                </a:lnTo>
                <a:lnTo>
                  <a:pt x="1349499" y="2998622"/>
                </a:lnTo>
                <a:cubicBezTo>
                  <a:pt x="591506" y="2921644"/>
                  <a:pt x="0" y="2281495"/>
                  <a:pt x="0" y="1503192"/>
                </a:cubicBezTo>
                <a:cubicBezTo>
                  <a:pt x="0" y="673002"/>
                  <a:pt x="673002" y="0"/>
                  <a:pt x="1503192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8" name="组合 6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5847448" y="2991810"/>
            <a:ext cx="513131" cy="493471"/>
            <a:chOff x="5602055" y="3208869"/>
            <a:chExt cx="895089" cy="860794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70" name="Oval 131"/>
            <p:cNvSpPr>
              <a:spLocks noChangeArrowheads="1"/>
            </p:cNvSpPr>
            <p:nvPr/>
          </p:nvSpPr>
          <p:spPr bwMode="auto">
            <a:xfrm>
              <a:off x="5848204" y="3208869"/>
              <a:ext cx="402790" cy="4079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34"/>
            <p:cNvSpPr/>
            <p:nvPr/>
          </p:nvSpPr>
          <p:spPr bwMode="auto">
            <a:xfrm>
              <a:off x="5602055" y="3680434"/>
              <a:ext cx="895089" cy="389229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" name="矩形 6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>
            <a:off x="5335438" y="3771965"/>
            <a:ext cx="1519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CONTENT TITLE</a:t>
            </a:r>
            <a:endParaRPr lang="zh-CN" altLang="en-US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2" name="组合 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3764301" y="2135702"/>
            <a:ext cx="1617273" cy="1204832"/>
            <a:chOff x="3764301" y="2135702"/>
            <a:chExt cx="1617273" cy="1204832"/>
          </a:xfrm>
        </p:grpSpPr>
        <p:sp>
          <p:nvSpPr>
            <p:cNvPr id="73" name="任意多边形 7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5087851" y="3248056"/>
              <a:ext cx="73980" cy="92478"/>
            </a:xfrm>
            <a:custGeom>
              <a:avLst/>
              <a:gdLst>
                <a:gd name="connsiteX0" fmla="*/ 73865 w 73865"/>
                <a:gd name="connsiteY0" fmla="*/ 76412 h 89147"/>
                <a:gd name="connsiteX1" fmla="*/ 0 w 73865"/>
                <a:gd name="connsiteY1" fmla="*/ 89147 h 89147"/>
                <a:gd name="connsiteX2" fmla="*/ 45847 w 73865"/>
                <a:gd name="connsiteY2" fmla="*/ 0 h 89147"/>
                <a:gd name="connsiteX3" fmla="*/ 73865 w 73865"/>
                <a:gd name="connsiteY3" fmla="*/ 76412 h 89147"/>
                <a:gd name="connsiteX0-1" fmla="*/ 73865 w 73865"/>
                <a:gd name="connsiteY0-2" fmla="*/ 76412 h 94720"/>
                <a:gd name="connsiteX1-3" fmla="*/ 0 w 73865"/>
                <a:gd name="connsiteY1-4" fmla="*/ 89147 h 94720"/>
                <a:gd name="connsiteX2-5" fmla="*/ 45847 w 73865"/>
                <a:gd name="connsiteY2-6" fmla="*/ 0 h 94720"/>
                <a:gd name="connsiteX3-7" fmla="*/ 73865 w 73865"/>
                <a:gd name="connsiteY3-8" fmla="*/ 76412 h 94720"/>
                <a:gd name="connsiteX0-9" fmla="*/ 73865 w 73865"/>
                <a:gd name="connsiteY0-10" fmla="*/ 76412 h 99978"/>
                <a:gd name="connsiteX1-11" fmla="*/ 0 w 73865"/>
                <a:gd name="connsiteY1-12" fmla="*/ 89147 h 99978"/>
                <a:gd name="connsiteX2-13" fmla="*/ 45847 w 73865"/>
                <a:gd name="connsiteY2-14" fmla="*/ 0 h 99978"/>
                <a:gd name="connsiteX3-15" fmla="*/ 73865 w 73865"/>
                <a:gd name="connsiteY3-16" fmla="*/ 76412 h 99978"/>
                <a:gd name="connsiteX0-17" fmla="*/ 73865 w 75163"/>
                <a:gd name="connsiteY0-18" fmla="*/ 76412 h 99978"/>
                <a:gd name="connsiteX1-19" fmla="*/ 0 w 75163"/>
                <a:gd name="connsiteY1-20" fmla="*/ 89147 h 99978"/>
                <a:gd name="connsiteX2-21" fmla="*/ 45847 w 75163"/>
                <a:gd name="connsiteY2-22" fmla="*/ 0 h 99978"/>
                <a:gd name="connsiteX3-23" fmla="*/ 73865 w 75163"/>
                <a:gd name="connsiteY3-24" fmla="*/ 76412 h 99978"/>
                <a:gd name="connsiteX0-25" fmla="*/ 73865 w 85408"/>
                <a:gd name="connsiteY0-26" fmla="*/ 76412 h 99978"/>
                <a:gd name="connsiteX1-27" fmla="*/ 0 w 85408"/>
                <a:gd name="connsiteY1-28" fmla="*/ 89147 h 99978"/>
                <a:gd name="connsiteX2-29" fmla="*/ 45847 w 85408"/>
                <a:gd name="connsiteY2-30" fmla="*/ 0 h 99978"/>
                <a:gd name="connsiteX3-31" fmla="*/ 73865 w 85408"/>
                <a:gd name="connsiteY3-32" fmla="*/ 76412 h 99978"/>
                <a:gd name="connsiteX0-33" fmla="*/ 73865 w 85408"/>
                <a:gd name="connsiteY0-34" fmla="*/ 76412 h 99978"/>
                <a:gd name="connsiteX1-35" fmla="*/ 0 w 85408"/>
                <a:gd name="connsiteY1-36" fmla="*/ 89147 h 99978"/>
                <a:gd name="connsiteX2-37" fmla="*/ 45847 w 85408"/>
                <a:gd name="connsiteY2-38" fmla="*/ 0 h 99978"/>
                <a:gd name="connsiteX3-39" fmla="*/ 73865 w 85408"/>
                <a:gd name="connsiteY3-40" fmla="*/ 76412 h 99978"/>
                <a:gd name="connsiteX0-41" fmla="*/ 73865 w 85408"/>
                <a:gd name="connsiteY0-42" fmla="*/ 76412 h 99978"/>
                <a:gd name="connsiteX1-43" fmla="*/ 0 w 85408"/>
                <a:gd name="connsiteY1-44" fmla="*/ 89147 h 99978"/>
                <a:gd name="connsiteX2-45" fmla="*/ 45847 w 85408"/>
                <a:gd name="connsiteY2-46" fmla="*/ 0 h 99978"/>
                <a:gd name="connsiteX3-47" fmla="*/ 73865 w 85408"/>
                <a:gd name="connsiteY3-48" fmla="*/ 76412 h 99978"/>
                <a:gd name="connsiteX0-49" fmla="*/ 73865 w 85408"/>
                <a:gd name="connsiteY0-50" fmla="*/ 76412 h 99978"/>
                <a:gd name="connsiteX1-51" fmla="*/ 0 w 85408"/>
                <a:gd name="connsiteY1-52" fmla="*/ 89147 h 99978"/>
                <a:gd name="connsiteX2-53" fmla="*/ 45847 w 85408"/>
                <a:gd name="connsiteY2-54" fmla="*/ 0 h 99978"/>
                <a:gd name="connsiteX3-55" fmla="*/ 73865 w 85408"/>
                <a:gd name="connsiteY3-56" fmla="*/ 76412 h 99978"/>
                <a:gd name="connsiteX0-57" fmla="*/ 73865 w 85408"/>
                <a:gd name="connsiteY0-58" fmla="*/ 76412 h 99978"/>
                <a:gd name="connsiteX1-59" fmla="*/ 0 w 85408"/>
                <a:gd name="connsiteY1-60" fmla="*/ 89147 h 99978"/>
                <a:gd name="connsiteX2-61" fmla="*/ 45847 w 85408"/>
                <a:gd name="connsiteY2-62" fmla="*/ 0 h 99978"/>
                <a:gd name="connsiteX3-63" fmla="*/ 73865 w 85408"/>
                <a:gd name="connsiteY3-64" fmla="*/ 76412 h 99978"/>
                <a:gd name="connsiteX0-65" fmla="*/ 73865 w 85408"/>
                <a:gd name="connsiteY0-66" fmla="*/ 76412 h 99978"/>
                <a:gd name="connsiteX1-67" fmla="*/ 0 w 85408"/>
                <a:gd name="connsiteY1-68" fmla="*/ 89147 h 99978"/>
                <a:gd name="connsiteX2-69" fmla="*/ 45847 w 85408"/>
                <a:gd name="connsiteY2-70" fmla="*/ 0 h 99978"/>
                <a:gd name="connsiteX3-71" fmla="*/ 73865 w 85408"/>
                <a:gd name="connsiteY3-72" fmla="*/ 76412 h 99978"/>
                <a:gd name="connsiteX0-73" fmla="*/ 73865 w 83790"/>
                <a:gd name="connsiteY0-74" fmla="*/ 81175 h 104741"/>
                <a:gd name="connsiteX1-75" fmla="*/ 0 w 83790"/>
                <a:gd name="connsiteY1-76" fmla="*/ 93910 h 104741"/>
                <a:gd name="connsiteX2-77" fmla="*/ 41085 w 83790"/>
                <a:gd name="connsiteY2-78" fmla="*/ 0 h 104741"/>
                <a:gd name="connsiteX3-79" fmla="*/ 73865 w 83790"/>
                <a:gd name="connsiteY3-80" fmla="*/ 81175 h 104741"/>
                <a:gd name="connsiteX0-81" fmla="*/ 73865 w 83790"/>
                <a:gd name="connsiteY0-82" fmla="*/ 81175 h 104741"/>
                <a:gd name="connsiteX1-83" fmla="*/ 0 w 83790"/>
                <a:gd name="connsiteY1-84" fmla="*/ 93910 h 104741"/>
                <a:gd name="connsiteX2-85" fmla="*/ 41085 w 83790"/>
                <a:gd name="connsiteY2-86" fmla="*/ 0 h 104741"/>
                <a:gd name="connsiteX3-87" fmla="*/ 73865 w 83790"/>
                <a:gd name="connsiteY3-88" fmla="*/ 81175 h 1047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3790" h="104741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DFB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任意多边形 7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3764301" y="2135702"/>
              <a:ext cx="1617273" cy="1187266"/>
            </a:xfrm>
            <a:custGeom>
              <a:avLst/>
              <a:gdLst>
                <a:gd name="connsiteX0" fmla="*/ 1571385 w 1828800"/>
                <a:gd name="connsiteY0" fmla="*/ 1344706 h 1344706"/>
                <a:gd name="connsiteX1" fmla="*/ 1536807 w 1828800"/>
                <a:gd name="connsiteY1" fmla="*/ 1264024 h 1344706"/>
                <a:gd name="connsiteX2" fmla="*/ 172891 w 1828800"/>
                <a:gd name="connsiteY2" fmla="*/ 480252 h 1344706"/>
                <a:gd name="connsiteX3" fmla="*/ 115260 w 1828800"/>
                <a:gd name="connsiteY3" fmla="*/ 537882 h 1344706"/>
                <a:gd name="connsiteX4" fmla="*/ 0 w 1828800"/>
                <a:gd name="connsiteY4" fmla="*/ 111418 h 1344706"/>
                <a:gd name="connsiteX5" fmla="*/ 426464 w 1828800"/>
                <a:gd name="connsiteY5" fmla="*/ 0 h 1344706"/>
                <a:gd name="connsiteX6" fmla="*/ 391886 w 1828800"/>
                <a:gd name="connsiteY6" fmla="*/ 53788 h 1344706"/>
                <a:gd name="connsiteX7" fmla="*/ 1782696 w 1828800"/>
                <a:gd name="connsiteY7" fmla="*/ 860612 h 1344706"/>
                <a:gd name="connsiteX8" fmla="*/ 1828800 w 1828800"/>
                <a:gd name="connsiteY8" fmla="*/ 929768 h 1344706"/>
                <a:gd name="connsiteX9" fmla="*/ 1571385 w 1828800"/>
                <a:gd name="connsiteY9" fmla="*/ 1344706 h 1344706"/>
                <a:gd name="connsiteX0-1" fmla="*/ 1571385 w 1828800"/>
                <a:gd name="connsiteY0-2" fmla="*/ 1344706 h 1344706"/>
                <a:gd name="connsiteX1-3" fmla="*/ 1536807 w 1828800"/>
                <a:gd name="connsiteY1-4" fmla="*/ 1264024 h 1344706"/>
                <a:gd name="connsiteX2-5" fmla="*/ 172891 w 1828800"/>
                <a:gd name="connsiteY2-6" fmla="*/ 480252 h 1344706"/>
                <a:gd name="connsiteX3-7" fmla="*/ 115260 w 1828800"/>
                <a:gd name="connsiteY3-8" fmla="*/ 537882 h 1344706"/>
                <a:gd name="connsiteX4-9" fmla="*/ 0 w 1828800"/>
                <a:gd name="connsiteY4-10" fmla="*/ 111418 h 1344706"/>
                <a:gd name="connsiteX5-11" fmla="*/ 426464 w 1828800"/>
                <a:gd name="connsiteY5-12" fmla="*/ 0 h 1344706"/>
                <a:gd name="connsiteX6-13" fmla="*/ 391886 w 1828800"/>
                <a:gd name="connsiteY6-14" fmla="*/ 53788 h 1344706"/>
                <a:gd name="connsiteX7-15" fmla="*/ 1782696 w 1828800"/>
                <a:gd name="connsiteY7-16" fmla="*/ 860612 h 1344706"/>
                <a:gd name="connsiteX8-17" fmla="*/ 1828800 w 1828800"/>
                <a:gd name="connsiteY8-18" fmla="*/ 929768 h 1344706"/>
                <a:gd name="connsiteX9-19" fmla="*/ 1571385 w 1828800"/>
                <a:gd name="connsiteY9-20" fmla="*/ 1344706 h 1344706"/>
                <a:gd name="connsiteX0-21" fmla="*/ 1571385 w 1828800"/>
                <a:gd name="connsiteY0-22" fmla="*/ 1344706 h 1344706"/>
                <a:gd name="connsiteX1-23" fmla="*/ 1536807 w 1828800"/>
                <a:gd name="connsiteY1-24" fmla="*/ 1264024 h 1344706"/>
                <a:gd name="connsiteX2-25" fmla="*/ 172891 w 1828800"/>
                <a:gd name="connsiteY2-26" fmla="*/ 480252 h 1344706"/>
                <a:gd name="connsiteX3-27" fmla="*/ 115260 w 1828800"/>
                <a:gd name="connsiteY3-28" fmla="*/ 537882 h 1344706"/>
                <a:gd name="connsiteX4-29" fmla="*/ 0 w 1828800"/>
                <a:gd name="connsiteY4-30" fmla="*/ 111418 h 1344706"/>
                <a:gd name="connsiteX5-31" fmla="*/ 426464 w 1828800"/>
                <a:gd name="connsiteY5-32" fmla="*/ 0 h 1344706"/>
                <a:gd name="connsiteX6-33" fmla="*/ 391886 w 1828800"/>
                <a:gd name="connsiteY6-34" fmla="*/ 53788 h 1344706"/>
                <a:gd name="connsiteX7-35" fmla="*/ 1782696 w 1828800"/>
                <a:gd name="connsiteY7-36" fmla="*/ 860612 h 1344706"/>
                <a:gd name="connsiteX8-37" fmla="*/ 1828800 w 1828800"/>
                <a:gd name="connsiteY8-38" fmla="*/ 929768 h 1344706"/>
                <a:gd name="connsiteX9-39" fmla="*/ 1571385 w 1828800"/>
                <a:gd name="connsiteY9-40" fmla="*/ 1344706 h 1344706"/>
                <a:gd name="connsiteX0-41" fmla="*/ 1571385 w 1831081"/>
                <a:gd name="connsiteY0-42" fmla="*/ 1344706 h 1344706"/>
                <a:gd name="connsiteX1-43" fmla="*/ 1536807 w 1831081"/>
                <a:gd name="connsiteY1-44" fmla="*/ 1264024 h 1344706"/>
                <a:gd name="connsiteX2-45" fmla="*/ 172891 w 1831081"/>
                <a:gd name="connsiteY2-46" fmla="*/ 480252 h 1344706"/>
                <a:gd name="connsiteX3-47" fmla="*/ 115260 w 1831081"/>
                <a:gd name="connsiteY3-48" fmla="*/ 537882 h 1344706"/>
                <a:gd name="connsiteX4-49" fmla="*/ 0 w 1831081"/>
                <a:gd name="connsiteY4-50" fmla="*/ 111418 h 1344706"/>
                <a:gd name="connsiteX5-51" fmla="*/ 426464 w 1831081"/>
                <a:gd name="connsiteY5-52" fmla="*/ 0 h 1344706"/>
                <a:gd name="connsiteX6-53" fmla="*/ 391886 w 1831081"/>
                <a:gd name="connsiteY6-54" fmla="*/ 53788 h 1344706"/>
                <a:gd name="connsiteX7-55" fmla="*/ 1782696 w 1831081"/>
                <a:gd name="connsiteY7-56" fmla="*/ 860612 h 1344706"/>
                <a:gd name="connsiteX8-57" fmla="*/ 1828800 w 1831081"/>
                <a:gd name="connsiteY8-58" fmla="*/ 929768 h 1344706"/>
                <a:gd name="connsiteX9-59" fmla="*/ 1571385 w 1831081"/>
                <a:gd name="connsiteY9-60" fmla="*/ 1344706 h 1344706"/>
                <a:gd name="connsiteX0-61" fmla="*/ 1571385 w 1831734"/>
                <a:gd name="connsiteY0-62" fmla="*/ 1344706 h 1344706"/>
                <a:gd name="connsiteX1-63" fmla="*/ 1536807 w 1831734"/>
                <a:gd name="connsiteY1-64" fmla="*/ 1264024 h 1344706"/>
                <a:gd name="connsiteX2-65" fmla="*/ 172891 w 1831734"/>
                <a:gd name="connsiteY2-66" fmla="*/ 480252 h 1344706"/>
                <a:gd name="connsiteX3-67" fmla="*/ 115260 w 1831734"/>
                <a:gd name="connsiteY3-68" fmla="*/ 537882 h 1344706"/>
                <a:gd name="connsiteX4-69" fmla="*/ 0 w 1831734"/>
                <a:gd name="connsiteY4-70" fmla="*/ 111418 h 1344706"/>
                <a:gd name="connsiteX5-71" fmla="*/ 426464 w 1831734"/>
                <a:gd name="connsiteY5-72" fmla="*/ 0 h 1344706"/>
                <a:gd name="connsiteX6-73" fmla="*/ 391886 w 1831734"/>
                <a:gd name="connsiteY6-74" fmla="*/ 53788 h 1344706"/>
                <a:gd name="connsiteX7-75" fmla="*/ 1782696 w 1831734"/>
                <a:gd name="connsiteY7-76" fmla="*/ 860612 h 1344706"/>
                <a:gd name="connsiteX8-77" fmla="*/ 1828800 w 1831734"/>
                <a:gd name="connsiteY8-78" fmla="*/ 929768 h 1344706"/>
                <a:gd name="connsiteX9-79" fmla="*/ 1571385 w 1831734"/>
                <a:gd name="connsiteY9-80" fmla="*/ 1344706 h 13447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31734" h="1344706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矩形 7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800000">
              <a:off x="3896410" y="2534483"/>
              <a:ext cx="1334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4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3513119" y="3112904"/>
            <a:ext cx="1617273" cy="1187266"/>
            <a:chOff x="3513119" y="3112904"/>
            <a:chExt cx="1617273" cy="1187266"/>
          </a:xfrm>
        </p:grpSpPr>
        <p:sp>
          <p:nvSpPr>
            <p:cNvPr id="77" name="任意多边形 7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9800000">
              <a:off x="5045207" y="3873616"/>
              <a:ext cx="73980" cy="92478"/>
            </a:xfrm>
            <a:custGeom>
              <a:avLst/>
              <a:gdLst>
                <a:gd name="connsiteX0" fmla="*/ 73865 w 73865"/>
                <a:gd name="connsiteY0" fmla="*/ 76412 h 89147"/>
                <a:gd name="connsiteX1" fmla="*/ 0 w 73865"/>
                <a:gd name="connsiteY1" fmla="*/ 89147 h 89147"/>
                <a:gd name="connsiteX2" fmla="*/ 45847 w 73865"/>
                <a:gd name="connsiteY2" fmla="*/ 0 h 89147"/>
                <a:gd name="connsiteX3" fmla="*/ 73865 w 73865"/>
                <a:gd name="connsiteY3" fmla="*/ 76412 h 89147"/>
                <a:gd name="connsiteX0-1" fmla="*/ 73865 w 73865"/>
                <a:gd name="connsiteY0-2" fmla="*/ 76412 h 94720"/>
                <a:gd name="connsiteX1-3" fmla="*/ 0 w 73865"/>
                <a:gd name="connsiteY1-4" fmla="*/ 89147 h 94720"/>
                <a:gd name="connsiteX2-5" fmla="*/ 45847 w 73865"/>
                <a:gd name="connsiteY2-6" fmla="*/ 0 h 94720"/>
                <a:gd name="connsiteX3-7" fmla="*/ 73865 w 73865"/>
                <a:gd name="connsiteY3-8" fmla="*/ 76412 h 94720"/>
                <a:gd name="connsiteX0-9" fmla="*/ 73865 w 73865"/>
                <a:gd name="connsiteY0-10" fmla="*/ 76412 h 99978"/>
                <a:gd name="connsiteX1-11" fmla="*/ 0 w 73865"/>
                <a:gd name="connsiteY1-12" fmla="*/ 89147 h 99978"/>
                <a:gd name="connsiteX2-13" fmla="*/ 45847 w 73865"/>
                <a:gd name="connsiteY2-14" fmla="*/ 0 h 99978"/>
                <a:gd name="connsiteX3-15" fmla="*/ 73865 w 73865"/>
                <a:gd name="connsiteY3-16" fmla="*/ 76412 h 99978"/>
                <a:gd name="connsiteX0-17" fmla="*/ 73865 w 75163"/>
                <a:gd name="connsiteY0-18" fmla="*/ 76412 h 99978"/>
                <a:gd name="connsiteX1-19" fmla="*/ 0 w 75163"/>
                <a:gd name="connsiteY1-20" fmla="*/ 89147 h 99978"/>
                <a:gd name="connsiteX2-21" fmla="*/ 45847 w 75163"/>
                <a:gd name="connsiteY2-22" fmla="*/ 0 h 99978"/>
                <a:gd name="connsiteX3-23" fmla="*/ 73865 w 75163"/>
                <a:gd name="connsiteY3-24" fmla="*/ 76412 h 99978"/>
                <a:gd name="connsiteX0-25" fmla="*/ 73865 w 85408"/>
                <a:gd name="connsiteY0-26" fmla="*/ 76412 h 99978"/>
                <a:gd name="connsiteX1-27" fmla="*/ 0 w 85408"/>
                <a:gd name="connsiteY1-28" fmla="*/ 89147 h 99978"/>
                <a:gd name="connsiteX2-29" fmla="*/ 45847 w 85408"/>
                <a:gd name="connsiteY2-30" fmla="*/ 0 h 99978"/>
                <a:gd name="connsiteX3-31" fmla="*/ 73865 w 85408"/>
                <a:gd name="connsiteY3-32" fmla="*/ 76412 h 99978"/>
                <a:gd name="connsiteX0-33" fmla="*/ 73865 w 85408"/>
                <a:gd name="connsiteY0-34" fmla="*/ 76412 h 99978"/>
                <a:gd name="connsiteX1-35" fmla="*/ 0 w 85408"/>
                <a:gd name="connsiteY1-36" fmla="*/ 89147 h 99978"/>
                <a:gd name="connsiteX2-37" fmla="*/ 45847 w 85408"/>
                <a:gd name="connsiteY2-38" fmla="*/ 0 h 99978"/>
                <a:gd name="connsiteX3-39" fmla="*/ 73865 w 85408"/>
                <a:gd name="connsiteY3-40" fmla="*/ 76412 h 99978"/>
                <a:gd name="connsiteX0-41" fmla="*/ 73865 w 85408"/>
                <a:gd name="connsiteY0-42" fmla="*/ 76412 h 99978"/>
                <a:gd name="connsiteX1-43" fmla="*/ 0 w 85408"/>
                <a:gd name="connsiteY1-44" fmla="*/ 89147 h 99978"/>
                <a:gd name="connsiteX2-45" fmla="*/ 45847 w 85408"/>
                <a:gd name="connsiteY2-46" fmla="*/ 0 h 99978"/>
                <a:gd name="connsiteX3-47" fmla="*/ 73865 w 85408"/>
                <a:gd name="connsiteY3-48" fmla="*/ 76412 h 99978"/>
                <a:gd name="connsiteX0-49" fmla="*/ 73865 w 85408"/>
                <a:gd name="connsiteY0-50" fmla="*/ 76412 h 99978"/>
                <a:gd name="connsiteX1-51" fmla="*/ 0 w 85408"/>
                <a:gd name="connsiteY1-52" fmla="*/ 89147 h 99978"/>
                <a:gd name="connsiteX2-53" fmla="*/ 45847 w 85408"/>
                <a:gd name="connsiteY2-54" fmla="*/ 0 h 99978"/>
                <a:gd name="connsiteX3-55" fmla="*/ 73865 w 85408"/>
                <a:gd name="connsiteY3-56" fmla="*/ 76412 h 99978"/>
                <a:gd name="connsiteX0-57" fmla="*/ 73865 w 85408"/>
                <a:gd name="connsiteY0-58" fmla="*/ 76412 h 99978"/>
                <a:gd name="connsiteX1-59" fmla="*/ 0 w 85408"/>
                <a:gd name="connsiteY1-60" fmla="*/ 89147 h 99978"/>
                <a:gd name="connsiteX2-61" fmla="*/ 45847 w 85408"/>
                <a:gd name="connsiteY2-62" fmla="*/ 0 h 99978"/>
                <a:gd name="connsiteX3-63" fmla="*/ 73865 w 85408"/>
                <a:gd name="connsiteY3-64" fmla="*/ 76412 h 99978"/>
                <a:gd name="connsiteX0-65" fmla="*/ 73865 w 85408"/>
                <a:gd name="connsiteY0-66" fmla="*/ 76412 h 99978"/>
                <a:gd name="connsiteX1-67" fmla="*/ 0 w 85408"/>
                <a:gd name="connsiteY1-68" fmla="*/ 89147 h 99978"/>
                <a:gd name="connsiteX2-69" fmla="*/ 45847 w 85408"/>
                <a:gd name="connsiteY2-70" fmla="*/ 0 h 99978"/>
                <a:gd name="connsiteX3-71" fmla="*/ 73865 w 85408"/>
                <a:gd name="connsiteY3-72" fmla="*/ 76412 h 99978"/>
                <a:gd name="connsiteX0-73" fmla="*/ 73865 w 83790"/>
                <a:gd name="connsiteY0-74" fmla="*/ 81175 h 104741"/>
                <a:gd name="connsiteX1-75" fmla="*/ 0 w 83790"/>
                <a:gd name="connsiteY1-76" fmla="*/ 93910 h 104741"/>
                <a:gd name="connsiteX2-77" fmla="*/ 41085 w 83790"/>
                <a:gd name="connsiteY2-78" fmla="*/ 0 h 104741"/>
                <a:gd name="connsiteX3-79" fmla="*/ 73865 w 83790"/>
                <a:gd name="connsiteY3-80" fmla="*/ 81175 h 104741"/>
                <a:gd name="connsiteX0-81" fmla="*/ 73865 w 83790"/>
                <a:gd name="connsiteY0-82" fmla="*/ 81175 h 104741"/>
                <a:gd name="connsiteX1-83" fmla="*/ 0 w 83790"/>
                <a:gd name="connsiteY1-84" fmla="*/ 93910 h 104741"/>
                <a:gd name="connsiteX2-85" fmla="*/ 41085 w 83790"/>
                <a:gd name="connsiteY2-86" fmla="*/ 0 h 104741"/>
                <a:gd name="connsiteX3-87" fmla="*/ 73865 w 83790"/>
                <a:gd name="connsiteY3-88" fmla="*/ 81175 h 1047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3790" h="104741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DFB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任意多边形 7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9800000">
              <a:off x="3513119" y="3112904"/>
              <a:ext cx="1617273" cy="1187266"/>
            </a:xfrm>
            <a:custGeom>
              <a:avLst/>
              <a:gdLst>
                <a:gd name="connsiteX0" fmla="*/ 1571385 w 1828800"/>
                <a:gd name="connsiteY0" fmla="*/ 1344706 h 1344706"/>
                <a:gd name="connsiteX1" fmla="*/ 1536807 w 1828800"/>
                <a:gd name="connsiteY1" fmla="*/ 1264024 h 1344706"/>
                <a:gd name="connsiteX2" fmla="*/ 172891 w 1828800"/>
                <a:gd name="connsiteY2" fmla="*/ 480252 h 1344706"/>
                <a:gd name="connsiteX3" fmla="*/ 115260 w 1828800"/>
                <a:gd name="connsiteY3" fmla="*/ 537882 h 1344706"/>
                <a:gd name="connsiteX4" fmla="*/ 0 w 1828800"/>
                <a:gd name="connsiteY4" fmla="*/ 111418 h 1344706"/>
                <a:gd name="connsiteX5" fmla="*/ 426464 w 1828800"/>
                <a:gd name="connsiteY5" fmla="*/ 0 h 1344706"/>
                <a:gd name="connsiteX6" fmla="*/ 391886 w 1828800"/>
                <a:gd name="connsiteY6" fmla="*/ 53788 h 1344706"/>
                <a:gd name="connsiteX7" fmla="*/ 1782696 w 1828800"/>
                <a:gd name="connsiteY7" fmla="*/ 860612 h 1344706"/>
                <a:gd name="connsiteX8" fmla="*/ 1828800 w 1828800"/>
                <a:gd name="connsiteY8" fmla="*/ 929768 h 1344706"/>
                <a:gd name="connsiteX9" fmla="*/ 1571385 w 1828800"/>
                <a:gd name="connsiteY9" fmla="*/ 1344706 h 1344706"/>
                <a:gd name="connsiteX0-1" fmla="*/ 1571385 w 1828800"/>
                <a:gd name="connsiteY0-2" fmla="*/ 1344706 h 1344706"/>
                <a:gd name="connsiteX1-3" fmla="*/ 1536807 w 1828800"/>
                <a:gd name="connsiteY1-4" fmla="*/ 1264024 h 1344706"/>
                <a:gd name="connsiteX2-5" fmla="*/ 172891 w 1828800"/>
                <a:gd name="connsiteY2-6" fmla="*/ 480252 h 1344706"/>
                <a:gd name="connsiteX3-7" fmla="*/ 115260 w 1828800"/>
                <a:gd name="connsiteY3-8" fmla="*/ 537882 h 1344706"/>
                <a:gd name="connsiteX4-9" fmla="*/ 0 w 1828800"/>
                <a:gd name="connsiteY4-10" fmla="*/ 111418 h 1344706"/>
                <a:gd name="connsiteX5-11" fmla="*/ 426464 w 1828800"/>
                <a:gd name="connsiteY5-12" fmla="*/ 0 h 1344706"/>
                <a:gd name="connsiteX6-13" fmla="*/ 391886 w 1828800"/>
                <a:gd name="connsiteY6-14" fmla="*/ 53788 h 1344706"/>
                <a:gd name="connsiteX7-15" fmla="*/ 1782696 w 1828800"/>
                <a:gd name="connsiteY7-16" fmla="*/ 860612 h 1344706"/>
                <a:gd name="connsiteX8-17" fmla="*/ 1828800 w 1828800"/>
                <a:gd name="connsiteY8-18" fmla="*/ 929768 h 1344706"/>
                <a:gd name="connsiteX9-19" fmla="*/ 1571385 w 1828800"/>
                <a:gd name="connsiteY9-20" fmla="*/ 1344706 h 1344706"/>
                <a:gd name="connsiteX0-21" fmla="*/ 1571385 w 1828800"/>
                <a:gd name="connsiteY0-22" fmla="*/ 1344706 h 1344706"/>
                <a:gd name="connsiteX1-23" fmla="*/ 1536807 w 1828800"/>
                <a:gd name="connsiteY1-24" fmla="*/ 1264024 h 1344706"/>
                <a:gd name="connsiteX2-25" fmla="*/ 172891 w 1828800"/>
                <a:gd name="connsiteY2-26" fmla="*/ 480252 h 1344706"/>
                <a:gd name="connsiteX3-27" fmla="*/ 115260 w 1828800"/>
                <a:gd name="connsiteY3-28" fmla="*/ 537882 h 1344706"/>
                <a:gd name="connsiteX4-29" fmla="*/ 0 w 1828800"/>
                <a:gd name="connsiteY4-30" fmla="*/ 111418 h 1344706"/>
                <a:gd name="connsiteX5-31" fmla="*/ 426464 w 1828800"/>
                <a:gd name="connsiteY5-32" fmla="*/ 0 h 1344706"/>
                <a:gd name="connsiteX6-33" fmla="*/ 391886 w 1828800"/>
                <a:gd name="connsiteY6-34" fmla="*/ 53788 h 1344706"/>
                <a:gd name="connsiteX7-35" fmla="*/ 1782696 w 1828800"/>
                <a:gd name="connsiteY7-36" fmla="*/ 860612 h 1344706"/>
                <a:gd name="connsiteX8-37" fmla="*/ 1828800 w 1828800"/>
                <a:gd name="connsiteY8-38" fmla="*/ 929768 h 1344706"/>
                <a:gd name="connsiteX9-39" fmla="*/ 1571385 w 1828800"/>
                <a:gd name="connsiteY9-40" fmla="*/ 1344706 h 1344706"/>
                <a:gd name="connsiteX0-41" fmla="*/ 1571385 w 1831081"/>
                <a:gd name="connsiteY0-42" fmla="*/ 1344706 h 1344706"/>
                <a:gd name="connsiteX1-43" fmla="*/ 1536807 w 1831081"/>
                <a:gd name="connsiteY1-44" fmla="*/ 1264024 h 1344706"/>
                <a:gd name="connsiteX2-45" fmla="*/ 172891 w 1831081"/>
                <a:gd name="connsiteY2-46" fmla="*/ 480252 h 1344706"/>
                <a:gd name="connsiteX3-47" fmla="*/ 115260 w 1831081"/>
                <a:gd name="connsiteY3-48" fmla="*/ 537882 h 1344706"/>
                <a:gd name="connsiteX4-49" fmla="*/ 0 w 1831081"/>
                <a:gd name="connsiteY4-50" fmla="*/ 111418 h 1344706"/>
                <a:gd name="connsiteX5-51" fmla="*/ 426464 w 1831081"/>
                <a:gd name="connsiteY5-52" fmla="*/ 0 h 1344706"/>
                <a:gd name="connsiteX6-53" fmla="*/ 391886 w 1831081"/>
                <a:gd name="connsiteY6-54" fmla="*/ 53788 h 1344706"/>
                <a:gd name="connsiteX7-55" fmla="*/ 1782696 w 1831081"/>
                <a:gd name="connsiteY7-56" fmla="*/ 860612 h 1344706"/>
                <a:gd name="connsiteX8-57" fmla="*/ 1828800 w 1831081"/>
                <a:gd name="connsiteY8-58" fmla="*/ 929768 h 1344706"/>
                <a:gd name="connsiteX9-59" fmla="*/ 1571385 w 1831081"/>
                <a:gd name="connsiteY9-60" fmla="*/ 1344706 h 1344706"/>
                <a:gd name="connsiteX0-61" fmla="*/ 1571385 w 1831734"/>
                <a:gd name="connsiteY0-62" fmla="*/ 1344706 h 1344706"/>
                <a:gd name="connsiteX1-63" fmla="*/ 1536807 w 1831734"/>
                <a:gd name="connsiteY1-64" fmla="*/ 1264024 h 1344706"/>
                <a:gd name="connsiteX2-65" fmla="*/ 172891 w 1831734"/>
                <a:gd name="connsiteY2-66" fmla="*/ 480252 h 1344706"/>
                <a:gd name="connsiteX3-67" fmla="*/ 115260 w 1831734"/>
                <a:gd name="connsiteY3-68" fmla="*/ 537882 h 1344706"/>
                <a:gd name="connsiteX4-69" fmla="*/ 0 w 1831734"/>
                <a:gd name="connsiteY4-70" fmla="*/ 111418 h 1344706"/>
                <a:gd name="connsiteX5-71" fmla="*/ 426464 w 1831734"/>
                <a:gd name="connsiteY5-72" fmla="*/ 0 h 1344706"/>
                <a:gd name="connsiteX6-73" fmla="*/ 391886 w 1831734"/>
                <a:gd name="connsiteY6-74" fmla="*/ 53788 h 1344706"/>
                <a:gd name="connsiteX7-75" fmla="*/ 1782696 w 1831734"/>
                <a:gd name="connsiteY7-76" fmla="*/ 860612 h 1344706"/>
                <a:gd name="connsiteX8-77" fmla="*/ 1828800 w 1831734"/>
                <a:gd name="connsiteY8-78" fmla="*/ 929768 h 1344706"/>
                <a:gd name="connsiteX9-79" fmla="*/ 1571385 w 1831734"/>
                <a:gd name="connsiteY9-80" fmla="*/ 1344706 h 13447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31734" h="1344706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矩形 7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3796164" y="3511363"/>
              <a:ext cx="1334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4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6" name="组合 5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3957367" y="3823001"/>
            <a:ext cx="1478471" cy="1617273"/>
            <a:chOff x="3957367" y="3823001"/>
            <a:chExt cx="1478471" cy="1617273"/>
          </a:xfrm>
        </p:grpSpPr>
        <p:sp>
          <p:nvSpPr>
            <p:cNvPr id="81" name="任意多边形 8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8000000">
              <a:off x="5352609" y="4389918"/>
              <a:ext cx="73980" cy="92478"/>
            </a:xfrm>
            <a:custGeom>
              <a:avLst/>
              <a:gdLst>
                <a:gd name="connsiteX0" fmla="*/ 73865 w 73865"/>
                <a:gd name="connsiteY0" fmla="*/ 76412 h 89147"/>
                <a:gd name="connsiteX1" fmla="*/ 0 w 73865"/>
                <a:gd name="connsiteY1" fmla="*/ 89147 h 89147"/>
                <a:gd name="connsiteX2" fmla="*/ 45847 w 73865"/>
                <a:gd name="connsiteY2" fmla="*/ 0 h 89147"/>
                <a:gd name="connsiteX3" fmla="*/ 73865 w 73865"/>
                <a:gd name="connsiteY3" fmla="*/ 76412 h 89147"/>
                <a:gd name="connsiteX0-1" fmla="*/ 73865 w 73865"/>
                <a:gd name="connsiteY0-2" fmla="*/ 76412 h 94720"/>
                <a:gd name="connsiteX1-3" fmla="*/ 0 w 73865"/>
                <a:gd name="connsiteY1-4" fmla="*/ 89147 h 94720"/>
                <a:gd name="connsiteX2-5" fmla="*/ 45847 w 73865"/>
                <a:gd name="connsiteY2-6" fmla="*/ 0 h 94720"/>
                <a:gd name="connsiteX3-7" fmla="*/ 73865 w 73865"/>
                <a:gd name="connsiteY3-8" fmla="*/ 76412 h 94720"/>
                <a:gd name="connsiteX0-9" fmla="*/ 73865 w 73865"/>
                <a:gd name="connsiteY0-10" fmla="*/ 76412 h 99978"/>
                <a:gd name="connsiteX1-11" fmla="*/ 0 w 73865"/>
                <a:gd name="connsiteY1-12" fmla="*/ 89147 h 99978"/>
                <a:gd name="connsiteX2-13" fmla="*/ 45847 w 73865"/>
                <a:gd name="connsiteY2-14" fmla="*/ 0 h 99978"/>
                <a:gd name="connsiteX3-15" fmla="*/ 73865 w 73865"/>
                <a:gd name="connsiteY3-16" fmla="*/ 76412 h 99978"/>
                <a:gd name="connsiteX0-17" fmla="*/ 73865 w 75163"/>
                <a:gd name="connsiteY0-18" fmla="*/ 76412 h 99978"/>
                <a:gd name="connsiteX1-19" fmla="*/ 0 w 75163"/>
                <a:gd name="connsiteY1-20" fmla="*/ 89147 h 99978"/>
                <a:gd name="connsiteX2-21" fmla="*/ 45847 w 75163"/>
                <a:gd name="connsiteY2-22" fmla="*/ 0 h 99978"/>
                <a:gd name="connsiteX3-23" fmla="*/ 73865 w 75163"/>
                <a:gd name="connsiteY3-24" fmla="*/ 76412 h 99978"/>
                <a:gd name="connsiteX0-25" fmla="*/ 73865 w 85408"/>
                <a:gd name="connsiteY0-26" fmla="*/ 76412 h 99978"/>
                <a:gd name="connsiteX1-27" fmla="*/ 0 w 85408"/>
                <a:gd name="connsiteY1-28" fmla="*/ 89147 h 99978"/>
                <a:gd name="connsiteX2-29" fmla="*/ 45847 w 85408"/>
                <a:gd name="connsiteY2-30" fmla="*/ 0 h 99978"/>
                <a:gd name="connsiteX3-31" fmla="*/ 73865 w 85408"/>
                <a:gd name="connsiteY3-32" fmla="*/ 76412 h 99978"/>
                <a:gd name="connsiteX0-33" fmla="*/ 73865 w 85408"/>
                <a:gd name="connsiteY0-34" fmla="*/ 76412 h 99978"/>
                <a:gd name="connsiteX1-35" fmla="*/ 0 w 85408"/>
                <a:gd name="connsiteY1-36" fmla="*/ 89147 h 99978"/>
                <a:gd name="connsiteX2-37" fmla="*/ 45847 w 85408"/>
                <a:gd name="connsiteY2-38" fmla="*/ 0 h 99978"/>
                <a:gd name="connsiteX3-39" fmla="*/ 73865 w 85408"/>
                <a:gd name="connsiteY3-40" fmla="*/ 76412 h 99978"/>
                <a:gd name="connsiteX0-41" fmla="*/ 73865 w 85408"/>
                <a:gd name="connsiteY0-42" fmla="*/ 76412 h 99978"/>
                <a:gd name="connsiteX1-43" fmla="*/ 0 w 85408"/>
                <a:gd name="connsiteY1-44" fmla="*/ 89147 h 99978"/>
                <a:gd name="connsiteX2-45" fmla="*/ 45847 w 85408"/>
                <a:gd name="connsiteY2-46" fmla="*/ 0 h 99978"/>
                <a:gd name="connsiteX3-47" fmla="*/ 73865 w 85408"/>
                <a:gd name="connsiteY3-48" fmla="*/ 76412 h 99978"/>
                <a:gd name="connsiteX0-49" fmla="*/ 73865 w 85408"/>
                <a:gd name="connsiteY0-50" fmla="*/ 76412 h 99978"/>
                <a:gd name="connsiteX1-51" fmla="*/ 0 w 85408"/>
                <a:gd name="connsiteY1-52" fmla="*/ 89147 h 99978"/>
                <a:gd name="connsiteX2-53" fmla="*/ 45847 w 85408"/>
                <a:gd name="connsiteY2-54" fmla="*/ 0 h 99978"/>
                <a:gd name="connsiteX3-55" fmla="*/ 73865 w 85408"/>
                <a:gd name="connsiteY3-56" fmla="*/ 76412 h 99978"/>
                <a:gd name="connsiteX0-57" fmla="*/ 73865 w 85408"/>
                <a:gd name="connsiteY0-58" fmla="*/ 76412 h 99978"/>
                <a:gd name="connsiteX1-59" fmla="*/ 0 w 85408"/>
                <a:gd name="connsiteY1-60" fmla="*/ 89147 h 99978"/>
                <a:gd name="connsiteX2-61" fmla="*/ 45847 w 85408"/>
                <a:gd name="connsiteY2-62" fmla="*/ 0 h 99978"/>
                <a:gd name="connsiteX3-63" fmla="*/ 73865 w 85408"/>
                <a:gd name="connsiteY3-64" fmla="*/ 76412 h 99978"/>
                <a:gd name="connsiteX0-65" fmla="*/ 73865 w 85408"/>
                <a:gd name="connsiteY0-66" fmla="*/ 76412 h 99978"/>
                <a:gd name="connsiteX1-67" fmla="*/ 0 w 85408"/>
                <a:gd name="connsiteY1-68" fmla="*/ 89147 h 99978"/>
                <a:gd name="connsiteX2-69" fmla="*/ 45847 w 85408"/>
                <a:gd name="connsiteY2-70" fmla="*/ 0 h 99978"/>
                <a:gd name="connsiteX3-71" fmla="*/ 73865 w 85408"/>
                <a:gd name="connsiteY3-72" fmla="*/ 76412 h 99978"/>
                <a:gd name="connsiteX0-73" fmla="*/ 73865 w 83790"/>
                <a:gd name="connsiteY0-74" fmla="*/ 81175 h 104741"/>
                <a:gd name="connsiteX1-75" fmla="*/ 0 w 83790"/>
                <a:gd name="connsiteY1-76" fmla="*/ 93910 h 104741"/>
                <a:gd name="connsiteX2-77" fmla="*/ 41085 w 83790"/>
                <a:gd name="connsiteY2-78" fmla="*/ 0 h 104741"/>
                <a:gd name="connsiteX3-79" fmla="*/ 73865 w 83790"/>
                <a:gd name="connsiteY3-80" fmla="*/ 81175 h 104741"/>
                <a:gd name="connsiteX0-81" fmla="*/ 73865 w 83790"/>
                <a:gd name="connsiteY0-82" fmla="*/ 81175 h 104741"/>
                <a:gd name="connsiteX1-83" fmla="*/ 0 w 83790"/>
                <a:gd name="connsiteY1-84" fmla="*/ 93910 h 104741"/>
                <a:gd name="connsiteX2-85" fmla="*/ 41085 w 83790"/>
                <a:gd name="connsiteY2-86" fmla="*/ 0 h 104741"/>
                <a:gd name="connsiteX3-87" fmla="*/ 73865 w 83790"/>
                <a:gd name="connsiteY3-88" fmla="*/ 81175 h 1047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3790" h="104741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DFB227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任意多边形 8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8000000">
              <a:off x="3815741" y="4038005"/>
              <a:ext cx="1617273" cy="1187266"/>
            </a:xfrm>
            <a:custGeom>
              <a:avLst/>
              <a:gdLst>
                <a:gd name="connsiteX0" fmla="*/ 1571385 w 1828800"/>
                <a:gd name="connsiteY0" fmla="*/ 1344706 h 1344706"/>
                <a:gd name="connsiteX1" fmla="*/ 1536807 w 1828800"/>
                <a:gd name="connsiteY1" fmla="*/ 1264024 h 1344706"/>
                <a:gd name="connsiteX2" fmla="*/ 172891 w 1828800"/>
                <a:gd name="connsiteY2" fmla="*/ 480252 h 1344706"/>
                <a:gd name="connsiteX3" fmla="*/ 115260 w 1828800"/>
                <a:gd name="connsiteY3" fmla="*/ 537882 h 1344706"/>
                <a:gd name="connsiteX4" fmla="*/ 0 w 1828800"/>
                <a:gd name="connsiteY4" fmla="*/ 111418 h 1344706"/>
                <a:gd name="connsiteX5" fmla="*/ 426464 w 1828800"/>
                <a:gd name="connsiteY5" fmla="*/ 0 h 1344706"/>
                <a:gd name="connsiteX6" fmla="*/ 391886 w 1828800"/>
                <a:gd name="connsiteY6" fmla="*/ 53788 h 1344706"/>
                <a:gd name="connsiteX7" fmla="*/ 1782696 w 1828800"/>
                <a:gd name="connsiteY7" fmla="*/ 860612 h 1344706"/>
                <a:gd name="connsiteX8" fmla="*/ 1828800 w 1828800"/>
                <a:gd name="connsiteY8" fmla="*/ 929768 h 1344706"/>
                <a:gd name="connsiteX9" fmla="*/ 1571385 w 1828800"/>
                <a:gd name="connsiteY9" fmla="*/ 1344706 h 1344706"/>
                <a:gd name="connsiteX0-1" fmla="*/ 1571385 w 1828800"/>
                <a:gd name="connsiteY0-2" fmla="*/ 1344706 h 1344706"/>
                <a:gd name="connsiteX1-3" fmla="*/ 1536807 w 1828800"/>
                <a:gd name="connsiteY1-4" fmla="*/ 1264024 h 1344706"/>
                <a:gd name="connsiteX2-5" fmla="*/ 172891 w 1828800"/>
                <a:gd name="connsiteY2-6" fmla="*/ 480252 h 1344706"/>
                <a:gd name="connsiteX3-7" fmla="*/ 115260 w 1828800"/>
                <a:gd name="connsiteY3-8" fmla="*/ 537882 h 1344706"/>
                <a:gd name="connsiteX4-9" fmla="*/ 0 w 1828800"/>
                <a:gd name="connsiteY4-10" fmla="*/ 111418 h 1344706"/>
                <a:gd name="connsiteX5-11" fmla="*/ 426464 w 1828800"/>
                <a:gd name="connsiteY5-12" fmla="*/ 0 h 1344706"/>
                <a:gd name="connsiteX6-13" fmla="*/ 391886 w 1828800"/>
                <a:gd name="connsiteY6-14" fmla="*/ 53788 h 1344706"/>
                <a:gd name="connsiteX7-15" fmla="*/ 1782696 w 1828800"/>
                <a:gd name="connsiteY7-16" fmla="*/ 860612 h 1344706"/>
                <a:gd name="connsiteX8-17" fmla="*/ 1828800 w 1828800"/>
                <a:gd name="connsiteY8-18" fmla="*/ 929768 h 1344706"/>
                <a:gd name="connsiteX9-19" fmla="*/ 1571385 w 1828800"/>
                <a:gd name="connsiteY9-20" fmla="*/ 1344706 h 1344706"/>
                <a:gd name="connsiteX0-21" fmla="*/ 1571385 w 1828800"/>
                <a:gd name="connsiteY0-22" fmla="*/ 1344706 h 1344706"/>
                <a:gd name="connsiteX1-23" fmla="*/ 1536807 w 1828800"/>
                <a:gd name="connsiteY1-24" fmla="*/ 1264024 h 1344706"/>
                <a:gd name="connsiteX2-25" fmla="*/ 172891 w 1828800"/>
                <a:gd name="connsiteY2-26" fmla="*/ 480252 h 1344706"/>
                <a:gd name="connsiteX3-27" fmla="*/ 115260 w 1828800"/>
                <a:gd name="connsiteY3-28" fmla="*/ 537882 h 1344706"/>
                <a:gd name="connsiteX4-29" fmla="*/ 0 w 1828800"/>
                <a:gd name="connsiteY4-30" fmla="*/ 111418 h 1344706"/>
                <a:gd name="connsiteX5-31" fmla="*/ 426464 w 1828800"/>
                <a:gd name="connsiteY5-32" fmla="*/ 0 h 1344706"/>
                <a:gd name="connsiteX6-33" fmla="*/ 391886 w 1828800"/>
                <a:gd name="connsiteY6-34" fmla="*/ 53788 h 1344706"/>
                <a:gd name="connsiteX7-35" fmla="*/ 1782696 w 1828800"/>
                <a:gd name="connsiteY7-36" fmla="*/ 860612 h 1344706"/>
                <a:gd name="connsiteX8-37" fmla="*/ 1828800 w 1828800"/>
                <a:gd name="connsiteY8-38" fmla="*/ 929768 h 1344706"/>
                <a:gd name="connsiteX9-39" fmla="*/ 1571385 w 1828800"/>
                <a:gd name="connsiteY9-40" fmla="*/ 1344706 h 1344706"/>
                <a:gd name="connsiteX0-41" fmla="*/ 1571385 w 1831081"/>
                <a:gd name="connsiteY0-42" fmla="*/ 1344706 h 1344706"/>
                <a:gd name="connsiteX1-43" fmla="*/ 1536807 w 1831081"/>
                <a:gd name="connsiteY1-44" fmla="*/ 1264024 h 1344706"/>
                <a:gd name="connsiteX2-45" fmla="*/ 172891 w 1831081"/>
                <a:gd name="connsiteY2-46" fmla="*/ 480252 h 1344706"/>
                <a:gd name="connsiteX3-47" fmla="*/ 115260 w 1831081"/>
                <a:gd name="connsiteY3-48" fmla="*/ 537882 h 1344706"/>
                <a:gd name="connsiteX4-49" fmla="*/ 0 w 1831081"/>
                <a:gd name="connsiteY4-50" fmla="*/ 111418 h 1344706"/>
                <a:gd name="connsiteX5-51" fmla="*/ 426464 w 1831081"/>
                <a:gd name="connsiteY5-52" fmla="*/ 0 h 1344706"/>
                <a:gd name="connsiteX6-53" fmla="*/ 391886 w 1831081"/>
                <a:gd name="connsiteY6-54" fmla="*/ 53788 h 1344706"/>
                <a:gd name="connsiteX7-55" fmla="*/ 1782696 w 1831081"/>
                <a:gd name="connsiteY7-56" fmla="*/ 860612 h 1344706"/>
                <a:gd name="connsiteX8-57" fmla="*/ 1828800 w 1831081"/>
                <a:gd name="connsiteY8-58" fmla="*/ 929768 h 1344706"/>
                <a:gd name="connsiteX9-59" fmla="*/ 1571385 w 1831081"/>
                <a:gd name="connsiteY9-60" fmla="*/ 1344706 h 1344706"/>
                <a:gd name="connsiteX0-61" fmla="*/ 1571385 w 1831734"/>
                <a:gd name="connsiteY0-62" fmla="*/ 1344706 h 1344706"/>
                <a:gd name="connsiteX1-63" fmla="*/ 1536807 w 1831734"/>
                <a:gd name="connsiteY1-64" fmla="*/ 1264024 h 1344706"/>
                <a:gd name="connsiteX2-65" fmla="*/ 172891 w 1831734"/>
                <a:gd name="connsiteY2-66" fmla="*/ 480252 h 1344706"/>
                <a:gd name="connsiteX3-67" fmla="*/ 115260 w 1831734"/>
                <a:gd name="connsiteY3-68" fmla="*/ 537882 h 1344706"/>
                <a:gd name="connsiteX4-69" fmla="*/ 0 w 1831734"/>
                <a:gd name="connsiteY4-70" fmla="*/ 111418 h 1344706"/>
                <a:gd name="connsiteX5-71" fmla="*/ 426464 w 1831734"/>
                <a:gd name="connsiteY5-72" fmla="*/ 0 h 1344706"/>
                <a:gd name="connsiteX6-73" fmla="*/ 391886 w 1831734"/>
                <a:gd name="connsiteY6-74" fmla="*/ 53788 h 1344706"/>
                <a:gd name="connsiteX7-75" fmla="*/ 1782696 w 1831734"/>
                <a:gd name="connsiteY7-76" fmla="*/ 860612 h 1344706"/>
                <a:gd name="connsiteX8-77" fmla="*/ 1828800 w 1831734"/>
                <a:gd name="connsiteY8-78" fmla="*/ 929768 h 1344706"/>
                <a:gd name="connsiteX9-79" fmla="*/ 1571385 w 1831734"/>
                <a:gd name="connsiteY9-80" fmla="*/ 1344706 h 13447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31734" h="1344706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9200000" scaled="0"/>
            </a:gra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3" name="矩形 8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9800000">
              <a:off x="3957367" y="4422205"/>
              <a:ext cx="1334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4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7" name="组合 6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762352" y="2135702"/>
            <a:ext cx="1617273" cy="1204832"/>
            <a:chOff x="6762352" y="2135702"/>
            <a:chExt cx="1617273" cy="1204832"/>
          </a:xfrm>
        </p:grpSpPr>
        <p:sp>
          <p:nvSpPr>
            <p:cNvPr id="85" name="任意多边形 8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flipH="1">
              <a:off x="6982096" y="3248056"/>
              <a:ext cx="73980" cy="92478"/>
            </a:xfrm>
            <a:custGeom>
              <a:avLst/>
              <a:gdLst>
                <a:gd name="connsiteX0" fmla="*/ 73865 w 73865"/>
                <a:gd name="connsiteY0" fmla="*/ 76412 h 89147"/>
                <a:gd name="connsiteX1" fmla="*/ 0 w 73865"/>
                <a:gd name="connsiteY1" fmla="*/ 89147 h 89147"/>
                <a:gd name="connsiteX2" fmla="*/ 45847 w 73865"/>
                <a:gd name="connsiteY2" fmla="*/ 0 h 89147"/>
                <a:gd name="connsiteX3" fmla="*/ 73865 w 73865"/>
                <a:gd name="connsiteY3" fmla="*/ 76412 h 89147"/>
                <a:gd name="connsiteX0-1" fmla="*/ 73865 w 73865"/>
                <a:gd name="connsiteY0-2" fmla="*/ 76412 h 94720"/>
                <a:gd name="connsiteX1-3" fmla="*/ 0 w 73865"/>
                <a:gd name="connsiteY1-4" fmla="*/ 89147 h 94720"/>
                <a:gd name="connsiteX2-5" fmla="*/ 45847 w 73865"/>
                <a:gd name="connsiteY2-6" fmla="*/ 0 h 94720"/>
                <a:gd name="connsiteX3-7" fmla="*/ 73865 w 73865"/>
                <a:gd name="connsiteY3-8" fmla="*/ 76412 h 94720"/>
                <a:gd name="connsiteX0-9" fmla="*/ 73865 w 73865"/>
                <a:gd name="connsiteY0-10" fmla="*/ 76412 h 99978"/>
                <a:gd name="connsiteX1-11" fmla="*/ 0 w 73865"/>
                <a:gd name="connsiteY1-12" fmla="*/ 89147 h 99978"/>
                <a:gd name="connsiteX2-13" fmla="*/ 45847 w 73865"/>
                <a:gd name="connsiteY2-14" fmla="*/ 0 h 99978"/>
                <a:gd name="connsiteX3-15" fmla="*/ 73865 w 73865"/>
                <a:gd name="connsiteY3-16" fmla="*/ 76412 h 99978"/>
                <a:gd name="connsiteX0-17" fmla="*/ 73865 w 75163"/>
                <a:gd name="connsiteY0-18" fmla="*/ 76412 h 99978"/>
                <a:gd name="connsiteX1-19" fmla="*/ 0 w 75163"/>
                <a:gd name="connsiteY1-20" fmla="*/ 89147 h 99978"/>
                <a:gd name="connsiteX2-21" fmla="*/ 45847 w 75163"/>
                <a:gd name="connsiteY2-22" fmla="*/ 0 h 99978"/>
                <a:gd name="connsiteX3-23" fmla="*/ 73865 w 75163"/>
                <a:gd name="connsiteY3-24" fmla="*/ 76412 h 99978"/>
                <a:gd name="connsiteX0-25" fmla="*/ 73865 w 85408"/>
                <a:gd name="connsiteY0-26" fmla="*/ 76412 h 99978"/>
                <a:gd name="connsiteX1-27" fmla="*/ 0 w 85408"/>
                <a:gd name="connsiteY1-28" fmla="*/ 89147 h 99978"/>
                <a:gd name="connsiteX2-29" fmla="*/ 45847 w 85408"/>
                <a:gd name="connsiteY2-30" fmla="*/ 0 h 99978"/>
                <a:gd name="connsiteX3-31" fmla="*/ 73865 w 85408"/>
                <a:gd name="connsiteY3-32" fmla="*/ 76412 h 99978"/>
                <a:gd name="connsiteX0-33" fmla="*/ 73865 w 85408"/>
                <a:gd name="connsiteY0-34" fmla="*/ 76412 h 99978"/>
                <a:gd name="connsiteX1-35" fmla="*/ 0 w 85408"/>
                <a:gd name="connsiteY1-36" fmla="*/ 89147 h 99978"/>
                <a:gd name="connsiteX2-37" fmla="*/ 45847 w 85408"/>
                <a:gd name="connsiteY2-38" fmla="*/ 0 h 99978"/>
                <a:gd name="connsiteX3-39" fmla="*/ 73865 w 85408"/>
                <a:gd name="connsiteY3-40" fmla="*/ 76412 h 99978"/>
                <a:gd name="connsiteX0-41" fmla="*/ 73865 w 85408"/>
                <a:gd name="connsiteY0-42" fmla="*/ 76412 h 99978"/>
                <a:gd name="connsiteX1-43" fmla="*/ 0 w 85408"/>
                <a:gd name="connsiteY1-44" fmla="*/ 89147 h 99978"/>
                <a:gd name="connsiteX2-45" fmla="*/ 45847 w 85408"/>
                <a:gd name="connsiteY2-46" fmla="*/ 0 h 99978"/>
                <a:gd name="connsiteX3-47" fmla="*/ 73865 w 85408"/>
                <a:gd name="connsiteY3-48" fmla="*/ 76412 h 99978"/>
                <a:gd name="connsiteX0-49" fmla="*/ 73865 w 85408"/>
                <a:gd name="connsiteY0-50" fmla="*/ 76412 h 99978"/>
                <a:gd name="connsiteX1-51" fmla="*/ 0 w 85408"/>
                <a:gd name="connsiteY1-52" fmla="*/ 89147 h 99978"/>
                <a:gd name="connsiteX2-53" fmla="*/ 45847 w 85408"/>
                <a:gd name="connsiteY2-54" fmla="*/ 0 h 99978"/>
                <a:gd name="connsiteX3-55" fmla="*/ 73865 w 85408"/>
                <a:gd name="connsiteY3-56" fmla="*/ 76412 h 99978"/>
                <a:gd name="connsiteX0-57" fmla="*/ 73865 w 85408"/>
                <a:gd name="connsiteY0-58" fmla="*/ 76412 h 99978"/>
                <a:gd name="connsiteX1-59" fmla="*/ 0 w 85408"/>
                <a:gd name="connsiteY1-60" fmla="*/ 89147 h 99978"/>
                <a:gd name="connsiteX2-61" fmla="*/ 45847 w 85408"/>
                <a:gd name="connsiteY2-62" fmla="*/ 0 h 99978"/>
                <a:gd name="connsiteX3-63" fmla="*/ 73865 w 85408"/>
                <a:gd name="connsiteY3-64" fmla="*/ 76412 h 99978"/>
                <a:gd name="connsiteX0-65" fmla="*/ 73865 w 85408"/>
                <a:gd name="connsiteY0-66" fmla="*/ 76412 h 99978"/>
                <a:gd name="connsiteX1-67" fmla="*/ 0 w 85408"/>
                <a:gd name="connsiteY1-68" fmla="*/ 89147 h 99978"/>
                <a:gd name="connsiteX2-69" fmla="*/ 45847 w 85408"/>
                <a:gd name="connsiteY2-70" fmla="*/ 0 h 99978"/>
                <a:gd name="connsiteX3-71" fmla="*/ 73865 w 85408"/>
                <a:gd name="connsiteY3-72" fmla="*/ 76412 h 99978"/>
                <a:gd name="connsiteX0-73" fmla="*/ 73865 w 83790"/>
                <a:gd name="connsiteY0-74" fmla="*/ 81175 h 104741"/>
                <a:gd name="connsiteX1-75" fmla="*/ 0 w 83790"/>
                <a:gd name="connsiteY1-76" fmla="*/ 93910 h 104741"/>
                <a:gd name="connsiteX2-77" fmla="*/ 41085 w 83790"/>
                <a:gd name="connsiteY2-78" fmla="*/ 0 h 104741"/>
                <a:gd name="connsiteX3-79" fmla="*/ 73865 w 83790"/>
                <a:gd name="connsiteY3-80" fmla="*/ 81175 h 104741"/>
                <a:gd name="connsiteX0-81" fmla="*/ 73865 w 83790"/>
                <a:gd name="connsiteY0-82" fmla="*/ 81175 h 104741"/>
                <a:gd name="connsiteX1-83" fmla="*/ 0 w 83790"/>
                <a:gd name="connsiteY1-84" fmla="*/ 93910 h 104741"/>
                <a:gd name="connsiteX2-85" fmla="*/ 41085 w 83790"/>
                <a:gd name="connsiteY2-86" fmla="*/ 0 h 104741"/>
                <a:gd name="connsiteX3-87" fmla="*/ 73865 w 83790"/>
                <a:gd name="connsiteY3-88" fmla="*/ 81175 h 1047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3790" h="104741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DFB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6" name="任意多边形 8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flipH="1">
              <a:off x="6762352" y="2135702"/>
              <a:ext cx="1617273" cy="1187266"/>
            </a:xfrm>
            <a:custGeom>
              <a:avLst/>
              <a:gdLst>
                <a:gd name="connsiteX0" fmla="*/ 1571385 w 1828800"/>
                <a:gd name="connsiteY0" fmla="*/ 1344706 h 1344706"/>
                <a:gd name="connsiteX1" fmla="*/ 1536807 w 1828800"/>
                <a:gd name="connsiteY1" fmla="*/ 1264024 h 1344706"/>
                <a:gd name="connsiteX2" fmla="*/ 172891 w 1828800"/>
                <a:gd name="connsiteY2" fmla="*/ 480252 h 1344706"/>
                <a:gd name="connsiteX3" fmla="*/ 115260 w 1828800"/>
                <a:gd name="connsiteY3" fmla="*/ 537882 h 1344706"/>
                <a:gd name="connsiteX4" fmla="*/ 0 w 1828800"/>
                <a:gd name="connsiteY4" fmla="*/ 111418 h 1344706"/>
                <a:gd name="connsiteX5" fmla="*/ 426464 w 1828800"/>
                <a:gd name="connsiteY5" fmla="*/ 0 h 1344706"/>
                <a:gd name="connsiteX6" fmla="*/ 391886 w 1828800"/>
                <a:gd name="connsiteY6" fmla="*/ 53788 h 1344706"/>
                <a:gd name="connsiteX7" fmla="*/ 1782696 w 1828800"/>
                <a:gd name="connsiteY7" fmla="*/ 860612 h 1344706"/>
                <a:gd name="connsiteX8" fmla="*/ 1828800 w 1828800"/>
                <a:gd name="connsiteY8" fmla="*/ 929768 h 1344706"/>
                <a:gd name="connsiteX9" fmla="*/ 1571385 w 1828800"/>
                <a:gd name="connsiteY9" fmla="*/ 1344706 h 1344706"/>
                <a:gd name="connsiteX0-1" fmla="*/ 1571385 w 1828800"/>
                <a:gd name="connsiteY0-2" fmla="*/ 1344706 h 1344706"/>
                <a:gd name="connsiteX1-3" fmla="*/ 1536807 w 1828800"/>
                <a:gd name="connsiteY1-4" fmla="*/ 1264024 h 1344706"/>
                <a:gd name="connsiteX2-5" fmla="*/ 172891 w 1828800"/>
                <a:gd name="connsiteY2-6" fmla="*/ 480252 h 1344706"/>
                <a:gd name="connsiteX3-7" fmla="*/ 115260 w 1828800"/>
                <a:gd name="connsiteY3-8" fmla="*/ 537882 h 1344706"/>
                <a:gd name="connsiteX4-9" fmla="*/ 0 w 1828800"/>
                <a:gd name="connsiteY4-10" fmla="*/ 111418 h 1344706"/>
                <a:gd name="connsiteX5-11" fmla="*/ 426464 w 1828800"/>
                <a:gd name="connsiteY5-12" fmla="*/ 0 h 1344706"/>
                <a:gd name="connsiteX6-13" fmla="*/ 391886 w 1828800"/>
                <a:gd name="connsiteY6-14" fmla="*/ 53788 h 1344706"/>
                <a:gd name="connsiteX7-15" fmla="*/ 1782696 w 1828800"/>
                <a:gd name="connsiteY7-16" fmla="*/ 860612 h 1344706"/>
                <a:gd name="connsiteX8-17" fmla="*/ 1828800 w 1828800"/>
                <a:gd name="connsiteY8-18" fmla="*/ 929768 h 1344706"/>
                <a:gd name="connsiteX9-19" fmla="*/ 1571385 w 1828800"/>
                <a:gd name="connsiteY9-20" fmla="*/ 1344706 h 1344706"/>
                <a:gd name="connsiteX0-21" fmla="*/ 1571385 w 1828800"/>
                <a:gd name="connsiteY0-22" fmla="*/ 1344706 h 1344706"/>
                <a:gd name="connsiteX1-23" fmla="*/ 1536807 w 1828800"/>
                <a:gd name="connsiteY1-24" fmla="*/ 1264024 h 1344706"/>
                <a:gd name="connsiteX2-25" fmla="*/ 172891 w 1828800"/>
                <a:gd name="connsiteY2-26" fmla="*/ 480252 h 1344706"/>
                <a:gd name="connsiteX3-27" fmla="*/ 115260 w 1828800"/>
                <a:gd name="connsiteY3-28" fmla="*/ 537882 h 1344706"/>
                <a:gd name="connsiteX4-29" fmla="*/ 0 w 1828800"/>
                <a:gd name="connsiteY4-30" fmla="*/ 111418 h 1344706"/>
                <a:gd name="connsiteX5-31" fmla="*/ 426464 w 1828800"/>
                <a:gd name="connsiteY5-32" fmla="*/ 0 h 1344706"/>
                <a:gd name="connsiteX6-33" fmla="*/ 391886 w 1828800"/>
                <a:gd name="connsiteY6-34" fmla="*/ 53788 h 1344706"/>
                <a:gd name="connsiteX7-35" fmla="*/ 1782696 w 1828800"/>
                <a:gd name="connsiteY7-36" fmla="*/ 860612 h 1344706"/>
                <a:gd name="connsiteX8-37" fmla="*/ 1828800 w 1828800"/>
                <a:gd name="connsiteY8-38" fmla="*/ 929768 h 1344706"/>
                <a:gd name="connsiteX9-39" fmla="*/ 1571385 w 1828800"/>
                <a:gd name="connsiteY9-40" fmla="*/ 1344706 h 1344706"/>
                <a:gd name="connsiteX0-41" fmla="*/ 1571385 w 1831081"/>
                <a:gd name="connsiteY0-42" fmla="*/ 1344706 h 1344706"/>
                <a:gd name="connsiteX1-43" fmla="*/ 1536807 w 1831081"/>
                <a:gd name="connsiteY1-44" fmla="*/ 1264024 h 1344706"/>
                <a:gd name="connsiteX2-45" fmla="*/ 172891 w 1831081"/>
                <a:gd name="connsiteY2-46" fmla="*/ 480252 h 1344706"/>
                <a:gd name="connsiteX3-47" fmla="*/ 115260 w 1831081"/>
                <a:gd name="connsiteY3-48" fmla="*/ 537882 h 1344706"/>
                <a:gd name="connsiteX4-49" fmla="*/ 0 w 1831081"/>
                <a:gd name="connsiteY4-50" fmla="*/ 111418 h 1344706"/>
                <a:gd name="connsiteX5-51" fmla="*/ 426464 w 1831081"/>
                <a:gd name="connsiteY5-52" fmla="*/ 0 h 1344706"/>
                <a:gd name="connsiteX6-53" fmla="*/ 391886 w 1831081"/>
                <a:gd name="connsiteY6-54" fmla="*/ 53788 h 1344706"/>
                <a:gd name="connsiteX7-55" fmla="*/ 1782696 w 1831081"/>
                <a:gd name="connsiteY7-56" fmla="*/ 860612 h 1344706"/>
                <a:gd name="connsiteX8-57" fmla="*/ 1828800 w 1831081"/>
                <a:gd name="connsiteY8-58" fmla="*/ 929768 h 1344706"/>
                <a:gd name="connsiteX9-59" fmla="*/ 1571385 w 1831081"/>
                <a:gd name="connsiteY9-60" fmla="*/ 1344706 h 1344706"/>
                <a:gd name="connsiteX0-61" fmla="*/ 1571385 w 1831734"/>
                <a:gd name="connsiteY0-62" fmla="*/ 1344706 h 1344706"/>
                <a:gd name="connsiteX1-63" fmla="*/ 1536807 w 1831734"/>
                <a:gd name="connsiteY1-64" fmla="*/ 1264024 h 1344706"/>
                <a:gd name="connsiteX2-65" fmla="*/ 172891 w 1831734"/>
                <a:gd name="connsiteY2-66" fmla="*/ 480252 h 1344706"/>
                <a:gd name="connsiteX3-67" fmla="*/ 115260 w 1831734"/>
                <a:gd name="connsiteY3-68" fmla="*/ 537882 h 1344706"/>
                <a:gd name="connsiteX4-69" fmla="*/ 0 w 1831734"/>
                <a:gd name="connsiteY4-70" fmla="*/ 111418 h 1344706"/>
                <a:gd name="connsiteX5-71" fmla="*/ 426464 w 1831734"/>
                <a:gd name="connsiteY5-72" fmla="*/ 0 h 1344706"/>
                <a:gd name="connsiteX6-73" fmla="*/ 391886 w 1831734"/>
                <a:gd name="connsiteY6-74" fmla="*/ 53788 h 1344706"/>
                <a:gd name="connsiteX7-75" fmla="*/ 1782696 w 1831734"/>
                <a:gd name="connsiteY7-76" fmla="*/ 860612 h 1344706"/>
                <a:gd name="connsiteX8-77" fmla="*/ 1828800 w 1831734"/>
                <a:gd name="connsiteY8-78" fmla="*/ 929768 h 1344706"/>
                <a:gd name="connsiteX9-79" fmla="*/ 1571385 w 1831734"/>
                <a:gd name="connsiteY9-80" fmla="*/ 1344706 h 13447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31734" h="1344706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7" name="矩形 8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9800000">
              <a:off x="6959729" y="2516977"/>
              <a:ext cx="1334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4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9" name="组合 8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714549" y="3823001"/>
            <a:ext cx="1457343" cy="1617273"/>
            <a:chOff x="6714549" y="3823001"/>
            <a:chExt cx="1457343" cy="1617273"/>
          </a:xfrm>
        </p:grpSpPr>
        <p:sp>
          <p:nvSpPr>
            <p:cNvPr id="89" name="任意多边形 8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3600000" flipH="1">
              <a:off x="6723798" y="4389918"/>
              <a:ext cx="73980" cy="92478"/>
            </a:xfrm>
            <a:custGeom>
              <a:avLst/>
              <a:gdLst>
                <a:gd name="connsiteX0" fmla="*/ 73865 w 73865"/>
                <a:gd name="connsiteY0" fmla="*/ 76412 h 89147"/>
                <a:gd name="connsiteX1" fmla="*/ 0 w 73865"/>
                <a:gd name="connsiteY1" fmla="*/ 89147 h 89147"/>
                <a:gd name="connsiteX2" fmla="*/ 45847 w 73865"/>
                <a:gd name="connsiteY2" fmla="*/ 0 h 89147"/>
                <a:gd name="connsiteX3" fmla="*/ 73865 w 73865"/>
                <a:gd name="connsiteY3" fmla="*/ 76412 h 89147"/>
                <a:gd name="connsiteX0-1" fmla="*/ 73865 w 73865"/>
                <a:gd name="connsiteY0-2" fmla="*/ 76412 h 94720"/>
                <a:gd name="connsiteX1-3" fmla="*/ 0 w 73865"/>
                <a:gd name="connsiteY1-4" fmla="*/ 89147 h 94720"/>
                <a:gd name="connsiteX2-5" fmla="*/ 45847 w 73865"/>
                <a:gd name="connsiteY2-6" fmla="*/ 0 h 94720"/>
                <a:gd name="connsiteX3-7" fmla="*/ 73865 w 73865"/>
                <a:gd name="connsiteY3-8" fmla="*/ 76412 h 94720"/>
                <a:gd name="connsiteX0-9" fmla="*/ 73865 w 73865"/>
                <a:gd name="connsiteY0-10" fmla="*/ 76412 h 99978"/>
                <a:gd name="connsiteX1-11" fmla="*/ 0 w 73865"/>
                <a:gd name="connsiteY1-12" fmla="*/ 89147 h 99978"/>
                <a:gd name="connsiteX2-13" fmla="*/ 45847 w 73865"/>
                <a:gd name="connsiteY2-14" fmla="*/ 0 h 99978"/>
                <a:gd name="connsiteX3-15" fmla="*/ 73865 w 73865"/>
                <a:gd name="connsiteY3-16" fmla="*/ 76412 h 99978"/>
                <a:gd name="connsiteX0-17" fmla="*/ 73865 w 75163"/>
                <a:gd name="connsiteY0-18" fmla="*/ 76412 h 99978"/>
                <a:gd name="connsiteX1-19" fmla="*/ 0 w 75163"/>
                <a:gd name="connsiteY1-20" fmla="*/ 89147 h 99978"/>
                <a:gd name="connsiteX2-21" fmla="*/ 45847 w 75163"/>
                <a:gd name="connsiteY2-22" fmla="*/ 0 h 99978"/>
                <a:gd name="connsiteX3-23" fmla="*/ 73865 w 75163"/>
                <a:gd name="connsiteY3-24" fmla="*/ 76412 h 99978"/>
                <a:gd name="connsiteX0-25" fmla="*/ 73865 w 85408"/>
                <a:gd name="connsiteY0-26" fmla="*/ 76412 h 99978"/>
                <a:gd name="connsiteX1-27" fmla="*/ 0 w 85408"/>
                <a:gd name="connsiteY1-28" fmla="*/ 89147 h 99978"/>
                <a:gd name="connsiteX2-29" fmla="*/ 45847 w 85408"/>
                <a:gd name="connsiteY2-30" fmla="*/ 0 h 99978"/>
                <a:gd name="connsiteX3-31" fmla="*/ 73865 w 85408"/>
                <a:gd name="connsiteY3-32" fmla="*/ 76412 h 99978"/>
                <a:gd name="connsiteX0-33" fmla="*/ 73865 w 85408"/>
                <a:gd name="connsiteY0-34" fmla="*/ 76412 h 99978"/>
                <a:gd name="connsiteX1-35" fmla="*/ 0 w 85408"/>
                <a:gd name="connsiteY1-36" fmla="*/ 89147 h 99978"/>
                <a:gd name="connsiteX2-37" fmla="*/ 45847 w 85408"/>
                <a:gd name="connsiteY2-38" fmla="*/ 0 h 99978"/>
                <a:gd name="connsiteX3-39" fmla="*/ 73865 w 85408"/>
                <a:gd name="connsiteY3-40" fmla="*/ 76412 h 99978"/>
                <a:gd name="connsiteX0-41" fmla="*/ 73865 w 85408"/>
                <a:gd name="connsiteY0-42" fmla="*/ 76412 h 99978"/>
                <a:gd name="connsiteX1-43" fmla="*/ 0 w 85408"/>
                <a:gd name="connsiteY1-44" fmla="*/ 89147 h 99978"/>
                <a:gd name="connsiteX2-45" fmla="*/ 45847 w 85408"/>
                <a:gd name="connsiteY2-46" fmla="*/ 0 h 99978"/>
                <a:gd name="connsiteX3-47" fmla="*/ 73865 w 85408"/>
                <a:gd name="connsiteY3-48" fmla="*/ 76412 h 99978"/>
                <a:gd name="connsiteX0-49" fmla="*/ 73865 w 85408"/>
                <a:gd name="connsiteY0-50" fmla="*/ 76412 h 99978"/>
                <a:gd name="connsiteX1-51" fmla="*/ 0 w 85408"/>
                <a:gd name="connsiteY1-52" fmla="*/ 89147 h 99978"/>
                <a:gd name="connsiteX2-53" fmla="*/ 45847 w 85408"/>
                <a:gd name="connsiteY2-54" fmla="*/ 0 h 99978"/>
                <a:gd name="connsiteX3-55" fmla="*/ 73865 w 85408"/>
                <a:gd name="connsiteY3-56" fmla="*/ 76412 h 99978"/>
                <a:gd name="connsiteX0-57" fmla="*/ 73865 w 85408"/>
                <a:gd name="connsiteY0-58" fmla="*/ 76412 h 99978"/>
                <a:gd name="connsiteX1-59" fmla="*/ 0 w 85408"/>
                <a:gd name="connsiteY1-60" fmla="*/ 89147 h 99978"/>
                <a:gd name="connsiteX2-61" fmla="*/ 45847 w 85408"/>
                <a:gd name="connsiteY2-62" fmla="*/ 0 h 99978"/>
                <a:gd name="connsiteX3-63" fmla="*/ 73865 w 85408"/>
                <a:gd name="connsiteY3-64" fmla="*/ 76412 h 99978"/>
                <a:gd name="connsiteX0-65" fmla="*/ 73865 w 85408"/>
                <a:gd name="connsiteY0-66" fmla="*/ 76412 h 99978"/>
                <a:gd name="connsiteX1-67" fmla="*/ 0 w 85408"/>
                <a:gd name="connsiteY1-68" fmla="*/ 89147 h 99978"/>
                <a:gd name="connsiteX2-69" fmla="*/ 45847 w 85408"/>
                <a:gd name="connsiteY2-70" fmla="*/ 0 h 99978"/>
                <a:gd name="connsiteX3-71" fmla="*/ 73865 w 85408"/>
                <a:gd name="connsiteY3-72" fmla="*/ 76412 h 99978"/>
                <a:gd name="connsiteX0-73" fmla="*/ 73865 w 83790"/>
                <a:gd name="connsiteY0-74" fmla="*/ 81175 h 104741"/>
                <a:gd name="connsiteX1-75" fmla="*/ 0 w 83790"/>
                <a:gd name="connsiteY1-76" fmla="*/ 93910 h 104741"/>
                <a:gd name="connsiteX2-77" fmla="*/ 41085 w 83790"/>
                <a:gd name="connsiteY2-78" fmla="*/ 0 h 104741"/>
                <a:gd name="connsiteX3-79" fmla="*/ 73865 w 83790"/>
                <a:gd name="connsiteY3-80" fmla="*/ 81175 h 104741"/>
                <a:gd name="connsiteX0-81" fmla="*/ 73865 w 83790"/>
                <a:gd name="connsiteY0-82" fmla="*/ 81175 h 104741"/>
                <a:gd name="connsiteX1-83" fmla="*/ 0 w 83790"/>
                <a:gd name="connsiteY1-84" fmla="*/ 93910 h 104741"/>
                <a:gd name="connsiteX2-85" fmla="*/ 41085 w 83790"/>
                <a:gd name="connsiteY2-86" fmla="*/ 0 h 104741"/>
                <a:gd name="connsiteX3-87" fmla="*/ 73865 w 83790"/>
                <a:gd name="connsiteY3-88" fmla="*/ 81175 h 1047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3790" h="104741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DFB227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3600000" flipH="1">
              <a:off x="6717372" y="4038005"/>
              <a:ext cx="1617273" cy="1187266"/>
            </a:xfrm>
            <a:custGeom>
              <a:avLst/>
              <a:gdLst>
                <a:gd name="connsiteX0" fmla="*/ 1571385 w 1828800"/>
                <a:gd name="connsiteY0" fmla="*/ 1344706 h 1344706"/>
                <a:gd name="connsiteX1" fmla="*/ 1536807 w 1828800"/>
                <a:gd name="connsiteY1" fmla="*/ 1264024 h 1344706"/>
                <a:gd name="connsiteX2" fmla="*/ 172891 w 1828800"/>
                <a:gd name="connsiteY2" fmla="*/ 480252 h 1344706"/>
                <a:gd name="connsiteX3" fmla="*/ 115260 w 1828800"/>
                <a:gd name="connsiteY3" fmla="*/ 537882 h 1344706"/>
                <a:gd name="connsiteX4" fmla="*/ 0 w 1828800"/>
                <a:gd name="connsiteY4" fmla="*/ 111418 h 1344706"/>
                <a:gd name="connsiteX5" fmla="*/ 426464 w 1828800"/>
                <a:gd name="connsiteY5" fmla="*/ 0 h 1344706"/>
                <a:gd name="connsiteX6" fmla="*/ 391886 w 1828800"/>
                <a:gd name="connsiteY6" fmla="*/ 53788 h 1344706"/>
                <a:gd name="connsiteX7" fmla="*/ 1782696 w 1828800"/>
                <a:gd name="connsiteY7" fmla="*/ 860612 h 1344706"/>
                <a:gd name="connsiteX8" fmla="*/ 1828800 w 1828800"/>
                <a:gd name="connsiteY8" fmla="*/ 929768 h 1344706"/>
                <a:gd name="connsiteX9" fmla="*/ 1571385 w 1828800"/>
                <a:gd name="connsiteY9" fmla="*/ 1344706 h 1344706"/>
                <a:gd name="connsiteX0-1" fmla="*/ 1571385 w 1828800"/>
                <a:gd name="connsiteY0-2" fmla="*/ 1344706 h 1344706"/>
                <a:gd name="connsiteX1-3" fmla="*/ 1536807 w 1828800"/>
                <a:gd name="connsiteY1-4" fmla="*/ 1264024 h 1344706"/>
                <a:gd name="connsiteX2-5" fmla="*/ 172891 w 1828800"/>
                <a:gd name="connsiteY2-6" fmla="*/ 480252 h 1344706"/>
                <a:gd name="connsiteX3-7" fmla="*/ 115260 w 1828800"/>
                <a:gd name="connsiteY3-8" fmla="*/ 537882 h 1344706"/>
                <a:gd name="connsiteX4-9" fmla="*/ 0 w 1828800"/>
                <a:gd name="connsiteY4-10" fmla="*/ 111418 h 1344706"/>
                <a:gd name="connsiteX5-11" fmla="*/ 426464 w 1828800"/>
                <a:gd name="connsiteY5-12" fmla="*/ 0 h 1344706"/>
                <a:gd name="connsiteX6-13" fmla="*/ 391886 w 1828800"/>
                <a:gd name="connsiteY6-14" fmla="*/ 53788 h 1344706"/>
                <a:gd name="connsiteX7-15" fmla="*/ 1782696 w 1828800"/>
                <a:gd name="connsiteY7-16" fmla="*/ 860612 h 1344706"/>
                <a:gd name="connsiteX8-17" fmla="*/ 1828800 w 1828800"/>
                <a:gd name="connsiteY8-18" fmla="*/ 929768 h 1344706"/>
                <a:gd name="connsiteX9-19" fmla="*/ 1571385 w 1828800"/>
                <a:gd name="connsiteY9-20" fmla="*/ 1344706 h 1344706"/>
                <a:gd name="connsiteX0-21" fmla="*/ 1571385 w 1828800"/>
                <a:gd name="connsiteY0-22" fmla="*/ 1344706 h 1344706"/>
                <a:gd name="connsiteX1-23" fmla="*/ 1536807 w 1828800"/>
                <a:gd name="connsiteY1-24" fmla="*/ 1264024 h 1344706"/>
                <a:gd name="connsiteX2-25" fmla="*/ 172891 w 1828800"/>
                <a:gd name="connsiteY2-26" fmla="*/ 480252 h 1344706"/>
                <a:gd name="connsiteX3-27" fmla="*/ 115260 w 1828800"/>
                <a:gd name="connsiteY3-28" fmla="*/ 537882 h 1344706"/>
                <a:gd name="connsiteX4-29" fmla="*/ 0 w 1828800"/>
                <a:gd name="connsiteY4-30" fmla="*/ 111418 h 1344706"/>
                <a:gd name="connsiteX5-31" fmla="*/ 426464 w 1828800"/>
                <a:gd name="connsiteY5-32" fmla="*/ 0 h 1344706"/>
                <a:gd name="connsiteX6-33" fmla="*/ 391886 w 1828800"/>
                <a:gd name="connsiteY6-34" fmla="*/ 53788 h 1344706"/>
                <a:gd name="connsiteX7-35" fmla="*/ 1782696 w 1828800"/>
                <a:gd name="connsiteY7-36" fmla="*/ 860612 h 1344706"/>
                <a:gd name="connsiteX8-37" fmla="*/ 1828800 w 1828800"/>
                <a:gd name="connsiteY8-38" fmla="*/ 929768 h 1344706"/>
                <a:gd name="connsiteX9-39" fmla="*/ 1571385 w 1828800"/>
                <a:gd name="connsiteY9-40" fmla="*/ 1344706 h 1344706"/>
                <a:gd name="connsiteX0-41" fmla="*/ 1571385 w 1831081"/>
                <a:gd name="connsiteY0-42" fmla="*/ 1344706 h 1344706"/>
                <a:gd name="connsiteX1-43" fmla="*/ 1536807 w 1831081"/>
                <a:gd name="connsiteY1-44" fmla="*/ 1264024 h 1344706"/>
                <a:gd name="connsiteX2-45" fmla="*/ 172891 w 1831081"/>
                <a:gd name="connsiteY2-46" fmla="*/ 480252 h 1344706"/>
                <a:gd name="connsiteX3-47" fmla="*/ 115260 w 1831081"/>
                <a:gd name="connsiteY3-48" fmla="*/ 537882 h 1344706"/>
                <a:gd name="connsiteX4-49" fmla="*/ 0 w 1831081"/>
                <a:gd name="connsiteY4-50" fmla="*/ 111418 h 1344706"/>
                <a:gd name="connsiteX5-51" fmla="*/ 426464 w 1831081"/>
                <a:gd name="connsiteY5-52" fmla="*/ 0 h 1344706"/>
                <a:gd name="connsiteX6-53" fmla="*/ 391886 w 1831081"/>
                <a:gd name="connsiteY6-54" fmla="*/ 53788 h 1344706"/>
                <a:gd name="connsiteX7-55" fmla="*/ 1782696 w 1831081"/>
                <a:gd name="connsiteY7-56" fmla="*/ 860612 h 1344706"/>
                <a:gd name="connsiteX8-57" fmla="*/ 1828800 w 1831081"/>
                <a:gd name="connsiteY8-58" fmla="*/ 929768 h 1344706"/>
                <a:gd name="connsiteX9-59" fmla="*/ 1571385 w 1831081"/>
                <a:gd name="connsiteY9-60" fmla="*/ 1344706 h 1344706"/>
                <a:gd name="connsiteX0-61" fmla="*/ 1571385 w 1831734"/>
                <a:gd name="connsiteY0-62" fmla="*/ 1344706 h 1344706"/>
                <a:gd name="connsiteX1-63" fmla="*/ 1536807 w 1831734"/>
                <a:gd name="connsiteY1-64" fmla="*/ 1264024 h 1344706"/>
                <a:gd name="connsiteX2-65" fmla="*/ 172891 w 1831734"/>
                <a:gd name="connsiteY2-66" fmla="*/ 480252 h 1344706"/>
                <a:gd name="connsiteX3-67" fmla="*/ 115260 w 1831734"/>
                <a:gd name="connsiteY3-68" fmla="*/ 537882 h 1344706"/>
                <a:gd name="connsiteX4-69" fmla="*/ 0 w 1831734"/>
                <a:gd name="connsiteY4-70" fmla="*/ 111418 h 1344706"/>
                <a:gd name="connsiteX5-71" fmla="*/ 426464 w 1831734"/>
                <a:gd name="connsiteY5-72" fmla="*/ 0 h 1344706"/>
                <a:gd name="connsiteX6-73" fmla="*/ 391886 w 1831734"/>
                <a:gd name="connsiteY6-74" fmla="*/ 53788 h 1344706"/>
                <a:gd name="connsiteX7-75" fmla="*/ 1782696 w 1831734"/>
                <a:gd name="connsiteY7-76" fmla="*/ 860612 h 1344706"/>
                <a:gd name="connsiteX8-77" fmla="*/ 1828800 w 1831734"/>
                <a:gd name="connsiteY8-78" fmla="*/ 929768 h 1344706"/>
                <a:gd name="connsiteX9-79" fmla="*/ 1571385 w 1831734"/>
                <a:gd name="connsiteY9-80" fmla="*/ 1344706 h 13447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31734" h="1344706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9200000" scaled="0"/>
            </a:gra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1" name="矩形 9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800000">
              <a:off x="6837872" y="4435190"/>
              <a:ext cx="1334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4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8" name="组合 7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7022842" y="3112904"/>
            <a:ext cx="1617273" cy="1187266"/>
            <a:chOff x="7022842" y="3112904"/>
            <a:chExt cx="1617273" cy="1187266"/>
          </a:xfrm>
        </p:grpSpPr>
        <p:sp>
          <p:nvSpPr>
            <p:cNvPr id="93" name="任意多边形 9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800000" flipH="1">
              <a:off x="7034047" y="3873616"/>
              <a:ext cx="73980" cy="92478"/>
            </a:xfrm>
            <a:custGeom>
              <a:avLst/>
              <a:gdLst>
                <a:gd name="connsiteX0" fmla="*/ 73865 w 73865"/>
                <a:gd name="connsiteY0" fmla="*/ 76412 h 89147"/>
                <a:gd name="connsiteX1" fmla="*/ 0 w 73865"/>
                <a:gd name="connsiteY1" fmla="*/ 89147 h 89147"/>
                <a:gd name="connsiteX2" fmla="*/ 45847 w 73865"/>
                <a:gd name="connsiteY2" fmla="*/ 0 h 89147"/>
                <a:gd name="connsiteX3" fmla="*/ 73865 w 73865"/>
                <a:gd name="connsiteY3" fmla="*/ 76412 h 89147"/>
                <a:gd name="connsiteX0-1" fmla="*/ 73865 w 73865"/>
                <a:gd name="connsiteY0-2" fmla="*/ 76412 h 94720"/>
                <a:gd name="connsiteX1-3" fmla="*/ 0 w 73865"/>
                <a:gd name="connsiteY1-4" fmla="*/ 89147 h 94720"/>
                <a:gd name="connsiteX2-5" fmla="*/ 45847 w 73865"/>
                <a:gd name="connsiteY2-6" fmla="*/ 0 h 94720"/>
                <a:gd name="connsiteX3-7" fmla="*/ 73865 w 73865"/>
                <a:gd name="connsiteY3-8" fmla="*/ 76412 h 94720"/>
                <a:gd name="connsiteX0-9" fmla="*/ 73865 w 73865"/>
                <a:gd name="connsiteY0-10" fmla="*/ 76412 h 99978"/>
                <a:gd name="connsiteX1-11" fmla="*/ 0 w 73865"/>
                <a:gd name="connsiteY1-12" fmla="*/ 89147 h 99978"/>
                <a:gd name="connsiteX2-13" fmla="*/ 45847 w 73865"/>
                <a:gd name="connsiteY2-14" fmla="*/ 0 h 99978"/>
                <a:gd name="connsiteX3-15" fmla="*/ 73865 w 73865"/>
                <a:gd name="connsiteY3-16" fmla="*/ 76412 h 99978"/>
                <a:gd name="connsiteX0-17" fmla="*/ 73865 w 75163"/>
                <a:gd name="connsiteY0-18" fmla="*/ 76412 h 99978"/>
                <a:gd name="connsiteX1-19" fmla="*/ 0 w 75163"/>
                <a:gd name="connsiteY1-20" fmla="*/ 89147 h 99978"/>
                <a:gd name="connsiteX2-21" fmla="*/ 45847 w 75163"/>
                <a:gd name="connsiteY2-22" fmla="*/ 0 h 99978"/>
                <a:gd name="connsiteX3-23" fmla="*/ 73865 w 75163"/>
                <a:gd name="connsiteY3-24" fmla="*/ 76412 h 99978"/>
                <a:gd name="connsiteX0-25" fmla="*/ 73865 w 85408"/>
                <a:gd name="connsiteY0-26" fmla="*/ 76412 h 99978"/>
                <a:gd name="connsiteX1-27" fmla="*/ 0 w 85408"/>
                <a:gd name="connsiteY1-28" fmla="*/ 89147 h 99978"/>
                <a:gd name="connsiteX2-29" fmla="*/ 45847 w 85408"/>
                <a:gd name="connsiteY2-30" fmla="*/ 0 h 99978"/>
                <a:gd name="connsiteX3-31" fmla="*/ 73865 w 85408"/>
                <a:gd name="connsiteY3-32" fmla="*/ 76412 h 99978"/>
                <a:gd name="connsiteX0-33" fmla="*/ 73865 w 85408"/>
                <a:gd name="connsiteY0-34" fmla="*/ 76412 h 99978"/>
                <a:gd name="connsiteX1-35" fmla="*/ 0 w 85408"/>
                <a:gd name="connsiteY1-36" fmla="*/ 89147 h 99978"/>
                <a:gd name="connsiteX2-37" fmla="*/ 45847 w 85408"/>
                <a:gd name="connsiteY2-38" fmla="*/ 0 h 99978"/>
                <a:gd name="connsiteX3-39" fmla="*/ 73865 w 85408"/>
                <a:gd name="connsiteY3-40" fmla="*/ 76412 h 99978"/>
                <a:gd name="connsiteX0-41" fmla="*/ 73865 w 85408"/>
                <a:gd name="connsiteY0-42" fmla="*/ 76412 h 99978"/>
                <a:gd name="connsiteX1-43" fmla="*/ 0 w 85408"/>
                <a:gd name="connsiteY1-44" fmla="*/ 89147 h 99978"/>
                <a:gd name="connsiteX2-45" fmla="*/ 45847 w 85408"/>
                <a:gd name="connsiteY2-46" fmla="*/ 0 h 99978"/>
                <a:gd name="connsiteX3-47" fmla="*/ 73865 w 85408"/>
                <a:gd name="connsiteY3-48" fmla="*/ 76412 h 99978"/>
                <a:gd name="connsiteX0-49" fmla="*/ 73865 w 85408"/>
                <a:gd name="connsiteY0-50" fmla="*/ 76412 h 99978"/>
                <a:gd name="connsiteX1-51" fmla="*/ 0 w 85408"/>
                <a:gd name="connsiteY1-52" fmla="*/ 89147 h 99978"/>
                <a:gd name="connsiteX2-53" fmla="*/ 45847 w 85408"/>
                <a:gd name="connsiteY2-54" fmla="*/ 0 h 99978"/>
                <a:gd name="connsiteX3-55" fmla="*/ 73865 w 85408"/>
                <a:gd name="connsiteY3-56" fmla="*/ 76412 h 99978"/>
                <a:gd name="connsiteX0-57" fmla="*/ 73865 w 85408"/>
                <a:gd name="connsiteY0-58" fmla="*/ 76412 h 99978"/>
                <a:gd name="connsiteX1-59" fmla="*/ 0 w 85408"/>
                <a:gd name="connsiteY1-60" fmla="*/ 89147 h 99978"/>
                <a:gd name="connsiteX2-61" fmla="*/ 45847 w 85408"/>
                <a:gd name="connsiteY2-62" fmla="*/ 0 h 99978"/>
                <a:gd name="connsiteX3-63" fmla="*/ 73865 w 85408"/>
                <a:gd name="connsiteY3-64" fmla="*/ 76412 h 99978"/>
                <a:gd name="connsiteX0-65" fmla="*/ 73865 w 85408"/>
                <a:gd name="connsiteY0-66" fmla="*/ 76412 h 99978"/>
                <a:gd name="connsiteX1-67" fmla="*/ 0 w 85408"/>
                <a:gd name="connsiteY1-68" fmla="*/ 89147 h 99978"/>
                <a:gd name="connsiteX2-69" fmla="*/ 45847 w 85408"/>
                <a:gd name="connsiteY2-70" fmla="*/ 0 h 99978"/>
                <a:gd name="connsiteX3-71" fmla="*/ 73865 w 85408"/>
                <a:gd name="connsiteY3-72" fmla="*/ 76412 h 99978"/>
                <a:gd name="connsiteX0-73" fmla="*/ 73865 w 83790"/>
                <a:gd name="connsiteY0-74" fmla="*/ 81175 h 104741"/>
                <a:gd name="connsiteX1-75" fmla="*/ 0 w 83790"/>
                <a:gd name="connsiteY1-76" fmla="*/ 93910 h 104741"/>
                <a:gd name="connsiteX2-77" fmla="*/ 41085 w 83790"/>
                <a:gd name="connsiteY2-78" fmla="*/ 0 h 104741"/>
                <a:gd name="connsiteX3-79" fmla="*/ 73865 w 83790"/>
                <a:gd name="connsiteY3-80" fmla="*/ 81175 h 104741"/>
                <a:gd name="connsiteX0-81" fmla="*/ 73865 w 83790"/>
                <a:gd name="connsiteY0-82" fmla="*/ 81175 h 104741"/>
                <a:gd name="connsiteX1-83" fmla="*/ 0 w 83790"/>
                <a:gd name="connsiteY1-84" fmla="*/ 93910 h 104741"/>
                <a:gd name="connsiteX2-85" fmla="*/ 41085 w 83790"/>
                <a:gd name="connsiteY2-86" fmla="*/ 0 h 104741"/>
                <a:gd name="connsiteX3-87" fmla="*/ 73865 w 83790"/>
                <a:gd name="connsiteY3-88" fmla="*/ 81175 h 1047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3790" h="104741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DFB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任意多边形 9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800000" flipH="1">
              <a:off x="7022842" y="3112904"/>
              <a:ext cx="1617273" cy="1187266"/>
            </a:xfrm>
            <a:custGeom>
              <a:avLst/>
              <a:gdLst>
                <a:gd name="connsiteX0" fmla="*/ 1571385 w 1828800"/>
                <a:gd name="connsiteY0" fmla="*/ 1344706 h 1344706"/>
                <a:gd name="connsiteX1" fmla="*/ 1536807 w 1828800"/>
                <a:gd name="connsiteY1" fmla="*/ 1264024 h 1344706"/>
                <a:gd name="connsiteX2" fmla="*/ 172891 w 1828800"/>
                <a:gd name="connsiteY2" fmla="*/ 480252 h 1344706"/>
                <a:gd name="connsiteX3" fmla="*/ 115260 w 1828800"/>
                <a:gd name="connsiteY3" fmla="*/ 537882 h 1344706"/>
                <a:gd name="connsiteX4" fmla="*/ 0 w 1828800"/>
                <a:gd name="connsiteY4" fmla="*/ 111418 h 1344706"/>
                <a:gd name="connsiteX5" fmla="*/ 426464 w 1828800"/>
                <a:gd name="connsiteY5" fmla="*/ 0 h 1344706"/>
                <a:gd name="connsiteX6" fmla="*/ 391886 w 1828800"/>
                <a:gd name="connsiteY6" fmla="*/ 53788 h 1344706"/>
                <a:gd name="connsiteX7" fmla="*/ 1782696 w 1828800"/>
                <a:gd name="connsiteY7" fmla="*/ 860612 h 1344706"/>
                <a:gd name="connsiteX8" fmla="*/ 1828800 w 1828800"/>
                <a:gd name="connsiteY8" fmla="*/ 929768 h 1344706"/>
                <a:gd name="connsiteX9" fmla="*/ 1571385 w 1828800"/>
                <a:gd name="connsiteY9" fmla="*/ 1344706 h 1344706"/>
                <a:gd name="connsiteX0-1" fmla="*/ 1571385 w 1828800"/>
                <a:gd name="connsiteY0-2" fmla="*/ 1344706 h 1344706"/>
                <a:gd name="connsiteX1-3" fmla="*/ 1536807 w 1828800"/>
                <a:gd name="connsiteY1-4" fmla="*/ 1264024 h 1344706"/>
                <a:gd name="connsiteX2-5" fmla="*/ 172891 w 1828800"/>
                <a:gd name="connsiteY2-6" fmla="*/ 480252 h 1344706"/>
                <a:gd name="connsiteX3-7" fmla="*/ 115260 w 1828800"/>
                <a:gd name="connsiteY3-8" fmla="*/ 537882 h 1344706"/>
                <a:gd name="connsiteX4-9" fmla="*/ 0 w 1828800"/>
                <a:gd name="connsiteY4-10" fmla="*/ 111418 h 1344706"/>
                <a:gd name="connsiteX5-11" fmla="*/ 426464 w 1828800"/>
                <a:gd name="connsiteY5-12" fmla="*/ 0 h 1344706"/>
                <a:gd name="connsiteX6-13" fmla="*/ 391886 w 1828800"/>
                <a:gd name="connsiteY6-14" fmla="*/ 53788 h 1344706"/>
                <a:gd name="connsiteX7-15" fmla="*/ 1782696 w 1828800"/>
                <a:gd name="connsiteY7-16" fmla="*/ 860612 h 1344706"/>
                <a:gd name="connsiteX8-17" fmla="*/ 1828800 w 1828800"/>
                <a:gd name="connsiteY8-18" fmla="*/ 929768 h 1344706"/>
                <a:gd name="connsiteX9-19" fmla="*/ 1571385 w 1828800"/>
                <a:gd name="connsiteY9-20" fmla="*/ 1344706 h 1344706"/>
                <a:gd name="connsiteX0-21" fmla="*/ 1571385 w 1828800"/>
                <a:gd name="connsiteY0-22" fmla="*/ 1344706 h 1344706"/>
                <a:gd name="connsiteX1-23" fmla="*/ 1536807 w 1828800"/>
                <a:gd name="connsiteY1-24" fmla="*/ 1264024 h 1344706"/>
                <a:gd name="connsiteX2-25" fmla="*/ 172891 w 1828800"/>
                <a:gd name="connsiteY2-26" fmla="*/ 480252 h 1344706"/>
                <a:gd name="connsiteX3-27" fmla="*/ 115260 w 1828800"/>
                <a:gd name="connsiteY3-28" fmla="*/ 537882 h 1344706"/>
                <a:gd name="connsiteX4-29" fmla="*/ 0 w 1828800"/>
                <a:gd name="connsiteY4-30" fmla="*/ 111418 h 1344706"/>
                <a:gd name="connsiteX5-31" fmla="*/ 426464 w 1828800"/>
                <a:gd name="connsiteY5-32" fmla="*/ 0 h 1344706"/>
                <a:gd name="connsiteX6-33" fmla="*/ 391886 w 1828800"/>
                <a:gd name="connsiteY6-34" fmla="*/ 53788 h 1344706"/>
                <a:gd name="connsiteX7-35" fmla="*/ 1782696 w 1828800"/>
                <a:gd name="connsiteY7-36" fmla="*/ 860612 h 1344706"/>
                <a:gd name="connsiteX8-37" fmla="*/ 1828800 w 1828800"/>
                <a:gd name="connsiteY8-38" fmla="*/ 929768 h 1344706"/>
                <a:gd name="connsiteX9-39" fmla="*/ 1571385 w 1828800"/>
                <a:gd name="connsiteY9-40" fmla="*/ 1344706 h 1344706"/>
                <a:gd name="connsiteX0-41" fmla="*/ 1571385 w 1831081"/>
                <a:gd name="connsiteY0-42" fmla="*/ 1344706 h 1344706"/>
                <a:gd name="connsiteX1-43" fmla="*/ 1536807 w 1831081"/>
                <a:gd name="connsiteY1-44" fmla="*/ 1264024 h 1344706"/>
                <a:gd name="connsiteX2-45" fmla="*/ 172891 w 1831081"/>
                <a:gd name="connsiteY2-46" fmla="*/ 480252 h 1344706"/>
                <a:gd name="connsiteX3-47" fmla="*/ 115260 w 1831081"/>
                <a:gd name="connsiteY3-48" fmla="*/ 537882 h 1344706"/>
                <a:gd name="connsiteX4-49" fmla="*/ 0 w 1831081"/>
                <a:gd name="connsiteY4-50" fmla="*/ 111418 h 1344706"/>
                <a:gd name="connsiteX5-51" fmla="*/ 426464 w 1831081"/>
                <a:gd name="connsiteY5-52" fmla="*/ 0 h 1344706"/>
                <a:gd name="connsiteX6-53" fmla="*/ 391886 w 1831081"/>
                <a:gd name="connsiteY6-54" fmla="*/ 53788 h 1344706"/>
                <a:gd name="connsiteX7-55" fmla="*/ 1782696 w 1831081"/>
                <a:gd name="connsiteY7-56" fmla="*/ 860612 h 1344706"/>
                <a:gd name="connsiteX8-57" fmla="*/ 1828800 w 1831081"/>
                <a:gd name="connsiteY8-58" fmla="*/ 929768 h 1344706"/>
                <a:gd name="connsiteX9-59" fmla="*/ 1571385 w 1831081"/>
                <a:gd name="connsiteY9-60" fmla="*/ 1344706 h 1344706"/>
                <a:gd name="connsiteX0-61" fmla="*/ 1571385 w 1831734"/>
                <a:gd name="connsiteY0-62" fmla="*/ 1344706 h 1344706"/>
                <a:gd name="connsiteX1-63" fmla="*/ 1536807 w 1831734"/>
                <a:gd name="connsiteY1-64" fmla="*/ 1264024 h 1344706"/>
                <a:gd name="connsiteX2-65" fmla="*/ 172891 w 1831734"/>
                <a:gd name="connsiteY2-66" fmla="*/ 480252 h 1344706"/>
                <a:gd name="connsiteX3-67" fmla="*/ 115260 w 1831734"/>
                <a:gd name="connsiteY3-68" fmla="*/ 537882 h 1344706"/>
                <a:gd name="connsiteX4-69" fmla="*/ 0 w 1831734"/>
                <a:gd name="connsiteY4-70" fmla="*/ 111418 h 1344706"/>
                <a:gd name="connsiteX5-71" fmla="*/ 426464 w 1831734"/>
                <a:gd name="connsiteY5-72" fmla="*/ 0 h 1344706"/>
                <a:gd name="connsiteX6-73" fmla="*/ 391886 w 1831734"/>
                <a:gd name="connsiteY6-74" fmla="*/ 53788 h 1344706"/>
                <a:gd name="connsiteX7-75" fmla="*/ 1782696 w 1831734"/>
                <a:gd name="connsiteY7-76" fmla="*/ 860612 h 1344706"/>
                <a:gd name="connsiteX8-77" fmla="*/ 1828800 w 1831734"/>
                <a:gd name="connsiteY8-78" fmla="*/ 929768 h 1344706"/>
                <a:gd name="connsiteX9-79" fmla="*/ 1571385 w 1831734"/>
                <a:gd name="connsiteY9-80" fmla="*/ 1344706 h 13447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31734" h="1344706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矩形 9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7285293" y="3504671"/>
              <a:ext cx="1334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4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97" name="文本框 9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217178" y="2090014"/>
            <a:ext cx="2332690" cy="9694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900" dirty="0">
              <a:solidFill>
                <a:schemeClr val="bg1"/>
              </a:solidFill>
            </a:endParaRPr>
          </a:p>
          <a:p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799357" y="3352675"/>
            <a:ext cx="2332690" cy="9694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900" dirty="0">
              <a:solidFill>
                <a:schemeClr val="bg1"/>
              </a:solidFill>
            </a:endParaRPr>
          </a:p>
          <a:p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175187" y="4792624"/>
            <a:ext cx="2332690" cy="9694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900" dirty="0">
              <a:solidFill>
                <a:schemeClr val="bg1"/>
              </a:solidFill>
            </a:endParaRPr>
          </a:p>
          <a:p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739159" y="2090014"/>
            <a:ext cx="2332690" cy="9694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900" dirty="0">
              <a:solidFill>
                <a:schemeClr val="bg1"/>
              </a:solidFill>
            </a:endParaRPr>
          </a:p>
          <a:p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697168" y="4792624"/>
            <a:ext cx="2332690" cy="9694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900" dirty="0">
              <a:solidFill>
                <a:schemeClr val="bg1"/>
              </a:solidFill>
            </a:endParaRPr>
          </a:p>
          <a:p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9177740" y="3352675"/>
            <a:ext cx="2332690" cy="9694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900" dirty="0">
              <a:solidFill>
                <a:schemeClr val="bg1"/>
              </a:solidFill>
            </a:endParaRPr>
          </a:p>
          <a:p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2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69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02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2" name="组合 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1744395" y="2056321"/>
            <a:ext cx="2658501" cy="2999573"/>
            <a:chOff x="1744395" y="2056321"/>
            <a:chExt cx="2658501" cy="2999573"/>
          </a:xfrm>
        </p:grpSpPr>
        <p:sp>
          <p:nvSpPr>
            <p:cNvPr id="64" name="Freeform 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 rot="5400000">
              <a:off x="1573859" y="2226857"/>
              <a:ext cx="2999573" cy="265850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Freeform 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 rot="5400000">
              <a:off x="1980686" y="2587425"/>
              <a:ext cx="2185918" cy="193736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5875">
              <a:noFill/>
            </a:ln>
            <a:effectLst>
              <a:innerShdw blurRad="635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文本框 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1947351" y="3191660"/>
              <a:ext cx="2429052" cy="74635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b="1" dirty="0">
                  <a:solidFill>
                    <a:srgbClr val="161616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50</a:t>
              </a:r>
              <a:r>
                <a:rPr lang="en-US" altLang="zh-CN" sz="3600" b="1" dirty="0">
                  <a:solidFill>
                    <a:srgbClr val="161616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%</a:t>
              </a:r>
              <a:endParaRPr lang="zh-CN" altLang="en-US" sz="3600" b="1" dirty="0">
                <a:solidFill>
                  <a:srgbClr val="161616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5292188" y="2369350"/>
            <a:ext cx="2446804" cy="2639957"/>
            <a:chOff x="5292188" y="2369350"/>
            <a:chExt cx="2446804" cy="2639957"/>
          </a:xfrm>
        </p:grpSpPr>
        <p:sp>
          <p:nvSpPr>
            <p:cNvPr id="68" name="Freeform 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 rot="5400000">
              <a:off x="5142097" y="2519441"/>
              <a:ext cx="2639957" cy="233977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Freeform 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 rot="5400000">
              <a:off x="5500150" y="2836781"/>
              <a:ext cx="1923850" cy="170509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5875">
              <a:noFill/>
            </a:ln>
            <a:effectLst>
              <a:innerShdw blurRad="635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文本框 1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5309940" y="3303397"/>
              <a:ext cx="2429052" cy="68480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000" b="1" dirty="0">
                  <a:solidFill>
                    <a:srgbClr val="161616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25</a:t>
              </a:r>
              <a:r>
                <a:rPr lang="en-US" altLang="zh-CN" sz="3200" b="1" dirty="0">
                  <a:solidFill>
                    <a:srgbClr val="161616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%</a:t>
              </a:r>
              <a:endParaRPr lang="zh-CN" altLang="en-US" sz="3200" b="1" dirty="0">
                <a:solidFill>
                  <a:srgbClr val="161616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6" name="组合 5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8192072" y="2884024"/>
            <a:ext cx="2429052" cy="2144077"/>
            <a:chOff x="8192072" y="2884024"/>
            <a:chExt cx="2429052" cy="2144077"/>
          </a:xfrm>
        </p:grpSpPr>
        <p:sp>
          <p:nvSpPr>
            <p:cNvPr id="71" name="Freeform 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 rot="5400000">
              <a:off x="8361771" y="3005923"/>
              <a:ext cx="2144077" cy="190028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 rot="5400000">
              <a:off x="8652568" y="3263654"/>
              <a:ext cx="1562481" cy="13848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5875">
              <a:noFill/>
            </a:ln>
            <a:effectLst>
              <a:innerShdw blurRad="635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文本框 2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8192072" y="3660577"/>
              <a:ext cx="2429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b="1" dirty="0">
                  <a:solidFill>
                    <a:srgbClr val="161616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10</a:t>
              </a:r>
              <a:r>
                <a:rPr lang="en-US" altLang="zh-CN" sz="2400" b="1" dirty="0">
                  <a:solidFill>
                    <a:srgbClr val="161616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%</a:t>
              </a:r>
              <a:endParaRPr lang="zh-CN" altLang="en-US" sz="2400" b="1" dirty="0">
                <a:solidFill>
                  <a:srgbClr val="161616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74" name="任意多边形 7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rot="18900000" flipH="1">
            <a:off x="4706401" y="3692827"/>
            <a:ext cx="244695" cy="244695"/>
          </a:xfrm>
          <a:custGeom>
            <a:avLst/>
            <a:gdLst>
              <a:gd name="connsiteX0" fmla="*/ 0 w 1192530"/>
              <a:gd name="connsiteY0" fmla="*/ 1192530 h 1192530"/>
              <a:gd name="connsiteX1" fmla="*/ 0 w 1192530"/>
              <a:gd name="connsiteY1" fmla="*/ 0 h 1192530"/>
              <a:gd name="connsiteX2" fmla="*/ 369742 w 1192530"/>
              <a:gd name="connsiteY2" fmla="*/ 0 h 1192530"/>
              <a:gd name="connsiteX3" fmla="*/ 369742 w 1192530"/>
              <a:gd name="connsiteY3" fmla="*/ 826009 h 1192530"/>
              <a:gd name="connsiteX4" fmla="*/ 1192530 w 1192530"/>
              <a:gd name="connsiteY4" fmla="*/ 826009 h 1192530"/>
              <a:gd name="connsiteX5" fmla="*/ 1192530 w 1192530"/>
              <a:gd name="connsiteY5" fmla="*/ 1192530 h 119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530" h="1192530">
                <a:moveTo>
                  <a:pt x="0" y="1192530"/>
                </a:moveTo>
                <a:lnTo>
                  <a:pt x="0" y="0"/>
                </a:lnTo>
                <a:lnTo>
                  <a:pt x="369742" y="0"/>
                </a:lnTo>
                <a:lnTo>
                  <a:pt x="369742" y="826009"/>
                </a:lnTo>
                <a:lnTo>
                  <a:pt x="1192530" y="826009"/>
                </a:lnTo>
                <a:lnTo>
                  <a:pt x="1192530" y="119253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5" name="任意多边形 7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rot="18900000" flipH="1">
            <a:off x="7896699" y="3692827"/>
            <a:ext cx="244695" cy="244695"/>
          </a:xfrm>
          <a:custGeom>
            <a:avLst/>
            <a:gdLst>
              <a:gd name="connsiteX0" fmla="*/ 0 w 1192530"/>
              <a:gd name="connsiteY0" fmla="*/ 1192530 h 1192530"/>
              <a:gd name="connsiteX1" fmla="*/ 0 w 1192530"/>
              <a:gd name="connsiteY1" fmla="*/ 0 h 1192530"/>
              <a:gd name="connsiteX2" fmla="*/ 369742 w 1192530"/>
              <a:gd name="connsiteY2" fmla="*/ 0 h 1192530"/>
              <a:gd name="connsiteX3" fmla="*/ 369742 w 1192530"/>
              <a:gd name="connsiteY3" fmla="*/ 826009 h 1192530"/>
              <a:gd name="connsiteX4" fmla="*/ 1192530 w 1192530"/>
              <a:gd name="connsiteY4" fmla="*/ 826009 h 1192530"/>
              <a:gd name="connsiteX5" fmla="*/ 1192530 w 1192530"/>
              <a:gd name="connsiteY5" fmla="*/ 1192530 h 119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530" h="1192530">
                <a:moveTo>
                  <a:pt x="0" y="1192530"/>
                </a:moveTo>
                <a:lnTo>
                  <a:pt x="0" y="0"/>
                </a:lnTo>
                <a:lnTo>
                  <a:pt x="369742" y="0"/>
                </a:lnTo>
                <a:lnTo>
                  <a:pt x="369742" y="826009"/>
                </a:lnTo>
                <a:lnTo>
                  <a:pt x="1192530" y="826009"/>
                </a:lnTo>
                <a:lnTo>
                  <a:pt x="1192530" y="119253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6" name="文本框 7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818333" y="5366798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5206763" y="5366798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178496" y="5366797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/>
      <p:bldP spid="77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02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6" name="矩形 6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flipH="1">
            <a:off x="3376246" y="2241349"/>
            <a:ext cx="2458747" cy="184855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0800">
            <a:solidFill>
              <a:srgbClr val="2B2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flipH="1">
            <a:off x="917499" y="4089903"/>
            <a:ext cx="2458747" cy="184855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0800">
            <a:solidFill>
              <a:srgbClr val="2B2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flipH="1">
            <a:off x="5834992" y="2241349"/>
            <a:ext cx="5151875" cy="369710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50800">
            <a:solidFill>
              <a:srgbClr val="2B2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917499" y="2241349"/>
            <a:ext cx="2458747" cy="1872815"/>
            <a:chOff x="917499" y="2241349"/>
            <a:chExt cx="2458747" cy="1872815"/>
          </a:xfrm>
        </p:grpSpPr>
        <p:sp>
          <p:nvSpPr>
            <p:cNvPr id="64" name="矩形 6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flipH="1">
              <a:off x="917499" y="2241349"/>
              <a:ext cx="2458747" cy="1848554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50800">
              <a:solidFill>
                <a:srgbClr val="2B2B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文本框 6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1329397" y="2482948"/>
              <a:ext cx="1752403" cy="16312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  </a:t>
              </a:r>
              <a:r>
                <a:rPr lang="en-US" altLang="zh-CN" sz="1600" b="1" dirty="0">
                  <a:solidFill>
                    <a:srgbClr val="2B2B2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MORE  THEN </a:t>
              </a:r>
              <a:endParaRPr lang="en-US" altLang="zh-CN" sz="1600" b="1" dirty="0">
                <a:solidFill>
                  <a:srgbClr val="2B2B29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600" b="1" dirty="0">
                  <a:solidFill>
                    <a:srgbClr val="2B2B2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  TEMPLATE</a:t>
              </a:r>
              <a:endParaRPr lang="en-US" altLang="zh-CN" sz="1600" b="1" dirty="0">
                <a:solidFill>
                  <a:srgbClr val="2B2B29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400" dirty="0">
                  <a:solidFill>
                    <a:srgbClr val="2B2B2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</a:t>
              </a:r>
              <a:endParaRPr lang="en-US" altLang="zh-CN" sz="1400" dirty="0">
                <a:solidFill>
                  <a:srgbClr val="2B2B29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400" dirty="0">
                  <a:solidFill>
                    <a:srgbClr val="2B2B2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to the  center of the </a:t>
              </a:r>
              <a:endParaRPr lang="en-US" altLang="zh-CN" sz="1400" dirty="0">
                <a:solidFill>
                  <a:srgbClr val="2B2B29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400" dirty="0">
                  <a:solidFill>
                    <a:srgbClr val="2B2B2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narrative thought </a:t>
              </a:r>
              <a:endParaRPr lang="en-US" altLang="zh-CN" sz="1400" dirty="0">
                <a:solidFill>
                  <a:srgbClr val="2B2B29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dirty="0">
                <a:solidFill>
                  <a:srgbClr val="2B2B29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3376246" y="4089903"/>
            <a:ext cx="2458747" cy="1848554"/>
            <a:chOff x="3376246" y="4089903"/>
            <a:chExt cx="2458747" cy="1848554"/>
          </a:xfrm>
        </p:grpSpPr>
        <p:sp>
          <p:nvSpPr>
            <p:cNvPr id="68" name="矩形 6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flipH="1">
              <a:off x="3376246" y="4089903"/>
              <a:ext cx="2458747" cy="184855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00000" scaled="0"/>
            </a:gradFill>
            <a:ln w="50800">
              <a:solidFill>
                <a:srgbClr val="2B2B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文本框 7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3729417" y="4307241"/>
              <a:ext cx="1752403" cy="16312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2B2B29"/>
                  </a:solidFill>
                </a:rPr>
                <a:t>  </a:t>
              </a:r>
              <a:r>
                <a:rPr lang="en-US" altLang="zh-CN" sz="1600" b="1" dirty="0">
                  <a:solidFill>
                    <a:srgbClr val="2B2B2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MORE  THEN </a:t>
              </a:r>
              <a:endParaRPr lang="en-US" altLang="zh-CN" sz="1600" b="1" dirty="0">
                <a:solidFill>
                  <a:srgbClr val="2B2B29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600" b="1" dirty="0">
                  <a:solidFill>
                    <a:srgbClr val="2B2B2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  TEMPLATE</a:t>
              </a:r>
              <a:endParaRPr lang="en-US" altLang="zh-CN" sz="1600" b="1" dirty="0">
                <a:solidFill>
                  <a:srgbClr val="2B2B29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400" dirty="0">
                  <a:solidFill>
                    <a:srgbClr val="2B2B2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</a:t>
              </a:r>
              <a:endParaRPr lang="en-US" altLang="zh-CN" sz="1400" dirty="0">
                <a:solidFill>
                  <a:srgbClr val="2B2B29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400" dirty="0">
                  <a:solidFill>
                    <a:srgbClr val="2B2B2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to the  center of the </a:t>
              </a:r>
              <a:endParaRPr lang="en-US" altLang="zh-CN" sz="1400" dirty="0">
                <a:solidFill>
                  <a:srgbClr val="2B2B29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400" dirty="0">
                  <a:solidFill>
                    <a:srgbClr val="2B2B2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narrative thought </a:t>
              </a:r>
              <a:endParaRPr lang="en-US" altLang="zh-CN" sz="1400" dirty="0">
                <a:solidFill>
                  <a:srgbClr val="2B2B29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dirty="0">
                <a:solidFill>
                  <a:srgbClr val="2B2B29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02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70" name="Straight Connector 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CxnSpPr/>
          <p:nvPr/>
        </p:nvCxnSpPr>
        <p:spPr>
          <a:xfrm flipV="1">
            <a:off x="3949047" y="5199239"/>
            <a:ext cx="503606" cy="1"/>
          </a:xfrm>
          <a:prstGeom prst="line">
            <a:avLst/>
          </a:prstGeom>
          <a:ln>
            <a:solidFill>
              <a:srgbClr val="FCF772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CxnSpPr/>
          <p:nvPr/>
        </p:nvCxnSpPr>
        <p:spPr>
          <a:xfrm flipH="1">
            <a:off x="7312151" y="2906104"/>
            <a:ext cx="939227" cy="0"/>
          </a:xfrm>
          <a:prstGeom prst="line">
            <a:avLst/>
          </a:prstGeom>
          <a:ln>
            <a:solidFill>
              <a:srgbClr val="FCF772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1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CxnSpPr/>
          <p:nvPr/>
        </p:nvCxnSpPr>
        <p:spPr>
          <a:xfrm flipH="1" flipV="1">
            <a:off x="7556136" y="5199239"/>
            <a:ext cx="715887" cy="1"/>
          </a:xfrm>
          <a:prstGeom prst="line">
            <a:avLst/>
          </a:prstGeom>
          <a:ln>
            <a:solidFill>
              <a:srgbClr val="FCF772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3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5791378" y="3772376"/>
            <a:ext cx="683922" cy="681457"/>
            <a:chOff x="-104776" y="-436563"/>
            <a:chExt cx="3082926" cy="3071813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74" name="Freeform 5"/>
            <p:cNvSpPr>
              <a:spLocks noEditPoints="1"/>
            </p:cNvSpPr>
            <p:nvPr/>
          </p:nvSpPr>
          <p:spPr bwMode="auto">
            <a:xfrm>
              <a:off x="-104776" y="-146050"/>
              <a:ext cx="2808288" cy="2781300"/>
            </a:xfrm>
            <a:custGeom>
              <a:avLst/>
              <a:gdLst>
                <a:gd name="T0" fmla="*/ 530 w 746"/>
                <a:gd name="T1" fmla="*/ 18 h 739"/>
                <a:gd name="T2" fmla="*/ 485 w 746"/>
                <a:gd name="T3" fmla="*/ 0 h 739"/>
                <a:gd name="T4" fmla="*/ 440 w 746"/>
                <a:gd name="T5" fmla="*/ 18 h 739"/>
                <a:gd name="T6" fmla="*/ 404 w 746"/>
                <a:gd name="T7" fmla="*/ 54 h 739"/>
                <a:gd name="T8" fmla="*/ 386 w 746"/>
                <a:gd name="T9" fmla="*/ 99 h 739"/>
                <a:gd name="T10" fmla="*/ 395 w 746"/>
                <a:gd name="T11" fmla="*/ 133 h 739"/>
                <a:gd name="T12" fmla="*/ 49 w 746"/>
                <a:gd name="T13" fmla="*/ 271 h 739"/>
                <a:gd name="T14" fmla="*/ 4 w 746"/>
                <a:gd name="T15" fmla="*/ 327 h 739"/>
                <a:gd name="T16" fmla="*/ 26 w 746"/>
                <a:gd name="T17" fmla="*/ 396 h 739"/>
                <a:gd name="T18" fmla="*/ 350 w 746"/>
                <a:gd name="T19" fmla="*/ 717 h 739"/>
                <a:gd name="T20" fmla="*/ 402 w 746"/>
                <a:gd name="T21" fmla="*/ 739 h 739"/>
                <a:gd name="T22" fmla="*/ 404 w 746"/>
                <a:gd name="T23" fmla="*/ 739 h 739"/>
                <a:gd name="T24" fmla="*/ 420 w 746"/>
                <a:gd name="T25" fmla="*/ 737 h 739"/>
                <a:gd name="T26" fmla="*/ 475 w 746"/>
                <a:gd name="T27" fmla="*/ 691 h 739"/>
                <a:gd name="T28" fmla="*/ 611 w 746"/>
                <a:gd name="T29" fmla="*/ 350 h 739"/>
                <a:gd name="T30" fmla="*/ 646 w 746"/>
                <a:gd name="T31" fmla="*/ 360 h 739"/>
                <a:gd name="T32" fmla="*/ 691 w 746"/>
                <a:gd name="T33" fmla="*/ 341 h 739"/>
                <a:gd name="T34" fmla="*/ 727 w 746"/>
                <a:gd name="T35" fmla="*/ 306 h 739"/>
                <a:gd name="T36" fmla="*/ 746 w 746"/>
                <a:gd name="T37" fmla="*/ 260 h 739"/>
                <a:gd name="T38" fmla="*/ 727 w 746"/>
                <a:gd name="T39" fmla="*/ 215 h 739"/>
                <a:gd name="T40" fmla="*/ 530 w 746"/>
                <a:gd name="T41" fmla="*/ 18 h 739"/>
                <a:gd name="T42" fmla="*/ 428 w 746"/>
                <a:gd name="T43" fmla="*/ 672 h 739"/>
                <a:gd name="T44" fmla="*/ 409 w 746"/>
                <a:gd name="T45" fmla="*/ 687 h 739"/>
                <a:gd name="T46" fmla="*/ 403 w 746"/>
                <a:gd name="T47" fmla="*/ 688 h 739"/>
                <a:gd name="T48" fmla="*/ 386 w 746"/>
                <a:gd name="T49" fmla="*/ 681 h 739"/>
                <a:gd name="T50" fmla="*/ 61 w 746"/>
                <a:gd name="T51" fmla="*/ 360 h 739"/>
                <a:gd name="T52" fmla="*/ 54 w 746"/>
                <a:gd name="T53" fmla="*/ 337 h 739"/>
                <a:gd name="T54" fmla="*/ 69 w 746"/>
                <a:gd name="T55" fmla="*/ 318 h 739"/>
                <a:gd name="T56" fmla="*/ 228 w 746"/>
                <a:gd name="T57" fmla="*/ 255 h 739"/>
                <a:gd name="T58" fmla="*/ 548 w 746"/>
                <a:gd name="T59" fmla="*/ 370 h 739"/>
                <a:gd name="T60" fmla="*/ 428 w 746"/>
                <a:gd name="T61" fmla="*/ 672 h 739"/>
                <a:gd name="T62" fmla="*/ 691 w 746"/>
                <a:gd name="T63" fmla="*/ 269 h 739"/>
                <a:gd name="T64" fmla="*/ 655 w 746"/>
                <a:gd name="T65" fmla="*/ 305 h 739"/>
                <a:gd name="T66" fmla="*/ 637 w 746"/>
                <a:gd name="T67" fmla="*/ 305 h 739"/>
                <a:gd name="T68" fmla="*/ 592 w 746"/>
                <a:gd name="T69" fmla="*/ 260 h 739"/>
                <a:gd name="T70" fmla="*/ 556 w 746"/>
                <a:gd name="T71" fmla="*/ 352 h 739"/>
                <a:gd name="T72" fmla="*/ 559 w 746"/>
                <a:gd name="T73" fmla="*/ 344 h 739"/>
                <a:gd name="T74" fmla="*/ 334 w 746"/>
                <a:gd name="T75" fmla="*/ 249 h 739"/>
                <a:gd name="T76" fmla="*/ 267 w 746"/>
                <a:gd name="T77" fmla="*/ 239 h 739"/>
                <a:gd name="T78" fmla="*/ 484 w 746"/>
                <a:gd name="T79" fmla="*/ 152 h 739"/>
                <a:gd name="T80" fmla="*/ 440 w 746"/>
                <a:gd name="T81" fmla="*/ 108 h 739"/>
                <a:gd name="T82" fmla="*/ 440 w 746"/>
                <a:gd name="T83" fmla="*/ 90 h 739"/>
                <a:gd name="T84" fmla="*/ 476 w 746"/>
                <a:gd name="T85" fmla="*/ 54 h 739"/>
                <a:gd name="T86" fmla="*/ 494 w 746"/>
                <a:gd name="T87" fmla="*/ 54 h 739"/>
                <a:gd name="T88" fmla="*/ 691 w 746"/>
                <a:gd name="T89" fmla="*/ 251 h 739"/>
                <a:gd name="T90" fmla="*/ 691 w 746"/>
                <a:gd name="T91" fmla="*/ 26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6" h="739">
                  <a:moveTo>
                    <a:pt x="530" y="18"/>
                  </a:moveTo>
                  <a:cubicBezTo>
                    <a:pt x="518" y="6"/>
                    <a:pt x="502" y="0"/>
                    <a:pt x="485" y="0"/>
                  </a:cubicBezTo>
                  <a:cubicBezTo>
                    <a:pt x="468" y="0"/>
                    <a:pt x="452" y="6"/>
                    <a:pt x="440" y="18"/>
                  </a:cubicBezTo>
                  <a:cubicBezTo>
                    <a:pt x="404" y="54"/>
                    <a:pt x="404" y="54"/>
                    <a:pt x="404" y="54"/>
                  </a:cubicBezTo>
                  <a:cubicBezTo>
                    <a:pt x="392" y="66"/>
                    <a:pt x="386" y="82"/>
                    <a:pt x="386" y="99"/>
                  </a:cubicBezTo>
                  <a:cubicBezTo>
                    <a:pt x="386" y="111"/>
                    <a:pt x="389" y="123"/>
                    <a:pt x="395" y="133"/>
                  </a:cubicBezTo>
                  <a:cubicBezTo>
                    <a:pt x="49" y="271"/>
                    <a:pt x="49" y="271"/>
                    <a:pt x="49" y="271"/>
                  </a:cubicBezTo>
                  <a:cubicBezTo>
                    <a:pt x="26" y="282"/>
                    <a:pt x="9" y="303"/>
                    <a:pt x="4" y="327"/>
                  </a:cubicBezTo>
                  <a:cubicBezTo>
                    <a:pt x="0" y="352"/>
                    <a:pt x="8" y="378"/>
                    <a:pt x="26" y="396"/>
                  </a:cubicBezTo>
                  <a:cubicBezTo>
                    <a:pt x="350" y="717"/>
                    <a:pt x="350" y="717"/>
                    <a:pt x="350" y="717"/>
                  </a:cubicBezTo>
                  <a:cubicBezTo>
                    <a:pt x="364" y="731"/>
                    <a:pt x="383" y="739"/>
                    <a:pt x="402" y="739"/>
                  </a:cubicBezTo>
                  <a:cubicBezTo>
                    <a:pt x="403" y="739"/>
                    <a:pt x="404" y="739"/>
                    <a:pt x="404" y="739"/>
                  </a:cubicBezTo>
                  <a:cubicBezTo>
                    <a:pt x="409" y="739"/>
                    <a:pt x="414" y="738"/>
                    <a:pt x="420" y="737"/>
                  </a:cubicBezTo>
                  <a:cubicBezTo>
                    <a:pt x="445" y="732"/>
                    <a:pt x="466" y="715"/>
                    <a:pt x="475" y="691"/>
                  </a:cubicBezTo>
                  <a:cubicBezTo>
                    <a:pt x="611" y="350"/>
                    <a:pt x="611" y="350"/>
                    <a:pt x="611" y="350"/>
                  </a:cubicBezTo>
                  <a:cubicBezTo>
                    <a:pt x="622" y="356"/>
                    <a:pt x="634" y="360"/>
                    <a:pt x="646" y="360"/>
                  </a:cubicBezTo>
                  <a:cubicBezTo>
                    <a:pt x="663" y="360"/>
                    <a:pt x="679" y="353"/>
                    <a:pt x="691" y="341"/>
                  </a:cubicBezTo>
                  <a:cubicBezTo>
                    <a:pt x="727" y="306"/>
                    <a:pt x="727" y="306"/>
                    <a:pt x="727" y="306"/>
                  </a:cubicBezTo>
                  <a:cubicBezTo>
                    <a:pt x="739" y="293"/>
                    <a:pt x="746" y="277"/>
                    <a:pt x="746" y="260"/>
                  </a:cubicBezTo>
                  <a:cubicBezTo>
                    <a:pt x="746" y="243"/>
                    <a:pt x="739" y="227"/>
                    <a:pt x="727" y="215"/>
                  </a:cubicBezTo>
                  <a:lnTo>
                    <a:pt x="530" y="18"/>
                  </a:lnTo>
                  <a:close/>
                  <a:moveTo>
                    <a:pt x="428" y="672"/>
                  </a:moveTo>
                  <a:cubicBezTo>
                    <a:pt x="425" y="680"/>
                    <a:pt x="418" y="686"/>
                    <a:pt x="409" y="687"/>
                  </a:cubicBezTo>
                  <a:cubicBezTo>
                    <a:pt x="407" y="688"/>
                    <a:pt x="405" y="688"/>
                    <a:pt x="403" y="688"/>
                  </a:cubicBezTo>
                  <a:cubicBezTo>
                    <a:pt x="397" y="688"/>
                    <a:pt x="391" y="685"/>
                    <a:pt x="386" y="681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56" y="354"/>
                    <a:pt x="53" y="345"/>
                    <a:pt x="54" y="337"/>
                  </a:cubicBezTo>
                  <a:cubicBezTo>
                    <a:pt x="56" y="329"/>
                    <a:pt x="62" y="322"/>
                    <a:pt x="69" y="318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335" y="290"/>
                    <a:pt x="441" y="256"/>
                    <a:pt x="548" y="370"/>
                  </a:cubicBezTo>
                  <a:lnTo>
                    <a:pt x="428" y="672"/>
                  </a:lnTo>
                  <a:close/>
                  <a:moveTo>
                    <a:pt x="691" y="269"/>
                  </a:moveTo>
                  <a:cubicBezTo>
                    <a:pt x="655" y="305"/>
                    <a:pt x="655" y="305"/>
                    <a:pt x="655" y="305"/>
                  </a:cubicBezTo>
                  <a:cubicBezTo>
                    <a:pt x="650" y="310"/>
                    <a:pt x="642" y="310"/>
                    <a:pt x="637" y="305"/>
                  </a:cubicBezTo>
                  <a:cubicBezTo>
                    <a:pt x="592" y="260"/>
                    <a:pt x="592" y="260"/>
                    <a:pt x="592" y="260"/>
                  </a:cubicBezTo>
                  <a:cubicBezTo>
                    <a:pt x="556" y="352"/>
                    <a:pt x="556" y="352"/>
                    <a:pt x="556" y="352"/>
                  </a:cubicBezTo>
                  <a:cubicBezTo>
                    <a:pt x="559" y="344"/>
                    <a:pt x="559" y="344"/>
                    <a:pt x="559" y="344"/>
                  </a:cubicBezTo>
                  <a:cubicBezTo>
                    <a:pt x="482" y="267"/>
                    <a:pt x="404" y="258"/>
                    <a:pt x="334" y="249"/>
                  </a:cubicBezTo>
                  <a:cubicBezTo>
                    <a:pt x="311" y="246"/>
                    <a:pt x="289" y="243"/>
                    <a:pt x="267" y="239"/>
                  </a:cubicBezTo>
                  <a:cubicBezTo>
                    <a:pt x="484" y="152"/>
                    <a:pt x="484" y="152"/>
                    <a:pt x="484" y="152"/>
                  </a:cubicBezTo>
                  <a:cubicBezTo>
                    <a:pt x="440" y="108"/>
                    <a:pt x="440" y="108"/>
                    <a:pt x="440" y="108"/>
                  </a:cubicBezTo>
                  <a:cubicBezTo>
                    <a:pt x="435" y="103"/>
                    <a:pt x="435" y="95"/>
                    <a:pt x="440" y="90"/>
                  </a:cubicBezTo>
                  <a:cubicBezTo>
                    <a:pt x="476" y="54"/>
                    <a:pt x="476" y="54"/>
                    <a:pt x="476" y="54"/>
                  </a:cubicBezTo>
                  <a:cubicBezTo>
                    <a:pt x="481" y="49"/>
                    <a:pt x="489" y="49"/>
                    <a:pt x="494" y="54"/>
                  </a:cubicBezTo>
                  <a:cubicBezTo>
                    <a:pt x="691" y="251"/>
                    <a:pt x="691" y="251"/>
                    <a:pt x="691" y="251"/>
                  </a:cubicBezTo>
                  <a:cubicBezTo>
                    <a:pt x="696" y="256"/>
                    <a:pt x="696" y="264"/>
                    <a:pt x="691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75" name="Freeform 6"/>
            <p:cNvSpPr>
              <a:spLocks noEditPoints="1"/>
            </p:cNvSpPr>
            <p:nvPr/>
          </p:nvSpPr>
          <p:spPr bwMode="auto">
            <a:xfrm>
              <a:off x="1250950" y="1098550"/>
              <a:ext cx="482600" cy="482600"/>
            </a:xfrm>
            <a:custGeom>
              <a:avLst/>
              <a:gdLst>
                <a:gd name="T0" fmla="*/ 64 w 128"/>
                <a:gd name="T1" fmla="*/ 128 h 128"/>
                <a:gd name="T2" fmla="*/ 128 w 128"/>
                <a:gd name="T3" fmla="*/ 64 h 128"/>
                <a:gd name="T4" fmla="*/ 64 w 128"/>
                <a:gd name="T5" fmla="*/ 0 h 128"/>
                <a:gd name="T6" fmla="*/ 0 w 128"/>
                <a:gd name="T7" fmla="*/ 64 h 128"/>
                <a:gd name="T8" fmla="*/ 64 w 128"/>
                <a:gd name="T9" fmla="*/ 128 h 128"/>
                <a:gd name="T10" fmla="*/ 64 w 128"/>
                <a:gd name="T11" fmla="*/ 26 h 128"/>
                <a:gd name="T12" fmla="*/ 102 w 128"/>
                <a:gd name="T13" fmla="*/ 64 h 128"/>
                <a:gd name="T14" fmla="*/ 64 w 128"/>
                <a:gd name="T15" fmla="*/ 102 h 128"/>
                <a:gd name="T16" fmla="*/ 26 w 128"/>
                <a:gd name="T17" fmla="*/ 64 h 128"/>
                <a:gd name="T18" fmla="*/ 64 w 128"/>
                <a:gd name="T19" fmla="*/ 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lose/>
                  <a:moveTo>
                    <a:pt x="64" y="26"/>
                  </a:moveTo>
                  <a:cubicBezTo>
                    <a:pt x="85" y="26"/>
                    <a:pt x="102" y="43"/>
                    <a:pt x="102" y="64"/>
                  </a:cubicBezTo>
                  <a:cubicBezTo>
                    <a:pt x="102" y="85"/>
                    <a:pt x="85" y="102"/>
                    <a:pt x="64" y="102"/>
                  </a:cubicBezTo>
                  <a:cubicBezTo>
                    <a:pt x="43" y="102"/>
                    <a:pt x="26" y="85"/>
                    <a:pt x="26" y="64"/>
                  </a:cubicBezTo>
                  <a:cubicBezTo>
                    <a:pt x="26" y="43"/>
                    <a:pt x="43" y="26"/>
                    <a:pt x="6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2500312" y="-436563"/>
              <a:ext cx="477838" cy="482600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63 w 127"/>
                <a:gd name="T11" fmla="*/ 102 h 128"/>
                <a:gd name="T12" fmla="*/ 25 w 127"/>
                <a:gd name="T13" fmla="*/ 64 h 128"/>
                <a:gd name="T14" fmla="*/ 63 w 127"/>
                <a:gd name="T15" fmla="*/ 26 h 128"/>
                <a:gd name="T16" fmla="*/ 102 w 127"/>
                <a:gd name="T17" fmla="*/ 64 h 128"/>
                <a:gd name="T18" fmla="*/ 63 w 127"/>
                <a:gd name="T19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8" y="128"/>
                    <a:pt x="127" y="99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  <a:close/>
                  <a:moveTo>
                    <a:pt x="63" y="102"/>
                  </a:moveTo>
                  <a:cubicBezTo>
                    <a:pt x="42" y="102"/>
                    <a:pt x="25" y="85"/>
                    <a:pt x="25" y="64"/>
                  </a:cubicBezTo>
                  <a:cubicBezTo>
                    <a:pt x="25" y="43"/>
                    <a:pt x="42" y="26"/>
                    <a:pt x="63" y="26"/>
                  </a:cubicBezTo>
                  <a:cubicBezTo>
                    <a:pt x="84" y="26"/>
                    <a:pt x="102" y="43"/>
                    <a:pt x="102" y="64"/>
                  </a:cubicBezTo>
                  <a:cubicBezTo>
                    <a:pt x="102" y="85"/>
                    <a:pt x="84" y="102"/>
                    <a:pt x="63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77" name="Freeform 8"/>
            <p:cNvSpPr>
              <a:spLocks noEditPoints="1"/>
            </p:cNvSpPr>
            <p:nvPr/>
          </p:nvSpPr>
          <p:spPr bwMode="auto">
            <a:xfrm>
              <a:off x="674687" y="1004887"/>
              <a:ext cx="384175" cy="384175"/>
            </a:xfrm>
            <a:custGeom>
              <a:avLst/>
              <a:gdLst>
                <a:gd name="T0" fmla="*/ 0 w 102"/>
                <a:gd name="T1" fmla="*/ 51 h 102"/>
                <a:gd name="T2" fmla="*/ 51 w 102"/>
                <a:gd name="T3" fmla="*/ 102 h 102"/>
                <a:gd name="T4" fmla="*/ 102 w 102"/>
                <a:gd name="T5" fmla="*/ 51 h 102"/>
                <a:gd name="T6" fmla="*/ 51 w 102"/>
                <a:gd name="T7" fmla="*/ 0 h 102"/>
                <a:gd name="T8" fmla="*/ 0 w 102"/>
                <a:gd name="T9" fmla="*/ 51 h 102"/>
                <a:gd name="T10" fmla="*/ 51 w 102"/>
                <a:gd name="T11" fmla="*/ 25 h 102"/>
                <a:gd name="T12" fmla="*/ 77 w 102"/>
                <a:gd name="T13" fmla="*/ 51 h 102"/>
                <a:gd name="T14" fmla="*/ 51 w 102"/>
                <a:gd name="T15" fmla="*/ 76 h 102"/>
                <a:gd name="T16" fmla="*/ 26 w 102"/>
                <a:gd name="T17" fmla="*/ 51 h 102"/>
                <a:gd name="T18" fmla="*/ 51 w 102"/>
                <a:gd name="T19" fmla="*/ 2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0" y="51"/>
                  </a:moveTo>
                  <a:cubicBezTo>
                    <a:pt x="0" y="79"/>
                    <a:pt x="23" y="102"/>
                    <a:pt x="51" y="102"/>
                  </a:cubicBezTo>
                  <a:cubicBezTo>
                    <a:pt x="79" y="102"/>
                    <a:pt x="102" y="79"/>
                    <a:pt x="102" y="51"/>
                  </a:cubicBezTo>
                  <a:cubicBezTo>
                    <a:pt x="102" y="22"/>
                    <a:pt x="79" y="0"/>
                    <a:pt x="51" y="0"/>
                  </a:cubicBezTo>
                  <a:cubicBezTo>
                    <a:pt x="23" y="0"/>
                    <a:pt x="0" y="22"/>
                    <a:pt x="0" y="51"/>
                  </a:cubicBezTo>
                  <a:close/>
                  <a:moveTo>
                    <a:pt x="51" y="25"/>
                  </a:moveTo>
                  <a:cubicBezTo>
                    <a:pt x="65" y="25"/>
                    <a:pt x="77" y="36"/>
                    <a:pt x="77" y="51"/>
                  </a:cubicBezTo>
                  <a:cubicBezTo>
                    <a:pt x="77" y="65"/>
                    <a:pt x="65" y="76"/>
                    <a:pt x="51" y="76"/>
                  </a:cubicBezTo>
                  <a:cubicBezTo>
                    <a:pt x="37" y="76"/>
                    <a:pt x="26" y="65"/>
                    <a:pt x="26" y="51"/>
                  </a:cubicBezTo>
                  <a:cubicBezTo>
                    <a:pt x="26" y="36"/>
                    <a:pt x="37" y="25"/>
                    <a:pt x="5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78" name="Oval 9"/>
            <p:cNvSpPr>
              <a:spLocks noChangeArrowheads="1"/>
            </p:cNvSpPr>
            <p:nvPr/>
          </p:nvSpPr>
          <p:spPr bwMode="auto">
            <a:xfrm>
              <a:off x="1058862" y="1674812"/>
              <a:ext cx="192088" cy="192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79" name="Oval 10"/>
            <p:cNvSpPr>
              <a:spLocks noChangeArrowheads="1"/>
            </p:cNvSpPr>
            <p:nvPr/>
          </p:nvSpPr>
          <p:spPr bwMode="auto">
            <a:xfrm>
              <a:off x="2595562" y="236537"/>
              <a:ext cx="190500" cy="192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cxnSp>
        <p:nvCxnSpPr>
          <p:cNvPr id="69" name="Straight Connector 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CxnSpPr/>
          <p:nvPr/>
        </p:nvCxnSpPr>
        <p:spPr>
          <a:xfrm flipV="1">
            <a:off x="3943149" y="2906104"/>
            <a:ext cx="933416" cy="1"/>
          </a:xfrm>
          <a:prstGeom prst="line">
            <a:avLst/>
          </a:prstGeom>
          <a:ln>
            <a:solidFill>
              <a:srgbClr val="FCF772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4524325" y="2516433"/>
            <a:ext cx="1740368" cy="1581924"/>
            <a:chOff x="4524325" y="2516433"/>
            <a:chExt cx="1740368" cy="1581924"/>
          </a:xfrm>
        </p:grpSpPr>
        <p:sp>
          <p:nvSpPr>
            <p:cNvPr id="64" name="Freeform 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4524325" y="2516433"/>
              <a:ext cx="1740368" cy="1581924"/>
            </a:xfrm>
            <a:custGeom>
              <a:avLst/>
              <a:gdLst>
                <a:gd name="T0" fmla="*/ 138 w 963"/>
                <a:gd name="T1" fmla="*/ 745 h 875"/>
                <a:gd name="T2" fmla="*/ 10 w 963"/>
                <a:gd name="T3" fmla="*/ 760 h 875"/>
                <a:gd name="T4" fmla="*/ 0 w 963"/>
                <a:gd name="T5" fmla="*/ 875 h 875"/>
                <a:gd name="T6" fmla="*/ 165 w 963"/>
                <a:gd name="T7" fmla="*/ 875 h 875"/>
                <a:gd name="T8" fmla="*/ 296 w 963"/>
                <a:gd name="T9" fmla="*/ 776 h 875"/>
                <a:gd name="T10" fmla="*/ 428 w 963"/>
                <a:gd name="T11" fmla="*/ 875 h 875"/>
                <a:gd name="T12" fmla="*/ 458 w 963"/>
                <a:gd name="T13" fmla="*/ 875 h 875"/>
                <a:gd name="T14" fmla="*/ 475 w 963"/>
                <a:gd name="T15" fmla="*/ 769 h 875"/>
                <a:gd name="T16" fmla="*/ 592 w 963"/>
                <a:gd name="T17" fmla="*/ 578 h 875"/>
                <a:gd name="T18" fmla="*/ 788 w 963"/>
                <a:gd name="T19" fmla="*/ 470 h 875"/>
                <a:gd name="T20" fmla="*/ 867 w 963"/>
                <a:gd name="T21" fmla="*/ 459 h 875"/>
                <a:gd name="T22" fmla="*/ 867 w 963"/>
                <a:gd name="T23" fmla="*/ 372 h 875"/>
                <a:gd name="T24" fmla="*/ 884 w 963"/>
                <a:gd name="T25" fmla="*/ 369 h 875"/>
                <a:gd name="T26" fmla="*/ 963 w 963"/>
                <a:gd name="T27" fmla="*/ 274 h 875"/>
                <a:gd name="T28" fmla="*/ 884 w 963"/>
                <a:gd name="T29" fmla="*/ 178 h 875"/>
                <a:gd name="T30" fmla="*/ 867 w 963"/>
                <a:gd name="T31" fmla="*/ 175 h 875"/>
                <a:gd name="T32" fmla="*/ 867 w 963"/>
                <a:gd name="T33" fmla="*/ 0 h 875"/>
                <a:gd name="T34" fmla="*/ 799 w 963"/>
                <a:gd name="T35" fmla="*/ 5 h 875"/>
                <a:gd name="T36" fmla="*/ 778 w 963"/>
                <a:gd name="T37" fmla="*/ 132 h 875"/>
                <a:gd name="T38" fmla="*/ 708 w 963"/>
                <a:gd name="T39" fmla="*/ 145 h 875"/>
                <a:gd name="T40" fmla="*/ 640 w 963"/>
                <a:gd name="T41" fmla="*/ 166 h 875"/>
                <a:gd name="T42" fmla="*/ 563 w 963"/>
                <a:gd name="T43" fmla="*/ 63 h 875"/>
                <a:gd name="T44" fmla="*/ 369 w 963"/>
                <a:gd name="T45" fmla="*/ 169 h 875"/>
                <a:gd name="T46" fmla="*/ 414 w 963"/>
                <a:gd name="T47" fmla="*/ 289 h 875"/>
                <a:gd name="T48" fmla="*/ 360 w 963"/>
                <a:gd name="T49" fmla="*/ 336 h 875"/>
                <a:gd name="T50" fmla="*/ 311 w 963"/>
                <a:gd name="T51" fmla="*/ 388 h 875"/>
                <a:gd name="T52" fmla="*/ 193 w 963"/>
                <a:gd name="T53" fmla="*/ 337 h 875"/>
                <a:gd name="T54" fmla="*/ 78 w 963"/>
                <a:gd name="T55" fmla="*/ 526 h 875"/>
                <a:gd name="T56" fmla="*/ 178 w 963"/>
                <a:gd name="T57" fmla="*/ 608 h 875"/>
                <a:gd name="T58" fmla="*/ 154 w 963"/>
                <a:gd name="T59" fmla="*/ 675 h 875"/>
                <a:gd name="T60" fmla="*/ 138 w 963"/>
                <a:gd name="T61" fmla="*/ 745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3" h="875">
                  <a:moveTo>
                    <a:pt x="138" y="745"/>
                  </a:moveTo>
                  <a:cubicBezTo>
                    <a:pt x="95" y="748"/>
                    <a:pt x="51" y="753"/>
                    <a:pt x="10" y="760"/>
                  </a:cubicBezTo>
                  <a:cubicBezTo>
                    <a:pt x="4" y="798"/>
                    <a:pt x="1" y="836"/>
                    <a:pt x="0" y="875"/>
                  </a:cubicBezTo>
                  <a:cubicBezTo>
                    <a:pt x="165" y="875"/>
                    <a:pt x="165" y="875"/>
                    <a:pt x="165" y="875"/>
                  </a:cubicBezTo>
                  <a:cubicBezTo>
                    <a:pt x="181" y="817"/>
                    <a:pt x="234" y="776"/>
                    <a:pt x="296" y="776"/>
                  </a:cubicBezTo>
                  <a:cubicBezTo>
                    <a:pt x="358" y="776"/>
                    <a:pt x="411" y="817"/>
                    <a:pt x="428" y="875"/>
                  </a:cubicBezTo>
                  <a:cubicBezTo>
                    <a:pt x="458" y="875"/>
                    <a:pt x="458" y="875"/>
                    <a:pt x="458" y="875"/>
                  </a:cubicBezTo>
                  <a:cubicBezTo>
                    <a:pt x="459" y="839"/>
                    <a:pt x="465" y="804"/>
                    <a:pt x="475" y="769"/>
                  </a:cubicBezTo>
                  <a:cubicBezTo>
                    <a:pt x="496" y="697"/>
                    <a:pt x="537" y="630"/>
                    <a:pt x="592" y="578"/>
                  </a:cubicBezTo>
                  <a:cubicBezTo>
                    <a:pt x="645" y="525"/>
                    <a:pt x="714" y="490"/>
                    <a:pt x="788" y="470"/>
                  </a:cubicBezTo>
                  <a:cubicBezTo>
                    <a:pt x="814" y="464"/>
                    <a:pt x="840" y="461"/>
                    <a:pt x="867" y="459"/>
                  </a:cubicBezTo>
                  <a:cubicBezTo>
                    <a:pt x="867" y="372"/>
                    <a:pt x="867" y="372"/>
                    <a:pt x="867" y="372"/>
                  </a:cubicBezTo>
                  <a:cubicBezTo>
                    <a:pt x="884" y="369"/>
                    <a:pt x="884" y="369"/>
                    <a:pt x="884" y="369"/>
                  </a:cubicBezTo>
                  <a:cubicBezTo>
                    <a:pt x="930" y="361"/>
                    <a:pt x="963" y="322"/>
                    <a:pt x="963" y="274"/>
                  </a:cubicBezTo>
                  <a:cubicBezTo>
                    <a:pt x="963" y="226"/>
                    <a:pt x="930" y="186"/>
                    <a:pt x="884" y="178"/>
                  </a:cubicBezTo>
                  <a:cubicBezTo>
                    <a:pt x="867" y="175"/>
                    <a:pt x="867" y="175"/>
                    <a:pt x="867" y="175"/>
                  </a:cubicBezTo>
                  <a:cubicBezTo>
                    <a:pt x="867" y="0"/>
                    <a:pt x="867" y="0"/>
                    <a:pt x="867" y="0"/>
                  </a:cubicBezTo>
                  <a:cubicBezTo>
                    <a:pt x="844" y="1"/>
                    <a:pt x="822" y="2"/>
                    <a:pt x="799" y="5"/>
                  </a:cubicBezTo>
                  <a:cubicBezTo>
                    <a:pt x="790" y="48"/>
                    <a:pt x="783" y="89"/>
                    <a:pt x="778" y="132"/>
                  </a:cubicBezTo>
                  <a:cubicBezTo>
                    <a:pt x="708" y="145"/>
                    <a:pt x="708" y="145"/>
                    <a:pt x="708" y="145"/>
                  </a:cubicBezTo>
                  <a:cubicBezTo>
                    <a:pt x="640" y="166"/>
                    <a:pt x="640" y="166"/>
                    <a:pt x="640" y="166"/>
                  </a:cubicBezTo>
                  <a:cubicBezTo>
                    <a:pt x="616" y="130"/>
                    <a:pt x="590" y="96"/>
                    <a:pt x="563" y="63"/>
                  </a:cubicBezTo>
                  <a:cubicBezTo>
                    <a:pt x="494" y="89"/>
                    <a:pt x="429" y="126"/>
                    <a:pt x="369" y="169"/>
                  </a:cubicBezTo>
                  <a:cubicBezTo>
                    <a:pt x="382" y="209"/>
                    <a:pt x="397" y="250"/>
                    <a:pt x="414" y="289"/>
                  </a:cubicBezTo>
                  <a:cubicBezTo>
                    <a:pt x="396" y="305"/>
                    <a:pt x="377" y="319"/>
                    <a:pt x="360" y="336"/>
                  </a:cubicBezTo>
                  <a:cubicBezTo>
                    <a:pt x="344" y="353"/>
                    <a:pt x="326" y="369"/>
                    <a:pt x="311" y="388"/>
                  </a:cubicBezTo>
                  <a:cubicBezTo>
                    <a:pt x="273" y="370"/>
                    <a:pt x="233" y="353"/>
                    <a:pt x="193" y="337"/>
                  </a:cubicBezTo>
                  <a:cubicBezTo>
                    <a:pt x="147" y="395"/>
                    <a:pt x="108" y="459"/>
                    <a:pt x="78" y="526"/>
                  </a:cubicBezTo>
                  <a:cubicBezTo>
                    <a:pt x="111" y="555"/>
                    <a:pt x="144" y="582"/>
                    <a:pt x="178" y="608"/>
                  </a:cubicBezTo>
                  <a:cubicBezTo>
                    <a:pt x="167" y="630"/>
                    <a:pt x="162" y="653"/>
                    <a:pt x="154" y="675"/>
                  </a:cubicBezTo>
                  <a:cubicBezTo>
                    <a:pt x="146" y="698"/>
                    <a:pt x="143" y="721"/>
                    <a:pt x="138" y="74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50">
                <a:solidFill>
                  <a:schemeClr val="bg1"/>
                </a:solidFill>
              </a:endParaRPr>
            </a:p>
          </p:txBody>
        </p:sp>
        <p:sp>
          <p:nvSpPr>
            <p:cNvPr id="80" name="文本框 2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4747676" y="3108180"/>
              <a:ext cx="12416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rgbClr val="161616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01</a:t>
              </a:r>
              <a:endParaRPr lang="zh-CN" altLang="en-US" sz="2000" b="1" dirty="0">
                <a:solidFill>
                  <a:srgbClr val="161616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162836" y="2516431"/>
            <a:ext cx="1578150" cy="1755458"/>
            <a:chOff x="6162836" y="2516431"/>
            <a:chExt cx="1578150" cy="1755458"/>
          </a:xfrm>
        </p:grpSpPr>
        <p:sp>
          <p:nvSpPr>
            <p:cNvPr id="66" name="Freeform 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6162836" y="2516431"/>
              <a:ext cx="1578150" cy="1755458"/>
            </a:xfrm>
            <a:custGeom>
              <a:avLst/>
              <a:gdLst>
                <a:gd name="T0" fmla="*/ 0 w 873"/>
                <a:gd name="T1" fmla="*/ 143 h 971"/>
                <a:gd name="T2" fmla="*/ 96 w 873"/>
                <a:gd name="T3" fmla="*/ 274 h 971"/>
                <a:gd name="T4" fmla="*/ 0 w 873"/>
                <a:gd name="T5" fmla="*/ 405 h 971"/>
                <a:gd name="T6" fmla="*/ 0 w 873"/>
                <a:gd name="T7" fmla="*/ 458 h 971"/>
                <a:gd name="T8" fmla="*/ 104 w 873"/>
                <a:gd name="T9" fmla="*/ 475 h 971"/>
                <a:gd name="T10" fmla="*/ 296 w 873"/>
                <a:gd name="T11" fmla="*/ 592 h 971"/>
                <a:gd name="T12" fmla="*/ 403 w 873"/>
                <a:gd name="T13" fmla="*/ 788 h 971"/>
                <a:gd name="T14" fmla="*/ 415 w 873"/>
                <a:gd name="T15" fmla="*/ 871 h 971"/>
                <a:gd name="T16" fmla="*/ 516 w 873"/>
                <a:gd name="T17" fmla="*/ 871 h 971"/>
                <a:gd name="T18" fmla="*/ 519 w 873"/>
                <a:gd name="T19" fmla="*/ 888 h 971"/>
                <a:gd name="T20" fmla="*/ 615 w 873"/>
                <a:gd name="T21" fmla="*/ 971 h 971"/>
                <a:gd name="T22" fmla="*/ 711 w 873"/>
                <a:gd name="T23" fmla="*/ 889 h 971"/>
                <a:gd name="T24" fmla="*/ 713 w 873"/>
                <a:gd name="T25" fmla="*/ 871 h 971"/>
                <a:gd name="T26" fmla="*/ 873 w 873"/>
                <a:gd name="T27" fmla="*/ 871 h 971"/>
                <a:gd name="T28" fmla="*/ 868 w 873"/>
                <a:gd name="T29" fmla="*/ 799 h 971"/>
                <a:gd name="T30" fmla="*/ 742 w 873"/>
                <a:gd name="T31" fmla="*/ 778 h 971"/>
                <a:gd name="T32" fmla="*/ 728 w 873"/>
                <a:gd name="T33" fmla="*/ 708 h 971"/>
                <a:gd name="T34" fmla="*/ 708 w 873"/>
                <a:gd name="T35" fmla="*/ 640 h 971"/>
                <a:gd name="T36" fmla="*/ 811 w 873"/>
                <a:gd name="T37" fmla="*/ 563 h 971"/>
                <a:gd name="T38" fmla="*/ 705 w 873"/>
                <a:gd name="T39" fmla="*/ 369 h 971"/>
                <a:gd name="T40" fmla="*/ 584 w 873"/>
                <a:gd name="T41" fmla="*/ 414 h 971"/>
                <a:gd name="T42" fmla="*/ 537 w 873"/>
                <a:gd name="T43" fmla="*/ 360 h 971"/>
                <a:gd name="T44" fmla="*/ 485 w 873"/>
                <a:gd name="T45" fmla="*/ 311 h 971"/>
                <a:gd name="T46" fmla="*/ 536 w 873"/>
                <a:gd name="T47" fmla="*/ 193 h 971"/>
                <a:gd name="T48" fmla="*/ 347 w 873"/>
                <a:gd name="T49" fmla="*/ 78 h 971"/>
                <a:gd name="T50" fmla="*/ 266 w 873"/>
                <a:gd name="T51" fmla="*/ 178 h 971"/>
                <a:gd name="T52" fmla="*/ 198 w 873"/>
                <a:gd name="T53" fmla="*/ 154 h 971"/>
                <a:gd name="T54" fmla="*/ 129 w 873"/>
                <a:gd name="T55" fmla="*/ 138 h 971"/>
                <a:gd name="T56" fmla="*/ 113 w 873"/>
                <a:gd name="T57" fmla="*/ 9 h 971"/>
                <a:gd name="T58" fmla="*/ 0 w 873"/>
                <a:gd name="T59" fmla="*/ 0 h 971"/>
                <a:gd name="T60" fmla="*/ 0 w 873"/>
                <a:gd name="T61" fmla="*/ 143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3" h="971">
                  <a:moveTo>
                    <a:pt x="0" y="143"/>
                  </a:moveTo>
                  <a:cubicBezTo>
                    <a:pt x="57" y="160"/>
                    <a:pt x="96" y="213"/>
                    <a:pt x="96" y="274"/>
                  </a:cubicBezTo>
                  <a:cubicBezTo>
                    <a:pt x="96" y="335"/>
                    <a:pt x="57" y="387"/>
                    <a:pt x="0" y="405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35" y="460"/>
                    <a:pt x="70" y="465"/>
                    <a:pt x="104" y="475"/>
                  </a:cubicBezTo>
                  <a:cubicBezTo>
                    <a:pt x="177" y="496"/>
                    <a:pt x="244" y="537"/>
                    <a:pt x="296" y="592"/>
                  </a:cubicBezTo>
                  <a:cubicBezTo>
                    <a:pt x="349" y="646"/>
                    <a:pt x="384" y="714"/>
                    <a:pt x="403" y="788"/>
                  </a:cubicBezTo>
                  <a:cubicBezTo>
                    <a:pt x="409" y="815"/>
                    <a:pt x="413" y="843"/>
                    <a:pt x="415" y="871"/>
                  </a:cubicBezTo>
                  <a:cubicBezTo>
                    <a:pt x="516" y="871"/>
                    <a:pt x="516" y="871"/>
                    <a:pt x="516" y="871"/>
                  </a:cubicBezTo>
                  <a:cubicBezTo>
                    <a:pt x="519" y="888"/>
                    <a:pt x="519" y="888"/>
                    <a:pt x="519" y="888"/>
                  </a:cubicBezTo>
                  <a:cubicBezTo>
                    <a:pt x="526" y="936"/>
                    <a:pt x="567" y="971"/>
                    <a:pt x="615" y="971"/>
                  </a:cubicBezTo>
                  <a:cubicBezTo>
                    <a:pt x="663" y="971"/>
                    <a:pt x="703" y="936"/>
                    <a:pt x="711" y="889"/>
                  </a:cubicBezTo>
                  <a:cubicBezTo>
                    <a:pt x="713" y="871"/>
                    <a:pt x="713" y="871"/>
                    <a:pt x="713" y="871"/>
                  </a:cubicBezTo>
                  <a:cubicBezTo>
                    <a:pt x="873" y="871"/>
                    <a:pt x="873" y="871"/>
                    <a:pt x="873" y="871"/>
                  </a:cubicBezTo>
                  <a:cubicBezTo>
                    <a:pt x="873" y="847"/>
                    <a:pt x="871" y="823"/>
                    <a:pt x="868" y="799"/>
                  </a:cubicBezTo>
                  <a:cubicBezTo>
                    <a:pt x="826" y="791"/>
                    <a:pt x="785" y="783"/>
                    <a:pt x="742" y="778"/>
                  </a:cubicBezTo>
                  <a:cubicBezTo>
                    <a:pt x="728" y="708"/>
                    <a:pt x="728" y="708"/>
                    <a:pt x="728" y="708"/>
                  </a:cubicBezTo>
                  <a:cubicBezTo>
                    <a:pt x="708" y="640"/>
                    <a:pt x="708" y="640"/>
                    <a:pt x="708" y="640"/>
                  </a:cubicBezTo>
                  <a:cubicBezTo>
                    <a:pt x="744" y="616"/>
                    <a:pt x="777" y="590"/>
                    <a:pt x="811" y="563"/>
                  </a:cubicBezTo>
                  <a:cubicBezTo>
                    <a:pt x="785" y="494"/>
                    <a:pt x="747" y="429"/>
                    <a:pt x="705" y="369"/>
                  </a:cubicBezTo>
                  <a:cubicBezTo>
                    <a:pt x="664" y="382"/>
                    <a:pt x="623" y="398"/>
                    <a:pt x="584" y="414"/>
                  </a:cubicBezTo>
                  <a:cubicBezTo>
                    <a:pt x="569" y="396"/>
                    <a:pt x="555" y="377"/>
                    <a:pt x="537" y="360"/>
                  </a:cubicBezTo>
                  <a:cubicBezTo>
                    <a:pt x="520" y="344"/>
                    <a:pt x="504" y="326"/>
                    <a:pt x="485" y="311"/>
                  </a:cubicBezTo>
                  <a:cubicBezTo>
                    <a:pt x="504" y="273"/>
                    <a:pt x="521" y="233"/>
                    <a:pt x="536" y="193"/>
                  </a:cubicBezTo>
                  <a:cubicBezTo>
                    <a:pt x="478" y="147"/>
                    <a:pt x="415" y="108"/>
                    <a:pt x="347" y="78"/>
                  </a:cubicBezTo>
                  <a:cubicBezTo>
                    <a:pt x="318" y="111"/>
                    <a:pt x="291" y="144"/>
                    <a:pt x="266" y="178"/>
                  </a:cubicBezTo>
                  <a:cubicBezTo>
                    <a:pt x="244" y="168"/>
                    <a:pt x="221" y="162"/>
                    <a:pt x="198" y="154"/>
                  </a:cubicBezTo>
                  <a:cubicBezTo>
                    <a:pt x="176" y="147"/>
                    <a:pt x="152" y="143"/>
                    <a:pt x="129" y="138"/>
                  </a:cubicBezTo>
                  <a:cubicBezTo>
                    <a:pt x="125" y="95"/>
                    <a:pt x="121" y="51"/>
                    <a:pt x="113" y="9"/>
                  </a:cubicBezTo>
                  <a:cubicBezTo>
                    <a:pt x="76" y="5"/>
                    <a:pt x="38" y="1"/>
                    <a:pt x="0" y="0"/>
                  </a:cubicBezTo>
                  <a:lnTo>
                    <a:pt x="0" y="143"/>
                  </a:lnTo>
                  <a:close/>
                </a:path>
              </a:pathLst>
            </a:cu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320000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50">
                <a:solidFill>
                  <a:schemeClr val="bg1"/>
                </a:solidFill>
              </a:endParaRPr>
            </a:p>
          </p:txBody>
        </p:sp>
        <p:sp>
          <p:nvSpPr>
            <p:cNvPr id="81" name="文本框 2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6264693" y="3111460"/>
              <a:ext cx="12416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rgbClr val="161616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02</a:t>
              </a:r>
              <a:endParaRPr lang="zh-CN" altLang="en-US" sz="2000" b="1" dirty="0">
                <a:solidFill>
                  <a:srgbClr val="161616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7" name="组合 6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4524328" y="3992727"/>
            <a:ext cx="1566833" cy="1741625"/>
            <a:chOff x="4524328" y="3992727"/>
            <a:chExt cx="1566833" cy="1741625"/>
          </a:xfrm>
        </p:grpSpPr>
        <p:sp>
          <p:nvSpPr>
            <p:cNvPr id="67" name="Freeform 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4524328" y="3992727"/>
              <a:ext cx="1566833" cy="1741625"/>
            </a:xfrm>
            <a:custGeom>
              <a:avLst/>
              <a:gdLst>
                <a:gd name="T0" fmla="*/ 867 w 867"/>
                <a:gd name="T1" fmla="*/ 827 h 964"/>
                <a:gd name="T2" fmla="*/ 772 w 867"/>
                <a:gd name="T3" fmla="*/ 696 h 964"/>
                <a:gd name="T4" fmla="*/ 867 w 867"/>
                <a:gd name="T5" fmla="*/ 566 h 964"/>
                <a:gd name="T6" fmla="*/ 867 w 867"/>
                <a:gd name="T7" fmla="*/ 506 h 964"/>
                <a:gd name="T8" fmla="*/ 769 w 867"/>
                <a:gd name="T9" fmla="*/ 489 h 964"/>
                <a:gd name="T10" fmla="*/ 578 w 867"/>
                <a:gd name="T11" fmla="*/ 373 h 964"/>
                <a:gd name="T12" fmla="*/ 470 w 867"/>
                <a:gd name="T13" fmla="*/ 177 h 964"/>
                <a:gd name="T14" fmla="*/ 459 w 867"/>
                <a:gd name="T15" fmla="*/ 99 h 964"/>
                <a:gd name="T16" fmla="*/ 395 w 867"/>
                <a:gd name="T17" fmla="*/ 99 h 964"/>
                <a:gd name="T18" fmla="*/ 392 w 867"/>
                <a:gd name="T19" fmla="*/ 82 h 964"/>
                <a:gd name="T20" fmla="*/ 296 w 867"/>
                <a:gd name="T21" fmla="*/ 0 h 964"/>
                <a:gd name="T22" fmla="*/ 200 w 867"/>
                <a:gd name="T23" fmla="*/ 82 h 964"/>
                <a:gd name="T24" fmla="*/ 198 w 867"/>
                <a:gd name="T25" fmla="*/ 99 h 964"/>
                <a:gd name="T26" fmla="*/ 0 w 867"/>
                <a:gd name="T27" fmla="*/ 99 h 964"/>
                <a:gd name="T28" fmla="*/ 5 w 867"/>
                <a:gd name="T29" fmla="*/ 165 h 964"/>
                <a:gd name="T30" fmla="*/ 132 w 867"/>
                <a:gd name="T31" fmla="*/ 186 h 964"/>
                <a:gd name="T32" fmla="*/ 145 w 867"/>
                <a:gd name="T33" fmla="*/ 256 h 964"/>
                <a:gd name="T34" fmla="*/ 165 w 867"/>
                <a:gd name="T35" fmla="*/ 324 h 964"/>
                <a:gd name="T36" fmla="*/ 63 w 867"/>
                <a:gd name="T37" fmla="*/ 401 h 964"/>
                <a:gd name="T38" fmla="*/ 169 w 867"/>
                <a:gd name="T39" fmla="*/ 596 h 964"/>
                <a:gd name="T40" fmla="*/ 289 w 867"/>
                <a:gd name="T41" fmla="*/ 550 h 964"/>
                <a:gd name="T42" fmla="*/ 336 w 867"/>
                <a:gd name="T43" fmla="*/ 604 h 964"/>
                <a:gd name="T44" fmla="*/ 388 w 867"/>
                <a:gd name="T45" fmla="*/ 653 h 964"/>
                <a:gd name="T46" fmla="*/ 338 w 867"/>
                <a:gd name="T47" fmla="*/ 772 h 964"/>
                <a:gd name="T48" fmla="*/ 526 w 867"/>
                <a:gd name="T49" fmla="*/ 886 h 964"/>
                <a:gd name="T50" fmla="*/ 608 w 867"/>
                <a:gd name="T51" fmla="*/ 787 h 964"/>
                <a:gd name="T52" fmla="*/ 675 w 867"/>
                <a:gd name="T53" fmla="*/ 810 h 964"/>
                <a:gd name="T54" fmla="*/ 745 w 867"/>
                <a:gd name="T55" fmla="*/ 827 h 964"/>
                <a:gd name="T56" fmla="*/ 760 w 867"/>
                <a:gd name="T57" fmla="*/ 955 h 964"/>
                <a:gd name="T58" fmla="*/ 867 w 867"/>
                <a:gd name="T59" fmla="*/ 964 h 964"/>
                <a:gd name="T60" fmla="*/ 867 w 867"/>
                <a:gd name="T61" fmla="*/ 82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7" h="964">
                  <a:moveTo>
                    <a:pt x="867" y="827"/>
                  </a:moveTo>
                  <a:cubicBezTo>
                    <a:pt x="811" y="809"/>
                    <a:pt x="772" y="758"/>
                    <a:pt x="772" y="696"/>
                  </a:cubicBezTo>
                  <a:cubicBezTo>
                    <a:pt x="772" y="635"/>
                    <a:pt x="811" y="583"/>
                    <a:pt x="867" y="566"/>
                  </a:cubicBezTo>
                  <a:cubicBezTo>
                    <a:pt x="867" y="506"/>
                    <a:pt x="867" y="506"/>
                    <a:pt x="867" y="506"/>
                  </a:cubicBezTo>
                  <a:cubicBezTo>
                    <a:pt x="834" y="504"/>
                    <a:pt x="801" y="499"/>
                    <a:pt x="769" y="489"/>
                  </a:cubicBezTo>
                  <a:cubicBezTo>
                    <a:pt x="697" y="468"/>
                    <a:pt x="630" y="428"/>
                    <a:pt x="578" y="373"/>
                  </a:cubicBezTo>
                  <a:cubicBezTo>
                    <a:pt x="525" y="319"/>
                    <a:pt x="490" y="250"/>
                    <a:pt x="470" y="177"/>
                  </a:cubicBezTo>
                  <a:cubicBezTo>
                    <a:pt x="464" y="151"/>
                    <a:pt x="461" y="125"/>
                    <a:pt x="459" y="99"/>
                  </a:cubicBezTo>
                  <a:cubicBezTo>
                    <a:pt x="395" y="99"/>
                    <a:pt x="395" y="99"/>
                    <a:pt x="395" y="99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85" y="35"/>
                    <a:pt x="344" y="0"/>
                    <a:pt x="296" y="0"/>
                  </a:cubicBezTo>
                  <a:cubicBezTo>
                    <a:pt x="248" y="0"/>
                    <a:pt x="208" y="35"/>
                    <a:pt x="200" y="82"/>
                  </a:cubicBezTo>
                  <a:cubicBezTo>
                    <a:pt x="198" y="99"/>
                    <a:pt x="198" y="99"/>
                    <a:pt x="198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" y="121"/>
                    <a:pt x="3" y="143"/>
                    <a:pt x="5" y="165"/>
                  </a:cubicBezTo>
                  <a:cubicBezTo>
                    <a:pt x="48" y="174"/>
                    <a:pt x="89" y="181"/>
                    <a:pt x="132" y="18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65" y="324"/>
                    <a:pt x="165" y="324"/>
                    <a:pt x="165" y="324"/>
                  </a:cubicBezTo>
                  <a:cubicBezTo>
                    <a:pt x="130" y="349"/>
                    <a:pt x="96" y="374"/>
                    <a:pt x="63" y="401"/>
                  </a:cubicBezTo>
                  <a:cubicBezTo>
                    <a:pt x="89" y="471"/>
                    <a:pt x="126" y="535"/>
                    <a:pt x="169" y="596"/>
                  </a:cubicBezTo>
                  <a:cubicBezTo>
                    <a:pt x="209" y="583"/>
                    <a:pt x="250" y="567"/>
                    <a:pt x="289" y="550"/>
                  </a:cubicBezTo>
                  <a:cubicBezTo>
                    <a:pt x="305" y="568"/>
                    <a:pt x="319" y="588"/>
                    <a:pt x="336" y="604"/>
                  </a:cubicBezTo>
                  <a:cubicBezTo>
                    <a:pt x="353" y="621"/>
                    <a:pt x="369" y="639"/>
                    <a:pt x="388" y="653"/>
                  </a:cubicBezTo>
                  <a:cubicBezTo>
                    <a:pt x="370" y="692"/>
                    <a:pt x="353" y="731"/>
                    <a:pt x="338" y="772"/>
                  </a:cubicBezTo>
                  <a:cubicBezTo>
                    <a:pt x="395" y="818"/>
                    <a:pt x="459" y="856"/>
                    <a:pt x="526" y="886"/>
                  </a:cubicBezTo>
                  <a:cubicBezTo>
                    <a:pt x="555" y="854"/>
                    <a:pt x="582" y="821"/>
                    <a:pt x="608" y="787"/>
                  </a:cubicBezTo>
                  <a:cubicBezTo>
                    <a:pt x="629" y="797"/>
                    <a:pt x="653" y="802"/>
                    <a:pt x="675" y="810"/>
                  </a:cubicBezTo>
                  <a:cubicBezTo>
                    <a:pt x="698" y="818"/>
                    <a:pt x="721" y="822"/>
                    <a:pt x="745" y="827"/>
                  </a:cubicBezTo>
                  <a:cubicBezTo>
                    <a:pt x="748" y="870"/>
                    <a:pt x="753" y="913"/>
                    <a:pt x="760" y="955"/>
                  </a:cubicBezTo>
                  <a:cubicBezTo>
                    <a:pt x="795" y="960"/>
                    <a:pt x="831" y="963"/>
                    <a:pt x="867" y="964"/>
                  </a:cubicBezTo>
                  <a:lnTo>
                    <a:pt x="867" y="827"/>
                  </a:lnTo>
                  <a:close/>
                </a:path>
              </a:pathLst>
            </a:cu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320000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50">
                <a:solidFill>
                  <a:schemeClr val="bg1"/>
                </a:solidFill>
              </a:endParaRPr>
            </a:p>
          </p:txBody>
        </p:sp>
        <p:sp>
          <p:nvSpPr>
            <p:cNvPr id="82" name="文本框 2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4747676" y="4609736"/>
              <a:ext cx="12416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rgbClr val="161616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03</a:t>
              </a:r>
              <a:endParaRPr lang="zh-CN" altLang="en-US" sz="2000" b="1" dirty="0">
                <a:solidFill>
                  <a:srgbClr val="161616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6" name="组合 5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5989303" y="4163745"/>
            <a:ext cx="1751684" cy="1570607"/>
            <a:chOff x="5989303" y="4163745"/>
            <a:chExt cx="1751684" cy="1570607"/>
          </a:xfrm>
        </p:grpSpPr>
        <p:sp>
          <p:nvSpPr>
            <p:cNvPr id="68" name="Freeform 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5989303" y="4163745"/>
              <a:ext cx="1751684" cy="1570607"/>
            </a:xfrm>
            <a:custGeom>
              <a:avLst/>
              <a:gdLst>
                <a:gd name="T0" fmla="*/ 832 w 969"/>
                <a:gd name="T1" fmla="*/ 125 h 869"/>
                <a:gd name="T2" fmla="*/ 960 w 969"/>
                <a:gd name="T3" fmla="*/ 110 h 869"/>
                <a:gd name="T4" fmla="*/ 969 w 969"/>
                <a:gd name="T5" fmla="*/ 0 h 869"/>
                <a:gd name="T6" fmla="*/ 842 w 969"/>
                <a:gd name="T7" fmla="*/ 0 h 869"/>
                <a:gd name="T8" fmla="*/ 711 w 969"/>
                <a:gd name="T9" fmla="*/ 99 h 869"/>
                <a:gd name="T10" fmla="*/ 579 w 969"/>
                <a:gd name="T11" fmla="*/ 0 h 869"/>
                <a:gd name="T12" fmla="*/ 511 w 969"/>
                <a:gd name="T13" fmla="*/ 0 h 869"/>
                <a:gd name="T14" fmla="*/ 494 w 969"/>
                <a:gd name="T15" fmla="*/ 100 h 869"/>
                <a:gd name="T16" fmla="*/ 378 w 969"/>
                <a:gd name="T17" fmla="*/ 292 h 869"/>
                <a:gd name="T18" fmla="*/ 182 w 969"/>
                <a:gd name="T19" fmla="*/ 400 h 869"/>
                <a:gd name="T20" fmla="*/ 96 w 969"/>
                <a:gd name="T21" fmla="*/ 411 h 869"/>
                <a:gd name="T22" fmla="*/ 96 w 969"/>
                <a:gd name="T23" fmla="*/ 503 h 869"/>
                <a:gd name="T24" fmla="*/ 79 w 969"/>
                <a:gd name="T25" fmla="*/ 506 h 869"/>
                <a:gd name="T26" fmla="*/ 0 w 969"/>
                <a:gd name="T27" fmla="*/ 601 h 869"/>
                <a:gd name="T28" fmla="*/ 79 w 969"/>
                <a:gd name="T29" fmla="*/ 697 h 869"/>
                <a:gd name="T30" fmla="*/ 96 w 969"/>
                <a:gd name="T31" fmla="*/ 700 h 869"/>
                <a:gd name="T32" fmla="*/ 96 w 969"/>
                <a:gd name="T33" fmla="*/ 869 h 869"/>
                <a:gd name="T34" fmla="*/ 170 w 969"/>
                <a:gd name="T35" fmla="*/ 864 h 869"/>
                <a:gd name="T36" fmla="*/ 191 w 969"/>
                <a:gd name="T37" fmla="*/ 738 h 869"/>
                <a:gd name="T38" fmla="*/ 261 w 969"/>
                <a:gd name="T39" fmla="*/ 725 h 869"/>
                <a:gd name="T40" fmla="*/ 330 w 969"/>
                <a:gd name="T41" fmla="*/ 704 h 869"/>
                <a:gd name="T42" fmla="*/ 406 w 969"/>
                <a:gd name="T43" fmla="*/ 807 h 869"/>
                <a:gd name="T44" fmla="*/ 601 w 969"/>
                <a:gd name="T45" fmla="*/ 701 h 869"/>
                <a:gd name="T46" fmla="*/ 555 w 969"/>
                <a:gd name="T47" fmla="*/ 580 h 869"/>
                <a:gd name="T48" fmla="*/ 609 w 969"/>
                <a:gd name="T49" fmla="*/ 533 h 869"/>
                <a:gd name="T50" fmla="*/ 658 w 969"/>
                <a:gd name="T51" fmla="*/ 482 h 869"/>
                <a:gd name="T52" fmla="*/ 777 w 969"/>
                <a:gd name="T53" fmla="*/ 532 h 869"/>
                <a:gd name="T54" fmla="*/ 891 w 969"/>
                <a:gd name="T55" fmla="*/ 343 h 869"/>
                <a:gd name="T56" fmla="*/ 792 w 969"/>
                <a:gd name="T57" fmla="*/ 262 h 869"/>
                <a:gd name="T58" fmla="*/ 815 w 969"/>
                <a:gd name="T59" fmla="*/ 194 h 869"/>
                <a:gd name="T60" fmla="*/ 832 w 969"/>
                <a:gd name="T61" fmla="*/ 125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9" h="869">
                  <a:moveTo>
                    <a:pt x="832" y="125"/>
                  </a:moveTo>
                  <a:cubicBezTo>
                    <a:pt x="874" y="121"/>
                    <a:pt x="918" y="117"/>
                    <a:pt x="960" y="110"/>
                  </a:cubicBezTo>
                  <a:cubicBezTo>
                    <a:pt x="965" y="73"/>
                    <a:pt x="968" y="37"/>
                    <a:pt x="969" y="0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826" y="60"/>
                    <a:pt x="773" y="99"/>
                    <a:pt x="711" y="99"/>
                  </a:cubicBezTo>
                  <a:cubicBezTo>
                    <a:pt x="649" y="99"/>
                    <a:pt x="596" y="60"/>
                    <a:pt x="579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09" y="34"/>
                    <a:pt x="504" y="67"/>
                    <a:pt x="494" y="100"/>
                  </a:cubicBezTo>
                  <a:cubicBezTo>
                    <a:pt x="473" y="173"/>
                    <a:pt x="432" y="239"/>
                    <a:pt x="378" y="292"/>
                  </a:cubicBezTo>
                  <a:cubicBezTo>
                    <a:pt x="324" y="345"/>
                    <a:pt x="255" y="380"/>
                    <a:pt x="182" y="400"/>
                  </a:cubicBezTo>
                  <a:cubicBezTo>
                    <a:pt x="154" y="406"/>
                    <a:pt x="125" y="410"/>
                    <a:pt x="96" y="411"/>
                  </a:cubicBezTo>
                  <a:cubicBezTo>
                    <a:pt x="96" y="503"/>
                    <a:pt x="96" y="503"/>
                    <a:pt x="96" y="503"/>
                  </a:cubicBezTo>
                  <a:cubicBezTo>
                    <a:pt x="79" y="506"/>
                    <a:pt x="79" y="506"/>
                    <a:pt x="79" y="506"/>
                  </a:cubicBezTo>
                  <a:cubicBezTo>
                    <a:pt x="33" y="515"/>
                    <a:pt x="0" y="554"/>
                    <a:pt x="0" y="601"/>
                  </a:cubicBezTo>
                  <a:cubicBezTo>
                    <a:pt x="0" y="649"/>
                    <a:pt x="33" y="688"/>
                    <a:pt x="79" y="697"/>
                  </a:cubicBezTo>
                  <a:cubicBezTo>
                    <a:pt x="96" y="700"/>
                    <a:pt x="96" y="700"/>
                    <a:pt x="96" y="700"/>
                  </a:cubicBezTo>
                  <a:cubicBezTo>
                    <a:pt x="96" y="869"/>
                    <a:pt x="96" y="869"/>
                    <a:pt x="96" y="869"/>
                  </a:cubicBezTo>
                  <a:cubicBezTo>
                    <a:pt x="121" y="869"/>
                    <a:pt x="146" y="867"/>
                    <a:pt x="170" y="864"/>
                  </a:cubicBezTo>
                  <a:cubicBezTo>
                    <a:pt x="179" y="822"/>
                    <a:pt x="186" y="781"/>
                    <a:pt x="191" y="738"/>
                  </a:cubicBezTo>
                  <a:cubicBezTo>
                    <a:pt x="261" y="725"/>
                    <a:pt x="261" y="725"/>
                    <a:pt x="261" y="725"/>
                  </a:cubicBezTo>
                  <a:cubicBezTo>
                    <a:pt x="330" y="704"/>
                    <a:pt x="330" y="704"/>
                    <a:pt x="330" y="704"/>
                  </a:cubicBezTo>
                  <a:cubicBezTo>
                    <a:pt x="354" y="740"/>
                    <a:pt x="379" y="773"/>
                    <a:pt x="406" y="807"/>
                  </a:cubicBezTo>
                  <a:cubicBezTo>
                    <a:pt x="476" y="781"/>
                    <a:pt x="540" y="743"/>
                    <a:pt x="601" y="701"/>
                  </a:cubicBezTo>
                  <a:cubicBezTo>
                    <a:pt x="588" y="660"/>
                    <a:pt x="572" y="619"/>
                    <a:pt x="555" y="580"/>
                  </a:cubicBezTo>
                  <a:cubicBezTo>
                    <a:pt x="573" y="565"/>
                    <a:pt x="593" y="551"/>
                    <a:pt x="609" y="533"/>
                  </a:cubicBezTo>
                  <a:cubicBezTo>
                    <a:pt x="626" y="516"/>
                    <a:pt x="644" y="501"/>
                    <a:pt x="658" y="482"/>
                  </a:cubicBezTo>
                  <a:cubicBezTo>
                    <a:pt x="696" y="500"/>
                    <a:pt x="736" y="516"/>
                    <a:pt x="777" y="532"/>
                  </a:cubicBezTo>
                  <a:cubicBezTo>
                    <a:pt x="823" y="474"/>
                    <a:pt x="861" y="411"/>
                    <a:pt x="891" y="343"/>
                  </a:cubicBezTo>
                  <a:cubicBezTo>
                    <a:pt x="859" y="314"/>
                    <a:pt x="826" y="287"/>
                    <a:pt x="792" y="262"/>
                  </a:cubicBezTo>
                  <a:cubicBezTo>
                    <a:pt x="802" y="240"/>
                    <a:pt x="807" y="217"/>
                    <a:pt x="815" y="194"/>
                  </a:cubicBezTo>
                  <a:cubicBezTo>
                    <a:pt x="823" y="172"/>
                    <a:pt x="826" y="148"/>
                    <a:pt x="832" y="12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50">
                <a:solidFill>
                  <a:schemeClr val="bg1"/>
                </a:solidFill>
              </a:endParaRPr>
            </a:p>
          </p:txBody>
        </p:sp>
        <p:sp>
          <p:nvSpPr>
            <p:cNvPr id="83" name="文本框 2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6264693" y="4613016"/>
              <a:ext cx="12416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rgbClr val="161616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04</a:t>
              </a:r>
              <a:endParaRPr lang="zh-CN" altLang="en-US" sz="2000" b="1" dirty="0">
                <a:solidFill>
                  <a:srgbClr val="161616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84" name="文本框 8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227962" y="2669799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170452" y="4948390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613096" y="2669799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555586" y="4948390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02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7" name="组合 6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453891" y="2451115"/>
            <a:ext cx="2009042" cy="2255184"/>
            <a:chOff x="6453891" y="2451115"/>
            <a:chExt cx="2009042" cy="2255184"/>
          </a:xfrm>
        </p:grpSpPr>
        <p:sp>
          <p:nvSpPr>
            <p:cNvPr id="71" name="泪滴形 7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flipH="1">
              <a:off x="6453891" y="2697257"/>
              <a:ext cx="2009041" cy="2009041"/>
            </a:xfrm>
            <a:prstGeom prst="teardrop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flipH="1">
              <a:off x="6543565" y="2699171"/>
              <a:ext cx="1919368" cy="2007128"/>
            </a:xfrm>
            <a:custGeom>
              <a:avLst/>
              <a:gdLst>
                <a:gd name="connsiteX0" fmla="*/ 1035321 w 2055785"/>
                <a:gd name="connsiteY0" fmla="*/ 0 h 2149782"/>
                <a:gd name="connsiteX1" fmla="*/ 965911 w 2055785"/>
                <a:gd name="connsiteY1" fmla="*/ 3505 h 2149782"/>
                <a:gd name="connsiteX2" fmla="*/ 1 w 2055785"/>
                <a:gd name="connsiteY2" fmla="*/ 1073866 h 2149782"/>
                <a:gd name="connsiteX3" fmla="*/ 0 w 2055785"/>
                <a:gd name="connsiteY3" fmla="*/ 1073866 h 2149782"/>
                <a:gd name="connsiteX4" fmla="*/ 1075916 w 2055785"/>
                <a:gd name="connsiteY4" fmla="*/ 2149782 h 2149782"/>
                <a:gd name="connsiteX5" fmla="*/ 1906145 w 2055785"/>
                <a:gd name="connsiteY5" fmla="*/ 1758249 h 2149782"/>
                <a:gd name="connsiteX6" fmla="*/ 1909104 w 2055785"/>
                <a:gd name="connsiteY6" fmla="*/ 1754292 h 2149782"/>
                <a:gd name="connsiteX7" fmla="*/ 1908436 w 2055785"/>
                <a:gd name="connsiteY7" fmla="*/ 1753387 h 2149782"/>
                <a:gd name="connsiteX8" fmla="*/ 1915680 w 2055785"/>
                <a:gd name="connsiteY8" fmla="*/ 1745498 h 2149782"/>
                <a:gd name="connsiteX9" fmla="*/ 1968083 w 2055785"/>
                <a:gd name="connsiteY9" fmla="*/ 1675421 h 2149782"/>
                <a:gd name="connsiteX10" fmla="*/ 2011047 w 2055785"/>
                <a:gd name="connsiteY10" fmla="*/ 1604699 h 2149782"/>
                <a:gd name="connsiteX11" fmla="*/ 2040240 w 2055785"/>
                <a:gd name="connsiteY11" fmla="*/ 1528469 h 2149782"/>
                <a:gd name="connsiteX12" fmla="*/ 1690532 w 2055785"/>
                <a:gd name="connsiteY12" fmla="*/ 680335 h 2149782"/>
                <a:gd name="connsiteX13" fmla="*/ 1635997 w 2055785"/>
                <a:gd name="connsiteY13" fmla="*/ 628821 h 2149782"/>
                <a:gd name="connsiteX14" fmla="*/ 1635961 w 2055785"/>
                <a:gd name="connsiteY14" fmla="*/ 628741 h 2149782"/>
                <a:gd name="connsiteX15" fmla="*/ 1098662 w 2055785"/>
                <a:gd name="connsiteY15" fmla="*/ 41880 h 214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5785" h="2149782">
                  <a:moveTo>
                    <a:pt x="1035321" y="0"/>
                  </a:moveTo>
                  <a:lnTo>
                    <a:pt x="965911" y="3505"/>
                  </a:lnTo>
                  <a:cubicBezTo>
                    <a:pt x="423374" y="58603"/>
                    <a:pt x="1" y="516793"/>
                    <a:pt x="1" y="1073866"/>
                  </a:cubicBezTo>
                  <a:lnTo>
                    <a:pt x="0" y="1073866"/>
                  </a:lnTo>
                  <a:cubicBezTo>
                    <a:pt x="0" y="1668078"/>
                    <a:pt x="481704" y="2149782"/>
                    <a:pt x="1075916" y="2149782"/>
                  </a:cubicBezTo>
                  <a:cubicBezTo>
                    <a:pt x="1410160" y="2149782"/>
                    <a:pt x="1708806" y="1997368"/>
                    <a:pt x="1906145" y="1758249"/>
                  </a:cubicBezTo>
                  <a:lnTo>
                    <a:pt x="1909104" y="1754292"/>
                  </a:lnTo>
                  <a:lnTo>
                    <a:pt x="1908436" y="1753387"/>
                  </a:lnTo>
                  <a:lnTo>
                    <a:pt x="1915680" y="1745498"/>
                  </a:lnTo>
                  <a:lnTo>
                    <a:pt x="1968083" y="1675421"/>
                  </a:lnTo>
                  <a:lnTo>
                    <a:pt x="2011047" y="1604699"/>
                  </a:lnTo>
                  <a:lnTo>
                    <a:pt x="2040240" y="1528469"/>
                  </a:lnTo>
                  <a:cubicBezTo>
                    <a:pt x="2104347" y="1275068"/>
                    <a:pt x="1966771" y="958932"/>
                    <a:pt x="1690532" y="680335"/>
                  </a:cubicBezTo>
                  <a:lnTo>
                    <a:pt x="1635997" y="628821"/>
                  </a:lnTo>
                  <a:lnTo>
                    <a:pt x="1635961" y="628741"/>
                  </a:lnTo>
                  <a:cubicBezTo>
                    <a:pt x="1530695" y="423625"/>
                    <a:pt x="1344349" y="216476"/>
                    <a:pt x="1098662" y="41880"/>
                  </a:cubicBezTo>
                  <a:close/>
                </a:path>
              </a:pathLst>
            </a:cu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12000000" scaled="0"/>
            </a:gradFill>
            <a:ln>
              <a:solidFill>
                <a:schemeClr val="bg1"/>
              </a:solidFill>
            </a:ln>
            <a:effectLst>
              <a:outerShdw blurRad="254000" dist="50800" dir="13500000" algn="b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spect="1"/>
            </p:cNvSpPr>
            <p:nvPr/>
          </p:nvSpPr>
          <p:spPr>
            <a:xfrm rot="18420000">
              <a:off x="6160869" y="3129489"/>
              <a:ext cx="1920958" cy="564210"/>
            </a:xfrm>
            <a:custGeom>
              <a:avLst/>
              <a:gdLst>
                <a:gd name="connsiteX0" fmla="*/ 1763636 w 1941025"/>
                <a:gd name="connsiteY0" fmla="*/ 152686 h 570105"/>
                <a:gd name="connsiteX1" fmla="*/ 1688953 w 1941025"/>
                <a:gd name="connsiteY1" fmla="*/ 140020 h 570105"/>
                <a:gd name="connsiteX2" fmla="*/ 1667687 w 1941025"/>
                <a:gd name="connsiteY2" fmla="*/ 145014 h 570105"/>
                <a:gd name="connsiteX3" fmla="*/ 1635052 w 1941025"/>
                <a:gd name="connsiteY3" fmla="*/ 152030 h 570105"/>
                <a:gd name="connsiteX4" fmla="*/ 1359292 w 1941025"/>
                <a:gd name="connsiteY4" fmla="*/ 319857 h 570105"/>
                <a:gd name="connsiteX5" fmla="*/ 1146132 w 1941025"/>
                <a:gd name="connsiteY5" fmla="*/ 562284 h 570105"/>
                <a:gd name="connsiteX6" fmla="*/ 1142950 w 1941025"/>
                <a:gd name="connsiteY6" fmla="*/ 570105 h 570105"/>
                <a:gd name="connsiteX7" fmla="*/ 1138782 w 1941025"/>
                <a:gd name="connsiteY7" fmla="*/ 562134 h 570105"/>
                <a:gd name="connsiteX8" fmla="*/ 1101384 w 1941025"/>
                <a:gd name="connsiteY8" fmla="*/ 511453 h 570105"/>
                <a:gd name="connsiteX9" fmla="*/ 839839 w 1941025"/>
                <a:gd name="connsiteY9" fmla="*/ 284657 h 570105"/>
                <a:gd name="connsiteX10" fmla="*/ 600948 w 1941025"/>
                <a:gd name="connsiteY10" fmla="*/ 152900 h 570105"/>
                <a:gd name="connsiteX11" fmla="*/ 570887 w 1941025"/>
                <a:gd name="connsiteY11" fmla="*/ 141725 h 570105"/>
                <a:gd name="connsiteX12" fmla="*/ 570193 w 1941025"/>
                <a:gd name="connsiteY12" fmla="*/ 141297 h 570105"/>
                <a:gd name="connsiteX13" fmla="*/ 548036 w 1941025"/>
                <a:gd name="connsiteY13" fmla="*/ 133231 h 570105"/>
                <a:gd name="connsiteX14" fmla="*/ 531581 w 1941025"/>
                <a:gd name="connsiteY14" fmla="*/ 127115 h 570105"/>
                <a:gd name="connsiteX15" fmla="*/ 530392 w 1941025"/>
                <a:gd name="connsiteY15" fmla="*/ 126809 h 570105"/>
                <a:gd name="connsiteX16" fmla="*/ 496816 w 1941025"/>
                <a:gd name="connsiteY16" fmla="*/ 114587 h 570105"/>
                <a:gd name="connsiteX17" fmla="*/ 115001 w 1941025"/>
                <a:gd name="connsiteY17" fmla="*/ 205832 h 570105"/>
                <a:gd name="connsiteX18" fmla="*/ 8846 w 1941025"/>
                <a:gd name="connsiteY18" fmla="*/ 335748 h 570105"/>
                <a:gd name="connsiteX19" fmla="*/ 0 w 1941025"/>
                <a:gd name="connsiteY19" fmla="*/ 356623 h 570105"/>
                <a:gd name="connsiteX20" fmla="*/ 5807 w 1941025"/>
                <a:gd name="connsiteY20" fmla="*/ 335288 h 570105"/>
                <a:gd name="connsiteX21" fmla="*/ 59216 w 1941025"/>
                <a:gd name="connsiteY21" fmla="*/ 240629 h 570105"/>
                <a:gd name="connsiteX22" fmla="*/ 66297 w 1941025"/>
                <a:gd name="connsiteY22" fmla="*/ 230811 h 570105"/>
                <a:gd name="connsiteX23" fmla="*/ 75466 w 1941025"/>
                <a:gd name="connsiteY23" fmla="*/ 219872 h 570105"/>
                <a:gd name="connsiteX24" fmla="*/ 971081 w 1941025"/>
                <a:gd name="connsiteY24" fmla="*/ 0 h 570105"/>
                <a:gd name="connsiteX25" fmla="*/ 1658389 w 1941025"/>
                <a:gd name="connsiteY25" fmla="*/ 105441 h 570105"/>
                <a:gd name="connsiteX26" fmla="*/ 1937830 w 1941025"/>
                <a:gd name="connsiteY26" fmla="*/ 360233 h 570105"/>
                <a:gd name="connsiteX27" fmla="*/ 1941025 w 1941025"/>
                <a:gd name="connsiteY27" fmla="*/ 367554 h 570105"/>
                <a:gd name="connsiteX28" fmla="*/ 1940973 w 1941025"/>
                <a:gd name="connsiteY28" fmla="*/ 367747 h 570105"/>
                <a:gd name="connsiteX29" fmla="*/ 1848523 w 1941025"/>
                <a:gd name="connsiteY29" fmla="*/ 207471 h 570105"/>
                <a:gd name="connsiteX30" fmla="*/ 1866608 w 1941025"/>
                <a:gd name="connsiteY30" fmla="*/ 233195 h 570105"/>
                <a:gd name="connsiteX31" fmla="*/ 1838277 w 1941025"/>
                <a:gd name="connsiteY31" fmla="*/ 200678 h 570105"/>
                <a:gd name="connsiteX32" fmla="*/ 1771419 w 1941025"/>
                <a:gd name="connsiteY32" fmla="*/ 156180 h 570105"/>
                <a:gd name="connsiteX33" fmla="*/ 1777079 w 1941025"/>
                <a:gd name="connsiteY33" fmla="*/ 158721 h 57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1025" h="570105">
                  <a:moveTo>
                    <a:pt x="1763636" y="152686"/>
                  </a:moveTo>
                  <a:lnTo>
                    <a:pt x="1688953" y="140020"/>
                  </a:lnTo>
                  <a:lnTo>
                    <a:pt x="1667687" y="145014"/>
                  </a:lnTo>
                  <a:lnTo>
                    <a:pt x="1635052" y="152030"/>
                  </a:lnTo>
                  <a:cubicBezTo>
                    <a:pt x="1563189" y="173981"/>
                    <a:pt x="1461054" y="234468"/>
                    <a:pt x="1359292" y="319857"/>
                  </a:cubicBezTo>
                  <a:cubicBezTo>
                    <a:pt x="1257531" y="405244"/>
                    <a:pt x="1180227" y="495324"/>
                    <a:pt x="1146132" y="562284"/>
                  </a:cubicBezTo>
                  <a:lnTo>
                    <a:pt x="1142950" y="570105"/>
                  </a:lnTo>
                  <a:lnTo>
                    <a:pt x="1138782" y="562134"/>
                  </a:lnTo>
                  <a:cubicBezTo>
                    <a:pt x="1128543" y="546077"/>
                    <a:pt x="1116005" y="529096"/>
                    <a:pt x="1101384" y="511453"/>
                  </a:cubicBezTo>
                  <a:cubicBezTo>
                    <a:pt x="1042903" y="440877"/>
                    <a:pt x="951100" y="359702"/>
                    <a:pt x="839839" y="284657"/>
                  </a:cubicBezTo>
                  <a:cubicBezTo>
                    <a:pt x="756393" y="228371"/>
                    <a:pt x="673851" y="183526"/>
                    <a:pt x="600948" y="152900"/>
                  </a:cubicBezTo>
                  <a:lnTo>
                    <a:pt x="570887" y="141725"/>
                  </a:lnTo>
                  <a:lnTo>
                    <a:pt x="570193" y="141297"/>
                  </a:lnTo>
                  <a:lnTo>
                    <a:pt x="548036" y="133231"/>
                  </a:lnTo>
                  <a:lnTo>
                    <a:pt x="531581" y="127115"/>
                  </a:lnTo>
                  <a:lnTo>
                    <a:pt x="530392" y="126809"/>
                  </a:lnTo>
                  <a:lnTo>
                    <a:pt x="496816" y="114587"/>
                  </a:lnTo>
                  <a:cubicBezTo>
                    <a:pt x="370449" y="82377"/>
                    <a:pt x="226973" y="111876"/>
                    <a:pt x="115001" y="205832"/>
                  </a:cubicBezTo>
                  <a:cubicBezTo>
                    <a:pt x="70212" y="243414"/>
                    <a:pt x="34704" y="287751"/>
                    <a:pt x="8846" y="335748"/>
                  </a:cubicBezTo>
                  <a:lnTo>
                    <a:pt x="0" y="356623"/>
                  </a:lnTo>
                  <a:lnTo>
                    <a:pt x="5807" y="335288"/>
                  </a:lnTo>
                  <a:lnTo>
                    <a:pt x="59216" y="240629"/>
                  </a:lnTo>
                  <a:lnTo>
                    <a:pt x="66297" y="230811"/>
                  </a:lnTo>
                  <a:lnTo>
                    <a:pt x="75466" y="219872"/>
                  </a:lnTo>
                  <a:cubicBezTo>
                    <a:pt x="223023" y="90662"/>
                    <a:pt x="568465" y="0"/>
                    <a:pt x="971081" y="0"/>
                  </a:cubicBezTo>
                  <a:cubicBezTo>
                    <a:pt x="1239491" y="0"/>
                    <a:pt x="1482491" y="40294"/>
                    <a:pt x="1658389" y="105441"/>
                  </a:cubicBezTo>
                  <a:close/>
                  <a:moveTo>
                    <a:pt x="1937830" y="360233"/>
                  </a:moveTo>
                  <a:lnTo>
                    <a:pt x="1941025" y="367554"/>
                  </a:lnTo>
                  <a:lnTo>
                    <a:pt x="1940973" y="367747"/>
                  </a:lnTo>
                  <a:close/>
                  <a:moveTo>
                    <a:pt x="1848523" y="207471"/>
                  </a:moveTo>
                  <a:lnTo>
                    <a:pt x="1866608" y="233195"/>
                  </a:lnTo>
                  <a:lnTo>
                    <a:pt x="1838277" y="200678"/>
                  </a:lnTo>
                  <a:lnTo>
                    <a:pt x="1771419" y="156180"/>
                  </a:lnTo>
                  <a:lnTo>
                    <a:pt x="1777079" y="158721"/>
                  </a:lnTo>
                  <a:close/>
                </a:path>
              </a:pathLst>
            </a:custGeom>
            <a:gradFill>
              <a:gsLst>
                <a:gs pos="51000">
                  <a:schemeClr val="bg1">
                    <a:lumMod val="95000"/>
                  </a:schemeClr>
                </a:gs>
                <a:gs pos="24000">
                  <a:schemeClr val="bg1">
                    <a:lumMod val="75000"/>
                  </a:schemeClr>
                </a:gs>
                <a:gs pos="76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254000" dist="63500" dir="90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文本框 7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6455042" y="2770991"/>
              <a:ext cx="572593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161616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03</a:t>
              </a:r>
              <a:endParaRPr lang="en-US" altLang="zh-CN" b="1" dirty="0">
                <a:solidFill>
                  <a:srgbClr val="161616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  <p:grpSp>
          <p:nvGrpSpPr>
            <p:cNvPr id="81" name="组合 8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7434299" y="3564069"/>
              <a:ext cx="403334" cy="451060"/>
              <a:chOff x="7434299" y="3564069"/>
              <a:chExt cx="403334" cy="451060"/>
            </a:xfrm>
            <a:solidFill>
              <a:srgbClr val="161616"/>
            </a:solidFill>
          </p:grpSpPr>
          <p:sp>
            <p:nvSpPr>
              <p:cNvPr id="82" name="Freeform 108"/>
              <p:cNvSpPr>
                <a:spLocks noEditPoints="1"/>
              </p:cNvSpPr>
              <p:nvPr/>
            </p:nvSpPr>
            <p:spPr bwMode="auto">
              <a:xfrm>
                <a:off x="7503549" y="3731578"/>
                <a:ext cx="57084" cy="58020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109"/>
              <p:cNvSpPr>
                <a:spLocks noEditPoints="1"/>
              </p:cNvSpPr>
              <p:nvPr/>
            </p:nvSpPr>
            <p:spPr bwMode="auto">
              <a:xfrm>
                <a:off x="7631756" y="3694146"/>
                <a:ext cx="48662" cy="48662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110"/>
              <p:cNvSpPr>
                <a:spLocks noEditPoints="1"/>
              </p:cNvSpPr>
              <p:nvPr/>
            </p:nvSpPr>
            <p:spPr bwMode="auto">
              <a:xfrm>
                <a:off x="7516650" y="3745616"/>
                <a:ext cx="30881" cy="30881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11"/>
              <p:cNvSpPr>
                <a:spLocks noEditPoints="1"/>
              </p:cNvSpPr>
              <p:nvPr/>
            </p:nvSpPr>
            <p:spPr bwMode="auto">
              <a:xfrm>
                <a:off x="7607425" y="3669815"/>
                <a:ext cx="97325" cy="97323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112"/>
              <p:cNvSpPr>
                <a:spLocks noEditPoints="1"/>
              </p:cNvSpPr>
              <p:nvPr/>
            </p:nvSpPr>
            <p:spPr bwMode="auto">
              <a:xfrm>
                <a:off x="7434299" y="3564069"/>
                <a:ext cx="403334" cy="451060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" name="组合 7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9058349" y="2343173"/>
            <a:ext cx="2009042" cy="2255184"/>
            <a:chOff x="9058349" y="2343173"/>
            <a:chExt cx="2009042" cy="2255184"/>
          </a:xfrm>
        </p:grpSpPr>
        <p:sp>
          <p:nvSpPr>
            <p:cNvPr id="74" name="泪滴形 7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flipH="1">
              <a:off x="9058349" y="2589315"/>
              <a:ext cx="2009041" cy="2009041"/>
            </a:xfrm>
            <a:prstGeom prst="teardrop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flipH="1">
              <a:off x="9148023" y="2591229"/>
              <a:ext cx="1919368" cy="2007128"/>
            </a:xfrm>
            <a:custGeom>
              <a:avLst/>
              <a:gdLst>
                <a:gd name="connsiteX0" fmla="*/ 1035321 w 2055785"/>
                <a:gd name="connsiteY0" fmla="*/ 0 h 2149782"/>
                <a:gd name="connsiteX1" fmla="*/ 965911 w 2055785"/>
                <a:gd name="connsiteY1" fmla="*/ 3505 h 2149782"/>
                <a:gd name="connsiteX2" fmla="*/ 1 w 2055785"/>
                <a:gd name="connsiteY2" fmla="*/ 1073866 h 2149782"/>
                <a:gd name="connsiteX3" fmla="*/ 0 w 2055785"/>
                <a:gd name="connsiteY3" fmla="*/ 1073866 h 2149782"/>
                <a:gd name="connsiteX4" fmla="*/ 1075916 w 2055785"/>
                <a:gd name="connsiteY4" fmla="*/ 2149782 h 2149782"/>
                <a:gd name="connsiteX5" fmla="*/ 1906145 w 2055785"/>
                <a:gd name="connsiteY5" fmla="*/ 1758249 h 2149782"/>
                <a:gd name="connsiteX6" fmla="*/ 1909104 w 2055785"/>
                <a:gd name="connsiteY6" fmla="*/ 1754292 h 2149782"/>
                <a:gd name="connsiteX7" fmla="*/ 1908436 w 2055785"/>
                <a:gd name="connsiteY7" fmla="*/ 1753387 h 2149782"/>
                <a:gd name="connsiteX8" fmla="*/ 1915680 w 2055785"/>
                <a:gd name="connsiteY8" fmla="*/ 1745498 h 2149782"/>
                <a:gd name="connsiteX9" fmla="*/ 1968083 w 2055785"/>
                <a:gd name="connsiteY9" fmla="*/ 1675421 h 2149782"/>
                <a:gd name="connsiteX10" fmla="*/ 2011047 w 2055785"/>
                <a:gd name="connsiteY10" fmla="*/ 1604699 h 2149782"/>
                <a:gd name="connsiteX11" fmla="*/ 2040240 w 2055785"/>
                <a:gd name="connsiteY11" fmla="*/ 1528469 h 2149782"/>
                <a:gd name="connsiteX12" fmla="*/ 1690532 w 2055785"/>
                <a:gd name="connsiteY12" fmla="*/ 680335 h 2149782"/>
                <a:gd name="connsiteX13" fmla="*/ 1635997 w 2055785"/>
                <a:gd name="connsiteY13" fmla="*/ 628821 h 2149782"/>
                <a:gd name="connsiteX14" fmla="*/ 1635961 w 2055785"/>
                <a:gd name="connsiteY14" fmla="*/ 628741 h 2149782"/>
                <a:gd name="connsiteX15" fmla="*/ 1098662 w 2055785"/>
                <a:gd name="connsiteY15" fmla="*/ 41880 h 214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5785" h="2149782">
                  <a:moveTo>
                    <a:pt x="1035321" y="0"/>
                  </a:moveTo>
                  <a:lnTo>
                    <a:pt x="965911" y="3505"/>
                  </a:lnTo>
                  <a:cubicBezTo>
                    <a:pt x="423374" y="58603"/>
                    <a:pt x="1" y="516793"/>
                    <a:pt x="1" y="1073866"/>
                  </a:cubicBezTo>
                  <a:lnTo>
                    <a:pt x="0" y="1073866"/>
                  </a:lnTo>
                  <a:cubicBezTo>
                    <a:pt x="0" y="1668078"/>
                    <a:pt x="481704" y="2149782"/>
                    <a:pt x="1075916" y="2149782"/>
                  </a:cubicBezTo>
                  <a:cubicBezTo>
                    <a:pt x="1410160" y="2149782"/>
                    <a:pt x="1708806" y="1997368"/>
                    <a:pt x="1906145" y="1758249"/>
                  </a:cubicBezTo>
                  <a:lnTo>
                    <a:pt x="1909104" y="1754292"/>
                  </a:lnTo>
                  <a:lnTo>
                    <a:pt x="1908436" y="1753387"/>
                  </a:lnTo>
                  <a:lnTo>
                    <a:pt x="1915680" y="1745498"/>
                  </a:lnTo>
                  <a:lnTo>
                    <a:pt x="1968083" y="1675421"/>
                  </a:lnTo>
                  <a:lnTo>
                    <a:pt x="2011047" y="1604699"/>
                  </a:lnTo>
                  <a:lnTo>
                    <a:pt x="2040240" y="1528469"/>
                  </a:lnTo>
                  <a:cubicBezTo>
                    <a:pt x="2104347" y="1275068"/>
                    <a:pt x="1966771" y="958932"/>
                    <a:pt x="1690532" y="680335"/>
                  </a:cubicBezTo>
                  <a:lnTo>
                    <a:pt x="1635997" y="628821"/>
                  </a:lnTo>
                  <a:lnTo>
                    <a:pt x="1635961" y="628741"/>
                  </a:lnTo>
                  <a:cubicBezTo>
                    <a:pt x="1530695" y="423625"/>
                    <a:pt x="1344349" y="216476"/>
                    <a:pt x="1098662" y="41880"/>
                  </a:cubicBezTo>
                  <a:close/>
                </a:path>
              </a:pathLst>
            </a:cu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12000000" scaled="0"/>
            </a:gradFill>
            <a:ln>
              <a:solidFill>
                <a:schemeClr val="bg1"/>
              </a:solidFill>
            </a:ln>
            <a:effectLst>
              <a:outerShdw blurRad="254000" dist="50800" dir="13500000" algn="b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spect="1"/>
            </p:cNvSpPr>
            <p:nvPr/>
          </p:nvSpPr>
          <p:spPr>
            <a:xfrm rot="18420000">
              <a:off x="8765327" y="3021547"/>
              <a:ext cx="1920958" cy="564210"/>
            </a:xfrm>
            <a:custGeom>
              <a:avLst/>
              <a:gdLst>
                <a:gd name="connsiteX0" fmla="*/ 1763636 w 1941025"/>
                <a:gd name="connsiteY0" fmla="*/ 152686 h 570105"/>
                <a:gd name="connsiteX1" fmla="*/ 1688953 w 1941025"/>
                <a:gd name="connsiteY1" fmla="*/ 140020 h 570105"/>
                <a:gd name="connsiteX2" fmla="*/ 1667687 w 1941025"/>
                <a:gd name="connsiteY2" fmla="*/ 145014 h 570105"/>
                <a:gd name="connsiteX3" fmla="*/ 1635052 w 1941025"/>
                <a:gd name="connsiteY3" fmla="*/ 152030 h 570105"/>
                <a:gd name="connsiteX4" fmla="*/ 1359292 w 1941025"/>
                <a:gd name="connsiteY4" fmla="*/ 319857 h 570105"/>
                <a:gd name="connsiteX5" fmla="*/ 1146132 w 1941025"/>
                <a:gd name="connsiteY5" fmla="*/ 562284 h 570105"/>
                <a:gd name="connsiteX6" fmla="*/ 1142950 w 1941025"/>
                <a:gd name="connsiteY6" fmla="*/ 570105 h 570105"/>
                <a:gd name="connsiteX7" fmla="*/ 1138782 w 1941025"/>
                <a:gd name="connsiteY7" fmla="*/ 562134 h 570105"/>
                <a:gd name="connsiteX8" fmla="*/ 1101384 w 1941025"/>
                <a:gd name="connsiteY8" fmla="*/ 511453 h 570105"/>
                <a:gd name="connsiteX9" fmla="*/ 839839 w 1941025"/>
                <a:gd name="connsiteY9" fmla="*/ 284657 h 570105"/>
                <a:gd name="connsiteX10" fmla="*/ 600948 w 1941025"/>
                <a:gd name="connsiteY10" fmla="*/ 152900 h 570105"/>
                <a:gd name="connsiteX11" fmla="*/ 570887 w 1941025"/>
                <a:gd name="connsiteY11" fmla="*/ 141725 h 570105"/>
                <a:gd name="connsiteX12" fmla="*/ 570193 w 1941025"/>
                <a:gd name="connsiteY12" fmla="*/ 141297 h 570105"/>
                <a:gd name="connsiteX13" fmla="*/ 548036 w 1941025"/>
                <a:gd name="connsiteY13" fmla="*/ 133231 h 570105"/>
                <a:gd name="connsiteX14" fmla="*/ 531581 w 1941025"/>
                <a:gd name="connsiteY14" fmla="*/ 127115 h 570105"/>
                <a:gd name="connsiteX15" fmla="*/ 530392 w 1941025"/>
                <a:gd name="connsiteY15" fmla="*/ 126809 h 570105"/>
                <a:gd name="connsiteX16" fmla="*/ 496816 w 1941025"/>
                <a:gd name="connsiteY16" fmla="*/ 114587 h 570105"/>
                <a:gd name="connsiteX17" fmla="*/ 115001 w 1941025"/>
                <a:gd name="connsiteY17" fmla="*/ 205832 h 570105"/>
                <a:gd name="connsiteX18" fmla="*/ 8846 w 1941025"/>
                <a:gd name="connsiteY18" fmla="*/ 335748 h 570105"/>
                <a:gd name="connsiteX19" fmla="*/ 0 w 1941025"/>
                <a:gd name="connsiteY19" fmla="*/ 356623 h 570105"/>
                <a:gd name="connsiteX20" fmla="*/ 5807 w 1941025"/>
                <a:gd name="connsiteY20" fmla="*/ 335288 h 570105"/>
                <a:gd name="connsiteX21" fmla="*/ 59216 w 1941025"/>
                <a:gd name="connsiteY21" fmla="*/ 240629 h 570105"/>
                <a:gd name="connsiteX22" fmla="*/ 66297 w 1941025"/>
                <a:gd name="connsiteY22" fmla="*/ 230811 h 570105"/>
                <a:gd name="connsiteX23" fmla="*/ 75466 w 1941025"/>
                <a:gd name="connsiteY23" fmla="*/ 219872 h 570105"/>
                <a:gd name="connsiteX24" fmla="*/ 971081 w 1941025"/>
                <a:gd name="connsiteY24" fmla="*/ 0 h 570105"/>
                <a:gd name="connsiteX25" fmla="*/ 1658389 w 1941025"/>
                <a:gd name="connsiteY25" fmla="*/ 105441 h 570105"/>
                <a:gd name="connsiteX26" fmla="*/ 1937830 w 1941025"/>
                <a:gd name="connsiteY26" fmla="*/ 360233 h 570105"/>
                <a:gd name="connsiteX27" fmla="*/ 1941025 w 1941025"/>
                <a:gd name="connsiteY27" fmla="*/ 367554 h 570105"/>
                <a:gd name="connsiteX28" fmla="*/ 1940973 w 1941025"/>
                <a:gd name="connsiteY28" fmla="*/ 367747 h 570105"/>
                <a:gd name="connsiteX29" fmla="*/ 1848523 w 1941025"/>
                <a:gd name="connsiteY29" fmla="*/ 207471 h 570105"/>
                <a:gd name="connsiteX30" fmla="*/ 1866608 w 1941025"/>
                <a:gd name="connsiteY30" fmla="*/ 233195 h 570105"/>
                <a:gd name="connsiteX31" fmla="*/ 1838277 w 1941025"/>
                <a:gd name="connsiteY31" fmla="*/ 200678 h 570105"/>
                <a:gd name="connsiteX32" fmla="*/ 1771419 w 1941025"/>
                <a:gd name="connsiteY32" fmla="*/ 156180 h 570105"/>
                <a:gd name="connsiteX33" fmla="*/ 1777079 w 1941025"/>
                <a:gd name="connsiteY33" fmla="*/ 158721 h 57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1025" h="570105">
                  <a:moveTo>
                    <a:pt x="1763636" y="152686"/>
                  </a:moveTo>
                  <a:lnTo>
                    <a:pt x="1688953" y="140020"/>
                  </a:lnTo>
                  <a:lnTo>
                    <a:pt x="1667687" y="145014"/>
                  </a:lnTo>
                  <a:lnTo>
                    <a:pt x="1635052" y="152030"/>
                  </a:lnTo>
                  <a:cubicBezTo>
                    <a:pt x="1563189" y="173981"/>
                    <a:pt x="1461054" y="234468"/>
                    <a:pt x="1359292" y="319857"/>
                  </a:cubicBezTo>
                  <a:cubicBezTo>
                    <a:pt x="1257531" y="405244"/>
                    <a:pt x="1180227" y="495324"/>
                    <a:pt x="1146132" y="562284"/>
                  </a:cubicBezTo>
                  <a:lnTo>
                    <a:pt x="1142950" y="570105"/>
                  </a:lnTo>
                  <a:lnTo>
                    <a:pt x="1138782" y="562134"/>
                  </a:lnTo>
                  <a:cubicBezTo>
                    <a:pt x="1128543" y="546077"/>
                    <a:pt x="1116005" y="529096"/>
                    <a:pt x="1101384" y="511453"/>
                  </a:cubicBezTo>
                  <a:cubicBezTo>
                    <a:pt x="1042903" y="440877"/>
                    <a:pt x="951100" y="359702"/>
                    <a:pt x="839839" y="284657"/>
                  </a:cubicBezTo>
                  <a:cubicBezTo>
                    <a:pt x="756393" y="228371"/>
                    <a:pt x="673851" y="183526"/>
                    <a:pt x="600948" y="152900"/>
                  </a:cubicBezTo>
                  <a:lnTo>
                    <a:pt x="570887" y="141725"/>
                  </a:lnTo>
                  <a:lnTo>
                    <a:pt x="570193" y="141297"/>
                  </a:lnTo>
                  <a:lnTo>
                    <a:pt x="548036" y="133231"/>
                  </a:lnTo>
                  <a:lnTo>
                    <a:pt x="531581" y="127115"/>
                  </a:lnTo>
                  <a:lnTo>
                    <a:pt x="530392" y="126809"/>
                  </a:lnTo>
                  <a:lnTo>
                    <a:pt x="496816" y="114587"/>
                  </a:lnTo>
                  <a:cubicBezTo>
                    <a:pt x="370449" y="82377"/>
                    <a:pt x="226973" y="111876"/>
                    <a:pt x="115001" y="205832"/>
                  </a:cubicBezTo>
                  <a:cubicBezTo>
                    <a:pt x="70212" y="243414"/>
                    <a:pt x="34704" y="287751"/>
                    <a:pt x="8846" y="335748"/>
                  </a:cubicBezTo>
                  <a:lnTo>
                    <a:pt x="0" y="356623"/>
                  </a:lnTo>
                  <a:lnTo>
                    <a:pt x="5807" y="335288"/>
                  </a:lnTo>
                  <a:lnTo>
                    <a:pt x="59216" y="240629"/>
                  </a:lnTo>
                  <a:lnTo>
                    <a:pt x="66297" y="230811"/>
                  </a:lnTo>
                  <a:lnTo>
                    <a:pt x="75466" y="219872"/>
                  </a:lnTo>
                  <a:cubicBezTo>
                    <a:pt x="223023" y="90662"/>
                    <a:pt x="568465" y="0"/>
                    <a:pt x="971081" y="0"/>
                  </a:cubicBezTo>
                  <a:cubicBezTo>
                    <a:pt x="1239491" y="0"/>
                    <a:pt x="1482491" y="40294"/>
                    <a:pt x="1658389" y="105441"/>
                  </a:cubicBezTo>
                  <a:close/>
                  <a:moveTo>
                    <a:pt x="1937830" y="360233"/>
                  </a:moveTo>
                  <a:lnTo>
                    <a:pt x="1941025" y="367554"/>
                  </a:lnTo>
                  <a:lnTo>
                    <a:pt x="1940973" y="367747"/>
                  </a:lnTo>
                  <a:close/>
                  <a:moveTo>
                    <a:pt x="1848523" y="207471"/>
                  </a:moveTo>
                  <a:lnTo>
                    <a:pt x="1866608" y="233195"/>
                  </a:lnTo>
                  <a:lnTo>
                    <a:pt x="1838277" y="200678"/>
                  </a:lnTo>
                  <a:lnTo>
                    <a:pt x="1771419" y="156180"/>
                  </a:lnTo>
                  <a:lnTo>
                    <a:pt x="1777079" y="158721"/>
                  </a:lnTo>
                  <a:close/>
                </a:path>
              </a:pathLst>
            </a:custGeom>
            <a:gradFill>
              <a:gsLst>
                <a:gs pos="51000">
                  <a:schemeClr val="bg1">
                    <a:lumMod val="95000"/>
                  </a:schemeClr>
                </a:gs>
                <a:gs pos="24000">
                  <a:schemeClr val="bg1">
                    <a:lumMod val="75000"/>
                  </a:schemeClr>
                </a:gs>
                <a:gs pos="76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254000" dist="63500" dir="90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文本框 7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9066827" y="2648193"/>
              <a:ext cx="580608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161616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04</a:t>
              </a:r>
              <a:endParaRPr lang="en-US" altLang="zh-CN" b="1" dirty="0">
                <a:solidFill>
                  <a:srgbClr val="161616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  <p:grpSp>
          <p:nvGrpSpPr>
            <p:cNvPr id="87" name="组合 8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10024969" y="3561573"/>
              <a:ext cx="336111" cy="429847"/>
              <a:chOff x="10024969" y="3561573"/>
              <a:chExt cx="336111" cy="429847"/>
            </a:xfrm>
            <a:solidFill>
              <a:srgbClr val="161616"/>
            </a:solidFill>
          </p:grpSpPr>
          <p:sp>
            <p:nvSpPr>
              <p:cNvPr id="88" name="Freeform 32"/>
              <p:cNvSpPr/>
              <p:nvPr/>
            </p:nvSpPr>
            <p:spPr bwMode="auto">
              <a:xfrm>
                <a:off x="10149946" y="3561573"/>
                <a:ext cx="85211" cy="429847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33"/>
              <p:cNvSpPr/>
              <p:nvPr/>
            </p:nvSpPr>
            <p:spPr bwMode="auto">
              <a:xfrm>
                <a:off x="10024969" y="3823836"/>
                <a:ext cx="84265" cy="167584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34"/>
              <p:cNvSpPr/>
              <p:nvPr/>
            </p:nvSpPr>
            <p:spPr bwMode="auto">
              <a:xfrm>
                <a:off x="10275869" y="3699806"/>
                <a:ext cx="85211" cy="291614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组合 5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3849433" y="2453029"/>
            <a:ext cx="2009042" cy="2255184"/>
            <a:chOff x="3849433" y="2453029"/>
            <a:chExt cx="2009042" cy="2255184"/>
          </a:xfrm>
        </p:grpSpPr>
        <p:sp>
          <p:nvSpPr>
            <p:cNvPr id="68" name="泪滴形 6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flipH="1">
              <a:off x="3849433" y="2699171"/>
              <a:ext cx="2009041" cy="2009041"/>
            </a:xfrm>
            <a:prstGeom prst="teardrop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flipH="1">
              <a:off x="3939107" y="2701085"/>
              <a:ext cx="1919368" cy="2007128"/>
            </a:xfrm>
            <a:custGeom>
              <a:avLst/>
              <a:gdLst>
                <a:gd name="connsiteX0" fmla="*/ 1035321 w 2055785"/>
                <a:gd name="connsiteY0" fmla="*/ 0 h 2149782"/>
                <a:gd name="connsiteX1" fmla="*/ 965911 w 2055785"/>
                <a:gd name="connsiteY1" fmla="*/ 3505 h 2149782"/>
                <a:gd name="connsiteX2" fmla="*/ 1 w 2055785"/>
                <a:gd name="connsiteY2" fmla="*/ 1073866 h 2149782"/>
                <a:gd name="connsiteX3" fmla="*/ 0 w 2055785"/>
                <a:gd name="connsiteY3" fmla="*/ 1073866 h 2149782"/>
                <a:gd name="connsiteX4" fmla="*/ 1075916 w 2055785"/>
                <a:gd name="connsiteY4" fmla="*/ 2149782 h 2149782"/>
                <a:gd name="connsiteX5" fmla="*/ 1906145 w 2055785"/>
                <a:gd name="connsiteY5" fmla="*/ 1758249 h 2149782"/>
                <a:gd name="connsiteX6" fmla="*/ 1909104 w 2055785"/>
                <a:gd name="connsiteY6" fmla="*/ 1754292 h 2149782"/>
                <a:gd name="connsiteX7" fmla="*/ 1908436 w 2055785"/>
                <a:gd name="connsiteY7" fmla="*/ 1753387 h 2149782"/>
                <a:gd name="connsiteX8" fmla="*/ 1915680 w 2055785"/>
                <a:gd name="connsiteY8" fmla="*/ 1745498 h 2149782"/>
                <a:gd name="connsiteX9" fmla="*/ 1968083 w 2055785"/>
                <a:gd name="connsiteY9" fmla="*/ 1675421 h 2149782"/>
                <a:gd name="connsiteX10" fmla="*/ 2011047 w 2055785"/>
                <a:gd name="connsiteY10" fmla="*/ 1604699 h 2149782"/>
                <a:gd name="connsiteX11" fmla="*/ 2040240 w 2055785"/>
                <a:gd name="connsiteY11" fmla="*/ 1528469 h 2149782"/>
                <a:gd name="connsiteX12" fmla="*/ 1690532 w 2055785"/>
                <a:gd name="connsiteY12" fmla="*/ 680335 h 2149782"/>
                <a:gd name="connsiteX13" fmla="*/ 1635997 w 2055785"/>
                <a:gd name="connsiteY13" fmla="*/ 628821 h 2149782"/>
                <a:gd name="connsiteX14" fmla="*/ 1635961 w 2055785"/>
                <a:gd name="connsiteY14" fmla="*/ 628741 h 2149782"/>
                <a:gd name="connsiteX15" fmla="*/ 1098662 w 2055785"/>
                <a:gd name="connsiteY15" fmla="*/ 41880 h 214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5785" h="2149782">
                  <a:moveTo>
                    <a:pt x="1035321" y="0"/>
                  </a:moveTo>
                  <a:lnTo>
                    <a:pt x="965911" y="3505"/>
                  </a:lnTo>
                  <a:cubicBezTo>
                    <a:pt x="423374" y="58603"/>
                    <a:pt x="1" y="516793"/>
                    <a:pt x="1" y="1073866"/>
                  </a:cubicBezTo>
                  <a:lnTo>
                    <a:pt x="0" y="1073866"/>
                  </a:lnTo>
                  <a:cubicBezTo>
                    <a:pt x="0" y="1668078"/>
                    <a:pt x="481704" y="2149782"/>
                    <a:pt x="1075916" y="2149782"/>
                  </a:cubicBezTo>
                  <a:cubicBezTo>
                    <a:pt x="1410160" y="2149782"/>
                    <a:pt x="1708806" y="1997368"/>
                    <a:pt x="1906145" y="1758249"/>
                  </a:cubicBezTo>
                  <a:lnTo>
                    <a:pt x="1909104" y="1754292"/>
                  </a:lnTo>
                  <a:lnTo>
                    <a:pt x="1908436" y="1753387"/>
                  </a:lnTo>
                  <a:lnTo>
                    <a:pt x="1915680" y="1745498"/>
                  </a:lnTo>
                  <a:lnTo>
                    <a:pt x="1968083" y="1675421"/>
                  </a:lnTo>
                  <a:lnTo>
                    <a:pt x="2011047" y="1604699"/>
                  </a:lnTo>
                  <a:lnTo>
                    <a:pt x="2040240" y="1528469"/>
                  </a:lnTo>
                  <a:cubicBezTo>
                    <a:pt x="2104347" y="1275068"/>
                    <a:pt x="1966771" y="958932"/>
                    <a:pt x="1690532" y="680335"/>
                  </a:cubicBezTo>
                  <a:lnTo>
                    <a:pt x="1635997" y="628821"/>
                  </a:lnTo>
                  <a:lnTo>
                    <a:pt x="1635961" y="628741"/>
                  </a:lnTo>
                  <a:cubicBezTo>
                    <a:pt x="1530695" y="423625"/>
                    <a:pt x="1344349" y="216476"/>
                    <a:pt x="1098662" y="41880"/>
                  </a:cubicBezTo>
                  <a:close/>
                </a:path>
              </a:pathLst>
            </a:cu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12000000" scaled="0"/>
            </a:gradFill>
            <a:ln>
              <a:solidFill>
                <a:schemeClr val="bg1"/>
              </a:solidFill>
            </a:ln>
            <a:effectLst>
              <a:outerShdw blurRad="254000" dist="50800" dir="13500000" algn="b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spect="1"/>
            </p:cNvSpPr>
            <p:nvPr/>
          </p:nvSpPr>
          <p:spPr>
            <a:xfrm rot="18420000">
              <a:off x="3556411" y="3131403"/>
              <a:ext cx="1920958" cy="564210"/>
            </a:xfrm>
            <a:custGeom>
              <a:avLst/>
              <a:gdLst>
                <a:gd name="connsiteX0" fmla="*/ 1763636 w 1941025"/>
                <a:gd name="connsiteY0" fmla="*/ 152686 h 570105"/>
                <a:gd name="connsiteX1" fmla="*/ 1688953 w 1941025"/>
                <a:gd name="connsiteY1" fmla="*/ 140020 h 570105"/>
                <a:gd name="connsiteX2" fmla="*/ 1667687 w 1941025"/>
                <a:gd name="connsiteY2" fmla="*/ 145014 h 570105"/>
                <a:gd name="connsiteX3" fmla="*/ 1635052 w 1941025"/>
                <a:gd name="connsiteY3" fmla="*/ 152030 h 570105"/>
                <a:gd name="connsiteX4" fmla="*/ 1359292 w 1941025"/>
                <a:gd name="connsiteY4" fmla="*/ 319857 h 570105"/>
                <a:gd name="connsiteX5" fmla="*/ 1146132 w 1941025"/>
                <a:gd name="connsiteY5" fmla="*/ 562284 h 570105"/>
                <a:gd name="connsiteX6" fmla="*/ 1142950 w 1941025"/>
                <a:gd name="connsiteY6" fmla="*/ 570105 h 570105"/>
                <a:gd name="connsiteX7" fmla="*/ 1138782 w 1941025"/>
                <a:gd name="connsiteY7" fmla="*/ 562134 h 570105"/>
                <a:gd name="connsiteX8" fmla="*/ 1101384 w 1941025"/>
                <a:gd name="connsiteY8" fmla="*/ 511453 h 570105"/>
                <a:gd name="connsiteX9" fmla="*/ 839839 w 1941025"/>
                <a:gd name="connsiteY9" fmla="*/ 284657 h 570105"/>
                <a:gd name="connsiteX10" fmla="*/ 600948 w 1941025"/>
                <a:gd name="connsiteY10" fmla="*/ 152900 h 570105"/>
                <a:gd name="connsiteX11" fmla="*/ 570887 w 1941025"/>
                <a:gd name="connsiteY11" fmla="*/ 141725 h 570105"/>
                <a:gd name="connsiteX12" fmla="*/ 570193 w 1941025"/>
                <a:gd name="connsiteY12" fmla="*/ 141297 h 570105"/>
                <a:gd name="connsiteX13" fmla="*/ 548036 w 1941025"/>
                <a:gd name="connsiteY13" fmla="*/ 133231 h 570105"/>
                <a:gd name="connsiteX14" fmla="*/ 531581 w 1941025"/>
                <a:gd name="connsiteY14" fmla="*/ 127115 h 570105"/>
                <a:gd name="connsiteX15" fmla="*/ 530392 w 1941025"/>
                <a:gd name="connsiteY15" fmla="*/ 126809 h 570105"/>
                <a:gd name="connsiteX16" fmla="*/ 496816 w 1941025"/>
                <a:gd name="connsiteY16" fmla="*/ 114587 h 570105"/>
                <a:gd name="connsiteX17" fmla="*/ 115001 w 1941025"/>
                <a:gd name="connsiteY17" fmla="*/ 205832 h 570105"/>
                <a:gd name="connsiteX18" fmla="*/ 8846 w 1941025"/>
                <a:gd name="connsiteY18" fmla="*/ 335748 h 570105"/>
                <a:gd name="connsiteX19" fmla="*/ 0 w 1941025"/>
                <a:gd name="connsiteY19" fmla="*/ 356623 h 570105"/>
                <a:gd name="connsiteX20" fmla="*/ 5807 w 1941025"/>
                <a:gd name="connsiteY20" fmla="*/ 335288 h 570105"/>
                <a:gd name="connsiteX21" fmla="*/ 59216 w 1941025"/>
                <a:gd name="connsiteY21" fmla="*/ 240629 h 570105"/>
                <a:gd name="connsiteX22" fmla="*/ 66297 w 1941025"/>
                <a:gd name="connsiteY22" fmla="*/ 230811 h 570105"/>
                <a:gd name="connsiteX23" fmla="*/ 75466 w 1941025"/>
                <a:gd name="connsiteY23" fmla="*/ 219872 h 570105"/>
                <a:gd name="connsiteX24" fmla="*/ 971081 w 1941025"/>
                <a:gd name="connsiteY24" fmla="*/ 0 h 570105"/>
                <a:gd name="connsiteX25" fmla="*/ 1658389 w 1941025"/>
                <a:gd name="connsiteY25" fmla="*/ 105441 h 570105"/>
                <a:gd name="connsiteX26" fmla="*/ 1937830 w 1941025"/>
                <a:gd name="connsiteY26" fmla="*/ 360233 h 570105"/>
                <a:gd name="connsiteX27" fmla="*/ 1941025 w 1941025"/>
                <a:gd name="connsiteY27" fmla="*/ 367554 h 570105"/>
                <a:gd name="connsiteX28" fmla="*/ 1940973 w 1941025"/>
                <a:gd name="connsiteY28" fmla="*/ 367747 h 570105"/>
                <a:gd name="connsiteX29" fmla="*/ 1848523 w 1941025"/>
                <a:gd name="connsiteY29" fmla="*/ 207471 h 570105"/>
                <a:gd name="connsiteX30" fmla="*/ 1866608 w 1941025"/>
                <a:gd name="connsiteY30" fmla="*/ 233195 h 570105"/>
                <a:gd name="connsiteX31" fmla="*/ 1838277 w 1941025"/>
                <a:gd name="connsiteY31" fmla="*/ 200678 h 570105"/>
                <a:gd name="connsiteX32" fmla="*/ 1771419 w 1941025"/>
                <a:gd name="connsiteY32" fmla="*/ 156180 h 570105"/>
                <a:gd name="connsiteX33" fmla="*/ 1777079 w 1941025"/>
                <a:gd name="connsiteY33" fmla="*/ 158721 h 57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1025" h="570105">
                  <a:moveTo>
                    <a:pt x="1763636" y="152686"/>
                  </a:moveTo>
                  <a:lnTo>
                    <a:pt x="1688953" y="140020"/>
                  </a:lnTo>
                  <a:lnTo>
                    <a:pt x="1667687" y="145014"/>
                  </a:lnTo>
                  <a:lnTo>
                    <a:pt x="1635052" y="152030"/>
                  </a:lnTo>
                  <a:cubicBezTo>
                    <a:pt x="1563189" y="173981"/>
                    <a:pt x="1461054" y="234468"/>
                    <a:pt x="1359292" y="319857"/>
                  </a:cubicBezTo>
                  <a:cubicBezTo>
                    <a:pt x="1257531" y="405244"/>
                    <a:pt x="1180227" y="495324"/>
                    <a:pt x="1146132" y="562284"/>
                  </a:cubicBezTo>
                  <a:lnTo>
                    <a:pt x="1142950" y="570105"/>
                  </a:lnTo>
                  <a:lnTo>
                    <a:pt x="1138782" y="562134"/>
                  </a:lnTo>
                  <a:cubicBezTo>
                    <a:pt x="1128543" y="546077"/>
                    <a:pt x="1116005" y="529096"/>
                    <a:pt x="1101384" y="511453"/>
                  </a:cubicBezTo>
                  <a:cubicBezTo>
                    <a:pt x="1042903" y="440877"/>
                    <a:pt x="951100" y="359702"/>
                    <a:pt x="839839" y="284657"/>
                  </a:cubicBezTo>
                  <a:cubicBezTo>
                    <a:pt x="756393" y="228371"/>
                    <a:pt x="673851" y="183526"/>
                    <a:pt x="600948" y="152900"/>
                  </a:cubicBezTo>
                  <a:lnTo>
                    <a:pt x="570887" y="141725"/>
                  </a:lnTo>
                  <a:lnTo>
                    <a:pt x="570193" y="141297"/>
                  </a:lnTo>
                  <a:lnTo>
                    <a:pt x="548036" y="133231"/>
                  </a:lnTo>
                  <a:lnTo>
                    <a:pt x="531581" y="127115"/>
                  </a:lnTo>
                  <a:lnTo>
                    <a:pt x="530392" y="126809"/>
                  </a:lnTo>
                  <a:lnTo>
                    <a:pt x="496816" y="114587"/>
                  </a:lnTo>
                  <a:cubicBezTo>
                    <a:pt x="370449" y="82377"/>
                    <a:pt x="226973" y="111876"/>
                    <a:pt x="115001" y="205832"/>
                  </a:cubicBezTo>
                  <a:cubicBezTo>
                    <a:pt x="70212" y="243414"/>
                    <a:pt x="34704" y="287751"/>
                    <a:pt x="8846" y="335748"/>
                  </a:cubicBezTo>
                  <a:lnTo>
                    <a:pt x="0" y="356623"/>
                  </a:lnTo>
                  <a:lnTo>
                    <a:pt x="5807" y="335288"/>
                  </a:lnTo>
                  <a:lnTo>
                    <a:pt x="59216" y="240629"/>
                  </a:lnTo>
                  <a:lnTo>
                    <a:pt x="66297" y="230811"/>
                  </a:lnTo>
                  <a:lnTo>
                    <a:pt x="75466" y="219872"/>
                  </a:lnTo>
                  <a:cubicBezTo>
                    <a:pt x="223023" y="90662"/>
                    <a:pt x="568465" y="0"/>
                    <a:pt x="971081" y="0"/>
                  </a:cubicBezTo>
                  <a:cubicBezTo>
                    <a:pt x="1239491" y="0"/>
                    <a:pt x="1482491" y="40294"/>
                    <a:pt x="1658389" y="105441"/>
                  </a:cubicBezTo>
                  <a:close/>
                  <a:moveTo>
                    <a:pt x="1937830" y="360233"/>
                  </a:moveTo>
                  <a:lnTo>
                    <a:pt x="1941025" y="367554"/>
                  </a:lnTo>
                  <a:lnTo>
                    <a:pt x="1940973" y="367747"/>
                  </a:lnTo>
                  <a:close/>
                  <a:moveTo>
                    <a:pt x="1848523" y="207471"/>
                  </a:moveTo>
                  <a:lnTo>
                    <a:pt x="1866608" y="233195"/>
                  </a:lnTo>
                  <a:lnTo>
                    <a:pt x="1838277" y="200678"/>
                  </a:lnTo>
                  <a:lnTo>
                    <a:pt x="1771419" y="156180"/>
                  </a:lnTo>
                  <a:lnTo>
                    <a:pt x="1777079" y="158721"/>
                  </a:lnTo>
                  <a:close/>
                </a:path>
              </a:pathLst>
            </a:custGeom>
            <a:gradFill>
              <a:gsLst>
                <a:gs pos="51000">
                  <a:schemeClr val="bg1">
                    <a:lumMod val="95000"/>
                  </a:schemeClr>
                </a:gs>
                <a:gs pos="24000">
                  <a:schemeClr val="bg1">
                    <a:lumMod val="75000"/>
                  </a:schemeClr>
                </a:gs>
                <a:gs pos="76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254000" dist="63500" dir="90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文本框 7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3854506" y="2770991"/>
              <a:ext cx="570990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161616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02</a:t>
              </a:r>
              <a:endParaRPr lang="en-US" altLang="zh-CN" b="1" dirty="0">
                <a:solidFill>
                  <a:srgbClr val="161616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  <p:grpSp>
          <p:nvGrpSpPr>
            <p:cNvPr id="91" name="组合 9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4778098" y="3654486"/>
              <a:ext cx="438569" cy="436460"/>
              <a:chOff x="4778098" y="3654486"/>
              <a:chExt cx="438569" cy="436460"/>
            </a:xfrm>
            <a:solidFill>
              <a:srgbClr val="161616"/>
            </a:solidFill>
          </p:grpSpPr>
          <p:sp>
            <p:nvSpPr>
              <p:cNvPr id="92" name="Freeform 36"/>
              <p:cNvSpPr/>
              <p:nvPr/>
            </p:nvSpPr>
            <p:spPr bwMode="auto">
              <a:xfrm>
                <a:off x="5011088" y="3654486"/>
                <a:ext cx="205579" cy="205579"/>
              </a:xfrm>
              <a:custGeom>
                <a:avLst/>
                <a:gdLst>
                  <a:gd name="T0" fmla="*/ 0 w 138"/>
                  <a:gd name="T1" fmla="*/ 0 h 138"/>
                  <a:gd name="T2" fmla="*/ 0 w 138"/>
                  <a:gd name="T3" fmla="*/ 138 h 138"/>
                  <a:gd name="T4" fmla="*/ 138 w 138"/>
                  <a:gd name="T5" fmla="*/ 138 h 138"/>
                  <a:gd name="T6" fmla="*/ 0 w 138"/>
                  <a:gd name="T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4" y="63"/>
                      <a:pt x="74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37"/>
              <p:cNvSpPr/>
              <p:nvPr/>
            </p:nvSpPr>
            <p:spPr bwMode="auto">
              <a:xfrm>
                <a:off x="4778098" y="3654486"/>
                <a:ext cx="438568" cy="436460"/>
              </a:xfrm>
              <a:custGeom>
                <a:avLst/>
                <a:gdLst>
                  <a:gd name="T0" fmla="*/ 139 w 294"/>
                  <a:gd name="T1" fmla="*/ 154 h 293"/>
                  <a:gd name="T2" fmla="*/ 139 w 294"/>
                  <a:gd name="T3" fmla="*/ 0 h 293"/>
                  <a:gd name="T4" fmla="*/ 0 w 294"/>
                  <a:gd name="T5" fmla="*/ 146 h 293"/>
                  <a:gd name="T6" fmla="*/ 147 w 294"/>
                  <a:gd name="T7" fmla="*/ 293 h 293"/>
                  <a:gd name="T8" fmla="*/ 294 w 294"/>
                  <a:gd name="T9" fmla="*/ 154 h 293"/>
                  <a:gd name="T10" fmla="*/ 139 w 294"/>
                  <a:gd name="T11" fmla="*/ 1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" h="293">
                    <a:moveTo>
                      <a:pt x="139" y="154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61" y="4"/>
                      <a:pt x="0" y="68"/>
                      <a:pt x="0" y="146"/>
                    </a:cubicBezTo>
                    <a:cubicBezTo>
                      <a:pt x="0" y="227"/>
                      <a:pt x="66" y="293"/>
                      <a:pt x="147" y="293"/>
                    </a:cubicBezTo>
                    <a:cubicBezTo>
                      <a:pt x="226" y="293"/>
                      <a:pt x="289" y="232"/>
                      <a:pt x="294" y="154"/>
                    </a:cubicBezTo>
                    <a:lnTo>
                      <a:pt x="139" y="1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1019428" y="2454943"/>
            <a:ext cx="2009042" cy="2255184"/>
            <a:chOff x="1019428" y="2454943"/>
            <a:chExt cx="2009042" cy="2255184"/>
          </a:xfrm>
        </p:grpSpPr>
        <p:sp>
          <p:nvSpPr>
            <p:cNvPr id="64" name="泪滴形 6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flipH="1">
              <a:off x="1019428" y="2701085"/>
              <a:ext cx="2009041" cy="2009041"/>
            </a:xfrm>
            <a:prstGeom prst="teardrop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flipH="1">
              <a:off x="1109102" y="2702999"/>
              <a:ext cx="1919368" cy="2007128"/>
            </a:xfrm>
            <a:custGeom>
              <a:avLst/>
              <a:gdLst>
                <a:gd name="connsiteX0" fmla="*/ 1035321 w 2055785"/>
                <a:gd name="connsiteY0" fmla="*/ 0 h 2149782"/>
                <a:gd name="connsiteX1" fmla="*/ 965911 w 2055785"/>
                <a:gd name="connsiteY1" fmla="*/ 3505 h 2149782"/>
                <a:gd name="connsiteX2" fmla="*/ 1 w 2055785"/>
                <a:gd name="connsiteY2" fmla="*/ 1073866 h 2149782"/>
                <a:gd name="connsiteX3" fmla="*/ 0 w 2055785"/>
                <a:gd name="connsiteY3" fmla="*/ 1073866 h 2149782"/>
                <a:gd name="connsiteX4" fmla="*/ 1075916 w 2055785"/>
                <a:gd name="connsiteY4" fmla="*/ 2149782 h 2149782"/>
                <a:gd name="connsiteX5" fmla="*/ 1906145 w 2055785"/>
                <a:gd name="connsiteY5" fmla="*/ 1758249 h 2149782"/>
                <a:gd name="connsiteX6" fmla="*/ 1909104 w 2055785"/>
                <a:gd name="connsiteY6" fmla="*/ 1754292 h 2149782"/>
                <a:gd name="connsiteX7" fmla="*/ 1908436 w 2055785"/>
                <a:gd name="connsiteY7" fmla="*/ 1753387 h 2149782"/>
                <a:gd name="connsiteX8" fmla="*/ 1915680 w 2055785"/>
                <a:gd name="connsiteY8" fmla="*/ 1745498 h 2149782"/>
                <a:gd name="connsiteX9" fmla="*/ 1968083 w 2055785"/>
                <a:gd name="connsiteY9" fmla="*/ 1675421 h 2149782"/>
                <a:gd name="connsiteX10" fmla="*/ 2011047 w 2055785"/>
                <a:gd name="connsiteY10" fmla="*/ 1604699 h 2149782"/>
                <a:gd name="connsiteX11" fmla="*/ 2040240 w 2055785"/>
                <a:gd name="connsiteY11" fmla="*/ 1528469 h 2149782"/>
                <a:gd name="connsiteX12" fmla="*/ 1690532 w 2055785"/>
                <a:gd name="connsiteY12" fmla="*/ 680335 h 2149782"/>
                <a:gd name="connsiteX13" fmla="*/ 1635997 w 2055785"/>
                <a:gd name="connsiteY13" fmla="*/ 628821 h 2149782"/>
                <a:gd name="connsiteX14" fmla="*/ 1635961 w 2055785"/>
                <a:gd name="connsiteY14" fmla="*/ 628741 h 2149782"/>
                <a:gd name="connsiteX15" fmla="*/ 1098662 w 2055785"/>
                <a:gd name="connsiteY15" fmla="*/ 41880 h 214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5785" h="2149782">
                  <a:moveTo>
                    <a:pt x="1035321" y="0"/>
                  </a:moveTo>
                  <a:lnTo>
                    <a:pt x="965911" y="3505"/>
                  </a:lnTo>
                  <a:cubicBezTo>
                    <a:pt x="423374" y="58603"/>
                    <a:pt x="1" y="516793"/>
                    <a:pt x="1" y="1073866"/>
                  </a:cubicBezTo>
                  <a:lnTo>
                    <a:pt x="0" y="1073866"/>
                  </a:lnTo>
                  <a:cubicBezTo>
                    <a:pt x="0" y="1668078"/>
                    <a:pt x="481704" y="2149782"/>
                    <a:pt x="1075916" y="2149782"/>
                  </a:cubicBezTo>
                  <a:cubicBezTo>
                    <a:pt x="1410160" y="2149782"/>
                    <a:pt x="1708806" y="1997368"/>
                    <a:pt x="1906145" y="1758249"/>
                  </a:cubicBezTo>
                  <a:lnTo>
                    <a:pt x="1909104" y="1754292"/>
                  </a:lnTo>
                  <a:lnTo>
                    <a:pt x="1908436" y="1753387"/>
                  </a:lnTo>
                  <a:lnTo>
                    <a:pt x="1915680" y="1745498"/>
                  </a:lnTo>
                  <a:lnTo>
                    <a:pt x="1968083" y="1675421"/>
                  </a:lnTo>
                  <a:lnTo>
                    <a:pt x="2011047" y="1604699"/>
                  </a:lnTo>
                  <a:lnTo>
                    <a:pt x="2040240" y="1528469"/>
                  </a:lnTo>
                  <a:cubicBezTo>
                    <a:pt x="2104347" y="1275068"/>
                    <a:pt x="1966771" y="958932"/>
                    <a:pt x="1690532" y="680335"/>
                  </a:cubicBezTo>
                  <a:lnTo>
                    <a:pt x="1635997" y="628821"/>
                  </a:lnTo>
                  <a:lnTo>
                    <a:pt x="1635961" y="628741"/>
                  </a:lnTo>
                  <a:cubicBezTo>
                    <a:pt x="1530695" y="423625"/>
                    <a:pt x="1344349" y="216476"/>
                    <a:pt x="1098662" y="41880"/>
                  </a:cubicBezTo>
                  <a:close/>
                </a:path>
              </a:pathLst>
            </a:cu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12000000" scaled="0"/>
            </a:gradFill>
            <a:ln>
              <a:solidFill>
                <a:schemeClr val="bg1"/>
              </a:solidFill>
            </a:ln>
            <a:effectLst>
              <a:outerShdw blurRad="254000" dist="50800" dir="13500000" algn="b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spect="1"/>
            </p:cNvSpPr>
            <p:nvPr/>
          </p:nvSpPr>
          <p:spPr>
            <a:xfrm rot="18420000">
              <a:off x="726406" y="3133317"/>
              <a:ext cx="1920958" cy="564210"/>
            </a:xfrm>
            <a:custGeom>
              <a:avLst/>
              <a:gdLst>
                <a:gd name="connsiteX0" fmla="*/ 1763636 w 1941025"/>
                <a:gd name="connsiteY0" fmla="*/ 152686 h 570105"/>
                <a:gd name="connsiteX1" fmla="*/ 1688953 w 1941025"/>
                <a:gd name="connsiteY1" fmla="*/ 140020 h 570105"/>
                <a:gd name="connsiteX2" fmla="*/ 1667687 w 1941025"/>
                <a:gd name="connsiteY2" fmla="*/ 145014 h 570105"/>
                <a:gd name="connsiteX3" fmla="*/ 1635052 w 1941025"/>
                <a:gd name="connsiteY3" fmla="*/ 152030 h 570105"/>
                <a:gd name="connsiteX4" fmla="*/ 1359292 w 1941025"/>
                <a:gd name="connsiteY4" fmla="*/ 319857 h 570105"/>
                <a:gd name="connsiteX5" fmla="*/ 1146132 w 1941025"/>
                <a:gd name="connsiteY5" fmla="*/ 562284 h 570105"/>
                <a:gd name="connsiteX6" fmla="*/ 1142950 w 1941025"/>
                <a:gd name="connsiteY6" fmla="*/ 570105 h 570105"/>
                <a:gd name="connsiteX7" fmla="*/ 1138782 w 1941025"/>
                <a:gd name="connsiteY7" fmla="*/ 562134 h 570105"/>
                <a:gd name="connsiteX8" fmla="*/ 1101384 w 1941025"/>
                <a:gd name="connsiteY8" fmla="*/ 511453 h 570105"/>
                <a:gd name="connsiteX9" fmla="*/ 839839 w 1941025"/>
                <a:gd name="connsiteY9" fmla="*/ 284657 h 570105"/>
                <a:gd name="connsiteX10" fmla="*/ 600948 w 1941025"/>
                <a:gd name="connsiteY10" fmla="*/ 152900 h 570105"/>
                <a:gd name="connsiteX11" fmla="*/ 570887 w 1941025"/>
                <a:gd name="connsiteY11" fmla="*/ 141725 h 570105"/>
                <a:gd name="connsiteX12" fmla="*/ 570193 w 1941025"/>
                <a:gd name="connsiteY12" fmla="*/ 141297 h 570105"/>
                <a:gd name="connsiteX13" fmla="*/ 548036 w 1941025"/>
                <a:gd name="connsiteY13" fmla="*/ 133231 h 570105"/>
                <a:gd name="connsiteX14" fmla="*/ 531581 w 1941025"/>
                <a:gd name="connsiteY14" fmla="*/ 127115 h 570105"/>
                <a:gd name="connsiteX15" fmla="*/ 530392 w 1941025"/>
                <a:gd name="connsiteY15" fmla="*/ 126809 h 570105"/>
                <a:gd name="connsiteX16" fmla="*/ 496816 w 1941025"/>
                <a:gd name="connsiteY16" fmla="*/ 114587 h 570105"/>
                <a:gd name="connsiteX17" fmla="*/ 115001 w 1941025"/>
                <a:gd name="connsiteY17" fmla="*/ 205832 h 570105"/>
                <a:gd name="connsiteX18" fmla="*/ 8846 w 1941025"/>
                <a:gd name="connsiteY18" fmla="*/ 335748 h 570105"/>
                <a:gd name="connsiteX19" fmla="*/ 0 w 1941025"/>
                <a:gd name="connsiteY19" fmla="*/ 356623 h 570105"/>
                <a:gd name="connsiteX20" fmla="*/ 5807 w 1941025"/>
                <a:gd name="connsiteY20" fmla="*/ 335288 h 570105"/>
                <a:gd name="connsiteX21" fmla="*/ 59216 w 1941025"/>
                <a:gd name="connsiteY21" fmla="*/ 240629 h 570105"/>
                <a:gd name="connsiteX22" fmla="*/ 66297 w 1941025"/>
                <a:gd name="connsiteY22" fmla="*/ 230811 h 570105"/>
                <a:gd name="connsiteX23" fmla="*/ 75466 w 1941025"/>
                <a:gd name="connsiteY23" fmla="*/ 219872 h 570105"/>
                <a:gd name="connsiteX24" fmla="*/ 971081 w 1941025"/>
                <a:gd name="connsiteY24" fmla="*/ 0 h 570105"/>
                <a:gd name="connsiteX25" fmla="*/ 1658389 w 1941025"/>
                <a:gd name="connsiteY25" fmla="*/ 105441 h 570105"/>
                <a:gd name="connsiteX26" fmla="*/ 1937830 w 1941025"/>
                <a:gd name="connsiteY26" fmla="*/ 360233 h 570105"/>
                <a:gd name="connsiteX27" fmla="*/ 1941025 w 1941025"/>
                <a:gd name="connsiteY27" fmla="*/ 367554 h 570105"/>
                <a:gd name="connsiteX28" fmla="*/ 1940973 w 1941025"/>
                <a:gd name="connsiteY28" fmla="*/ 367747 h 570105"/>
                <a:gd name="connsiteX29" fmla="*/ 1848523 w 1941025"/>
                <a:gd name="connsiteY29" fmla="*/ 207471 h 570105"/>
                <a:gd name="connsiteX30" fmla="*/ 1866608 w 1941025"/>
                <a:gd name="connsiteY30" fmla="*/ 233195 h 570105"/>
                <a:gd name="connsiteX31" fmla="*/ 1838277 w 1941025"/>
                <a:gd name="connsiteY31" fmla="*/ 200678 h 570105"/>
                <a:gd name="connsiteX32" fmla="*/ 1771419 w 1941025"/>
                <a:gd name="connsiteY32" fmla="*/ 156180 h 570105"/>
                <a:gd name="connsiteX33" fmla="*/ 1777079 w 1941025"/>
                <a:gd name="connsiteY33" fmla="*/ 158721 h 57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1025" h="570105">
                  <a:moveTo>
                    <a:pt x="1763636" y="152686"/>
                  </a:moveTo>
                  <a:lnTo>
                    <a:pt x="1688953" y="140020"/>
                  </a:lnTo>
                  <a:lnTo>
                    <a:pt x="1667687" y="145014"/>
                  </a:lnTo>
                  <a:lnTo>
                    <a:pt x="1635052" y="152030"/>
                  </a:lnTo>
                  <a:cubicBezTo>
                    <a:pt x="1563189" y="173981"/>
                    <a:pt x="1461054" y="234468"/>
                    <a:pt x="1359292" y="319857"/>
                  </a:cubicBezTo>
                  <a:cubicBezTo>
                    <a:pt x="1257531" y="405244"/>
                    <a:pt x="1180227" y="495324"/>
                    <a:pt x="1146132" y="562284"/>
                  </a:cubicBezTo>
                  <a:lnTo>
                    <a:pt x="1142950" y="570105"/>
                  </a:lnTo>
                  <a:lnTo>
                    <a:pt x="1138782" y="562134"/>
                  </a:lnTo>
                  <a:cubicBezTo>
                    <a:pt x="1128543" y="546077"/>
                    <a:pt x="1116005" y="529096"/>
                    <a:pt x="1101384" y="511453"/>
                  </a:cubicBezTo>
                  <a:cubicBezTo>
                    <a:pt x="1042903" y="440877"/>
                    <a:pt x="951100" y="359702"/>
                    <a:pt x="839839" y="284657"/>
                  </a:cubicBezTo>
                  <a:cubicBezTo>
                    <a:pt x="756393" y="228371"/>
                    <a:pt x="673851" y="183526"/>
                    <a:pt x="600948" y="152900"/>
                  </a:cubicBezTo>
                  <a:lnTo>
                    <a:pt x="570887" y="141725"/>
                  </a:lnTo>
                  <a:lnTo>
                    <a:pt x="570193" y="141297"/>
                  </a:lnTo>
                  <a:lnTo>
                    <a:pt x="548036" y="133231"/>
                  </a:lnTo>
                  <a:lnTo>
                    <a:pt x="531581" y="127115"/>
                  </a:lnTo>
                  <a:lnTo>
                    <a:pt x="530392" y="126809"/>
                  </a:lnTo>
                  <a:lnTo>
                    <a:pt x="496816" y="114587"/>
                  </a:lnTo>
                  <a:cubicBezTo>
                    <a:pt x="370449" y="82377"/>
                    <a:pt x="226973" y="111876"/>
                    <a:pt x="115001" y="205832"/>
                  </a:cubicBezTo>
                  <a:cubicBezTo>
                    <a:pt x="70212" y="243414"/>
                    <a:pt x="34704" y="287751"/>
                    <a:pt x="8846" y="335748"/>
                  </a:cubicBezTo>
                  <a:lnTo>
                    <a:pt x="0" y="356623"/>
                  </a:lnTo>
                  <a:lnTo>
                    <a:pt x="5807" y="335288"/>
                  </a:lnTo>
                  <a:lnTo>
                    <a:pt x="59216" y="240629"/>
                  </a:lnTo>
                  <a:lnTo>
                    <a:pt x="66297" y="230811"/>
                  </a:lnTo>
                  <a:lnTo>
                    <a:pt x="75466" y="219872"/>
                  </a:lnTo>
                  <a:cubicBezTo>
                    <a:pt x="223023" y="90662"/>
                    <a:pt x="568465" y="0"/>
                    <a:pt x="971081" y="0"/>
                  </a:cubicBezTo>
                  <a:cubicBezTo>
                    <a:pt x="1239491" y="0"/>
                    <a:pt x="1482491" y="40294"/>
                    <a:pt x="1658389" y="105441"/>
                  </a:cubicBezTo>
                  <a:close/>
                  <a:moveTo>
                    <a:pt x="1937830" y="360233"/>
                  </a:moveTo>
                  <a:lnTo>
                    <a:pt x="1941025" y="367554"/>
                  </a:lnTo>
                  <a:lnTo>
                    <a:pt x="1940973" y="367747"/>
                  </a:lnTo>
                  <a:close/>
                  <a:moveTo>
                    <a:pt x="1848523" y="207471"/>
                  </a:moveTo>
                  <a:lnTo>
                    <a:pt x="1866608" y="233195"/>
                  </a:lnTo>
                  <a:lnTo>
                    <a:pt x="1838277" y="200678"/>
                  </a:lnTo>
                  <a:lnTo>
                    <a:pt x="1771419" y="156180"/>
                  </a:lnTo>
                  <a:lnTo>
                    <a:pt x="1777079" y="158721"/>
                  </a:lnTo>
                  <a:close/>
                </a:path>
              </a:pathLst>
            </a:custGeom>
            <a:gradFill>
              <a:gsLst>
                <a:gs pos="51000">
                  <a:schemeClr val="bg1">
                    <a:lumMod val="95000"/>
                  </a:schemeClr>
                </a:gs>
                <a:gs pos="24000">
                  <a:schemeClr val="bg1">
                    <a:lumMod val="75000"/>
                  </a:schemeClr>
                </a:gs>
                <a:gs pos="76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254000" dist="63500" dir="90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文本框 7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1050845" y="2770991"/>
              <a:ext cx="580608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161616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01</a:t>
              </a:r>
              <a:endParaRPr lang="en-US" altLang="zh-CN" b="1" dirty="0">
                <a:solidFill>
                  <a:srgbClr val="161616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  <p:grpSp>
          <p:nvGrpSpPr>
            <p:cNvPr id="94" name="组合 9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1894858" y="3619029"/>
              <a:ext cx="588927" cy="447472"/>
              <a:chOff x="1894858" y="3619029"/>
              <a:chExt cx="588927" cy="447472"/>
            </a:xfrm>
            <a:solidFill>
              <a:srgbClr val="161616"/>
            </a:solidFill>
          </p:grpSpPr>
          <p:sp>
            <p:nvSpPr>
              <p:cNvPr id="95" name="Freeform 20"/>
              <p:cNvSpPr>
                <a:spLocks noEditPoints="1"/>
              </p:cNvSpPr>
              <p:nvPr/>
            </p:nvSpPr>
            <p:spPr bwMode="auto">
              <a:xfrm>
                <a:off x="1894858" y="3678933"/>
                <a:ext cx="390452" cy="387568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"/>
              <p:cNvSpPr>
                <a:spLocks noEditPoints="1"/>
              </p:cNvSpPr>
              <p:nvPr/>
            </p:nvSpPr>
            <p:spPr bwMode="auto">
              <a:xfrm>
                <a:off x="2252833" y="3619029"/>
                <a:ext cx="230952" cy="230953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7" name="文本框 9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648584" y="5173614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3478589" y="5169170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6211554" y="5173614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9041559" y="5169170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02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4" name="Shape 213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>
            <a:off x="9680466" y="1939314"/>
            <a:ext cx="2187030" cy="4527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9" y="8349"/>
                </a:moveTo>
                <a:cubicBezTo>
                  <a:pt x="18851" y="5688"/>
                  <a:pt x="14772" y="2279"/>
                  <a:pt x="8002" y="1022"/>
                </a:cubicBezTo>
                <a:cubicBezTo>
                  <a:pt x="5126" y="488"/>
                  <a:pt x="2368" y="172"/>
                  <a:pt x="0" y="0"/>
                </a:cubicBezTo>
                <a:cubicBezTo>
                  <a:pt x="589" y="53"/>
                  <a:pt x="1189" y="118"/>
                  <a:pt x="1794" y="197"/>
                </a:cubicBezTo>
                <a:cubicBezTo>
                  <a:pt x="7414" y="928"/>
                  <a:pt x="11251" y="4299"/>
                  <a:pt x="10553" y="7045"/>
                </a:cubicBezTo>
                <a:cubicBezTo>
                  <a:pt x="9617" y="10735"/>
                  <a:pt x="3788" y="11913"/>
                  <a:pt x="3644" y="12192"/>
                </a:cubicBezTo>
                <a:cubicBezTo>
                  <a:pt x="3501" y="12470"/>
                  <a:pt x="2722" y="13669"/>
                  <a:pt x="3487" y="14484"/>
                </a:cubicBezTo>
                <a:cubicBezTo>
                  <a:pt x="4277" y="15325"/>
                  <a:pt x="10712" y="18866"/>
                  <a:pt x="12821" y="21600"/>
                </a:cubicBezTo>
                <a:lnTo>
                  <a:pt x="21600" y="21600"/>
                </a:lnTo>
                <a:lnTo>
                  <a:pt x="21600" y="19839"/>
                </a:lnTo>
                <a:cubicBezTo>
                  <a:pt x="21600" y="19839"/>
                  <a:pt x="10493" y="15822"/>
                  <a:pt x="9973" y="14918"/>
                </a:cubicBezTo>
                <a:cubicBezTo>
                  <a:pt x="9453" y="14013"/>
                  <a:pt x="9687" y="13228"/>
                  <a:pt x="9860" y="12965"/>
                </a:cubicBezTo>
                <a:cubicBezTo>
                  <a:pt x="10034" y="12702"/>
                  <a:pt x="16878" y="11921"/>
                  <a:pt x="18009" y="8349"/>
                </a:cubicBezTo>
                <a:close/>
              </a:path>
            </a:pathLst>
          </a:custGeom>
          <a:solidFill>
            <a:srgbClr val="FCF772">
              <a:alpha val="5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defTabSz="825500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Helvetica Light" pitchFamily="1" charset="0"/>
                <a:ea typeface="Helvetica Light" pitchFamily="1" charset="0"/>
                <a:cs typeface="Helvetica Light" pitchFamily="1" charset="0"/>
                <a:sym typeface="Helvetica Light" pitchFamily="1" charset="0"/>
              </a:defRPr>
            </a:lvl1pPr>
            <a:lvl2pPr marL="457200" indent="-228600" algn="l" defTabSz="825500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Helvetica Light" pitchFamily="1" charset="0"/>
                <a:ea typeface="Helvetica Light" pitchFamily="1" charset="0"/>
                <a:cs typeface="Helvetica Light" pitchFamily="1" charset="0"/>
                <a:sym typeface="Helvetica Light" pitchFamily="1" charset="0"/>
              </a:defRPr>
            </a:lvl2pPr>
            <a:lvl3pPr marL="914400" indent="-457200" algn="l" defTabSz="825500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Helvetica Light" pitchFamily="1" charset="0"/>
                <a:ea typeface="Helvetica Light" pitchFamily="1" charset="0"/>
                <a:cs typeface="Helvetica Light" pitchFamily="1" charset="0"/>
                <a:sym typeface="Helvetica Light" pitchFamily="1" charset="0"/>
              </a:defRPr>
            </a:lvl3pPr>
            <a:lvl4pPr marL="1371600" indent="-685800" algn="l" defTabSz="825500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Helvetica Light" pitchFamily="1" charset="0"/>
                <a:ea typeface="Helvetica Light" pitchFamily="1" charset="0"/>
                <a:cs typeface="Helvetica Light" pitchFamily="1" charset="0"/>
                <a:sym typeface="Helvetica Light" pitchFamily="1" charset="0"/>
              </a:defRPr>
            </a:lvl4pPr>
            <a:lvl5pPr marL="1828800" indent="-914400" algn="l" defTabSz="825500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Helvetica Light" pitchFamily="1" charset="0"/>
                <a:ea typeface="Helvetica Light" pitchFamily="1" charset="0"/>
                <a:cs typeface="Helvetica Light" pitchFamily="1" charset="0"/>
                <a:sym typeface="Helvetica Light" pitchFamily="1" charset="0"/>
              </a:defRPr>
            </a:lvl5pPr>
            <a:lvl6pPr marL="2286000" algn="l" defTabSz="914400" rtl="0" eaLnBrk="1" latinLnBrk="0" hangingPunct="1">
              <a:defRPr sz="5000" kern="1200">
                <a:solidFill>
                  <a:schemeClr val="tx1"/>
                </a:solidFill>
                <a:latin typeface="Helvetica Light" pitchFamily="1" charset="0"/>
                <a:ea typeface="Helvetica Light" pitchFamily="1" charset="0"/>
                <a:cs typeface="Helvetica Light" pitchFamily="1" charset="0"/>
                <a:sym typeface="Helvetica Light" pitchFamily="1" charset="0"/>
              </a:defRPr>
            </a:lvl6pPr>
            <a:lvl7pPr marL="2743200" algn="l" defTabSz="914400" rtl="0" eaLnBrk="1" latinLnBrk="0" hangingPunct="1">
              <a:defRPr sz="5000" kern="1200">
                <a:solidFill>
                  <a:schemeClr val="tx1"/>
                </a:solidFill>
                <a:latin typeface="Helvetica Light" pitchFamily="1" charset="0"/>
                <a:ea typeface="Helvetica Light" pitchFamily="1" charset="0"/>
                <a:cs typeface="Helvetica Light" pitchFamily="1" charset="0"/>
                <a:sym typeface="Helvetica Light" pitchFamily="1" charset="0"/>
              </a:defRPr>
            </a:lvl7pPr>
            <a:lvl8pPr marL="3200400" algn="l" defTabSz="914400" rtl="0" eaLnBrk="1" latinLnBrk="0" hangingPunct="1">
              <a:defRPr sz="5000" kern="1200">
                <a:solidFill>
                  <a:schemeClr val="tx1"/>
                </a:solidFill>
                <a:latin typeface="Helvetica Light" pitchFamily="1" charset="0"/>
                <a:ea typeface="Helvetica Light" pitchFamily="1" charset="0"/>
                <a:cs typeface="Helvetica Light" pitchFamily="1" charset="0"/>
                <a:sym typeface="Helvetica Light" pitchFamily="1" charset="0"/>
              </a:defRPr>
            </a:lvl8pPr>
            <a:lvl9pPr marL="3657600" algn="l" defTabSz="914400" rtl="0" eaLnBrk="1" latinLnBrk="0" hangingPunct="1">
              <a:defRPr sz="5000" kern="1200">
                <a:solidFill>
                  <a:schemeClr val="tx1"/>
                </a:solidFill>
                <a:latin typeface="Helvetica Light" pitchFamily="1" charset="0"/>
                <a:ea typeface="Helvetica Light" pitchFamily="1" charset="0"/>
                <a:cs typeface="Helvetica Light" pitchFamily="1" charset="0"/>
                <a:sym typeface="Helvetica Light" pitchFamily="1" charset="0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66" name="组合 6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7450148" y="1844081"/>
            <a:ext cx="3262565" cy="3844618"/>
            <a:chOff x="7450148" y="1696599"/>
            <a:chExt cx="3262565" cy="3844618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67" name="Shape 2138"/>
            <p:cNvSpPr/>
            <p:nvPr/>
          </p:nvSpPr>
          <p:spPr>
            <a:xfrm>
              <a:off x="10440332" y="3167716"/>
              <a:ext cx="16649" cy="30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extrusionOk="0">
                  <a:moveTo>
                    <a:pt x="0" y="8445"/>
                  </a:moveTo>
                  <a:cubicBezTo>
                    <a:pt x="598" y="9185"/>
                    <a:pt x="957" y="10026"/>
                    <a:pt x="957" y="10867"/>
                  </a:cubicBezTo>
                  <a:cubicBezTo>
                    <a:pt x="957" y="11742"/>
                    <a:pt x="598" y="12583"/>
                    <a:pt x="60" y="13323"/>
                  </a:cubicBezTo>
                  <a:lnTo>
                    <a:pt x="15018" y="21600"/>
                  </a:lnTo>
                  <a:cubicBezTo>
                    <a:pt x="19147" y="18606"/>
                    <a:pt x="21600" y="14837"/>
                    <a:pt x="21540" y="10766"/>
                  </a:cubicBezTo>
                  <a:cubicBezTo>
                    <a:pt x="21480" y="6695"/>
                    <a:pt x="18908" y="2961"/>
                    <a:pt x="14719" y="0"/>
                  </a:cubicBezTo>
                  <a:lnTo>
                    <a:pt x="0" y="8445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8" name="Shape 2139"/>
            <p:cNvSpPr/>
            <p:nvPr/>
          </p:nvSpPr>
          <p:spPr>
            <a:xfrm>
              <a:off x="10440332" y="3120433"/>
              <a:ext cx="29968" cy="1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extrusionOk="0">
                  <a:moveTo>
                    <a:pt x="10884" y="20584"/>
                  </a:moveTo>
                  <a:cubicBezTo>
                    <a:pt x="11757" y="20584"/>
                    <a:pt x="12597" y="20883"/>
                    <a:pt x="13336" y="21481"/>
                  </a:cubicBezTo>
                  <a:lnTo>
                    <a:pt x="21600" y="6463"/>
                  </a:lnTo>
                  <a:cubicBezTo>
                    <a:pt x="18610" y="2334"/>
                    <a:pt x="14848" y="-59"/>
                    <a:pt x="10783" y="1"/>
                  </a:cubicBezTo>
                  <a:cubicBezTo>
                    <a:pt x="6718" y="61"/>
                    <a:pt x="2990" y="2634"/>
                    <a:pt x="0" y="6822"/>
                  </a:cubicBezTo>
                  <a:lnTo>
                    <a:pt x="8432" y="21541"/>
                  </a:lnTo>
                  <a:cubicBezTo>
                    <a:pt x="9171" y="20943"/>
                    <a:pt x="10010" y="20584"/>
                    <a:pt x="10884" y="2058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9" name="Shape 2140"/>
            <p:cNvSpPr/>
            <p:nvPr/>
          </p:nvSpPr>
          <p:spPr>
            <a:xfrm>
              <a:off x="10392383" y="3167716"/>
              <a:ext cx="17315" cy="30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extrusionOk="0">
                  <a:moveTo>
                    <a:pt x="20524" y="10733"/>
                  </a:moveTo>
                  <a:cubicBezTo>
                    <a:pt x="20524" y="9858"/>
                    <a:pt x="20883" y="9017"/>
                    <a:pt x="21421" y="8277"/>
                  </a:cubicBezTo>
                  <a:lnTo>
                    <a:pt x="6463" y="0"/>
                  </a:lnTo>
                  <a:cubicBezTo>
                    <a:pt x="2334" y="2994"/>
                    <a:pt x="-59" y="6763"/>
                    <a:pt x="1" y="10834"/>
                  </a:cubicBezTo>
                  <a:cubicBezTo>
                    <a:pt x="61" y="14905"/>
                    <a:pt x="2633" y="18639"/>
                    <a:pt x="6822" y="21600"/>
                  </a:cubicBezTo>
                  <a:lnTo>
                    <a:pt x="21541" y="13155"/>
                  </a:lnTo>
                  <a:cubicBezTo>
                    <a:pt x="20883" y="12415"/>
                    <a:pt x="20524" y="11574"/>
                    <a:pt x="20524" y="1073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0" name="Shape 2141"/>
            <p:cNvSpPr/>
            <p:nvPr/>
          </p:nvSpPr>
          <p:spPr>
            <a:xfrm>
              <a:off x="10440332" y="3167716"/>
              <a:ext cx="29968" cy="1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extrusionOk="0">
                  <a:moveTo>
                    <a:pt x="10750" y="957"/>
                  </a:moveTo>
                  <a:cubicBezTo>
                    <a:pt x="9876" y="957"/>
                    <a:pt x="9036" y="658"/>
                    <a:pt x="8297" y="60"/>
                  </a:cubicBezTo>
                  <a:lnTo>
                    <a:pt x="0" y="15078"/>
                  </a:lnTo>
                  <a:cubicBezTo>
                    <a:pt x="3023" y="19207"/>
                    <a:pt x="6752" y="21600"/>
                    <a:pt x="10850" y="21540"/>
                  </a:cubicBezTo>
                  <a:cubicBezTo>
                    <a:pt x="14915" y="21480"/>
                    <a:pt x="18644" y="18908"/>
                    <a:pt x="21600" y="14719"/>
                  </a:cubicBezTo>
                  <a:lnTo>
                    <a:pt x="13202" y="0"/>
                  </a:lnTo>
                  <a:cubicBezTo>
                    <a:pt x="12429" y="598"/>
                    <a:pt x="11623" y="957"/>
                    <a:pt x="10750" y="95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1" name="Shape 2142"/>
            <p:cNvSpPr/>
            <p:nvPr/>
          </p:nvSpPr>
          <p:spPr>
            <a:xfrm>
              <a:off x="10392383" y="3120433"/>
              <a:ext cx="117210" cy="13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77" extrusionOk="0">
                  <a:moveTo>
                    <a:pt x="21504" y="15284"/>
                  </a:moveTo>
                  <a:lnTo>
                    <a:pt x="21495" y="14205"/>
                  </a:lnTo>
                  <a:lnTo>
                    <a:pt x="21399" y="3722"/>
                  </a:lnTo>
                  <a:cubicBezTo>
                    <a:pt x="21364" y="399"/>
                    <a:pt x="19478" y="-15"/>
                    <a:pt x="17154" y="1"/>
                  </a:cubicBezTo>
                  <a:lnTo>
                    <a:pt x="4175" y="94"/>
                  </a:lnTo>
                  <a:cubicBezTo>
                    <a:pt x="1851" y="110"/>
                    <a:pt x="-26" y="782"/>
                    <a:pt x="0" y="3878"/>
                  </a:cubicBezTo>
                  <a:lnTo>
                    <a:pt x="97" y="14025"/>
                  </a:lnTo>
                  <a:lnTo>
                    <a:pt x="106" y="15448"/>
                  </a:lnTo>
                  <a:lnTo>
                    <a:pt x="158" y="20616"/>
                  </a:lnTo>
                  <a:cubicBezTo>
                    <a:pt x="158" y="21155"/>
                    <a:pt x="658" y="21585"/>
                    <a:pt x="1263" y="21577"/>
                  </a:cubicBezTo>
                  <a:lnTo>
                    <a:pt x="4640" y="21554"/>
                  </a:lnTo>
                  <a:cubicBezTo>
                    <a:pt x="5245" y="21546"/>
                    <a:pt x="5727" y="21108"/>
                    <a:pt x="5718" y="20569"/>
                  </a:cubicBezTo>
                  <a:lnTo>
                    <a:pt x="5718" y="19912"/>
                  </a:lnTo>
                  <a:lnTo>
                    <a:pt x="16005" y="19834"/>
                  </a:lnTo>
                  <a:lnTo>
                    <a:pt x="16014" y="20498"/>
                  </a:lnTo>
                  <a:cubicBezTo>
                    <a:pt x="16014" y="21038"/>
                    <a:pt x="16514" y="21468"/>
                    <a:pt x="17119" y="21460"/>
                  </a:cubicBezTo>
                  <a:lnTo>
                    <a:pt x="20487" y="21437"/>
                  </a:lnTo>
                  <a:cubicBezTo>
                    <a:pt x="21092" y="21429"/>
                    <a:pt x="21574" y="20991"/>
                    <a:pt x="21574" y="20452"/>
                  </a:cubicBezTo>
                  <a:lnTo>
                    <a:pt x="21504" y="15284"/>
                  </a:lnTo>
                  <a:close/>
                  <a:moveTo>
                    <a:pt x="8875" y="15675"/>
                  </a:moveTo>
                  <a:cubicBezTo>
                    <a:pt x="5411" y="15698"/>
                    <a:pt x="2579" y="13212"/>
                    <a:pt x="2552" y="10132"/>
                  </a:cubicBezTo>
                  <a:cubicBezTo>
                    <a:pt x="2526" y="7052"/>
                    <a:pt x="5315" y="4527"/>
                    <a:pt x="8770" y="4496"/>
                  </a:cubicBezTo>
                  <a:cubicBezTo>
                    <a:pt x="12234" y="4472"/>
                    <a:pt x="15067" y="6958"/>
                    <a:pt x="15093" y="10038"/>
                  </a:cubicBezTo>
                  <a:cubicBezTo>
                    <a:pt x="15119" y="13119"/>
                    <a:pt x="12339" y="15644"/>
                    <a:pt x="8875" y="15675"/>
                  </a:cubicBezTo>
                  <a:close/>
                  <a:moveTo>
                    <a:pt x="18636" y="8999"/>
                  </a:moveTo>
                  <a:lnTo>
                    <a:pt x="18671" y="12571"/>
                  </a:lnTo>
                  <a:cubicBezTo>
                    <a:pt x="18671" y="12845"/>
                    <a:pt x="18426" y="13072"/>
                    <a:pt x="18110" y="13079"/>
                  </a:cubicBezTo>
                  <a:cubicBezTo>
                    <a:pt x="17803" y="13079"/>
                    <a:pt x="17549" y="12861"/>
                    <a:pt x="17549" y="12579"/>
                  </a:cubicBezTo>
                  <a:lnTo>
                    <a:pt x="17514" y="9007"/>
                  </a:lnTo>
                  <a:cubicBezTo>
                    <a:pt x="17215" y="8842"/>
                    <a:pt x="17022" y="8553"/>
                    <a:pt x="17022" y="8225"/>
                  </a:cubicBezTo>
                  <a:lnTo>
                    <a:pt x="17014" y="7904"/>
                  </a:lnTo>
                  <a:cubicBezTo>
                    <a:pt x="17014" y="7388"/>
                    <a:pt x="17478" y="6966"/>
                    <a:pt x="18057" y="6958"/>
                  </a:cubicBezTo>
                  <a:cubicBezTo>
                    <a:pt x="18636" y="6950"/>
                    <a:pt x="19118" y="7373"/>
                    <a:pt x="19118" y="7889"/>
                  </a:cubicBezTo>
                  <a:lnTo>
                    <a:pt x="19118" y="8209"/>
                  </a:lnTo>
                  <a:cubicBezTo>
                    <a:pt x="19118" y="8537"/>
                    <a:pt x="18926" y="8827"/>
                    <a:pt x="18636" y="899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2" name="Shape 2143"/>
            <p:cNvSpPr/>
            <p:nvPr/>
          </p:nvSpPr>
          <p:spPr>
            <a:xfrm>
              <a:off x="9015832" y="4781351"/>
              <a:ext cx="25973" cy="4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extrusionOk="0">
                  <a:moveTo>
                    <a:pt x="0" y="8438"/>
                  </a:moveTo>
                  <a:cubicBezTo>
                    <a:pt x="597" y="9177"/>
                    <a:pt x="955" y="10005"/>
                    <a:pt x="955" y="10878"/>
                  </a:cubicBezTo>
                  <a:cubicBezTo>
                    <a:pt x="955" y="11751"/>
                    <a:pt x="636" y="12579"/>
                    <a:pt x="80" y="13318"/>
                  </a:cubicBezTo>
                  <a:lnTo>
                    <a:pt x="15036" y="21600"/>
                  </a:lnTo>
                  <a:cubicBezTo>
                    <a:pt x="19134" y="18601"/>
                    <a:pt x="21600" y="14840"/>
                    <a:pt x="21520" y="10766"/>
                  </a:cubicBezTo>
                  <a:cubicBezTo>
                    <a:pt x="21441" y="6693"/>
                    <a:pt x="18895" y="2955"/>
                    <a:pt x="14718" y="0"/>
                  </a:cubicBezTo>
                  <a:lnTo>
                    <a:pt x="0" y="843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3" name="Shape 2144"/>
            <p:cNvSpPr/>
            <p:nvPr/>
          </p:nvSpPr>
          <p:spPr>
            <a:xfrm>
              <a:off x="9015832" y="4781351"/>
              <a:ext cx="45952" cy="2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extrusionOk="0">
                  <a:moveTo>
                    <a:pt x="10889" y="20565"/>
                  </a:moveTo>
                  <a:cubicBezTo>
                    <a:pt x="11762" y="20565"/>
                    <a:pt x="12589" y="20884"/>
                    <a:pt x="13327" y="21481"/>
                  </a:cubicBezTo>
                  <a:lnTo>
                    <a:pt x="21600" y="6497"/>
                  </a:lnTo>
                  <a:cubicBezTo>
                    <a:pt x="18604" y="2392"/>
                    <a:pt x="14847" y="-39"/>
                    <a:pt x="10778" y="1"/>
                  </a:cubicBezTo>
                  <a:cubicBezTo>
                    <a:pt x="6708" y="41"/>
                    <a:pt x="2974" y="2591"/>
                    <a:pt x="0" y="6815"/>
                  </a:cubicBezTo>
                  <a:lnTo>
                    <a:pt x="8407" y="21561"/>
                  </a:lnTo>
                  <a:cubicBezTo>
                    <a:pt x="9190" y="20963"/>
                    <a:pt x="10017" y="20604"/>
                    <a:pt x="10889" y="2056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4" name="Shape 2145"/>
            <p:cNvSpPr/>
            <p:nvPr/>
          </p:nvSpPr>
          <p:spPr>
            <a:xfrm>
              <a:off x="8968549" y="4781351"/>
              <a:ext cx="25972" cy="4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extrusionOk="0">
                  <a:moveTo>
                    <a:pt x="20604" y="10733"/>
                  </a:moveTo>
                  <a:cubicBezTo>
                    <a:pt x="20604" y="9861"/>
                    <a:pt x="20923" y="9034"/>
                    <a:pt x="21481" y="8273"/>
                  </a:cubicBezTo>
                  <a:lnTo>
                    <a:pt x="6497" y="0"/>
                  </a:lnTo>
                  <a:cubicBezTo>
                    <a:pt x="2392" y="2996"/>
                    <a:pt x="-39" y="6753"/>
                    <a:pt x="1" y="10822"/>
                  </a:cubicBezTo>
                  <a:cubicBezTo>
                    <a:pt x="41" y="14892"/>
                    <a:pt x="2631" y="18626"/>
                    <a:pt x="6816" y="21600"/>
                  </a:cubicBezTo>
                  <a:lnTo>
                    <a:pt x="21561" y="13193"/>
                  </a:lnTo>
                  <a:cubicBezTo>
                    <a:pt x="21003" y="12432"/>
                    <a:pt x="20644" y="11605"/>
                    <a:pt x="20604" y="1073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5" name="Shape 2146"/>
            <p:cNvSpPr/>
            <p:nvPr/>
          </p:nvSpPr>
          <p:spPr>
            <a:xfrm>
              <a:off x="9015832" y="4829300"/>
              <a:ext cx="45952" cy="25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extrusionOk="0">
                  <a:moveTo>
                    <a:pt x="10744" y="996"/>
                  </a:moveTo>
                  <a:cubicBezTo>
                    <a:pt x="9871" y="996"/>
                    <a:pt x="9043" y="677"/>
                    <a:pt x="8282" y="80"/>
                  </a:cubicBezTo>
                  <a:lnTo>
                    <a:pt x="0" y="15064"/>
                  </a:lnTo>
                  <a:cubicBezTo>
                    <a:pt x="3022" y="19169"/>
                    <a:pt x="6760" y="21600"/>
                    <a:pt x="10856" y="21560"/>
                  </a:cubicBezTo>
                  <a:cubicBezTo>
                    <a:pt x="14930" y="21520"/>
                    <a:pt x="18645" y="18930"/>
                    <a:pt x="21600" y="14746"/>
                  </a:cubicBezTo>
                  <a:lnTo>
                    <a:pt x="13184" y="0"/>
                  </a:lnTo>
                  <a:cubicBezTo>
                    <a:pt x="12445" y="677"/>
                    <a:pt x="11617" y="996"/>
                    <a:pt x="10744" y="99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6" name="Shape 2147"/>
            <p:cNvSpPr/>
            <p:nvPr/>
          </p:nvSpPr>
          <p:spPr>
            <a:xfrm>
              <a:off x="8968549" y="4686784"/>
              <a:ext cx="175149" cy="196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85" extrusionOk="0">
                  <a:moveTo>
                    <a:pt x="21513" y="15298"/>
                  </a:moveTo>
                  <a:lnTo>
                    <a:pt x="21501" y="14215"/>
                  </a:lnTo>
                  <a:lnTo>
                    <a:pt x="21408" y="3722"/>
                  </a:lnTo>
                  <a:cubicBezTo>
                    <a:pt x="21373" y="401"/>
                    <a:pt x="19487" y="-15"/>
                    <a:pt x="17158" y="1"/>
                  </a:cubicBezTo>
                  <a:lnTo>
                    <a:pt x="4174" y="94"/>
                  </a:lnTo>
                  <a:cubicBezTo>
                    <a:pt x="1851" y="115"/>
                    <a:pt x="-29" y="781"/>
                    <a:pt x="0" y="3878"/>
                  </a:cubicBezTo>
                  <a:lnTo>
                    <a:pt x="94" y="14033"/>
                  </a:lnTo>
                  <a:lnTo>
                    <a:pt x="105" y="15454"/>
                  </a:lnTo>
                  <a:lnTo>
                    <a:pt x="158" y="20617"/>
                  </a:lnTo>
                  <a:cubicBezTo>
                    <a:pt x="164" y="21153"/>
                    <a:pt x="660" y="21585"/>
                    <a:pt x="1261" y="21585"/>
                  </a:cubicBezTo>
                  <a:lnTo>
                    <a:pt x="4635" y="21564"/>
                  </a:lnTo>
                  <a:cubicBezTo>
                    <a:pt x="5237" y="21559"/>
                    <a:pt x="5721" y="21117"/>
                    <a:pt x="5715" y="20580"/>
                  </a:cubicBezTo>
                  <a:lnTo>
                    <a:pt x="5710" y="19925"/>
                  </a:lnTo>
                  <a:lnTo>
                    <a:pt x="16002" y="19841"/>
                  </a:lnTo>
                  <a:lnTo>
                    <a:pt x="16008" y="20502"/>
                  </a:lnTo>
                  <a:cubicBezTo>
                    <a:pt x="16013" y="21044"/>
                    <a:pt x="16504" y="21470"/>
                    <a:pt x="17111" y="21465"/>
                  </a:cubicBezTo>
                  <a:lnTo>
                    <a:pt x="20479" y="21439"/>
                  </a:lnTo>
                  <a:cubicBezTo>
                    <a:pt x="21081" y="21434"/>
                    <a:pt x="21571" y="20997"/>
                    <a:pt x="21565" y="20456"/>
                  </a:cubicBezTo>
                  <a:lnTo>
                    <a:pt x="21513" y="15298"/>
                  </a:lnTo>
                  <a:close/>
                  <a:moveTo>
                    <a:pt x="8885" y="15683"/>
                  </a:moveTo>
                  <a:cubicBezTo>
                    <a:pt x="5429" y="15709"/>
                    <a:pt x="2592" y="13221"/>
                    <a:pt x="2563" y="10140"/>
                  </a:cubicBezTo>
                  <a:cubicBezTo>
                    <a:pt x="2534" y="7058"/>
                    <a:pt x="5324" y="4529"/>
                    <a:pt x="8780" y="4498"/>
                  </a:cubicBezTo>
                  <a:cubicBezTo>
                    <a:pt x="12236" y="4477"/>
                    <a:pt x="15073" y="6965"/>
                    <a:pt x="15103" y="10041"/>
                  </a:cubicBezTo>
                  <a:cubicBezTo>
                    <a:pt x="15132" y="13132"/>
                    <a:pt x="12347" y="15662"/>
                    <a:pt x="8885" y="15683"/>
                  </a:cubicBezTo>
                  <a:close/>
                  <a:moveTo>
                    <a:pt x="18646" y="9005"/>
                  </a:moveTo>
                  <a:lnTo>
                    <a:pt x="18681" y="12581"/>
                  </a:lnTo>
                  <a:cubicBezTo>
                    <a:pt x="18681" y="12857"/>
                    <a:pt x="18436" y="13086"/>
                    <a:pt x="18127" y="13086"/>
                  </a:cubicBezTo>
                  <a:cubicBezTo>
                    <a:pt x="17817" y="13091"/>
                    <a:pt x="17566" y="12867"/>
                    <a:pt x="17560" y="12591"/>
                  </a:cubicBezTo>
                  <a:lnTo>
                    <a:pt x="17525" y="9015"/>
                  </a:lnTo>
                  <a:cubicBezTo>
                    <a:pt x="17233" y="8849"/>
                    <a:pt x="17035" y="8563"/>
                    <a:pt x="17029" y="8229"/>
                  </a:cubicBezTo>
                  <a:lnTo>
                    <a:pt x="17023" y="7912"/>
                  </a:lnTo>
                  <a:cubicBezTo>
                    <a:pt x="17017" y="7397"/>
                    <a:pt x="17490" y="6970"/>
                    <a:pt x="18068" y="6970"/>
                  </a:cubicBezTo>
                  <a:cubicBezTo>
                    <a:pt x="18646" y="6965"/>
                    <a:pt x="19125" y="7381"/>
                    <a:pt x="19131" y="7902"/>
                  </a:cubicBezTo>
                  <a:lnTo>
                    <a:pt x="19137" y="8219"/>
                  </a:lnTo>
                  <a:cubicBezTo>
                    <a:pt x="19131" y="8547"/>
                    <a:pt x="18938" y="8838"/>
                    <a:pt x="18646" y="900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7" name="Shape 2148"/>
            <p:cNvSpPr/>
            <p:nvPr/>
          </p:nvSpPr>
          <p:spPr>
            <a:xfrm>
              <a:off x="8541665" y="4164667"/>
              <a:ext cx="321661" cy="460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09" extrusionOk="0">
                  <a:moveTo>
                    <a:pt x="21038" y="3725"/>
                  </a:moveTo>
                  <a:cubicBezTo>
                    <a:pt x="20972" y="1625"/>
                    <a:pt x="18489" y="-41"/>
                    <a:pt x="15493" y="1"/>
                  </a:cubicBezTo>
                  <a:lnTo>
                    <a:pt x="5312" y="156"/>
                  </a:lnTo>
                  <a:cubicBezTo>
                    <a:pt x="2310" y="203"/>
                    <a:pt x="-68" y="1942"/>
                    <a:pt x="2" y="4047"/>
                  </a:cubicBezTo>
                  <a:lnTo>
                    <a:pt x="423" y="17790"/>
                  </a:lnTo>
                  <a:cubicBezTo>
                    <a:pt x="486" y="19891"/>
                    <a:pt x="2978" y="21559"/>
                    <a:pt x="5980" y="21508"/>
                  </a:cubicBezTo>
                  <a:lnTo>
                    <a:pt x="16152" y="21355"/>
                  </a:lnTo>
                  <a:cubicBezTo>
                    <a:pt x="19157" y="21311"/>
                    <a:pt x="21532" y="19569"/>
                    <a:pt x="21475" y="17471"/>
                  </a:cubicBezTo>
                  <a:lnTo>
                    <a:pt x="21038" y="3725"/>
                  </a:lnTo>
                  <a:close/>
                  <a:moveTo>
                    <a:pt x="12108" y="20042"/>
                  </a:moveTo>
                  <a:lnTo>
                    <a:pt x="9932" y="20075"/>
                  </a:lnTo>
                  <a:cubicBezTo>
                    <a:pt x="9666" y="20077"/>
                    <a:pt x="9448" y="19933"/>
                    <a:pt x="9442" y="19747"/>
                  </a:cubicBezTo>
                  <a:lnTo>
                    <a:pt x="9410" y="18742"/>
                  </a:lnTo>
                  <a:cubicBezTo>
                    <a:pt x="9400" y="18562"/>
                    <a:pt x="9609" y="18407"/>
                    <a:pt x="9875" y="18403"/>
                  </a:cubicBezTo>
                  <a:lnTo>
                    <a:pt x="12060" y="18369"/>
                  </a:lnTo>
                  <a:cubicBezTo>
                    <a:pt x="12320" y="18363"/>
                    <a:pt x="12542" y="18511"/>
                    <a:pt x="12545" y="18698"/>
                  </a:cubicBezTo>
                  <a:lnTo>
                    <a:pt x="12580" y="19700"/>
                  </a:lnTo>
                  <a:cubicBezTo>
                    <a:pt x="12583" y="19887"/>
                    <a:pt x="12377" y="20035"/>
                    <a:pt x="12108" y="20042"/>
                  </a:cubicBezTo>
                  <a:close/>
                  <a:moveTo>
                    <a:pt x="15680" y="16566"/>
                  </a:moveTo>
                  <a:lnTo>
                    <a:pt x="6151" y="16710"/>
                  </a:lnTo>
                  <a:cubicBezTo>
                    <a:pt x="4394" y="16739"/>
                    <a:pt x="2940" y="15756"/>
                    <a:pt x="2899" y="14530"/>
                  </a:cubicBezTo>
                  <a:lnTo>
                    <a:pt x="2586" y="4351"/>
                  </a:lnTo>
                  <a:cubicBezTo>
                    <a:pt x="2545" y="3122"/>
                    <a:pt x="3941" y="2104"/>
                    <a:pt x="5695" y="2075"/>
                  </a:cubicBezTo>
                  <a:lnTo>
                    <a:pt x="15224" y="1931"/>
                  </a:lnTo>
                  <a:cubicBezTo>
                    <a:pt x="16985" y="1902"/>
                    <a:pt x="18438" y="2880"/>
                    <a:pt x="18479" y="4111"/>
                  </a:cubicBezTo>
                  <a:lnTo>
                    <a:pt x="18790" y="14288"/>
                  </a:lnTo>
                  <a:cubicBezTo>
                    <a:pt x="18828" y="15515"/>
                    <a:pt x="17434" y="16539"/>
                    <a:pt x="15680" y="165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8" name="Shape 2149"/>
            <p:cNvSpPr/>
            <p:nvPr/>
          </p:nvSpPr>
          <p:spPr>
            <a:xfrm>
              <a:off x="8873982" y="4164667"/>
              <a:ext cx="47283" cy="41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578" extrusionOk="0">
                  <a:moveTo>
                    <a:pt x="8599" y="1"/>
                  </a:moveTo>
                  <a:cubicBezTo>
                    <a:pt x="3698" y="15"/>
                    <a:pt x="-164" y="479"/>
                    <a:pt x="6" y="1038"/>
                  </a:cubicBezTo>
                  <a:lnTo>
                    <a:pt x="3698" y="20585"/>
                  </a:lnTo>
                  <a:cubicBezTo>
                    <a:pt x="3761" y="21144"/>
                    <a:pt x="7814" y="21586"/>
                    <a:pt x="12715" y="21579"/>
                  </a:cubicBezTo>
                  <a:cubicBezTo>
                    <a:pt x="17553" y="21566"/>
                    <a:pt x="21436" y="21100"/>
                    <a:pt x="21330" y="20541"/>
                  </a:cubicBezTo>
                  <a:lnTo>
                    <a:pt x="17638" y="994"/>
                  </a:lnTo>
                  <a:cubicBezTo>
                    <a:pt x="17511" y="433"/>
                    <a:pt x="13458" y="-14"/>
                    <a:pt x="8599" y="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9" name="Shape 2150"/>
            <p:cNvSpPr/>
            <p:nvPr/>
          </p:nvSpPr>
          <p:spPr>
            <a:xfrm>
              <a:off x="8921265" y="4211950"/>
              <a:ext cx="16649" cy="14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579" extrusionOk="0">
                  <a:moveTo>
                    <a:pt x="8716" y="0"/>
                  </a:moveTo>
                  <a:cubicBezTo>
                    <a:pt x="3746" y="7"/>
                    <a:pt x="-120" y="479"/>
                    <a:pt x="3" y="1028"/>
                  </a:cubicBezTo>
                  <a:lnTo>
                    <a:pt x="3623" y="20579"/>
                  </a:lnTo>
                  <a:cubicBezTo>
                    <a:pt x="3746" y="21135"/>
                    <a:pt x="7857" y="21586"/>
                    <a:pt x="12766" y="21579"/>
                  </a:cubicBezTo>
                  <a:cubicBezTo>
                    <a:pt x="17676" y="21565"/>
                    <a:pt x="21480" y="21100"/>
                    <a:pt x="21357" y="20544"/>
                  </a:cubicBezTo>
                  <a:lnTo>
                    <a:pt x="17675" y="1000"/>
                  </a:lnTo>
                  <a:cubicBezTo>
                    <a:pt x="17553" y="430"/>
                    <a:pt x="13564" y="-14"/>
                    <a:pt x="8716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0" name="Shape 2151"/>
            <p:cNvSpPr/>
            <p:nvPr/>
          </p:nvSpPr>
          <p:spPr>
            <a:xfrm>
              <a:off x="8588949" y="4259900"/>
              <a:ext cx="199790" cy="3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351" extrusionOk="0">
                  <a:moveTo>
                    <a:pt x="21560" y="9197"/>
                  </a:moveTo>
                  <a:cubicBezTo>
                    <a:pt x="21575" y="14414"/>
                    <a:pt x="20924" y="18772"/>
                    <a:pt x="20074" y="18836"/>
                  </a:cubicBezTo>
                  <a:lnTo>
                    <a:pt x="1547" y="21349"/>
                  </a:lnTo>
                  <a:cubicBezTo>
                    <a:pt x="707" y="21476"/>
                    <a:pt x="11" y="17340"/>
                    <a:pt x="1" y="12155"/>
                  </a:cubicBezTo>
                  <a:lnTo>
                    <a:pt x="1" y="12155"/>
                  </a:lnTo>
                  <a:cubicBezTo>
                    <a:pt x="-25" y="6906"/>
                    <a:pt x="641" y="2612"/>
                    <a:pt x="1481" y="2516"/>
                  </a:cubicBezTo>
                  <a:lnTo>
                    <a:pt x="20013" y="3"/>
                  </a:lnTo>
                  <a:cubicBezTo>
                    <a:pt x="20853" y="-124"/>
                    <a:pt x="21539" y="4011"/>
                    <a:pt x="21560" y="9197"/>
                  </a:cubicBezTo>
                  <a:lnTo>
                    <a:pt x="21560" y="9197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1" name="Shape 2152"/>
            <p:cNvSpPr/>
            <p:nvPr/>
          </p:nvSpPr>
          <p:spPr>
            <a:xfrm>
              <a:off x="8588949" y="4307184"/>
              <a:ext cx="199790" cy="3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382" extrusionOk="0">
                  <a:moveTo>
                    <a:pt x="21560" y="9210"/>
                  </a:moveTo>
                  <a:cubicBezTo>
                    <a:pt x="21575" y="14498"/>
                    <a:pt x="20904" y="18767"/>
                    <a:pt x="20075" y="18863"/>
                  </a:cubicBezTo>
                  <a:lnTo>
                    <a:pt x="1547" y="21379"/>
                  </a:lnTo>
                  <a:cubicBezTo>
                    <a:pt x="707" y="21475"/>
                    <a:pt x="16" y="17333"/>
                    <a:pt x="1" y="12140"/>
                  </a:cubicBezTo>
                  <a:lnTo>
                    <a:pt x="1" y="12140"/>
                  </a:lnTo>
                  <a:cubicBezTo>
                    <a:pt x="-25" y="6979"/>
                    <a:pt x="641" y="2647"/>
                    <a:pt x="1481" y="2487"/>
                  </a:cubicBezTo>
                  <a:lnTo>
                    <a:pt x="20008" y="2"/>
                  </a:lnTo>
                  <a:cubicBezTo>
                    <a:pt x="20843" y="-125"/>
                    <a:pt x="21534" y="4048"/>
                    <a:pt x="21560" y="9210"/>
                  </a:cubicBezTo>
                  <a:lnTo>
                    <a:pt x="21560" y="921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2" name="Shape 2153"/>
            <p:cNvSpPr/>
            <p:nvPr/>
          </p:nvSpPr>
          <p:spPr>
            <a:xfrm>
              <a:off x="8588949" y="4354467"/>
              <a:ext cx="199790" cy="3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381" extrusionOk="0">
                  <a:moveTo>
                    <a:pt x="21550" y="9255"/>
                  </a:moveTo>
                  <a:cubicBezTo>
                    <a:pt x="21570" y="14456"/>
                    <a:pt x="20915" y="18795"/>
                    <a:pt x="20070" y="18859"/>
                  </a:cubicBezTo>
                  <a:lnTo>
                    <a:pt x="1547" y="21379"/>
                  </a:lnTo>
                  <a:cubicBezTo>
                    <a:pt x="707" y="21475"/>
                    <a:pt x="16" y="17327"/>
                    <a:pt x="1" y="12127"/>
                  </a:cubicBezTo>
                  <a:lnTo>
                    <a:pt x="1" y="12127"/>
                  </a:lnTo>
                  <a:cubicBezTo>
                    <a:pt x="-30" y="6894"/>
                    <a:pt x="641" y="2619"/>
                    <a:pt x="1481" y="2491"/>
                  </a:cubicBezTo>
                  <a:lnTo>
                    <a:pt x="19998" y="3"/>
                  </a:lnTo>
                  <a:cubicBezTo>
                    <a:pt x="20848" y="-125"/>
                    <a:pt x="21534" y="4023"/>
                    <a:pt x="21550" y="9255"/>
                  </a:cubicBezTo>
                  <a:lnTo>
                    <a:pt x="21550" y="9255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3" name="Shape 2154"/>
            <p:cNvSpPr/>
            <p:nvPr/>
          </p:nvSpPr>
          <p:spPr>
            <a:xfrm>
              <a:off x="8684182" y="4401751"/>
              <a:ext cx="117876" cy="30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67" extrusionOk="0">
                  <a:moveTo>
                    <a:pt x="21531" y="9820"/>
                  </a:moveTo>
                  <a:cubicBezTo>
                    <a:pt x="21566" y="15338"/>
                    <a:pt x="20450" y="19943"/>
                    <a:pt x="19040" y="20044"/>
                  </a:cubicBezTo>
                  <a:lnTo>
                    <a:pt x="2630" y="21466"/>
                  </a:lnTo>
                  <a:cubicBezTo>
                    <a:pt x="1203" y="21500"/>
                    <a:pt x="35" y="17166"/>
                    <a:pt x="1" y="11648"/>
                  </a:cubicBezTo>
                  <a:lnTo>
                    <a:pt x="1" y="11648"/>
                  </a:lnTo>
                  <a:cubicBezTo>
                    <a:pt x="-34" y="6129"/>
                    <a:pt x="1099" y="1559"/>
                    <a:pt x="2501" y="1389"/>
                  </a:cubicBezTo>
                  <a:lnTo>
                    <a:pt x="18919" y="1"/>
                  </a:lnTo>
                  <a:cubicBezTo>
                    <a:pt x="20338" y="-100"/>
                    <a:pt x="21514" y="4335"/>
                    <a:pt x="21531" y="9820"/>
                  </a:cubicBezTo>
                  <a:lnTo>
                    <a:pt x="21531" y="982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4" name="Shape 2155"/>
            <p:cNvSpPr/>
            <p:nvPr/>
          </p:nvSpPr>
          <p:spPr>
            <a:xfrm>
              <a:off x="8303916" y="2408516"/>
              <a:ext cx="259060" cy="37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13" extrusionOk="0">
                  <a:moveTo>
                    <a:pt x="21045" y="3724"/>
                  </a:moveTo>
                  <a:cubicBezTo>
                    <a:pt x="20978" y="1623"/>
                    <a:pt x="18496" y="-41"/>
                    <a:pt x="15497" y="0"/>
                  </a:cubicBezTo>
                  <a:lnTo>
                    <a:pt x="5313" y="158"/>
                  </a:lnTo>
                  <a:cubicBezTo>
                    <a:pt x="2310" y="205"/>
                    <a:pt x="-66" y="1943"/>
                    <a:pt x="1" y="4049"/>
                  </a:cubicBezTo>
                  <a:lnTo>
                    <a:pt x="423" y="17792"/>
                  </a:lnTo>
                  <a:cubicBezTo>
                    <a:pt x="486" y="19892"/>
                    <a:pt x="2976" y="21559"/>
                    <a:pt x="5979" y="21512"/>
                  </a:cubicBezTo>
                  <a:lnTo>
                    <a:pt x="16151" y="21358"/>
                  </a:lnTo>
                  <a:cubicBezTo>
                    <a:pt x="19158" y="21313"/>
                    <a:pt x="21534" y="19572"/>
                    <a:pt x="21475" y="17471"/>
                  </a:cubicBezTo>
                  <a:lnTo>
                    <a:pt x="21045" y="3724"/>
                  </a:lnTo>
                  <a:close/>
                  <a:moveTo>
                    <a:pt x="12115" y="20038"/>
                  </a:moveTo>
                  <a:lnTo>
                    <a:pt x="9940" y="20071"/>
                  </a:lnTo>
                  <a:cubicBezTo>
                    <a:pt x="9676" y="20074"/>
                    <a:pt x="9455" y="19931"/>
                    <a:pt x="9451" y="19743"/>
                  </a:cubicBezTo>
                  <a:lnTo>
                    <a:pt x="9420" y="18738"/>
                  </a:lnTo>
                  <a:cubicBezTo>
                    <a:pt x="9412" y="18559"/>
                    <a:pt x="9621" y="18404"/>
                    <a:pt x="9885" y="18399"/>
                  </a:cubicBezTo>
                  <a:lnTo>
                    <a:pt x="12072" y="18366"/>
                  </a:lnTo>
                  <a:cubicBezTo>
                    <a:pt x="12332" y="18360"/>
                    <a:pt x="12553" y="18509"/>
                    <a:pt x="12557" y="18694"/>
                  </a:cubicBezTo>
                  <a:lnTo>
                    <a:pt x="12592" y="19696"/>
                  </a:lnTo>
                  <a:cubicBezTo>
                    <a:pt x="12588" y="19884"/>
                    <a:pt x="12383" y="20033"/>
                    <a:pt x="12115" y="20038"/>
                  </a:cubicBezTo>
                  <a:close/>
                  <a:moveTo>
                    <a:pt x="15686" y="16563"/>
                  </a:moveTo>
                  <a:lnTo>
                    <a:pt x="6157" y="16707"/>
                  </a:lnTo>
                  <a:cubicBezTo>
                    <a:pt x="4399" y="16737"/>
                    <a:pt x="2945" y="15755"/>
                    <a:pt x="2905" y="14526"/>
                  </a:cubicBezTo>
                  <a:lnTo>
                    <a:pt x="2590" y="4347"/>
                  </a:lnTo>
                  <a:cubicBezTo>
                    <a:pt x="2547" y="3119"/>
                    <a:pt x="3946" y="2101"/>
                    <a:pt x="5700" y="2073"/>
                  </a:cubicBezTo>
                  <a:lnTo>
                    <a:pt x="15229" y="1930"/>
                  </a:lnTo>
                  <a:cubicBezTo>
                    <a:pt x="16990" y="1902"/>
                    <a:pt x="18444" y="2879"/>
                    <a:pt x="18484" y="4110"/>
                  </a:cubicBezTo>
                  <a:lnTo>
                    <a:pt x="18791" y="14286"/>
                  </a:lnTo>
                  <a:cubicBezTo>
                    <a:pt x="18834" y="15512"/>
                    <a:pt x="17443" y="16536"/>
                    <a:pt x="15686" y="1656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5" name="Shape 2156"/>
            <p:cNvSpPr/>
            <p:nvPr/>
          </p:nvSpPr>
          <p:spPr>
            <a:xfrm>
              <a:off x="8588949" y="2408516"/>
              <a:ext cx="38626" cy="33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579" extrusionOk="0">
                  <a:moveTo>
                    <a:pt x="8602" y="0"/>
                  </a:moveTo>
                  <a:cubicBezTo>
                    <a:pt x="3697" y="15"/>
                    <a:pt x="-154" y="477"/>
                    <a:pt x="4" y="1039"/>
                  </a:cubicBezTo>
                  <a:lnTo>
                    <a:pt x="3697" y="20586"/>
                  </a:lnTo>
                  <a:cubicBezTo>
                    <a:pt x="3776" y="21145"/>
                    <a:pt x="7811" y="21588"/>
                    <a:pt x="12716" y="21579"/>
                  </a:cubicBezTo>
                  <a:cubicBezTo>
                    <a:pt x="17543" y="21567"/>
                    <a:pt x="21446" y="21102"/>
                    <a:pt x="21314" y="20540"/>
                  </a:cubicBezTo>
                  <a:lnTo>
                    <a:pt x="17622" y="993"/>
                  </a:lnTo>
                  <a:cubicBezTo>
                    <a:pt x="17516" y="434"/>
                    <a:pt x="13481" y="-12"/>
                    <a:pt x="8602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6" name="Shape 2157"/>
            <p:cNvSpPr/>
            <p:nvPr/>
          </p:nvSpPr>
          <p:spPr>
            <a:xfrm>
              <a:off x="8588949" y="2408516"/>
              <a:ext cx="13319" cy="117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574" extrusionOk="0">
                  <a:moveTo>
                    <a:pt x="8736" y="1"/>
                  </a:moveTo>
                  <a:cubicBezTo>
                    <a:pt x="3757" y="9"/>
                    <a:pt x="-149" y="474"/>
                    <a:pt x="4" y="1026"/>
                  </a:cubicBezTo>
                  <a:lnTo>
                    <a:pt x="3604" y="20575"/>
                  </a:lnTo>
                  <a:cubicBezTo>
                    <a:pt x="3681" y="21136"/>
                    <a:pt x="7817" y="21583"/>
                    <a:pt x="12719" y="21574"/>
                  </a:cubicBezTo>
                  <a:cubicBezTo>
                    <a:pt x="17621" y="21557"/>
                    <a:pt x="21451" y="21092"/>
                    <a:pt x="21374" y="20540"/>
                  </a:cubicBezTo>
                  <a:lnTo>
                    <a:pt x="17698" y="991"/>
                  </a:lnTo>
                  <a:cubicBezTo>
                    <a:pt x="17621" y="439"/>
                    <a:pt x="13638" y="-17"/>
                    <a:pt x="8736" y="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7" name="Shape 2158"/>
            <p:cNvSpPr/>
            <p:nvPr/>
          </p:nvSpPr>
          <p:spPr>
            <a:xfrm>
              <a:off x="8351865" y="2503749"/>
              <a:ext cx="160497" cy="25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44" extrusionOk="0">
                  <a:moveTo>
                    <a:pt x="21556" y="9275"/>
                  </a:moveTo>
                  <a:cubicBezTo>
                    <a:pt x="21575" y="14506"/>
                    <a:pt x="20919" y="18866"/>
                    <a:pt x="20071" y="18906"/>
                  </a:cubicBezTo>
                  <a:lnTo>
                    <a:pt x="1549" y="21442"/>
                  </a:lnTo>
                  <a:cubicBezTo>
                    <a:pt x="708" y="21561"/>
                    <a:pt x="13" y="17400"/>
                    <a:pt x="0" y="12208"/>
                  </a:cubicBezTo>
                  <a:lnTo>
                    <a:pt x="0" y="12208"/>
                  </a:lnTo>
                  <a:cubicBezTo>
                    <a:pt x="-25" y="6936"/>
                    <a:pt x="638" y="2656"/>
                    <a:pt x="1479" y="2537"/>
                  </a:cubicBezTo>
                  <a:lnTo>
                    <a:pt x="20008" y="1"/>
                  </a:lnTo>
                  <a:cubicBezTo>
                    <a:pt x="20842" y="-39"/>
                    <a:pt x="21530" y="4083"/>
                    <a:pt x="21556" y="9275"/>
                  </a:cubicBezTo>
                  <a:lnTo>
                    <a:pt x="21556" y="9275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8" name="Shape 2159"/>
            <p:cNvSpPr/>
            <p:nvPr/>
          </p:nvSpPr>
          <p:spPr>
            <a:xfrm>
              <a:off x="8351865" y="2503749"/>
              <a:ext cx="160497" cy="25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30" extrusionOk="0">
                  <a:moveTo>
                    <a:pt x="21562" y="9182"/>
                  </a:moveTo>
                  <a:cubicBezTo>
                    <a:pt x="21575" y="14444"/>
                    <a:pt x="20906" y="18716"/>
                    <a:pt x="20078" y="18795"/>
                  </a:cubicBezTo>
                  <a:lnTo>
                    <a:pt x="1549" y="21327"/>
                  </a:lnTo>
                  <a:cubicBezTo>
                    <a:pt x="708" y="21446"/>
                    <a:pt x="13" y="17292"/>
                    <a:pt x="0" y="12110"/>
                  </a:cubicBezTo>
                  <a:lnTo>
                    <a:pt x="0" y="12110"/>
                  </a:lnTo>
                  <a:cubicBezTo>
                    <a:pt x="-25" y="6967"/>
                    <a:pt x="638" y="2655"/>
                    <a:pt x="1479" y="2497"/>
                  </a:cubicBezTo>
                  <a:lnTo>
                    <a:pt x="20008" y="4"/>
                  </a:lnTo>
                  <a:cubicBezTo>
                    <a:pt x="20849" y="-154"/>
                    <a:pt x="21537" y="4039"/>
                    <a:pt x="21562" y="9182"/>
                  </a:cubicBezTo>
                  <a:lnTo>
                    <a:pt x="21562" y="918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9" name="Shape 2160"/>
            <p:cNvSpPr/>
            <p:nvPr/>
          </p:nvSpPr>
          <p:spPr>
            <a:xfrm>
              <a:off x="8351865" y="2551032"/>
              <a:ext cx="160497" cy="25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05" extrusionOk="0">
                  <a:moveTo>
                    <a:pt x="21550" y="9275"/>
                  </a:moveTo>
                  <a:cubicBezTo>
                    <a:pt x="21569" y="14467"/>
                    <a:pt x="20913" y="18787"/>
                    <a:pt x="20072" y="18867"/>
                  </a:cubicBezTo>
                  <a:lnTo>
                    <a:pt x="1549" y="21403"/>
                  </a:lnTo>
                  <a:cubicBezTo>
                    <a:pt x="708" y="21522"/>
                    <a:pt x="14" y="17361"/>
                    <a:pt x="1" y="12129"/>
                  </a:cubicBezTo>
                  <a:lnTo>
                    <a:pt x="1" y="12129"/>
                  </a:lnTo>
                  <a:cubicBezTo>
                    <a:pt x="-31" y="6897"/>
                    <a:pt x="638" y="2657"/>
                    <a:pt x="1479" y="2498"/>
                  </a:cubicBezTo>
                  <a:lnTo>
                    <a:pt x="19995" y="1"/>
                  </a:lnTo>
                  <a:cubicBezTo>
                    <a:pt x="20849" y="-78"/>
                    <a:pt x="21537" y="4044"/>
                    <a:pt x="21550" y="9275"/>
                  </a:cubicBezTo>
                  <a:lnTo>
                    <a:pt x="21550" y="9275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0" name="Shape 2161"/>
            <p:cNvSpPr/>
            <p:nvPr/>
          </p:nvSpPr>
          <p:spPr>
            <a:xfrm>
              <a:off x="8399148" y="2598316"/>
              <a:ext cx="94567" cy="2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35" extrusionOk="0">
                  <a:moveTo>
                    <a:pt x="21526" y="9795"/>
                  </a:moveTo>
                  <a:cubicBezTo>
                    <a:pt x="21558" y="15300"/>
                    <a:pt x="20438" y="19880"/>
                    <a:pt x="19038" y="20006"/>
                  </a:cubicBezTo>
                  <a:lnTo>
                    <a:pt x="2628" y="21435"/>
                  </a:lnTo>
                  <a:cubicBezTo>
                    <a:pt x="1196" y="21477"/>
                    <a:pt x="33" y="17149"/>
                    <a:pt x="1" y="11644"/>
                  </a:cubicBezTo>
                  <a:lnTo>
                    <a:pt x="1" y="11644"/>
                  </a:lnTo>
                  <a:cubicBezTo>
                    <a:pt x="-42" y="6138"/>
                    <a:pt x="1099" y="1558"/>
                    <a:pt x="2499" y="1390"/>
                  </a:cubicBezTo>
                  <a:lnTo>
                    <a:pt x="18920" y="3"/>
                  </a:lnTo>
                  <a:cubicBezTo>
                    <a:pt x="20330" y="-123"/>
                    <a:pt x="21504" y="4290"/>
                    <a:pt x="21526" y="9795"/>
                  </a:cubicBezTo>
                  <a:lnTo>
                    <a:pt x="21526" y="9795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1" name="Shape 2162"/>
            <p:cNvSpPr/>
            <p:nvPr/>
          </p:nvSpPr>
          <p:spPr>
            <a:xfrm>
              <a:off x="8256632" y="2835400"/>
              <a:ext cx="233754" cy="2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304" extrusionOk="0">
                  <a:moveTo>
                    <a:pt x="0" y="12688"/>
                  </a:moveTo>
                  <a:cubicBezTo>
                    <a:pt x="13" y="17602"/>
                    <a:pt x="478" y="21488"/>
                    <a:pt x="1039" y="21297"/>
                  </a:cubicBezTo>
                  <a:lnTo>
                    <a:pt x="20583" y="17640"/>
                  </a:lnTo>
                  <a:cubicBezTo>
                    <a:pt x="21140" y="17526"/>
                    <a:pt x="21587" y="13488"/>
                    <a:pt x="21578" y="8612"/>
                  </a:cubicBezTo>
                  <a:cubicBezTo>
                    <a:pt x="21565" y="3774"/>
                    <a:pt x="21096" y="-112"/>
                    <a:pt x="20539" y="2"/>
                  </a:cubicBezTo>
                  <a:lnTo>
                    <a:pt x="991" y="3698"/>
                  </a:lnTo>
                  <a:cubicBezTo>
                    <a:pt x="434" y="3774"/>
                    <a:pt x="-13" y="7850"/>
                    <a:pt x="0" y="1268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2" name="Shape 2163"/>
            <p:cNvSpPr/>
            <p:nvPr/>
          </p:nvSpPr>
          <p:spPr>
            <a:xfrm>
              <a:off x="8256632" y="2835400"/>
              <a:ext cx="81248" cy="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389" extrusionOk="0">
                  <a:moveTo>
                    <a:pt x="1" y="12674"/>
                  </a:moveTo>
                  <a:cubicBezTo>
                    <a:pt x="13" y="17743"/>
                    <a:pt x="481" y="21600"/>
                    <a:pt x="1038" y="21380"/>
                  </a:cubicBezTo>
                  <a:lnTo>
                    <a:pt x="20588" y="17743"/>
                  </a:lnTo>
                  <a:cubicBezTo>
                    <a:pt x="21132" y="17633"/>
                    <a:pt x="21588" y="13555"/>
                    <a:pt x="21575" y="8706"/>
                  </a:cubicBezTo>
                  <a:cubicBezTo>
                    <a:pt x="21563" y="3747"/>
                    <a:pt x="21094" y="0"/>
                    <a:pt x="20550" y="0"/>
                  </a:cubicBezTo>
                  <a:lnTo>
                    <a:pt x="988" y="3747"/>
                  </a:lnTo>
                  <a:cubicBezTo>
                    <a:pt x="431" y="3968"/>
                    <a:pt x="-12" y="7935"/>
                    <a:pt x="1" y="1267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3" name="Shape 2164"/>
            <p:cNvSpPr/>
            <p:nvPr/>
          </p:nvSpPr>
          <p:spPr>
            <a:xfrm>
              <a:off x="7924315" y="3405466"/>
              <a:ext cx="129863" cy="160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279" extrusionOk="0">
                  <a:moveTo>
                    <a:pt x="20050" y="3888"/>
                  </a:moveTo>
                  <a:cubicBezTo>
                    <a:pt x="19833" y="1574"/>
                    <a:pt x="17346" y="-158"/>
                    <a:pt x="14495" y="11"/>
                  </a:cubicBezTo>
                  <a:lnTo>
                    <a:pt x="4803" y="595"/>
                  </a:lnTo>
                  <a:cubicBezTo>
                    <a:pt x="1952" y="764"/>
                    <a:pt x="-202" y="2772"/>
                    <a:pt x="15" y="5087"/>
                  </a:cubicBezTo>
                  <a:lnTo>
                    <a:pt x="1146" y="17389"/>
                  </a:lnTo>
                  <a:cubicBezTo>
                    <a:pt x="1355" y="19704"/>
                    <a:pt x="3842" y="21442"/>
                    <a:pt x="6701" y="21266"/>
                  </a:cubicBezTo>
                  <a:lnTo>
                    <a:pt x="16393" y="20683"/>
                  </a:lnTo>
                  <a:cubicBezTo>
                    <a:pt x="19244" y="20514"/>
                    <a:pt x="21398" y="18500"/>
                    <a:pt x="21181" y="16185"/>
                  </a:cubicBezTo>
                  <a:lnTo>
                    <a:pt x="20050" y="3888"/>
                  </a:lnTo>
                  <a:close/>
                  <a:moveTo>
                    <a:pt x="1952" y="4974"/>
                  </a:moveTo>
                  <a:cubicBezTo>
                    <a:pt x="1812" y="3531"/>
                    <a:pt x="3160" y="2270"/>
                    <a:pt x="4942" y="2163"/>
                  </a:cubicBezTo>
                  <a:lnTo>
                    <a:pt x="14634" y="1580"/>
                  </a:lnTo>
                  <a:cubicBezTo>
                    <a:pt x="16409" y="1473"/>
                    <a:pt x="17974" y="2565"/>
                    <a:pt x="18105" y="4001"/>
                  </a:cubicBezTo>
                  <a:lnTo>
                    <a:pt x="18198" y="5055"/>
                  </a:lnTo>
                  <a:cubicBezTo>
                    <a:pt x="18330" y="6498"/>
                    <a:pt x="16990" y="7759"/>
                    <a:pt x="15208" y="7866"/>
                  </a:cubicBezTo>
                  <a:lnTo>
                    <a:pt x="5516" y="8449"/>
                  </a:lnTo>
                  <a:cubicBezTo>
                    <a:pt x="3734" y="8556"/>
                    <a:pt x="2176" y="7471"/>
                    <a:pt x="2045" y="6021"/>
                  </a:cubicBezTo>
                  <a:lnTo>
                    <a:pt x="1952" y="4974"/>
                  </a:lnTo>
                  <a:close/>
                  <a:moveTo>
                    <a:pt x="2440" y="10294"/>
                  </a:moveTo>
                  <a:cubicBezTo>
                    <a:pt x="2424" y="10068"/>
                    <a:pt x="2634" y="9867"/>
                    <a:pt x="2905" y="9855"/>
                  </a:cubicBezTo>
                  <a:lnTo>
                    <a:pt x="5214" y="9717"/>
                  </a:lnTo>
                  <a:cubicBezTo>
                    <a:pt x="5485" y="9698"/>
                    <a:pt x="5733" y="9874"/>
                    <a:pt x="5756" y="10093"/>
                  </a:cubicBezTo>
                  <a:lnTo>
                    <a:pt x="5864" y="11316"/>
                  </a:lnTo>
                  <a:cubicBezTo>
                    <a:pt x="5888" y="11542"/>
                    <a:pt x="5678" y="11743"/>
                    <a:pt x="5399" y="11756"/>
                  </a:cubicBezTo>
                  <a:lnTo>
                    <a:pt x="3091" y="11894"/>
                  </a:lnTo>
                  <a:cubicBezTo>
                    <a:pt x="2812" y="11912"/>
                    <a:pt x="2572" y="11737"/>
                    <a:pt x="2548" y="11517"/>
                  </a:cubicBezTo>
                  <a:lnTo>
                    <a:pt x="2440" y="10294"/>
                  </a:lnTo>
                  <a:close/>
                  <a:moveTo>
                    <a:pt x="2758" y="13675"/>
                  </a:moveTo>
                  <a:cubicBezTo>
                    <a:pt x="2734" y="13449"/>
                    <a:pt x="2943" y="13255"/>
                    <a:pt x="3222" y="13236"/>
                  </a:cubicBezTo>
                  <a:lnTo>
                    <a:pt x="5531" y="13098"/>
                  </a:lnTo>
                  <a:cubicBezTo>
                    <a:pt x="5810" y="13086"/>
                    <a:pt x="6058" y="13249"/>
                    <a:pt x="6073" y="13475"/>
                  </a:cubicBezTo>
                  <a:lnTo>
                    <a:pt x="6190" y="14698"/>
                  </a:lnTo>
                  <a:cubicBezTo>
                    <a:pt x="6213" y="14924"/>
                    <a:pt x="6004" y="15125"/>
                    <a:pt x="5717" y="15137"/>
                  </a:cubicBezTo>
                  <a:lnTo>
                    <a:pt x="3408" y="15275"/>
                  </a:lnTo>
                  <a:cubicBezTo>
                    <a:pt x="3129" y="15294"/>
                    <a:pt x="2889" y="15118"/>
                    <a:pt x="2874" y="14899"/>
                  </a:cubicBezTo>
                  <a:lnTo>
                    <a:pt x="2758" y="13675"/>
                  </a:lnTo>
                  <a:close/>
                  <a:moveTo>
                    <a:pt x="6019" y="18525"/>
                  </a:moveTo>
                  <a:lnTo>
                    <a:pt x="3710" y="18663"/>
                  </a:lnTo>
                  <a:cubicBezTo>
                    <a:pt x="3432" y="18682"/>
                    <a:pt x="3191" y="18506"/>
                    <a:pt x="3168" y="18286"/>
                  </a:cubicBezTo>
                  <a:lnTo>
                    <a:pt x="3052" y="17063"/>
                  </a:lnTo>
                  <a:cubicBezTo>
                    <a:pt x="3036" y="16837"/>
                    <a:pt x="3246" y="16643"/>
                    <a:pt x="3525" y="16630"/>
                  </a:cubicBezTo>
                  <a:lnTo>
                    <a:pt x="5841" y="16486"/>
                  </a:lnTo>
                  <a:cubicBezTo>
                    <a:pt x="6112" y="16467"/>
                    <a:pt x="6352" y="16643"/>
                    <a:pt x="6376" y="16862"/>
                  </a:cubicBezTo>
                  <a:lnTo>
                    <a:pt x="6484" y="18086"/>
                  </a:lnTo>
                  <a:cubicBezTo>
                    <a:pt x="6507" y="18305"/>
                    <a:pt x="6298" y="18506"/>
                    <a:pt x="6019" y="18525"/>
                  </a:cubicBezTo>
                  <a:close/>
                  <a:moveTo>
                    <a:pt x="6709" y="10037"/>
                  </a:moveTo>
                  <a:cubicBezTo>
                    <a:pt x="6693" y="9811"/>
                    <a:pt x="6895" y="9616"/>
                    <a:pt x="7174" y="9597"/>
                  </a:cubicBezTo>
                  <a:lnTo>
                    <a:pt x="9482" y="9459"/>
                  </a:lnTo>
                  <a:cubicBezTo>
                    <a:pt x="9761" y="9441"/>
                    <a:pt x="10001" y="9610"/>
                    <a:pt x="10025" y="9836"/>
                  </a:cubicBezTo>
                  <a:lnTo>
                    <a:pt x="10133" y="11059"/>
                  </a:lnTo>
                  <a:cubicBezTo>
                    <a:pt x="10156" y="11285"/>
                    <a:pt x="9947" y="11486"/>
                    <a:pt x="9668" y="11505"/>
                  </a:cubicBezTo>
                  <a:lnTo>
                    <a:pt x="7360" y="11643"/>
                  </a:lnTo>
                  <a:cubicBezTo>
                    <a:pt x="7081" y="11661"/>
                    <a:pt x="6840" y="11492"/>
                    <a:pt x="6817" y="11266"/>
                  </a:cubicBezTo>
                  <a:lnTo>
                    <a:pt x="6709" y="10037"/>
                  </a:lnTo>
                  <a:close/>
                  <a:moveTo>
                    <a:pt x="7019" y="13418"/>
                  </a:moveTo>
                  <a:cubicBezTo>
                    <a:pt x="7003" y="13198"/>
                    <a:pt x="7212" y="12998"/>
                    <a:pt x="7491" y="12985"/>
                  </a:cubicBezTo>
                  <a:lnTo>
                    <a:pt x="9800" y="12847"/>
                  </a:lnTo>
                  <a:cubicBezTo>
                    <a:pt x="10079" y="12828"/>
                    <a:pt x="10319" y="12998"/>
                    <a:pt x="10342" y="13224"/>
                  </a:cubicBezTo>
                  <a:lnTo>
                    <a:pt x="10451" y="14453"/>
                  </a:lnTo>
                  <a:cubicBezTo>
                    <a:pt x="10474" y="14679"/>
                    <a:pt x="10265" y="14874"/>
                    <a:pt x="9986" y="14892"/>
                  </a:cubicBezTo>
                  <a:lnTo>
                    <a:pt x="7677" y="15030"/>
                  </a:lnTo>
                  <a:cubicBezTo>
                    <a:pt x="7398" y="15049"/>
                    <a:pt x="7158" y="14880"/>
                    <a:pt x="7127" y="14654"/>
                  </a:cubicBezTo>
                  <a:lnTo>
                    <a:pt x="7019" y="13418"/>
                  </a:lnTo>
                  <a:close/>
                  <a:moveTo>
                    <a:pt x="10288" y="18268"/>
                  </a:moveTo>
                  <a:lnTo>
                    <a:pt x="7987" y="18406"/>
                  </a:lnTo>
                  <a:cubicBezTo>
                    <a:pt x="7708" y="18424"/>
                    <a:pt x="7468" y="18255"/>
                    <a:pt x="7445" y="18023"/>
                  </a:cubicBezTo>
                  <a:lnTo>
                    <a:pt x="7336" y="16800"/>
                  </a:lnTo>
                  <a:cubicBezTo>
                    <a:pt x="7313" y="16567"/>
                    <a:pt x="7522" y="16379"/>
                    <a:pt x="7801" y="16360"/>
                  </a:cubicBezTo>
                  <a:lnTo>
                    <a:pt x="10102" y="16222"/>
                  </a:lnTo>
                  <a:cubicBezTo>
                    <a:pt x="10389" y="16204"/>
                    <a:pt x="10629" y="16373"/>
                    <a:pt x="10652" y="16605"/>
                  </a:cubicBezTo>
                  <a:lnTo>
                    <a:pt x="10761" y="17828"/>
                  </a:lnTo>
                  <a:cubicBezTo>
                    <a:pt x="10776" y="18054"/>
                    <a:pt x="10575" y="18249"/>
                    <a:pt x="10288" y="18268"/>
                  </a:cubicBezTo>
                  <a:close/>
                  <a:moveTo>
                    <a:pt x="10985" y="9779"/>
                  </a:moveTo>
                  <a:cubicBezTo>
                    <a:pt x="10962" y="9554"/>
                    <a:pt x="11171" y="9359"/>
                    <a:pt x="11450" y="9340"/>
                  </a:cubicBezTo>
                  <a:lnTo>
                    <a:pt x="13751" y="9208"/>
                  </a:lnTo>
                  <a:cubicBezTo>
                    <a:pt x="14030" y="9190"/>
                    <a:pt x="14278" y="9359"/>
                    <a:pt x="14294" y="9585"/>
                  </a:cubicBezTo>
                  <a:lnTo>
                    <a:pt x="14402" y="10808"/>
                  </a:lnTo>
                  <a:cubicBezTo>
                    <a:pt x="14425" y="11040"/>
                    <a:pt x="14216" y="11235"/>
                    <a:pt x="13937" y="11254"/>
                  </a:cubicBezTo>
                  <a:lnTo>
                    <a:pt x="11636" y="11392"/>
                  </a:lnTo>
                  <a:cubicBezTo>
                    <a:pt x="11357" y="11411"/>
                    <a:pt x="11117" y="11235"/>
                    <a:pt x="11094" y="11009"/>
                  </a:cubicBezTo>
                  <a:lnTo>
                    <a:pt x="10985" y="9779"/>
                  </a:lnTo>
                  <a:close/>
                  <a:moveTo>
                    <a:pt x="11295" y="13161"/>
                  </a:moveTo>
                  <a:cubicBezTo>
                    <a:pt x="11272" y="12935"/>
                    <a:pt x="11481" y="12734"/>
                    <a:pt x="11760" y="12722"/>
                  </a:cubicBezTo>
                  <a:lnTo>
                    <a:pt x="14061" y="12590"/>
                  </a:lnTo>
                  <a:cubicBezTo>
                    <a:pt x="14348" y="12571"/>
                    <a:pt x="14588" y="12747"/>
                    <a:pt x="14611" y="12966"/>
                  </a:cubicBezTo>
                  <a:lnTo>
                    <a:pt x="14720" y="14190"/>
                  </a:lnTo>
                  <a:cubicBezTo>
                    <a:pt x="14743" y="14416"/>
                    <a:pt x="14534" y="14610"/>
                    <a:pt x="14255" y="14629"/>
                  </a:cubicBezTo>
                  <a:lnTo>
                    <a:pt x="11946" y="14773"/>
                  </a:lnTo>
                  <a:cubicBezTo>
                    <a:pt x="11667" y="14792"/>
                    <a:pt x="11419" y="14623"/>
                    <a:pt x="11404" y="14397"/>
                  </a:cubicBezTo>
                  <a:lnTo>
                    <a:pt x="11295" y="13161"/>
                  </a:lnTo>
                  <a:close/>
                  <a:moveTo>
                    <a:pt x="14565" y="18010"/>
                  </a:moveTo>
                  <a:lnTo>
                    <a:pt x="12256" y="18148"/>
                  </a:lnTo>
                  <a:cubicBezTo>
                    <a:pt x="11969" y="18167"/>
                    <a:pt x="11729" y="17998"/>
                    <a:pt x="11706" y="17772"/>
                  </a:cubicBezTo>
                  <a:lnTo>
                    <a:pt x="11597" y="16542"/>
                  </a:lnTo>
                  <a:cubicBezTo>
                    <a:pt x="11582" y="16316"/>
                    <a:pt x="11783" y="16122"/>
                    <a:pt x="12070" y="16103"/>
                  </a:cubicBezTo>
                  <a:lnTo>
                    <a:pt x="14379" y="15965"/>
                  </a:lnTo>
                  <a:cubicBezTo>
                    <a:pt x="14658" y="15953"/>
                    <a:pt x="14906" y="16116"/>
                    <a:pt x="14921" y="16348"/>
                  </a:cubicBezTo>
                  <a:lnTo>
                    <a:pt x="15030" y="17571"/>
                  </a:lnTo>
                  <a:cubicBezTo>
                    <a:pt x="15053" y="17797"/>
                    <a:pt x="14844" y="17992"/>
                    <a:pt x="14565" y="18010"/>
                  </a:cubicBezTo>
                  <a:close/>
                  <a:moveTo>
                    <a:pt x="15254" y="9522"/>
                  </a:moveTo>
                  <a:cubicBezTo>
                    <a:pt x="15231" y="9296"/>
                    <a:pt x="15448" y="9102"/>
                    <a:pt x="15727" y="9083"/>
                  </a:cubicBezTo>
                  <a:lnTo>
                    <a:pt x="18036" y="8945"/>
                  </a:lnTo>
                  <a:cubicBezTo>
                    <a:pt x="18322" y="8926"/>
                    <a:pt x="18555" y="9102"/>
                    <a:pt x="18578" y="9321"/>
                  </a:cubicBezTo>
                  <a:lnTo>
                    <a:pt x="18686" y="10551"/>
                  </a:lnTo>
                  <a:cubicBezTo>
                    <a:pt x="18702" y="10777"/>
                    <a:pt x="18500" y="10971"/>
                    <a:pt x="18222" y="10996"/>
                  </a:cubicBezTo>
                  <a:lnTo>
                    <a:pt x="15913" y="11134"/>
                  </a:lnTo>
                  <a:cubicBezTo>
                    <a:pt x="15634" y="11153"/>
                    <a:pt x="15386" y="10984"/>
                    <a:pt x="15370" y="10752"/>
                  </a:cubicBezTo>
                  <a:lnTo>
                    <a:pt x="15254" y="9522"/>
                  </a:lnTo>
                  <a:close/>
                  <a:moveTo>
                    <a:pt x="15564" y="12904"/>
                  </a:moveTo>
                  <a:cubicBezTo>
                    <a:pt x="15549" y="12678"/>
                    <a:pt x="15750" y="12477"/>
                    <a:pt x="16029" y="12464"/>
                  </a:cubicBezTo>
                  <a:lnTo>
                    <a:pt x="18338" y="12326"/>
                  </a:lnTo>
                  <a:cubicBezTo>
                    <a:pt x="18617" y="12308"/>
                    <a:pt x="18857" y="12477"/>
                    <a:pt x="18872" y="12703"/>
                  </a:cubicBezTo>
                  <a:lnTo>
                    <a:pt x="18989" y="13933"/>
                  </a:lnTo>
                  <a:cubicBezTo>
                    <a:pt x="19012" y="14158"/>
                    <a:pt x="18803" y="14353"/>
                    <a:pt x="18524" y="14365"/>
                  </a:cubicBezTo>
                  <a:lnTo>
                    <a:pt x="16215" y="14510"/>
                  </a:lnTo>
                  <a:cubicBezTo>
                    <a:pt x="15936" y="14529"/>
                    <a:pt x="15696" y="14359"/>
                    <a:pt x="15673" y="14133"/>
                  </a:cubicBezTo>
                  <a:lnTo>
                    <a:pt x="15564" y="12904"/>
                  </a:lnTo>
                  <a:close/>
                  <a:moveTo>
                    <a:pt x="18834" y="17753"/>
                  </a:moveTo>
                  <a:lnTo>
                    <a:pt x="16533" y="17891"/>
                  </a:lnTo>
                  <a:cubicBezTo>
                    <a:pt x="16254" y="17910"/>
                    <a:pt x="16013" y="17741"/>
                    <a:pt x="15990" y="17515"/>
                  </a:cubicBezTo>
                  <a:lnTo>
                    <a:pt x="15874" y="16291"/>
                  </a:lnTo>
                  <a:cubicBezTo>
                    <a:pt x="15851" y="16066"/>
                    <a:pt x="16060" y="15871"/>
                    <a:pt x="16339" y="15852"/>
                  </a:cubicBezTo>
                  <a:lnTo>
                    <a:pt x="18648" y="15714"/>
                  </a:lnTo>
                  <a:cubicBezTo>
                    <a:pt x="18927" y="15702"/>
                    <a:pt x="19167" y="15871"/>
                    <a:pt x="19190" y="16097"/>
                  </a:cubicBezTo>
                  <a:lnTo>
                    <a:pt x="19306" y="17320"/>
                  </a:lnTo>
                  <a:cubicBezTo>
                    <a:pt x="19322" y="17540"/>
                    <a:pt x="19112" y="17741"/>
                    <a:pt x="18834" y="1775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4" name="Shape 2165"/>
            <p:cNvSpPr/>
            <p:nvPr/>
          </p:nvSpPr>
          <p:spPr>
            <a:xfrm>
              <a:off x="7972265" y="3405466"/>
              <a:ext cx="37294" cy="3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75" extrusionOk="0">
                  <a:moveTo>
                    <a:pt x="18104" y="7108"/>
                  </a:moveTo>
                  <a:lnTo>
                    <a:pt x="13473" y="7456"/>
                  </a:lnTo>
                  <a:lnTo>
                    <a:pt x="13125" y="2820"/>
                  </a:lnTo>
                  <a:cubicBezTo>
                    <a:pt x="13018" y="1159"/>
                    <a:pt x="11546" y="-101"/>
                    <a:pt x="9886" y="6"/>
                  </a:cubicBezTo>
                  <a:cubicBezTo>
                    <a:pt x="8227" y="140"/>
                    <a:pt x="6942" y="1587"/>
                    <a:pt x="7076" y="3249"/>
                  </a:cubicBezTo>
                  <a:lnTo>
                    <a:pt x="7424" y="7912"/>
                  </a:lnTo>
                  <a:lnTo>
                    <a:pt x="2793" y="8234"/>
                  </a:lnTo>
                  <a:cubicBezTo>
                    <a:pt x="1134" y="8368"/>
                    <a:pt x="-124" y="9815"/>
                    <a:pt x="10" y="11476"/>
                  </a:cubicBezTo>
                  <a:cubicBezTo>
                    <a:pt x="117" y="13164"/>
                    <a:pt x="1589" y="14397"/>
                    <a:pt x="3222" y="14263"/>
                  </a:cubicBezTo>
                  <a:lnTo>
                    <a:pt x="7879" y="13942"/>
                  </a:lnTo>
                  <a:lnTo>
                    <a:pt x="8227" y="18578"/>
                  </a:lnTo>
                  <a:cubicBezTo>
                    <a:pt x="8334" y="20239"/>
                    <a:pt x="9779" y="21499"/>
                    <a:pt x="11466" y="21365"/>
                  </a:cubicBezTo>
                  <a:cubicBezTo>
                    <a:pt x="13125" y="21231"/>
                    <a:pt x="14383" y="19784"/>
                    <a:pt x="14276" y="18122"/>
                  </a:cubicBezTo>
                  <a:lnTo>
                    <a:pt x="13928" y="13486"/>
                  </a:lnTo>
                  <a:lnTo>
                    <a:pt x="18559" y="13138"/>
                  </a:lnTo>
                  <a:cubicBezTo>
                    <a:pt x="20218" y="13004"/>
                    <a:pt x="21476" y="11557"/>
                    <a:pt x="21342" y="9895"/>
                  </a:cubicBezTo>
                  <a:cubicBezTo>
                    <a:pt x="21235" y="8260"/>
                    <a:pt x="19790" y="7001"/>
                    <a:pt x="18104" y="710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5" name="Shape 2166"/>
            <p:cNvSpPr/>
            <p:nvPr/>
          </p:nvSpPr>
          <p:spPr>
            <a:xfrm>
              <a:off x="8019548" y="3405466"/>
              <a:ext cx="37960" cy="12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0946" extrusionOk="0">
                  <a:moveTo>
                    <a:pt x="18122" y="29"/>
                  </a:moveTo>
                  <a:lnTo>
                    <a:pt x="2820" y="3304"/>
                  </a:lnTo>
                  <a:cubicBezTo>
                    <a:pt x="1132" y="3694"/>
                    <a:pt x="-101" y="7905"/>
                    <a:pt x="6" y="12739"/>
                  </a:cubicBezTo>
                  <a:cubicBezTo>
                    <a:pt x="113" y="17574"/>
                    <a:pt x="1587" y="21239"/>
                    <a:pt x="3249" y="20927"/>
                  </a:cubicBezTo>
                  <a:lnTo>
                    <a:pt x="18578" y="17652"/>
                  </a:lnTo>
                  <a:cubicBezTo>
                    <a:pt x="20266" y="17262"/>
                    <a:pt x="21499" y="13051"/>
                    <a:pt x="21392" y="8217"/>
                  </a:cubicBezTo>
                  <a:cubicBezTo>
                    <a:pt x="21258" y="3226"/>
                    <a:pt x="19784" y="-361"/>
                    <a:pt x="18122" y="2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6" name="Shape 2167"/>
            <p:cNvSpPr/>
            <p:nvPr/>
          </p:nvSpPr>
          <p:spPr>
            <a:xfrm>
              <a:off x="9918216" y="4022150"/>
              <a:ext cx="139853" cy="297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extrusionOk="0">
                  <a:moveTo>
                    <a:pt x="0" y="0"/>
                  </a:moveTo>
                  <a:lnTo>
                    <a:pt x="992" y="21600"/>
                  </a:lnTo>
                  <a:cubicBezTo>
                    <a:pt x="12639" y="21017"/>
                    <a:pt x="21600" y="16266"/>
                    <a:pt x="21347" y="10586"/>
                  </a:cubicBezTo>
                  <a:cubicBezTo>
                    <a:pt x="21079" y="4907"/>
                    <a:pt x="11690" y="345"/>
                    <a:pt x="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7" name="Shape 2168"/>
            <p:cNvSpPr/>
            <p:nvPr/>
          </p:nvSpPr>
          <p:spPr>
            <a:xfrm>
              <a:off x="9775699" y="4022150"/>
              <a:ext cx="136523" cy="145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157"/>
                  </a:moveTo>
                  <a:lnTo>
                    <a:pt x="21104" y="0"/>
                  </a:lnTo>
                  <a:cubicBezTo>
                    <a:pt x="9317" y="1159"/>
                    <a:pt x="188" y="10403"/>
                    <a:pt x="0" y="21600"/>
                  </a:cubicBezTo>
                  <a:lnTo>
                    <a:pt x="21600" y="21157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8" name="Shape 2169"/>
            <p:cNvSpPr/>
            <p:nvPr/>
          </p:nvSpPr>
          <p:spPr>
            <a:xfrm>
              <a:off x="9765044" y="4179984"/>
              <a:ext cx="137855" cy="12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92"/>
                  </a:moveTo>
                  <a:cubicBezTo>
                    <a:pt x="1639" y="12013"/>
                    <a:pt x="10622" y="20878"/>
                    <a:pt x="21600" y="21600"/>
                  </a:cubicBezTo>
                  <a:lnTo>
                    <a:pt x="21162" y="0"/>
                  </a:lnTo>
                  <a:lnTo>
                    <a:pt x="0" y="49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9" name="Shape 2170"/>
            <p:cNvSpPr/>
            <p:nvPr/>
          </p:nvSpPr>
          <p:spPr>
            <a:xfrm>
              <a:off x="10249866" y="2218716"/>
              <a:ext cx="116544" cy="5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extrusionOk="0">
                  <a:moveTo>
                    <a:pt x="21600" y="0"/>
                  </a:moveTo>
                  <a:lnTo>
                    <a:pt x="0" y="999"/>
                  </a:lnTo>
                  <a:cubicBezTo>
                    <a:pt x="582" y="12649"/>
                    <a:pt x="5332" y="21600"/>
                    <a:pt x="11016" y="21341"/>
                  </a:cubicBezTo>
                  <a:cubicBezTo>
                    <a:pt x="16700" y="21082"/>
                    <a:pt x="21256" y="11688"/>
                    <a:pt x="216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0" name="Shape 2171"/>
            <p:cNvSpPr/>
            <p:nvPr/>
          </p:nvSpPr>
          <p:spPr>
            <a:xfrm>
              <a:off x="10345099" y="2171432"/>
              <a:ext cx="57273" cy="5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9" y="21600"/>
                  </a:moveTo>
                  <a:lnTo>
                    <a:pt x="21600" y="21101"/>
                  </a:lnTo>
                  <a:cubicBezTo>
                    <a:pt x="20451" y="9323"/>
                    <a:pt x="11204" y="192"/>
                    <a:pt x="0" y="0"/>
                  </a:cubicBezTo>
                  <a:lnTo>
                    <a:pt x="449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1" name="Shape 2172"/>
            <p:cNvSpPr/>
            <p:nvPr/>
          </p:nvSpPr>
          <p:spPr>
            <a:xfrm>
              <a:off x="10249866" y="2171432"/>
              <a:ext cx="50613" cy="53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14" y="0"/>
                  </a:moveTo>
                  <a:cubicBezTo>
                    <a:pt x="9584" y="1629"/>
                    <a:pt x="729" y="10611"/>
                    <a:pt x="0" y="21600"/>
                  </a:cubicBezTo>
                  <a:lnTo>
                    <a:pt x="21600" y="21164"/>
                  </a:lnTo>
                  <a:lnTo>
                    <a:pt x="21114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2" name="Shape 2173"/>
            <p:cNvSpPr/>
            <p:nvPr/>
          </p:nvSpPr>
          <p:spPr>
            <a:xfrm>
              <a:off x="8684182" y="2788116"/>
              <a:ext cx="139853" cy="297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extrusionOk="0">
                  <a:moveTo>
                    <a:pt x="0" y="0"/>
                  </a:moveTo>
                  <a:lnTo>
                    <a:pt x="992" y="21600"/>
                  </a:lnTo>
                  <a:cubicBezTo>
                    <a:pt x="12639" y="21017"/>
                    <a:pt x="21600" y="16266"/>
                    <a:pt x="21339" y="10586"/>
                  </a:cubicBezTo>
                  <a:cubicBezTo>
                    <a:pt x="21079" y="4903"/>
                    <a:pt x="11690" y="341"/>
                    <a:pt x="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3" name="Shape 2174"/>
            <p:cNvSpPr/>
            <p:nvPr/>
          </p:nvSpPr>
          <p:spPr>
            <a:xfrm>
              <a:off x="8541665" y="2788116"/>
              <a:ext cx="136523" cy="14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157"/>
                  </a:moveTo>
                  <a:lnTo>
                    <a:pt x="21104" y="0"/>
                  </a:lnTo>
                  <a:cubicBezTo>
                    <a:pt x="9317" y="1159"/>
                    <a:pt x="188" y="10403"/>
                    <a:pt x="0" y="21600"/>
                  </a:cubicBezTo>
                  <a:lnTo>
                    <a:pt x="21600" y="21157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4" name="Shape 2175"/>
            <p:cNvSpPr/>
            <p:nvPr/>
          </p:nvSpPr>
          <p:spPr>
            <a:xfrm>
              <a:off x="8541665" y="2977917"/>
              <a:ext cx="137855" cy="12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92"/>
                  </a:moveTo>
                  <a:cubicBezTo>
                    <a:pt x="1639" y="12013"/>
                    <a:pt x="10629" y="20878"/>
                    <a:pt x="21600" y="21600"/>
                  </a:cubicBezTo>
                  <a:lnTo>
                    <a:pt x="21162" y="0"/>
                  </a:lnTo>
                  <a:lnTo>
                    <a:pt x="0" y="49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5" name="Shape 2176"/>
            <p:cNvSpPr/>
            <p:nvPr/>
          </p:nvSpPr>
          <p:spPr>
            <a:xfrm>
              <a:off x="8019548" y="4354467"/>
              <a:ext cx="52611" cy="11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32" extrusionOk="0">
                  <a:moveTo>
                    <a:pt x="21447" y="18394"/>
                  </a:moveTo>
                  <a:cubicBezTo>
                    <a:pt x="21524" y="20053"/>
                    <a:pt x="18579" y="21436"/>
                    <a:pt x="14860" y="21462"/>
                  </a:cubicBezTo>
                  <a:lnTo>
                    <a:pt x="7634" y="21531"/>
                  </a:lnTo>
                  <a:cubicBezTo>
                    <a:pt x="3915" y="21566"/>
                    <a:pt x="834" y="20244"/>
                    <a:pt x="757" y="18593"/>
                  </a:cubicBezTo>
                  <a:lnTo>
                    <a:pt x="1" y="3147"/>
                  </a:lnTo>
                  <a:cubicBezTo>
                    <a:pt x="-76" y="1487"/>
                    <a:pt x="2869" y="113"/>
                    <a:pt x="6588" y="70"/>
                  </a:cubicBezTo>
                  <a:lnTo>
                    <a:pt x="13795" y="1"/>
                  </a:lnTo>
                  <a:cubicBezTo>
                    <a:pt x="17514" y="-34"/>
                    <a:pt x="20594" y="1288"/>
                    <a:pt x="20691" y="2948"/>
                  </a:cubicBezTo>
                  <a:lnTo>
                    <a:pt x="21447" y="18394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6" name="Shape 2177"/>
            <p:cNvSpPr/>
            <p:nvPr/>
          </p:nvSpPr>
          <p:spPr>
            <a:xfrm>
              <a:off x="8066832" y="4307184"/>
              <a:ext cx="53277" cy="1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47" extrusionOk="0">
                  <a:moveTo>
                    <a:pt x="21449" y="19088"/>
                  </a:moveTo>
                  <a:cubicBezTo>
                    <a:pt x="21525" y="20388"/>
                    <a:pt x="18620" y="21458"/>
                    <a:pt x="14949" y="21492"/>
                  </a:cubicBezTo>
                  <a:lnTo>
                    <a:pt x="7820" y="21546"/>
                  </a:lnTo>
                  <a:cubicBezTo>
                    <a:pt x="4149" y="21573"/>
                    <a:pt x="1110" y="20544"/>
                    <a:pt x="1034" y="19237"/>
                  </a:cubicBezTo>
                  <a:lnTo>
                    <a:pt x="1" y="2458"/>
                  </a:lnTo>
                  <a:cubicBezTo>
                    <a:pt x="-75" y="1158"/>
                    <a:pt x="2830" y="75"/>
                    <a:pt x="6501" y="47"/>
                  </a:cubicBezTo>
                  <a:lnTo>
                    <a:pt x="13630" y="0"/>
                  </a:lnTo>
                  <a:cubicBezTo>
                    <a:pt x="17301" y="-27"/>
                    <a:pt x="20340" y="1002"/>
                    <a:pt x="20416" y="2302"/>
                  </a:cubicBezTo>
                  <a:lnTo>
                    <a:pt x="21449" y="1908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7" name="Shape 2178"/>
            <p:cNvSpPr/>
            <p:nvPr/>
          </p:nvSpPr>
          <p:spPr>
            <a:xfrm>
              <a:off x="8162065" y="4259900"/>
              <a:ext cx="53943" cy="193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553" extrusionOk="0">
                  <a:moveTo>
                    <a:pt x="21432" y="19629"/>
                  </a:moveTo>
                  <a:cubicBezTo>
                    <a:pt x="21526" y="20649"/>
                    <a:pt x="18650" y="21489"/>
                    <a:pt x="15059" y="21511"/>
                  </a:cubicBezTo>
                  <a:lnTo>
                    <a:pt x="8047" y="21553"/>
                  </a:lnTo>
                  <a:cubicBezTo>
                    <a:pt x="4438" y="21574"/>
                    <a:pt x="1430" y="20765"/>
                    <a:pt x="1374" y="19755"/>
                  </a:cubicBezTo>
                  <a:lnTo>
                    <a:pt x="1" y="1919"/>
                  </a:lnTo>
                  <a:cubicBezTo>
                    <a:pt x="-74" y="904"/>
                    <a:pt x="2783" y="64"/>
                    <a:pt x="6393" y="43"/>
                  </a:cubicBezTo>
                  <a:lnTo>
                    <a:pt x="13405" y="0"/>
                  </a:lnTo>
                  <a:cubicBezTo>
                    <a:pt x="17014" y="-26"/>
                    <a:pt x="20003" y="783"/>
                    <a:pt x="20078" y="1798"/>
                  </a:cubicBezTo>
                  <a:lnTo>
                    <a:pt x="21432" y="19629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8" name="Shape 2179"/>
            <p:cNvSpPr/>
            <p:nvPr/>
          </p:nvSpPr>
          <p:spPr>
            <a:xfrm>
              <a:off x="8019548" y="4496984"/>
              <a:ext cx="287697" cy="5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449" extrusionOk="0">
                  <a:moveTo>
                    <a:pt x="1288" y="21447"/>
                  </a:moveTo>
                  <a:cubicBezTo>
                    <a:pt x="605" y="21524"/>
                    <a:pt x="36" y="18598"/>
                    <a:pt x="22" y="14902"/>
                  </a:cubicBezTo>
                  <a:lnTo>
                    <a:pt x="0" y="9088"/>
                  </a:lnTo>
                  <a:cubicBezTo>
                    <a:pt x="-14" y="5391"/>
                    <a:pt x="527" y="2330"/>
                    <a:pt x="1209" y="2234"/>
                  </a:cubicBezTo>
                  <a:lnTo>
                    <a:pt x="20284" y="1"/>
                  </a:lnTo>
                  <a:cubicBezTo>
                    <a:pt x="20967" y="-76"/>
                    <a:pt x="21533" y="2850"/>
                    <a:pt x="21547" y="6546"/>
                  </a:cubicBezTo>
                  <a:lnTo>
                    <a:pt x="21572" y="12360"/>
                  </a:lnTo>
                  <a:cubicBezTo>
                    <a:pt x="21586" y="16057"/>
                    <a:pt x="21045" y="19118"/>
                    <a:pt x="20363" y="19195"/>
                  </a:cubicBezTo>
                  <a:lnTo>
                    <a:pt x="1288" y="21447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9" name="Shape 2180"/>
            <p:cNvSpPr/>
            <p:nvPr/>
          </p:nvSpPr>
          <p:spPr>
            <a:xfrm>
              <a:off x="8209349" y="4307184"/>
              <a:ext cx="53277" cy="1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47" extrusionOk="0">
                  <a:moveTo>
                    <a:pt x="21431" y="19088"/>
                  </a:moveTo>
                  <a:cubicBezTo>
                    <a:pt x="21507" y="20388"/>
                    <a:pt x="18602" y="21465"/>
                    <a:pt x="14931" y="21492"/>
                  </a:cubicBezTo>
                  <a:lnTo>
                    <a:pt x="7821" y="21546"/>
                  </a:lnTo>
                  <a:cubicBezTo>
                    <a:pt x="4151" y="21573"/>
                    <a:pt x="1111" y="20544"/>
                    <a:pt x="1016" y="19244"/>
                  </a:cubicBezTo>
                  <a:lnTo>
                    <a:pt x="3" y="2465"/>
                  </a:lnTo>
                  <a:cubicBezTo>
                    <a:pt x="-93" y="1158"/>
                    <a:pt x="2832" y="81"/>
                    <a:pt x="6483" y="54"/>
                  </a:cubicBezTo>
                  <a:lnTo>
                    <a:pt x="13612" y="0"/>
                  </a:lnTo>
                  <a:cubicBezTo>
                    <a:pt x="17283" y="-27"/>
                    <a:pt x="20322" y="1002"/>
                    <a:pt x="20398" y="2309"/>
                  </a:cubicBezTo>
                  <a:lnTo>
                    <a:pt x="21431" y="1908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0" name="Shape 2181"/>
            <p:cNvSpPr/>
            <p:nvPr/>
          </p:nvSpPr>
          <p:spPr>
            <a:xfrm>
              <a:off x="8731465" y="5351417"/>
              <a:ext cx="47283" cy="10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25" extrusionOk="0">
                  <a:moveTo>
                    <a:pt x="21430" y="18387"/>
                  </a:moveTo>
                  <a:cubicBezTo>
                    <a:pt x="21516" y="20042"/>
                    <a:pt x="18563" y="21418"/>
                    <a:pt x="14855" y="21447"/>
                  </a:cubicBezTo>
                  <a:lnTo>
                    <a:pt x="7633" y="21524"/>
                  </a:lnTo>
                  <a:cubicBezTo>
                    <a:pt x="3904" y="21562"/>
                    <a:pt x="843" y="20244"/>
                    <a:pt x="757" y="18579"/>
                  </a:cubicBezTo>
                  <a:lnTo>
                    <a:pt x="2" y="3147"/>
                  </a:lnTo>
                  <a:cubicBezTo>
                    <a:pt x="-84" y="1492"/>
                    <a:pt x="2869" y="106"/>
                    <a:pt x="6577" y="77"/>
                  </a:cubicBezTo>
                  <a:lnTo>
                    <a:pt x="13799" y="0"/>
                  </a:lnTo>
                  <a:cubicBezTo>
                    <a:pt x="17506" y="-38"/>
                    <a:pt x="20589" y="1290"/>
                    <a:pt x="20675" y="2945"/>
                  </a:cubicBezTo>
                  <a:lnTo>
                    <a:pt x="21430" y="18387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1" name="Shape 2182"/>
            <p:cNvSpPr/>
            <p:nvPr/>
          </p:nvSpPr>
          <p:spPr>
            <a:xfrm>
              <a:off x="8778749" y="5303468"/>
              <a:ext cx="47950" cy="135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41" extrusionOk="0">
                  <a:moveTo>
                    <a:pt x="21432" y="19081"/>
                  </a:moveTo>
                  <a:cubicBezTo>
                    <a:pt x="21517" y="20386"/>
                    <a:pt x="18602" y="21457"/>
                    <a:pt x="14941" y="21487"/>
                  </a:cubicBezTo>
                  <a:lnTo>
                    <a:pt x="7812" y="21540"/>
                  </a:lnTo>
                  <a:cubicBezTo>
                    <a:pt x="4131" y="21570"/>
                    <a:pt x="1109" y="20537"/>
                    <a:pt x="1024" y="19240"/>
                  </a:cubicBezTo>
                  <a:lnTo>
                    <a:pt x="2" y="2459"/>
                  </a:lnTo>
                  <a:cubicBezTo>
                    <a:pt x="-83" y="1162"/>
                    <a:pt x="2832" y="83"/>
                    <a:pt x="6493" y="53"/>
                  </a:cubicBezTo>
                  <a:lnTo>
                    <a:pt x="13622" y="0"/>
                  </a:lnTo>
                  <a:cubicBezTo>
                    <a:pt x="17282" y="-30"/>
                    <a:pt x="20325" y="1003"/>
                    <a:pt x="20410" y="2300"/>
                  </a:cubicBezTo>
                  <a:lnTo>
                    <a:pt x="21432" y="19081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2" name="Shape 2183"/>
            <p:cNvSpPr/>
            <p:nvPr/>
          </p:nvSpPr>
          <p:spPr>
            <a:xfrm>
              <a:off x="8873982" y="5303468"/>
              <a:ext cx="48615" cy="173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54" extrusionOk="0">
                  <a:moveTo>
                    <a:pt x="21434" y="19628"/>
                  </a:moveTo>
                  <a:cubicBezTo>
                    <a:pt x="21518" y="20652"/>
                    <a:pt x="18651" y="21489"/>
                    <a:pt x="15051" y="21512"/>
                  </a:cubicBezTo>
                  <a:lnTo>
                    <a:pt x="8039" y="21553"/>
                  </a:lnTo>
                  <a:cubicBezTo>
                    <a:pt x="4418" y="21577"/>
                    <a:pt x="1446" y="20770"/>
                    <a:pt x="1362" y="19757"/>
                  </a:cubicBezTo>
                  <a:lnTo>
                    <a:pt x="2" y="1920"/>
                  </a:lnTo>
                  <a:cubicBezTo>
                    <a:pt x="-82" y="907"/>
                    <a:pt x="2785" y="65"/>
                    <a:pt x="6385" y="42"/>
                  </a:cubicBezTo>
                  <a:lnTo>
                    <a:pt x="13397" y="1"/>
                  </a:lnTo>
                  <a:cubicBezTo>
                    <a:pt x="17018" y="-23"/>
                    <a:pt x="19990" y="778"/>
                    <a:pt x="20074" y="1797"/>
                  </a:cubicBezTo>
                  <a:lnTo>
                    <a:pt x="21434" y="1962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3" name="Shape 2184"/>
            <p:cNvSpPr/>
            <p:nvPr/>
          </p:nvSpPr>
          <p:spPr>
            <a:xfrm>
              <a:off x="8731465" y="5493934"/>
              <a:ext cx="258395" cy="4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53" extrusionOk="0">
                  <a:moveTo>
                    <a:pt x="1287" y="21452"/>
                  </a:moveTo>
                  <a:cubicBezTo>
                    <a:pt x="602" y="21516"/>
                    <a:pt x="35" y="18596"/>
                    <a:pt x="24" y="14903"/>
                  </a:cubicBezTo>
                  <a:lnTo>
                    <a:pt x="0" y="9106"/>
                  </a:lnTo>
                  <a:cubicBezTo>
                    <a:pt x="-16" y="5413"/>
                    <a:pt x="527" y="2321"/>
                    <a:pt x="1212" y="2235"/>
                  </a:cubicBezTo>
                  <a:lnTo>
                    <a:pt x="20285" y="2"/>
                  </a:lnTo>
                  <a:cubicBezTo>
                    <a:pt x="20966" y="-84"/>
                    <a:pt x="21532" y="2858"/>
                    <a:pt x="21548" y="6551"/>
                  </a:cubicBezTo>
                  <a:lnTo>
                    <a:pt x="21568" y="12369"/>
                  </a:lnTo>
                  <a:cubicBezTo>
                    <a:pt x="21584" y="16062"/>
                    <a:pt x="21045" y="19133"/>
                    <a:pt x="20360" y="19219"/>
                  </a:cubicBezTo>
                  <a:lnTo>
                    <a:pt x="1287" y="2145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4" name="Shape 2185"/>
            <p:cNvSpPr/>
            <p:nvPr/>
          </p:nvSpPr>
          <p:spPr>
            <a:xfrm>
              <a:off x="8921265" y="5303468"/>
              <a:ext cx="47950" cy="135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41" extrusionOk="0">
                  <a:moveTo>
                    <a:pt x="21432" y="19083"/>
                  </a:moveTo>
                  <a:cubicBezTo>
                    <a:pt x="21517" y="20380"/>
                    <a:pt x="18623" y="21458"/>
                    <a:pt x="14941" y="21488"/>
                  </a:cubicBezTo>
                  <a:lnTo>
                    <a:pt x="7812" y="21541"/>
                  </a:lnTo>
                  <a:cubicBezTo>
                    <a:pt x="4152" y="21571"/>
                    <a:pt x="1109" y="20538"/>
                    <a:pt x="1024" y="19241"/>
                  </a:cubicBezTo>
                  <a:lnTo>
                    <a:pt x="2" y="2467"/>
                  </a:lnTo>
                  <a:cubicBezTo>
                    <a:pt x="-83" y="1162"/>
                    <a:pt x="2832" y="84"/>
                    <a:pt x="6493" y="61"/>
                  </a:cubicBezTo>
                  <a:lnTo>
                    <a:pt x="13622" y="1"/>
                  </a:lnTo>
                  <a:cubicBezTo>
                    <a:pt x="17282" y="-29"/>
                    <a:pt x="20325" y="1004"/>
                    <a:pt x="20389" y="2301"/>
                  </a:cubicBezTo>
                  <a:lnTo>
                    <a:pt x="21432" y="1908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5" name="Shape 2186"/>
            <p:cNvSpPr/>
            <p:nvPr/>
          </p:nvSpPr>
          <p:spPr>
            <a:xfrm>
              <a:off x="10060066" y="2455800"/>
              <a:ext cx="75920" cy="4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extrusionOk="0">
                  <a:moveTo>
                    <a:pt x="9331" y="21432"/>
                  </a:moveTo>
                  <a:lnTo>
                    <a:pt x="12635" y="21347"/>
                  </a:lnTo>
                  <a:lnTo>
                    <a:pt x="18986" y="21200"/>
                  </a:lnTo>
                  <a:lnTo>
                    <a:pt x="21600" y="3116"/>
                  </a:lnTo>
                  <a:cubicBezTo>
                    <a:pt x="21600" y="3116"/>
                    <a:pt x="21302" y="-42"/>
                    <a:pt x="19542" y="0"/>
                  </a:cubicBezTo>
                  <a:cubicBezTo>
                    <a:pt x="18553" y="21"/>
                    <a:pt x="15330" y="84"/>
                    <a:pt x="12676" y="147"/>
                  </a:cubicBezTo>
                  <a:cubicBezTo>
                    <a:pt x="10604" y="211"/>
                    <a:pt x="8870" y="232"/>
                    <a:pt x="8870" y="232"/>
                  </a:cubicBezTo>
                  <a:cubicBezTo>
                    <a:pt x="6216" y="295"/>
                    <a:pt x="3006" y="358"/>
                    <a:pt x="2004" y="400"/>
                  </a:cubicBezTo>
                  <a:cubicBezTo>
                    <a:pt x="217" y="421"/>
                    <a:pt x="0" y="3600"/>
                    <a:pt x="0" y="3600"/>
                  </a:cubicBezTo>
                  <a:lnTo>
                    <a:pt x="2966" y="21558"/>
                  </a:lnTo>
                  <a:lnTo>
                    <a:pt x="9331" y="2143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6" name="Shape 2187"/>
            <p:cNvSpPr/>
            <p:nvPr/>
          </p:nvSpPr>
          <p:spPr>
            <a:xfrm>
              <a:off x="10012783" y="2503749"/>
              <a:ext cx="167157" cy="19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13" extrusionOk="0">
                  <a:moveTo>
                    <a:pt x="14005" y="0"/>
                  </a:moveTo>
                  <a:lnTo>
                    <a:pt x="7022" y="88"/>
                  </a:lnTo>
                  <a:cubicBezTo>
                    <a:pt x="3407" y="135"/>
                    <a:pt x="-48" y="6718"/>
                    <a:pt x="1" y="9774"/>
                  </a:cubicBezTo>
                  <a:lnTo>
                    <a:pt x="111" y="16057"/>
                  </a:lnTo>
                  <a:cubicBezTo>
                    <a:pt x="166" y="19118"/>
                    <a:pt x="3144" y="21559"/>
                    <a:pt x="6759" y="21512"/>
                  </a:cubicBezTo>
                  <a:lnTo>
                    <a:pt x="15051" y="21409"/>
                  </a:lnTo>
                  <a:cubicBezTo>
                    <a:pt x="18665" y="21362"/>
                    <a:pt x="21552" y="18849"/>
                    <a:pt x="21497" y="15788"/>
                  </a:cubicBezTo>
                  <a:lnTo>
                    <a:pt x="21399" y="9505"/>
                  </a:lnTo>
                  <a:cubicBezTo>
                    <a:pt x="21344" y="6449"/>
                    <a:pt x="17620" y="-41"/>
                    <a:pt x="14005" y="0"/>
                  </a:cubicBezTo>
                  <a:close/>
                  <a:moveTo>
                    <a:pt x="13535" y="6170"/>
                  </a:moveTo>
                  <a:cubicBezTo>
                    <a:pt x="13498" y="6299"/>
                    <a:pt x="13443" y="6418"/>
                    <a:pt x="13382" y="6521"/>
                  </a:cubicBezTo>
                  <a:cubicBezTo>
                    <a:pt x="13314" y="6619"/>
                    <a:pt x="13253" y="6666"/>
                    <a:pt x="13180" y="6661"/>
                  </a:cubicBezTo>
                  <a:cubicBezTo>
                    <a:pt x="13009" y="6614"/>
                    <a:pt x="12746" y="6563"/>
                    <a:pt x="12379" y="6506"/>
                  </a:cubicBezTo>
                  <a:cubicBezTo>
                    <a:pt x="12012" y="6449"/>
                    <a:pt x="11639" y="6423"/>
                    <a:pt x="11253" y="6428"/>
                  </a:cubicBezTo>
                  <a:cubicBezTo>
                    <a:pt x="10520" y="6438"/>
                    <a:pt x="10012" y="6547"/>
                    <a:pt x="9725" y="6759"/>
                  </a:cubicBezTo>
                  <a:cubicBezTo>
                    <a:pt x="9443" y="6966"/>
                    <a:pt x="9309" y="7245"/>
                    <a:pt x="9315" y="7592"/>
                  </a:cubicBezTo>
                  <a:cubicBezTo>
                    <a:pt x="9321" y="7928"/>
                    <a:pt x="9480" y="8192"/>
                    <a:pt x="9780" y="8393"/>
                  </a:cubicBezTo>
                  <a:cubicBezTo>
                    <a:pt x="10085" y="8585"/>
                    <a:pt x="10569" y="8791"/>
                    <a:pt x="11229" y="9009"/>
                  </a:cubicBezTo>
                  <a:cubicBezTo>
                    <a:pt x="12159" y="9303"/>
                    <a:pt x="12862" y="9660"/>
                    <a:pt x="13351" y="10079"/>
                  </a:cubicBezTo>
                  <a:cubicBezTo>
                    <a:pt x="13846" y="10493"/>
                    <a:pt x="14091" y="11020"/>
                    <a:pt x="14103" y="11651"/>
                  </a:cubicBezTo>
                  <a:cubicBezTo>
                    <a:pt x="14109" y="12003"/>
                    <a:pt x="14048" y="12318"/>
                    <a:pt x="13926" y="12582"/>
                  </a:cubicBezTo>
                  <a:cubicBezTo>
                    <a:pt x="13797" y="12846"/>
                    <a:pt x="13626" y="13078"/>
                    <a:pt x="13400" y="13264"/>
                  </a:cubicBezTo>
                  <a:cubicBezTo>
                    <a:pt x="13174" y="13456"/>
                    <a:pt x="12911" y="13616"/>
                    <a:pt x="12611" y="13730"/>
                  </a:cubicBezTo>
                  <a:cubicBezTo>
                    <a:pt x="12305" y="13849"/>
                    <a:pt x="11975" y="13937"/>
                    <a:pt x="11626" y="13988"/>
                  </a:cubicBezTo>
                  <a:lnTo>
                    <a:pt x="11645" y="14805"/>
                  </a:lnTo>
                  <a:cubicBezTo>
                    <a:pt x="11645" y="14945"/>
                    <a:pt x="11633" y="15028"/>
                    <a:pt x="11608" y="15069"/>
                  </a:cubicBezTo>
                  <a:cubicBezTo>
                    <a:pt x="11584" y="15105"/>
                    <a:pt x="11498" y="15131"/>
                    <a:pt x="11382" y="15131"/>
                  </a:cubicBezTo>
                  <a:lnTo>
                    <a:pt x="10409" y="15142"/>
                  </a:lnTo>
                  <a:cubicBezTo>
                    <a:pt x="10269" y="15142"/>
                    <a:pt x="10177" y="15121"/>
                    <a:pt x="10116" y="15074"/>
                  </a:cubicBezTo>
                  <a:cubicBezTo>
                    <a:pt x="10061" y="15028"/>
                    <a:pt x="10024" y="14924"/>
                    <a:pt x="10024" y="14774"/>
                  </a:cubicBezTo>
                  <a:lnTo>
                    <a:pt x="10012" y="14113"/>
                  </a:lnTo>
                  <a:cubicBezTo>
                    <a:pt x="9309" y="14102"/>
                    <a:pt x="8752" y="14050"/>
                    <a:pt x="8336" y="13963"/>
                  </a:cubicBezTo>
                  <a:cubicBezTo>
                    <a:pt x="7914" y="13869"/>
                    <a:pt x="7633" y="13782"/>
                    <a:pt x="7468" y="13683"/>
                  </a:cubicBezTo>
                  <a:cubicBezTo>
                    <a:pt x="7431" y="13663"/>
                    <a:pt x="7413" y="13590"/>
                    <a:pt x="7413" y="13466"/>
                  </a:cubicBezTo>
                  <a:cubicBezTo>
                    <a:pt x="7407" y="13342"/>
                    <a:pt x="7425" y="13213"/>
                    <a:pt x="7450" y="13078"/>
                  </a:cubicBezTo>
                  <a:cubicBezTo>
                    <a:pt x="7474" y="12944"/>
                    <a:pt x="7511" y="12820"/>
                    <a:pt x="7554" y="12716"/>
                  </a:cubicBezTo>
                  <a:cubicBezTo>
                    <a:pt x="7596" y="12608"/>
                    <a:pt x="7651" y="12561"/>
                    <a:pt x="7706" y="12572"/>
                  </a:cubicBezTo>
                  <a:cubicBezTo>
                    <a:pt x="7798" y="12597"/>
                    <a:pt x="7914" y="12634"/>
                    <a:pt x="8049" y="12675"/>
                  </a:cubicBezTo>
                  <a:cubicBezTo>
                    <a:pt x="8183" y="12716"/>
                    <a:pt x="8355" y="12758"/>
                    <a:pt x="8550" y="12804"/>
                  </a:cubicBezTo>
                  <a:cubicBezTo>
                    <a:pt x="8746" y="12851"/>
                    <a:pt x="8979" y="12887"/>
                    <a:pt x="9241" y="12918"/>
                  </a:cubicBezTo>
                  <a:cubicBezTo>
                    <a:pt x="9498" y="12949"/>
                    <a:pt x="9804" y="12959"/>
                    <a:pt x="10147" y="12954"/>
                  </a:cubicBezTo>
                  <a:cubicBezTo>
                    <a:pt x="10452" y="12949"/>
                    <a:pt x="10740" y="12928"/>
                    <a:pt x="11015" y="12887"/>
                  </a:cubicBezTo>
                  <a:cubicBezTo>
                    <a:pt x="11290" y="12846"/>
                    <a:pt x="11523" y="12778"/>
                    <a:pt x="11730" y="12685"/>
                  </a:cubicBezTo>
                  <a:cubicBezTo>
                    <a:pt x="11932" y="12587"/>
                    <a:pt x="12091" y="12463"/>
                    <a:pt x="12207" y="12313"/>
                  </a:cubicBezTo>
                  <a:cubicBezTo>
                    <a:pt x="12324" y="12158"/>
                    <a:pt x="12379" y="11966"/>
                    <a:pt x="12379" y="11749"/>
                  </a:cubicBezTo>
                  <a:cubicBezTo>
                    <a:pt x="12373" y="11568"/>
                    <a:pt x="12336" y="11403"/>
                    <a:pt x="12275" y="11263"/>
                  </a:cubicBezTo>
                  <a:cubicBezTo>
                    <a:pt x="12214" y="11124"/>
                    <a:pt x="12104" y="10984"/>
                    <a:pt x="11951" y="10865"/>
                  </a:cubicBezTo>
                  <a:cubicBezTo>
                    <a:pt x="11798" y="10741"/>
                    <a:pt x="11590" y="10622"/>
                    <a:pt x="11345" y="10513"/>
                  </a:cubicBezTo>
                  <a:cubicBezTo>
                    <a:pt x="11101" y="10400"/>
                    <a:pt x="10795" y="10281"/>
                    <a:pt x="10428" y="10162"/>
                  </a:cubicBezTo>
                  <a:cubicBezTo>
                    <a:pt x="10067" y="10043"/>
                    <a:pt x="9712" y="9914"/>
                    <a:pt x="9382" y="9774"/>
                  </a:cubicBezTo>
                  <a:cubicBezTo>
                    <a:pt x="9052" y="9634"/>
                    <a:pt x="8758" y="9469"/>
                    <a:pt x="8501" y="9272"/>
                  </a:cubicBezTo>
                  <a:cubicBezTo>
                    <a:pt x="8245" y="9081"/>
                    <a:pt x="8031" y="8848"/>
                    <a:pt x="7878" y="8585"/>
                  </a:cubicBezTo>
                  <a:cubicBezTo>
                    <a:pt x="7719" y="8316"/>
                    <a:pt x="7639" y="7995"/>
                    <a:pt x="7627" y="7618"/>
                  </a:cubicBezTo>
                  <a:cubicBezTo>
                    <a:pt x="7621" y="7121"/>
                    <a:pt x="7816" y="6671"/>
                    <a:pt x="8214" y="6263"/>
                  </a:cubicBezTo>
                  <a:cubicBezTo>
                    <a:pt x="8618" y="5854"/>
                    <a:pt x="9266" y="5590"/>
                    <a:pt x="10177" y="5471"/>
                  </a:cubicBezTo>
                  <a:lnTo>
                    <a:pt x="10165" y="4623"/>
                  </a:lnTo>
                  <a:cubicBezTo>
                    <a:pt x="10165" y="4499"/>
                    <a:pt x="10189" y="4411"/>
                    <a:pt x="10244" y="4365"/>
                  </a:cubicBezTo>
                  <a:cubicBezTo>
                    <a:pt x="10306" y="4313"/>
                    <a:pt x="10416" y="4292"/>
                    <a:pt x="10587" y="4287"/>
                  </a:cubicBezTo>
                  <a:lnTo>
                    <a:pt x="11559" y="4272"/>
                  </a:lnTo>
                  <a:cubicBezTo>
                    <a:pt x="11688" y="4267"/>
                    <a:pt x="11761" y="4298"/>
                    <a:pt x="11773" y="4349"/>
                  </a:cubicBezTo>
                  <a:cubicBezTo>
                    <a:pt x="11792" y="4401"/>
                    <a:pt x="11804" y="4494"/>
                    <a:pt x="11804" y="4629"/>
                  </a:cubicBezTo>
                  <a:lnTo>
                    <a:pt x="11816" y="5389"/>
                  </a:lnTo>
                  <a:cubicBezTo>
                    <a:pt x="12091" y="5394"/>
                    <a:pt x="12318" y="5409"/>
                    <a:pt x="12507" y="5425"/>
                  </a:cubicBezTo>
                  <a:cubicBezTo>
                    <a:pt x="12703" y="5446"/>
                    <a:pt x="12850" y="5461"/>
                    <a:pt x="12978" y="5482"/>
                  </a:cubicBezTo>
                  <a:cubicBezTo>
                    <a:pt x="13106" y="5503"/>
                    <a:pt x="13210" y="5528"/>
                    <a:pt x="13290" y="5549"/>
                  </a:cubicBezTo>
                  <a:cubicBezTo>
                    <a:pt x="13369" y="5575"/>
                    <a:pt x="13437" y="5590"/>
                    <a:pt x="13492" y="5611"/>
                  </a:cubicBezTo>
                  <a:cubicBezTo>
                    <a:pt x="13559" y="5627"/>
                    <a:pt x="13602" y="5699"/>
                    <a:pt x="13608" y="5808"/>
                  </a:cubicBezTo>
                  <a:cubicBezTo>
                    <a:pt x="13590" y="5916"/>
                    <a:pt x="13577" y="6040"/>
                    <a:pt x="13535" y="617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7" name="Shape 2188"/>
            <p:cNvSpPr/>
            <p:nvPr/>
          </p:nvSpPr>
          <p:spPr>
            <a:xfrm>
              <a:off x="10155299" y="2503749"/>
              <a:ext cx="67928" cy="4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17853" extrusionOk="0">
                  <a:moveTo>
                    <a:pt x="20892" y="7297"/>
                  </a:moveTo>
                  <a:cubicBezTo>
                    <a:pt x="14979" y="-3077"/>
                    <a:pt x="2848" y="408"/>
                    <a:pt x="536" y="1199"/>
                  </a:cubicBezTo>
                  <a:lnTo>
                    <a:pt x="536" y="1199"/>
                  </a:lnTo>
                  <a:cubicBezTo>
                    <a:pt x="536" y="1199"/>
                    <a:pt x="536" y="1199"/>
                    <a:pt x="536" y="1199"/>
                  </a:cubicBezTo>
                  <a:cubicBezTo>
                    <a:pt x="301" y="1279"/>
                    <a:pt x="170" y="1338"/>
                    <a:pt x="170" y="1338"/>
                  </a:cubicBezTo>
                  <a:cubicBezTo>
                    <a:pt x="-284" y="2288"/>
                    <a:pt x="316" y="3179"/>
                    <a:pt x="316" y="3179"/>
                  </a:cubicBezTo>
                  <a:cubicBezTo>
                    <a:pt x="418" y="3159"/>
                    <a:pt x="653" y="3278"/>
                    <a:pt x="770" y="3239"/>
                  </a:cubicBezTo>
                  <a:cubicBezTo>
                    <a:pt x="12360" y="6486"/>
                    <a:pt x="15462" y="16801"/>
                    <a:pt x="16940" y="17652"/>
                  </a:cubicBezTo>
                  <a:cubicBezTo>
                    <a:pt x="18433" y="18523"/>
                    <a:pt x="18579" y="16286"/>
                    <a:pt x="18579" y="16286"/>
                  </a:cubicBezTo>
                  <a:cubicBezTo>
                    <a:pt x="16706" y="8465"/>
                    <a:pt x="11174" y="4684"/>
                    <a:pt x="6726" y="2843"/>
                  </a:cubicBezTo>
                  <a:cubicBezTo>
                    <a:pt x="14438" y="3734"/>
                    <a:pt x="18389" y="9238"/>
                    <a:pt x="19692" y="9337"/>
                  </a:cubicBezTo>
                  <a:cubicBezTo>
                    <a:pt x="21316" y="9455"/>
                    <a:pt x="20892" y="7297"/>
                    <a:pt x="20892" y="72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8" name="Shape 2189"/>
            <p:cNvSpPr/>
            <p:nvPr/>
          </p:nvSpPr>
          <p:spPr>
            <a:xfrm>
              <a:off x="8684182" y="1886399"/>
              <a:ext cx="69260" cy="44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extrusionOk="0">
                  <a:moveTo>
                    <a:pt x="9327" y="21418"/>
                  </a:moveTo>
                  <a:lnTo>
                    <a:pt x="12627" y="21326"/>
                  </a:lnTo>
                  <a:lnTo>
                    <a:pt x="18977" y="21189"/>
                  </a:lnTo>
                  <a:lnTo>
                    <a:pt x="21600" y="3116"/>
                  </a:lnTo>
                  <a:cubicBezTo>
                    <a:pt x="21600" y="3116"/>
                    <a:pt x="21305" y="-45"/>
                    <a:pt x="19537" y="1"/>
                  </a:cubicBezTo>
                  <a:cubicBezTo>
                    <a:pt x="18535" y="24"/>
                    <a:pt x="15323" y="92"/>
                    <a:pt x="12671" y="161"/>
                  </a:cubicBezTo>
                  <a:cubicBezTo>
                    <a:pt x="10608" y="207"/>
                    <a:pt x="8870" y="253"/>
                    <a:pt x="8870" y="253"/>
                  </a:cubicBezTo>
                  <a:cubicBezTo>
                    <a:pt x="6218" y="321"/>
                    <a:pt x="3006" y="390"/>
                    <a:pt x="2004" y="413"/>
                  </a:cubicBezTo>
                  <a:cubicBezTo>
                    <a:pt x="221" y="436"/>
                    <a:pt x="0" y="3620"/>
                    <a:pt x="0" y="3620"/>
                  </a:cubicBezTo>
                  <a:lnTo>
                    <a:pt x="2976" y="21555"/>
                  </a:lnTo>
                  <a:lnTo>
                    <a:pt x="9327" y="2141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9" name="Shape 2190"/>
            <p:cNvSpPr/>
            <p:nvPr/>
          </p:nvSpPr>
          <p:spPr>
            <a:xfrm>
              <a:off x="8636232" y="1933683"/>
              <a:ext cx="153172" cy="181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11" extrusionOk="0">
                  <a:moveTo>
                    <a:pt x="13999" y="0"/>
                  </a:moveTo>
                  <a:lnTo>
                    <a:pt x="7016" y="84"/>
                  </a:lnTo>
                  <a:cubicBezTo>
                    <a:pt x="3402" y="129"/>
                    <a:pt x="-53" y="6714"/>
                    <a:pt x="0" y="9770"/>
                  </a:cubicBezTo>
                  <a:lnTo>
                    <a:pt x="113" y="16057"/>
                  </a:lnTo>
                  <a:cubicBezTo>
                    <a:pt x="167" y="19112"/>
                    <a:pt x="3142" y="21555"/>
                    <a:pt x="6756" y="21510"/>
                  </a:cubicBezTo>
                  <a:lnTo>
                    <a:pt x="15050" y="21403"/>
                  </a:lnTo>
                  <a:cubicBezTo>
                    <a:pt x="18665" y="21358"/>
                    <a:pt x="21547" y="18842"/>
                    <a:pt x="21494" y="15786"/>
                  </a:cubicBezTo>
                  <a:lnTo>
                    <a:pt x="21387" y="9506"/>
                  </a:lnTo>
                  <a:cubicBezTo>
                    <a:pt x="21334" y="6450"/>
                    <a:pt x="17613" y="-45"/>
                    <a:pt x="13999" y="0"/>
                  </a:cubicBezTo>
                  <a:close/>
                  <a:moveTo>
                    <a:pt x="13526" y="6163"/>
                  </a:moveTo>
                  <a:cubicBezTo>
                    <a:pt x="13493" y="6292"/>
                    <a:pt x="13440" y="6410"/>
                    <a:pt x="13373" y="6512"/>
                  </a:cubicBezTo>
                  <a:cubicBezTo>
                    <a:pt x="13306" y="6613"/>
                    <a:pt x="13240" y="6658"/>
                    <a:pt x="13173" y="6647"/>
                  </a:cubicBezTo>
                  <a:cubicBezTo>
                    <a:pt x="13007" y="6602"/>
                    <a:pt x="12734" y="6551"/>
                    <a:pt x="12368" y="6489"/>
                  </a:cubicBezTo>
                  <a:cubicBezTo>
                    <a:pt x="12002" y="6433"/>
                    <a:pt x="11629" y="6405"/>
                    <a:pt x="11243" y="6410"/>
                  </a:cubicBezTo>
                  <a:cubicBezTo>
                    <a:pt x="10504" y="6421"/>
                    <a:pt x="9998" y="6528"/>
                    <a:pt x="9719" y="6742"/>
                  </a:cubicBezTo>
                  <a:cubicBezTo>
                    <a:pt x="9439" y="6951"/>
                    <a:pt x="9299" y="7232"/>
                    <a:pt x="9306" y="7575"/>
                  </a:cubicBezTo>
                  <a:cubicBezTo>
                    <a:pt x="9319" y="7913"/>
                    <a:pt x="9472" y="8172"/>
                    <a:pt x="9772" y="8374"/>
                  </a:cubicBezTo>
                  <a:cubicBezTo>
                    <a:pt x="10078" y="8566"/>
                    <a:pt x="10557" y="8774"/>
                    <a:pt x="11223" y="8988"/>
                  </a:cubicBezTo>
                  <a:cubicBezTo>
                    <a:pt x="12148" y="9280"/>
                    <a:pt x="12854" y="9635"/>
                    <a:pt x="13346" y="10057"/>
                  </a:cubicBezTo>
                  <a:cubicBezTo>
                    <a:pt x="13839" y="10468"/>
                    <a:pt x="14085" y="10997"/>
                    <a:pt x="14098" y="11627"/>
                  </a:cubicBezTo>
                  <a:cubicBezTo>
                    <a:pt x="14105" y="11982"/>
                    <a:pt x="14045" y="12291"/>
                    <a:pt x="13919" y="12556"/>
                  </a:cubicBezTo>
                  <a:cubicBezTo>
                    <a:pt x="13792" y="12820"/>
                    <a:pt x="13619" y="13051"/>
                    <a:pt x="13393" y="13237"/>
                  </a:cubicBezTo>
                  <a:cubicBezTo>
                    <a:pt x="13167" y="13428"/>
                    <a:pt x="12907" y="13586"/>
                    <a:pt x="12601" y="13704"/>
                  </a:cubicBezTo>
                  <a:cubicBezTo>
                    <a:pt x="12295" y="13822"/>
                    <a:pt x="11968" y="13907"/>
                    <a:pt x="11616" y="13963"/>
                  </a:cubicBezTo>
                  <a:lnTo>
                    <a:pt x="11629" y="14779"/>
                  </a:lnTo>
                  <a:cubicBezTo>
                    <a:pt x="11629" y="14914"/>
                    <a:pt x="11616" y="14998"/>
                    <a:pt x="11589" y="15038"/>
                  </a:cubicBezTo>
                  <a:cubicBezTo>
                    <a:pt x="11562" y="15077"/>
                    <a:pt x="11483" y="15100"/>
                    <a:pt x="11363" y="15100"/>
                  </a:cubicBezTo>
                  <a:lnTo>
                    <a:pt x="10391" y="15111"/>
                  </a:lnTo>
                  <a:cubicBezTo>
                    <a:pt x="10251" y="15111"/>
                    <a:pt x="10158" y="15089"/>
                    <a:pt x="10098" y="15043"/>
                  </a:cubicBezTo>
                  <a:cubicBezTo>
                    <a:pt x="10038" y="14998"/>
                    <a:pt x="10011" y="14897"/>
                    <a:pt x="10005" y="14745"/>
                  </a:cubicBezTo>
                  <a:lnTo>
                    <a:pt x="9991" y="14081"/>
                  </a:lnTo>
                  <a:cubicBezTo>
                    <a:pt x="9293" y="14070"/>
                    <a:pt x="8733" y="14019"/>
                    <a:pt x="8314" y="13929"/>
                  </a:cubicBezTo>
                  <a:cubicBezTo>
                    <a:pt x="7895" y="13839"/>
                    <a:pt x="7608" y="13749"/>
                    <a:pt x="7449" y="13653"/>
                  </a:cubicBezTo>
                  <a:cubicBezTo>
                    <a:pt x="7409" y="13631"/>
                    <a:pt x="7395" y="13563"/>
                    <a:pt x="7395" y="13440"/>
                  </a:cubicBezTo>
                  <a:cubicBezTo>
                    <a:pt x="7389" y="13316"/>
                    <a:pt x="7409" y="13186"/>
                    <a:pt x="7435" y="13051"/>
                  </a:cubicBezTo>
                  <a:cubicBezTo>
                    <a:pt x="7462" y="12916"/>
                    <a:pt x="7495" y="12798"/>
                    <a:pt x="7535" y="12691"/>
                  </a:cubicBezTo>
                  <a:cubicBezTo>
                    <a:pt x="7575" y="12584"/>
                    <a:pt x="7628" y="12539"/>
                    <a:pt x="7688" y="12545"/>
                  </a:cubicBezTo>
                  <a:cubicBezTo>
                    <a:pt x="7782" y="12573"/>
                    <a:pt x="7895" y="12607"/>
                    <a:pt x="8034" y="12652"/>
                  </a:cubicBezTo>
                  <a:cubicBezTo>
                    <a:pt x="8168" y="12691"/>
                    <a:pt x="8341" y="12736"/>
                    <a:pt x="8540" y="12781"/>
                  </a:cubicBezTo>
                  <a:cubicBezTo>
                    <a:pt x="8740" y="12826"/>
                    <a:pt x="8973" y="12865"/>
                    <a:pt x="9233" y="12899"/>
                  </a:cubicBezTo>
                  <a:cubicBezTo>
                    <a:pt x="9492" y="12927"/>
                    <a:pt x="9792" y="12939"/>
                    <a:pt x="10138" y="12939"/>
                  </a:cubicBezTo>
                  <a:cubicBezTo>
                    <a:pt x="10444" y="12933"/>
                    <a:pt x="10730" y="12910"/>
                    <a:pt x="11003" y="12871"/>
                  </a:cubicBezTo>
                  <a:cubicBezTo>
                    <a:pt x="11276" y="12832"/>
                    <a:pt x="11509" y="12764"/>
                    <a:pt x="11715" y="12668"/>
                  </a:cubicBezTo>
                  <a:cubicBezTo>
                    <a:pt x="11915" y="12573"/>
                    <a:pt x="12075" y="12449"/>
                    <a:pt x="12195" y="12297"/>
                  </a:cubicBezTo>
                  <a:cubicBezTo>
                    <a:pt x="12308" y="12139"/>
                    <a:pt x="12368" y="11954"/>
                    <a:pt x="12361" y="11734"/>
                  </a:cubicBezTo>
                  <a:cubicBezTo>
                    <a:pt x="12354" y="11554"/>
                    <a:pt x="12321" y="11391"/>
                    <a:pt x="12255" y="11245"/>
                  </a:cubicBezTo>
                  <a:cubicBezTo>
                    <a:pt x="12195" y="11104"/>
                    <a:pt x="12082" y="10969"/>
                    <a:pt x="11928" y="10845"/>
                  </a:cubicBezTo>
                  <a:cubicBezTo>
                    <a:pt x="11775" y="10721"/>
                    <a:pt x="11569" y="10603"/>
                    <a:pt x="11323" y="10490"/>
                  </a:cubicBezTo>
                  <a:cubicBezTo>
                    <a:pt x="11076" y="10378"/>
                    <a:pt x="10770" y="10260"/>
                    <a:pt x="10404" y="10142"/>
                  </a:cubicBezTo>
                  <a:cubicBezTo>
                    <a:pt x="10038" y="10023"/>
                    <a:pt x="9685" y="9894"/>
                    <a:pt x="9359" y="9753"/>
                  </a:cubicBezTo>
                  <a:cubicBezTo>
                    <a:pt x="9026" y="9613"/>
                    <a:pt x="8733" y="9449"/>
                    <a:pt x="8480" y="9252"/>
                  </a:cubicBezTo>
                  <a:cubicBezTo>
                    <a:pt x="8221" y="9061"/>
                    <a:pt x="8008" y="8830"/>
                    <a:pt x="7855" y="8566"/>
                  </a:cubicBezTo>
                  <a:cubicBezTo>
                    <a:pt x="7702" y="8296"/>
                    <a:pt x="7615" y="7980"/>
                    <a:pt x="7608" y="7603"/>
                  </a:cubicBezTo>
                  <a:cubicBezTo>
                    <a:pt x="7602" y="7102"/>
                    <a:pt x="7795" y="6652"/>
                    <a:pt x="8201" y="6247"/>
                  </a:cubicBezTo>
                  <a:cubicBezTo>
                    <a:pt x="8600" y="5842"/>
                    <a:pt x="9253" y="5577"/>
                    <a:pt x="10158" y="5459"/>
                  </a:cubicBezTo>
                  <a:lnTo>
                    <a:pt x="10145" y="4609"/>
                  </a:lnTo>
                  <a:cubicBezTo>
                    <a:pt x="10145" y="4485"/>
                    <a:pt x="10171" y="4395"/>
                    <a:pt x="10218" y="4350"/>
                  </a:cubicBezTo>
                  <a:cubicBezTo>
                    <a:pt x="10278" y="4300"/>
                    <a:pt x="10391" y="4277"/>
                    <a:pt x="10557" y="4272"/>
                  </a:cubicBezTo>
                  <a:lnTo>
                    <a:pt x="11529" y="4260"/>
                  </a:lnTo>
                  <a:cubicBezTo>
                    <a:pt x="11656" y="4260"/>
                    <a:pt x="11729" y="4283"/>
                    <a:pt x="11742" y="4339"/>
                  </a:cubicBezTo>
                  <a:cubicBezTo>
                    <a:pt x="11762" y="4390"/>
                    <a:pt x="11775" y="4485"/>
                    <a:pt x="11775" y="4621"/>
                  </a:cubicBezTo>
                  <a:lnTo>
                    <a:pt x="11782" y="5380"/>
                  </a:lnTo>
                  <a:cubicBezTo>
                    <a:pt x="12055" y="5386"/>
                    <a:pt x="12288" y="5397"/>
                    <a:pt x="12474" y="5414"/>
                  </a:cubicBezTo>
                  <a:cubicBezTo>
                    <a:pt x="12667" y="5437"/>
                    <a:pt x="12820" y="5453"/>
                    <a:pt x="12947" y="5476"/>
                  </a:cubicBezTo>
                  <a:cubicBezTo>
                    <a:pt x="13073" y="5499"/>
                    <a:pt x="13173" y="5521"/>
                    <a:pt x="13260" y="5544"/>
                  </a:cubicBezTo>
                  <a:cubicBezTo>
                    <a:pt x="13340" y="5566"/>
                    <a:pt x="13406" y="5589"/>
                    <a:pt x="13466" y="5605"/>
                  </a:cubicBezTo>
                  <a:cubicBezTo>
                    <a:pt x="13533" y="5622"/>
                    <a:pt x="13573" y="5690"/>
                    <a:pt x="13579" y="5802"/>
                  </a:cubicBezTo>
                  <a:cubicBezTo>
                    <a:pt x="13579" y="5909"/>
                    <a:pt x="13566" y="6033"/>
                    <a:pt x="13526" y="616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0" name="Shape 2191"/>
            <p:cNvSpPr/>
            <p:nvPr/>
          </p:nvSpPr>
          <p:spPr>
            <a:xfrm>
              <a:off x="8731465" y="1933683"/>
              <a:ext cx="62601" cy="39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17841" extrusionOk="0">
                  <a:moveTo>
                    <a:pt x="20880" y="7299"/>
                  </a:moveTo>
                  <a:cubicBezTo>
                    <a:pt x="14979" y="-3081"/>
                    <a:pt x="2874" y="408"/>
                    <a:pt x="552" y="1205"/>
                  </a:cubicBezTo>
                  <a:lnTo>
                    <a:pt x="552" y="1205"/>
                  </a:lnTo>
                  <a:cubicBezTo>
                    <a:pt x="552" y="1205"/>
                    <a:pt x="552" y="1205"/>
                    <a:pt x="536" y="1205"/>
                  </a:cubicBezTo>
                  <a:cubicBezTo>
                    <a:pt x="298" y="1291"/>
                    <a:pt x="170" y="1334"/>
                    <a:pt x="170" y="1334"/>
                  </a:cubicBezTo>
                  <a:cubicBezTo>
                    <a:pt x="-291" y="2281"/>
                    <a:pt x="329" y="3164"/>
                    <a:pt x="329" y="3164"/>
                  </a:cubicBezTo>
                  <a:cubicBezTo>
                    <a:pt x="425" y="3143"/>
                    <a:pt x="663" y="3250"/>
                    <a:pt x="775" y="3229"/>
                  </a:cubicBezTo>
                  <a:cubicBezTo>
                    <a:pt x="12354" y="6481"/>
                    <a:pt x="15440" y="16775"/>
                    <a:pt x="16919" y="17636"/>
                  </a:cubicBezTo>
                  <a:cubicBezTo>
                    <a:pt x="18414" y="18519"/>
                    <a:pt x="18557" y="16258"/>
                    <a:pt x="18557" y="16258"/>
                  </a:cubicBezTo>
                  <a:cubicBezTo>
                    <a:pt x="16696" y="8440"/>
                    <a:pt x="11177" y="4650"/>
                    <a:pt x="6723" y="2820"/>
                  </a:cubicBezTo>
                  <a:cubicBezTo>
                    <a:pt x="14422" y="3703"/>
                    <a:pt x="18366" y="9216"/>
                    <a:pt x="19671" y="9302"/>
                  </a:cubicBezTo>
                  <a:cubicBezTo>
                    <a:pt x="21309" y="9453"/>
                    <a:pt x="20880" y="7299"/>
                    <a:pt x="20880" y="729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1" name="Shape 2192"/>
            <p:cNvSpPr/>
            <p:nvPr/>
          </p:nvSpPr>
          <p:spPr>
            <a:xfrm>
              <a:off x="9537949" y="4686784"/>
              <a:ext cx="75920" cy="4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extrusionOk="0">
                  <a:moveTo>
                    <a:pt x="9331" y="21432"/>
                  </a:moveTo>
                  <a:lnTo>
                    <a:pt x="12635" y="21348"/>
                  </a:lnTo>
                  <a:lnTo>
                    <a:pt x="18986" y="21200"/>
                  </a:lnTo>
                  <a:lnTo>
                    <a:pt x="21600" y="3116"/>
                  </a:lnTo>
                  <a:cubicBezTo>
                    <a:pt x="21600" y="3116"/>
                    <a:pt x="21302" y="-42"/>
                    <a:pt x="19542" y="0"/>
                  </a:cubicBezTo>
                  <a:cubicBezTo>
                    <a:pt x="18539" y="21"/>
                    <a:pt x="15330" y="84"/>
                    <a:pt x="12676" y="148"/>
                  </a:cubicBezTo>
                  <a:cubicBezTo>
                    <a:pt x="10604" y="211"/>
                    <a:pt x="8870" y="232"/>
                    <a:pt x="8870" y="232"/>
                  </a:cubicBezTo>
                  <a:cubicBezTo>
                    <a:pt x="6216" y="295"/>
                    <a:pt x="3006" y="379"/>
                    <a:pt x="2004" y="400"/>
                  </a:cubicBezTo>
                  <a:cubicBezTo>
                    <a:pt x="230" y="421"/>
                    <a:pt x="0" y="3600"/>
                    <a:pt x="0" y="3600"/>
                  </a:cubicBezTo>
                  <a:lnTo>
                    <a:pt x="2966" y="21558"/>
                  </a:lnTo>
                  <a:lnTo>
                    <a:pt x="9331" y="2143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2" name="Shape 2193"/>
            <p:cNvSpPr/>
            <p:nvPr/>
          </p:nvSpPr>
          <p:spPr>
            <a:xfrm>
              <a:off x="9490666" y="4734067"/>
              <a:ext cx="167157" cy="197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08" extrusionOk="0">
                  <a:moveTo>
                    <a:pt x="13995" y="0"/>
                  </a:moveTo>
                  <a:lnTo>
                    <a:pt x="7014" y="88"/>
                  </a:lnTo>
                  <a:cubicBezTo>
                    <a:pt x="3400" y="135"/>
                    <a:pt x="-54" y="6718"/>
                    <a:pt x="1" y="9772"/>
                  </a:cubicBezTo>
                  <a:lnTo>
                    <a:pt x="111" y="16056"/>
                  </a:lnTo>
                  <a:cubicBezTo>
                    <a:pt x="166" y="19110"/>
                    <a:pt x="3137" y="21554"/>
                    <a:pt x="6751" y="21507"/>
                  </a:cubicBezTo>
                  <a:lnTo>
                    <a:pt x="15047" y="21404"/>
                  </a:lnTo>
                  <a:cubicBezTo>
                    <a:pt x="18660" y="21358"/>
                    <a:pt x="21546" y="18846"/>
                    <a:pt x="21491" y="15787"/>
                  </a:cubicBezTo>
                  <a:lnTo>
                    <a:pt x="21381" y="9509"/>
                  </a:lnTo>
                  <a:cubicBezTo>
                    <a:pt x="21332" y="6444"/>
                    <a:pt x="17609" y="-46"/>
                    <a:pt x="13995" y="0"/>
                  </a:cubicBezTo>
                  <a:close/>
                  <a:moveTo>
                    <a:pt x="13525" y="6160"/>
                  </a:moveTo>
                  <a:cubicBezTo>
                    <a:pt x="13488" y="6289"/>
                    <a:pt x="13433" y="6408"/>
                    <a:pt x="13372" y="6511"/>
                  </a:cubicBezTo>
                  <a:cubicBezTo>
                    <a:pt x="13305" y="6610"/>
                    <a:pt x="13243" y="6656"/>
                    <a:pt x="13170" y="6651"/>
                  </a:cubicBezTo>
                  <a:cubicBezTo>
                    <a:pt x="12999" y="6604"/>
                    <a:pt x="12730" y="6558"/>
                    <a:pt x="12363" y="6496"/>
                  </a:cubicBezTo>
                  <a:cubicBezTo>
                    <a:pt x="12002" y="6439"/>
                    <a:pt x="11629" y="6408"/>
                    <a:pt x="11238" y="6418"/>
                  </a:cubicBezTo>
                  <a:cubicBezTo>
                    <a:pt x="10498" y="6429"/>
                    <a:pt x="9997" y="6537"/>
                    <a:pt x="9710" y="6749"/>
                  </a:cubicBezTo>
                  <a:cubicBezTo>
                    <a:pt x="9428" y="6956"/>
                    <a:pt x="9294" y="7235"/>
                    <a:pt x="9294" y="7581"/>
                  </a:cubicBezTo>
                  <a:cubicBezTo>
                    <a:pt x="9306" y="7917"/>
                    <a:pt x="9459" y="8181"/>
                    <a:pt x="9765" y="8382"/>
                  </a:cubicBezTo>
                  <a:cubicBezTo>
                    <a:pt x="10070" y="8579"/>
                    <a:pt x="10553" y="8780"/>
                    <a:pt x="11214" y="8997"/>
                  </a:cubicBezTo>
                  <a:cubicBezTo>
                    <a:pt x="12137" y="9292"/>
                    <a:pt x="12840" y="9648"/>
                    <a:pt x="13335" y="10067"/>
                  </a:cubicBezTo>
                  <a:cubicBezTo>
                    <a:pt x="13824" y="10480"/>
                    <a:pt x="14075" y="11007"/>
                    <a:pt x="14087" y="11638"/>
                  </a:cubicBezTo>
                  <a:cubicBezTo>
                    <a:pt x="14093" y="11994"/>
                    <a:pt x="14032" y="12304"/>
                    <a:pt x="13910" y="12568"/>
                  </a:cubicBezTo>
                  <a:cubicBezTo>
                    <a:pt x="13781" y="12831"/>
                    <a:pt x="13610" y="13064"/>
                    <a:pt x="13384" y="13250"/>
                  </a:cubicBezTo>
                  <a:cubicBezTo>
                    <a:pt x="13158" y="13441"/>
                    <a:pt x="12895" y="13601"/>
                    <a:pt x="12589" y="13715"/>
                  </a:cubicBezTo>
                  <a:cubicBezTo>
                    <a:pt x="12284" y="13834"/>
                    <a:pt x="11960" y="13922"/>
                    <a:pt x="11605" y="13973"/>
                  </a:cubicBezTo>
                  <a:lnTo>
                    <a:pt x="11623" y="14790"/>
                  </a:lnTo>
                  <a:cubicBezTo>
                    <a:pt x="11623" y="14929"/>
                    <a:pt x="11605" y="15012"/>
                    <a:pt x="11587" y="15048"/>
                  </a:cubicBezTo>
                  <a:cubicBezTo>
                    <a:pt x="11562" y="15084"/>
                    <a:pt x="11477" y="15110"/>
                    <a:pt x="11360" y="15110"/>
                  </a:cubicBezTo>
                  <a:lnTo>
                    <a:pt x="10388" y="15121"/>
                  </a:lnTo>
                  <a:cubicBezTo>
                    <a:pt x="10248" y="15121"/>
                    <a:pt x="10156" y="15100"/>
                    <a:pt x="10095" y="15053"/>
                  </a:cubicBezTo>
                  <a:cubicBezTo>
                    <a:pt x="10034" y="15007"/>
                    <a:pt x="10003" y="14904"/>
                    <a:pt x="10003" y="14754"/>
                  </a:cubicBezTo>
                  <a:lnTo>
                    <a:pt x="9997" y="14092"/>
                  </a:lnTo>
                  <a:cubicBezTo>
                    <a:pt x="9294" y="14082"/>
                    <a:pt x="8738" y="14030"/>
                    <a:pt x="8316" y="13942"/>
                  </a:cubicBezTo>
                  <a:cubicBezTo>
                    <a:pt x="7900" y="13849"/>
                    <a:pt x="7613" y="13762"/>
                    <a:pt x="7454" y="13663"/>
                  </a:cubicBezTo>
                  <a:cubicBezTo>
                    <a:pt x="7417" y="13643"/>
                    <a:pt x="7399" y="13570"/>
                    <a:pt x="7399" y="13446"/>
                  </a:cubicBezTo>
                  <a:cubicBezTo>
                    <a:pt x="7393" y="13322"/>
                    <a:pt x="7411" y="13188"/>
                    <a:pt x="7435" y="13059"/>
                  </a:cubicBezTo>
                  <a:cubicBezTo>
                    <a:pt x="7460" y="12924"/>
                    <a:pt x="7497" y="12800"/>
                    <a:pt x="7539" y="12697"/>
                  </a:cubicBezTo>
                  <a:cubicBezTo>
                    <a:pt x="7582" y="12589"/>
                    <a:pt x="7637" y="12542"/>
                    <a:pt x="7692" y="12552"/>
                  </a:cubicBezTo>
                  <a:cubicBezTo>
                    <a:pt x="7784" y="12578"/>
                    <a:pt x="7900" y="12614"/>
                    <a:pt x="8035" y="12656"/>
                  </a:cubicBezTo>
                  <a:cubicBezTo>
                    <a:pt x="8175" y="12697"/>
                    <a:pt x="8340" y="12744"/>
                    <a:pt x="8542" y="12785"/>
                  </a:cubicBezTo>
                  <a:cubicBezTo>
                    <a:pt x="8738" y="12831"/>
                    <a:pt x="8970" y="12873"/>
                    <a:pt x="9233" y="12904"/>
                  </a:cubicBezTo>
                  <a:cubicBezTo>
                    <a:pt x="9496" y="12935"/>
                    <a:pt x="9795" y="12945"/>
                    <a:pt x="10138" y="12940"/>
                  </a:cubicBezTo>
                  <a:cubicBezTo>
                    <a:pt x="10443" y="12935"/>
                    <a:pt x="10737" y="12914"/>
                    <a:pt x="11006" y="12873"/>
                  </a:cubicBezTo>
                  <a:cubicBezTo>
                    <a:pt x="11275" y="12831"/>
                    <a:pt x="11513" y="12764"/>
                    <a:pt x="11715" y="12671"/>
                  </a:cubicBezTo>
                  <a:cubicBezTo>
                    <a:pt x="11917" y="12578"/>
                    <a:pt x="12076" y="12449"/>
                    <a:pt x="12198" y="12299"/>
                  </a:cubicBezTo>
                  <a:cubicBezTo>
                    <a:pt x="12314" y="12144"/>
                    <a:pt x="12369" y="11953"/>
                    <a:pt x="12369" y="11736"/>
                  </a:cubicBezTo>
                  <a:cubicBezTo>
                    <a:pt x="12363" y="11550"/>
                    <a:pt x="12332" y="11390"/>
                    <a:pt x="12265" y="11250"/>
                  </a:cubicBezTo>
                  <a:cubicBezTo>
                    <a:pt x="12204" y="11111"/>
                    <a:pt x="12088" y="10971"/>
                    <a:pt x="11935" y="10852"/>
                  </a:cubicBezTo>
                  <a:cubicBezTo>
                    <a:pt x="11782" y="10728"/>
                    <a:pt x="11581" y="10609"/>
                    <a:pt x="11336" y="10501"/>
                  </a:cubicBezTo>
                  <a:cubicBezTo>
                    <a:pt x="11085" y="10392"/>
                    <a:pt x="10780" y="10274"/>
                    <a:pt x="10419" y="10149"/>
                  </a:cubicBezTo>
                  <a:cubicBezTo>
                    <a:pt x="10052" y="10031"/>
                    <a:pt x="9704" y="9901"/>
                    <a:pt x="9373" y="9762"/>
                  </a:cubicBezTo>
                  <a:cubicBezTo>
                    <a:pt x="9043" y="9622"/>
                    <a:pt x="8750" y="9457"/>
                    <a:pt x="8487" y="9261"/>
                  </a:cubicBezTo>
                  <a:cubicBezTo>
                    <a:pt x="8230" y="9069"/>
                    <a:pt x="8016" y="8837"/>
                    <a:pt x="7863" y="8573"/>
                  </a:cubicBezTo>
                  <a:cubicBezTo>
                    <a:pt x="7704" y="8310"/>
                    <a:pt x="7625" y="7989"/>
                    <a:pt x="7613" y="7612"/>
                  </a:cubicBezTo>
                  <a:cubicBezTo>
                    <a:pt x="7607" y="7111"/>
                    <a:pt x="7802" y="6661"/>
                    <a:pt x="8206" y="6253"/>
                  </a:cubicBezTo>
                  <a:cubicBezTo>
                    <a:pt x="8609" y="5845"/>
                    <a:pt x="9257" y="5581"/>
                    <a:pt x="10168" y="5463"/>
                  </a:cubicBezTo>
                  <a:lnTo>
                    <a:pt x="10156" y="4615"/>
                  </a:lnTo>
                  <a:cubicBezTo>
                    <a:pt x="10156" y="4491"/>
                    <a:pt x="10180" y="4403"/>
                    <a:pt x="10229" y="4357"/>
                  </a:cubicBezTo>
                  <a:cubicBezTo>
                    <a:pt x="10290" y="4305"/>
                    <a:pt x="10401" y="4279"/>
                    <a:pt x="10572" y="4279"/>
                  </a:cubicBezTo>
                  <a:lnTo>
                    <a:pt x="11544" y="4264"/>
                  </a:lnTo>
                  <a:cubicBezTo>
                    <a:pt x="11672" y="4264"/>
                    <a:pt x="11739" y="4290"/>
                    <a:pt x="11758" y="4341"/>
                  </a:cubicBezTo>
                  <a:cubicBezTo>
                    <a:pt x="11776" y="4393"/>
                    <a:pt x="11794" y="4486"/>
                    <a:pt x="11794" y="4620"/>
                  </a:cubicBezTo>
                  <a:lnTo>
                    <a:pt x="11801" y="5385"/>
                  </a:lnTo>
                  <a:cubicBezTo>
                    <a:pt x="12076" y="5390"/>
                    <a:pt x="12302" y="5401"/>
                    <a:pt x="12491" y="5421"/>
                  </a:cubicBezTo>
                  <a:cubicBezTo>
                    <a:pt x="12687" y="5442"/>
                    <a:pt x="12840" y="5457"/>
                    <a:pt x="12962" y="5478"/>
                  </a:cubicBezTo>
                  <a:cubicBezTo>
                    <a:pt x="13091" y="5499"/>
                    <a:pt x="13195" y="5525"/>
                    <a:pt x="13274" y="5545"/>
                  </a:cubicBezTo>
                  <a:cubicBezTo>
                    <a:pt x="13353" y="5566"/>
                    <a:pt x="13421" y="5592"/>
                    <a:pt x="13482" y="5607"/>
                  </a:cubicBezTo>
                  <a:cubicBezTo>
                    <a:pt x="13549" y="5623"/>
                    <a:pt x="13592" y="5690"/>
                    <a:pt x="13598" y="5804"/>
                  </a:cubicBezTo>
                  <a:cubicBezTo>
                    <a:pt x="13580" y="5907"/>
                    <a:pt x="13568" y="6036"/>
                    <a:pt x="13525" y="616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3" name="Shape 2194"/>
            <p:cNvSpPr/>
            <p:nvPr/>
          </p:nvSpPr>
          <p:spPr>
            <a:xfrm>
              <a:off x="9585899" y="4734067"/>
              <a:ext cx="67928" cy="4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17843" extrusionOk="0">
                  <a:moveTo>
                    <a:pt x="20892" y="7297"/>
                  </a:moveTo>
                  <a:cubicBezTo>
                    <a:pt x="14994" y="-3088"/>
                    <a:pt x="2848" y="413"/>
                    <a:pt x="536" y="1204"/>
                  </a:cubicBezTo>
                  <a:lnTo>
                    <a:pt x="536" y="1204"/>
                  </a:lnTo>
                  <a:cubicBezTo>
                    <a:pt x="536" y="1204"/>
                    <a:pt x="536" y="1204"/>
                    <a:pt x="521" y="1204"/>
                  </a:cubicBezTo>
                  <a:cubicBezTo>
                    <a:pt x="301" y="1283"/>
                    <a:pt x="170" y="1343"/>
                    <a:pt x="170" y="1343"/>
                  </a:cubicBezTo>
                  <a:cubicBezTo>
                    <a:pt x="-284" y="2292"/>
                    <a:pt x="316" y="3182"/>
                    <a:pt x="316" y="3182"/>
                  </a:cubicBezTo>
                  <a:cubicBezTo>
                    <a:pt x="418" y="3163"/>
                    <a:pt x="653" y="3281"/>
                    <a:pt x="770" y="3242"/>
                  </a:cubicBezTo>
                  <a:cubicBezTo>
                    <a:pt x="12374" y="6486"/>
                    <a:pt x="15462" y="16791"/>
                    <a:pt x="16940" y="17642"/>
                  </a:cubicBezTo>
                  <a:cubicBezTo>
                    <a:pt x="18433" y="18512"/>
                    <a:pt x="18579" y="16277"/>
                    <a:pt x="18579" y="16277"/>
                  </a:cubicBezTo>
                  <a:cubicBezTo>
                    <a:pt x="16706" y="8464"/>
                    <a:pt x="11189" y="4686"/>
                    <a:pt x="6740" y="2846"/>
                  </a:cubicBezTo>
                  <a:cubicBezTo>
                    <a:pt x="14453" y="3736"/>
                    <a:pt x="18404" y="9255"/>
                    <a:pt x="19706" y="9334"/>
                  </a:cubicBezTo>
                  <a:cubicBezTo>
                    <a:pt x="21316" y="9473"/>
                    <a:pt x="20892" y="7297"/>
                    <a:pt x="20892" y="72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4" name="Shape 2195"/>
            <p:cNvSpPr/>
            <p:nvPr/>
          </p:nvSpPr>
          <p:spPr>
            <a:xfrm>
              <a:off x="9537949" y="1743882"/>
              <a:ext cx="75920" cy="4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extrusionOk="0">
                  <a:moveTo>
                    <a:pt x="9323" y="21411"/>
                  </a:moveTo>
                  <a:lnTo>
                    <a:pt x="12629" y="21327"/>
                  </a:lnTo>
                  <a:lnTo>
                    <a:pt x="18985" y="21179"/>
                  </a:lnTo>
                  <a:lnTo>
                    <a:pt x="21600" y="3113"/>
                  </a:lnTo>
                  <a:cubicBezTo>
                    <a:pt x="21600" y="3113"/>
                    <a:pt x="21302" y="-42"/>
                    <a:pt x="19540" y="0"/>
                  </a:cubicBezTo>
                  <a:cubicBezTo>
                    <a:pt x="18537" y="21"/>
                    <a:pt x="15326" y="84"/>
                    <a:pt x="12670" y="147"/>
                  </a:cubicBezTo>
                  <a:cubicBezTo>
                    <a:pt x="10597" y="189"/>
                    <a:pt x="8862" y="231"/>
                    <a:pt x="8862" y="231"/>
                  </a:cubicBezTo>
                  <a:cubicBezTo>
                    <a:pt x="6206" y="295"/>
                    <a:pt x="2995" y="358"/>
                    <a:pt x="1992" y="400"/>
                  </a:cubicBezTo>
                  <a:cubicBezTo>
                    <a:pt x="230" y="463"/>
                    <a:pt x="0" y="3618"/>
                    <a:pt x="0" y="3618"/>
                  </a:cubicBezTo>
                  <a:lnTo>
                    <a:pt x="2968" y="21558"/>
                  </a:lnTo>
                  <a:lnTo>
                    <a:pt x="9323" y="21411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5" name="Shape 2196"/>
            <p:cNvSpPr/>
            <p:nvPr/>
          </p:nvSpPr>
          <p:spPr>
            <a:xfrm>
              <a:off x="9490666" y="1791832"/>
              <a:ext cx="167157" cy="19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03" extrusionOk="0">
                  <a:moveTo>
                    <a:pt x="13989" y="1"/>
                  </a:moveTo>
                  <a:lnTo>
                    <a:pt x="7014" y="88"/>
                  </a:lnTo>
                  <a:cubicBezTo>
                    <a:pt x="3400" y="135"/>
                    <a:pt x="-54" y="6715"/>
                    <a:pt x="1" y="9769"/>
                  </a:cubicBezTo>
                  <a:lnTo>
                    <a:pt x="111" y="16055"/>
                  </a:lnTo>
                  <a:cubicBezTo>
                    <a:pt x="166" y="19114"/>
                    <a:pt x="3137" y="21554"/>
                    <a:pt x="6757" y="21502"/>
                  </a:cubicBezTo>
                  <a:lnTo>
                    <a:pt x="15047" y="21399"/>
                  </a:lnTo>
                  <a:cubicBezTo>
                    <a:pt x="18660" y="21352"/>
                    <a:pt x="21546" y="18840"/>
                    <a:pt x="21491" y="15781"/>
                  </a:cubicBezTo>
                  <a:lnTo>
                    <a:pt x="21381" y="9501"/>
                  </a:lnTo>
                  <a:cubicBezTo>
                    <a:pt x="21326" y="6446"/>
                    <a:pt x="17603" y="-46"/>
                    <a:pt x="13989" y="1"/>
                  </a:cubicBezTo>
                  <a:close/>
                  <a:moveTo>
                    <a:pt x="13519" y="6162"/>
                  </a:moveTo>
                  <a:cubicBezTo>
                    <a:pt x="13482" y="6291"/>
                    <a:pt x="13427" y="6410"/>
                    <a:pt x="13366" y="6513"/>
                  </a:cubicBezTo>
                  <a:cubicBezTo>
                    <a:pt x="13298" y="6611"/>
                    <a:pt x="13237" y="6658"/>
                    <a:pt x="13164" y="6653"/>
                  </a:cubicBezTo>
                  <a:cubicBezTo>
                    <a:pt x="12993" y="6606"/>
                    <a:pt x="12724" y="6554"/>
                    <a:pt x="12363" y="6498"/>
                  </a:cubicBezTo>
                  <a:cubicBezTo>
                    <a:pt x="11996" y="6441"/>
                    <a:pt x="11623" y="6410"/>
                    <a:pt x="11238" y="6420"/>
                  </a:cubicBezTo>
                  <a:cubicBezTo>
                    <a:pt x="10498" y="6430"/>
                    <a:pt x="9997" y="6539"/>
                    <a:pt x="9710" y="6751"/>
                  </a:cubicBezTo>
                  <a:cubicBezTo>
                    <a:pt x="9428" y="6958"/>
                    <a:pt x="9294" y="7237"/>
                    <a:pt x="9300" y="7583"/>
                  </a:cubicBezTo>
                  <a:cubicBezTo>
                    <a:pt x="9306" y="7919"/>
                    <a:pt x="9465" y="8183"/>
                    <a:pt x="9765" y="8384"/>
                  </a:cubicBezTo>
                  <a:cubicBezTo>
                    <a:pt x="10070" y="8575"/>
                    <a:pt x="10553" y="8782"/>
                    <a:pt x="11214" y="8999"/>
                  </a:cubicBezTo>
                  <a:cubicBezTo>
                    <a:pt x="12137" y="9294"/>
                    <a:pt x="12846" y="9650"/>
                    <a:pt x="13335" y="10069"/>
                  </a:cubicBezTo>
                  <a:cubicBezTo>
                    <a:pt x="13824" y="10483"/>
                    <a:pt x="14075" y="11010"/>
                    <a:pt x="14087" y="11640"/>
                  </a:cubicBezTo>
                  <a:cubicBezTo>
                    <a:pt x="14093" y="11992"/>
                    <a:pt x="14038" y="12307"/>
                    <a:pt x="13910" y="12571"/>
                  </a:cubicBezTo>
                  <a:cubicBezTo>
                    <a:pt x="13781" y="12834"/>
                    <a:pt x="13610" y="13067"/>
                    <a:pt x="13384" y="13253"/>
                  </a:cubicBezTo>
                  <a:cubicBezTo>
                    <a:pt x="13158" y="13444"/>
                    <a:pt x="12895" y="13605"/>
                    <a:pt x="12589" y="13718"/>
                  </a:cubicBezTo>
                  <a:cubicBezTo>
                    <a:pt x="12284" y="13837"/>
                    <a:pt x="11960" y="13925"/>
                    <a:pt x="11605" y="13977"/>
                  </a:cubicBezTo>
                  <a:lnTo>
                    <a:pt x="11623" y="14793"/>
                  </a:lnTo>
                  <a:cubicBezTo>
                    <a:pt x="11623" y="14933"/>
                    <a:pt x="11611" y="15016"/>
                    <a:pt x="11587" y="15052"/>
                  </a:cubicBezTo>
                  <a:cubicBezTo>
                    <a:pt x="11556" y="15088"/>
                    <a:pt x="11477" y="15114"/>
                    <a:pt x="11354" y="15114"/>
                  </a:cubicBezTo>
                  <a:lnTo>
                    <a:pt x="10382" y="15124"/>
                  </a:lnTo>
                  <a:cubicBezTo>
                    <a:pt x="10248" y="15124"/>
                    <a:pt x="10150" y="15103"/>
                    <a:pt x="10095" y="15057"/>
                  </a:cubicBezTo>
                  <a:cubicBezTo>
                    <a:pt x="10034" y="15010"/>
                    <a:pt x="10009" y="14907"/>
                    <a:pt x="10003" y="14757"/>
                  </a:cubicBezTo>
                  <a:lnTo>
                    <a:pt x="9997" y="14096"/>
                  </a:lnTo>
                  <a:cubicBezTo>
                    <a:pt x="9294" y="14085"/>
                    <a:pt x="8738" y="14034"/>
                    <a:pt x="8322" y="13941"/>
                  </a:cubicBezTo>
                  <a:cubicBezTo>
                    <a:pt x="7900" y="13847"/>
                    <a:pt x="7619" y="13760"/>
                    <a:pt x="7454" y="13667"/>
                  </a:cubicBezTo>
                  <a:cubicBezTo>
                    <a:pt x="7417" y="13646"/>
                    <a:pt x="7399" y="13574"/>
                    <a:pt x="7399" y="13449"/>
                  </a:cubicBezTo>
                  <a:cubicBezTo>
                    <a:pt x="7393" y="13325"/>
                    <a:pt x="7411" y="13196"/>
                    <a:pt x="7435" y="13062"/>
                  </a:cubicBezTo>
                  <a:cubicBezTo>
                    <a:pt x="7460" y="12927"/>
                    <a:pt x="7497" y="12803"/>
                    <a:pt x="7539" y="12700"/>
                  </a:cubicBezTo>
                  <a:cubicBezTo>
                    <a:pt x="7582" y="12597"/>
                    <a:pt x="7631" y="12550"/>
                    <a:pt x="7686" y="12555"/>
                  </a:cubicBezTo>
                  <a:cubicBezTo>
                    <a:pt x="7778" y="12581"/>
                    <a:pt x="7894" y="12617"/>
                    <a:pt x="8035" y="12659"/>
                  </a:cubicBezTo>
                  <a:cubicBezTo>
                    <a:pt x="8169" y="12700"/>
                    <a:pt x="8340" y="12741"/>
                    <a:pt x="8536" y="12788"/>
                  </a:cubicBezTo>
                  <a:cubicBezTo>
                    <a:pt x="8732" y="12834"/>
                    <a:pt x="8964" y="12871"/>
                    <a:pt x="9227" y="12907"/>
                  </a:cubicBezTo>
                  <a:cubicBezTo>
                    <a:pt x="9483" y="12938"/>
                    <a:pt x="9789" y="12948"/>
                    <a:pt x="10132" y="12943"/>
                  </a:cubicBezTo>
                  <a:cubicBezTo>
                    <a:pt x="10437" y="12938"/>
                    <a:pt x="10725" y="12917"/>
                    <a:pt x="11000" y="12876"/>
                  </a:cubicBezTo>
                  <a:cubicBezTo>
                    <a:pt x="11275" y="12834"/>
                    <a:pt x="11507" y="12767"/>
                    <a:pt x="11709" y="12674"/>
                  </a:cubicBezTo>
                  <a:cubicBezTo>
                    <a:pt x="11911" y="12581"/>
                    <a:pt x="12070" y="12452"/>
                    <a:pt x="12192" y="12302"/>
                  </a:cubicBezTo>
                  <a:cubicBezTo>
                    <a:pt x="12308" y="12147"/>
                    <a:pt x="12363" y="11956"/>
                    <a:pt x="12363" y="11739"/>
                  </a:cubicBezTo>
                  <a:cubicBezTo>
                    <a:pt x="12357" y="11553"/>
                    <a:pt x="12320" y="11392"/>
                    <a:pt x="12259" y="11248"/>
                  </a:cubicBezTo>
                  <a:cubicBezTo>
                    <a:pt x="12198" y="11108"/>
                    <a:pt x="12088" y="10974"/>
                    <a:pt x="11929" y="10850"/>
                  </a:cubicBezTo>
                  <a:cubicBezTo>
                    <a:pt x="11776" y="10726"/>
                    <a:pt x="11574" y="10607"/>
                    <a:pt x="11330" y="10498"/>
                  </a:cubicBezTo>
                  <a:cubicBezTo>
                    <a:pt x="11085" y="10390"/>
                    <a:pt x="10773" y="10271"/>
                    <a:pt x="10413" y="10147"/>
                  </a:cubicBezTo>
                  <a:cubicBezTo>
                    <a:pt x="10046" y="10028"/>
                    <a:pt x="9697" y="9899"/>
                    <a:pt x="9367" y="9759"/>
                  </a:cubicBezTo>
                  <a:cubicBezTo>
                    <a:pt x="9037" y="9619"/>
                    <a:pt x="8744" y="9454"/>
                    <a:pt x="8487" y="9258"/>
                  </a:cubicBezTo>
                  <a:cubicBezTo>
                    <a:pt x="8230" y="9061"/>
                    <a:pt x="8016" y="8834"/>
                    <a:pt x="7857" y="8570"/>
                  </a:cubicBezTo>
                  <a:cubicBezTo>
                    <a:pt x="7704" y="8301"/>
                    <a:pt x="7619" y="7981"/>
                    <a:pt x="7607" y="7604"/>
                  </a:cubicBezTo>
                  <a:cubicBezTo>
                    <a:pt x="7600" y="7102"/>
                    <a:pt x="7796" y="6653"/>
                    <a:pt x="8200" y="6244"/>
                  </a:cubicBezTo>
                  <a:cubicBezTo>
                    <a:pt x="8603" y="5836"/>
                    <a:pt x="9251" y="5572"/>
                    <a:pt x="10156" y="5453"/>
                  </a:cubicBezTo>
                  <a:lnTo>
                    <a:pt x="10144" y="4606"/>
                  </a:lnTo>
                  <a:cubicBezTo>
                    <a:pt x="10144" y="4482"/>
                    <a:pt x="10168" y="4394"/>
                    <a:pt x="10217" y="4347"/>
                  </a:cubicBezTo>
                  <a:cubicBezTo>
                    <a:pt x="10278" y="4296"/>
                    <a:pt x="10388" y="4270"/>
                    <a:pt x="10559" y="4270"/>
                  </a:cubicBezTo>
                  <a:lnTo>
                    <a:pt x="11532" y="4254"/>
                  </a:lnTo>
                  <a:cubicBezTo>
                    <a:pt x="11660" y="4249"/>
                    <a:pt x="11733" y="4280"/>
                    <a:pt x="11746" y="4332"/>
                  </a:cubicBezTo>
                  <a:cubicBezTo>
                    <a:pt x="11764" y="4384"/>
                    <a:pt x="11782" y="4477"/>
                    <a:pt x="11782" y="4611"/>
                  </a:cubicBezTo>
                  <a:lnTo>
                    <a:pt x="11788" y="5376"/>
                  </a:lnTo>
                  <a:cubicBezTo>
                    <a:pt x="12063" y="5381"/>
                    <a:pt x="12296" y="5391"/>
                    <a:pt x="12479" y="5407"/>
                  </a:cubicBezTo>
                  <a:cubicBezTo>
                    <a:pt x="12675" y="5428"/>
                    <a:pt x="12822" y="5443"/>
                    <a:pt x="12950" y="5464"/>
                  </a:cubicBezTo>
                  <a:cubicBezTo>
                    <a:pt x="13078" y="5485"/>
                    <a:pt x="13182" y="5510"/>
                    <a:pt x="13262" y="5536"/>
                  </a:cubicBezTo>
                  <a:cubicBezTo>
                    <a:pt x="13341" y="5557"/>
                    <a:pt x="13408" y="5578"/>
                    <a:pt x="13464" y="5598"/>
                  </a:cubicBezTo>
                  <a:cubicBezTo>
                    <a:pt x="13531" y="5614"/>
                    <a:pt x="13574" y="5686"/>
                    <a:pt x="13580" y="5795"/>
                  </a:cubicBezTo>
                  <a:cubicBezTo>
                    <a:pt x="13574" y="5908"/>
                    <a:pt x="13555" y="6032"/>
                    <a:pt x="13519" y="616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6" name="Shape 2197"/>
            <p:cNvSpPr/>
            <p:nvPr/>
          </p:nvSpPr>
          <p:spPr>
            <a:xfrm>
              <a:off x="9633182" y="1743882"/>
              <a:ext cx="67928" cy="4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17850" extrusionOk="0">
                  <a:moveTo>
                    <a:pt x="20892" y="7304"/>
                  </a:moveTo>
                  <a:cubicBezTo>
                    <a:pt x="14984" y="-3080"/>
                    <a:pt x="2860" y="408"/>
                    <a:pt x="550" y="1200"/>
                  </a:cubicBezTo>
                  <a:lnTo>
                    <a:pt x="550" y="1200"/>
                  </a:lnTo>
                  <a:cubicBezTo>
                    <a:pt x="550" y="1200"/>
                    <a:pt x="550" y="1200"/>
                    <a:pt x="535" y="1200"/>
                  </a:cubicBezTo>
                  <a:cubicBezTo>
                    <a:pt x="301" y="1280"/>
                    <a:pt x="169" y="1319"/>
                    <a:pt x="169" y="1319"/>
                  </a:cubicBezTo>
                  <a:cubicBezTo>
                    <a:pt x="-284" y="2270"/>
                    <a:pt x="316" y="3162"/>
                    <a:pt x="316" y="3162"/>
                  </a:cubicBezTo>
                  <a:cubicBezTo>
                    <a:pt x="418" y="3142"/>
                    <a:pt x="652" y="3261"/>
                    <a:pt x="769" y="3222"/>
                  </a:cubicBezTo>
                  <a:cubicBezTo>
                    <a:pt x="12366" y="6472"/>
                    <a:pt x="15452" y="16796"/>
                    <a:pt x="16929" y="17648"/>
                  </a:cubicBezTo>
                  <a:cubicBezTo>
                    <a:pt x="18420" y="18520"/>
                    <a:pt x="18567" y="16281"/>
                    <a:pt x="18567" y="16281"/>
                  </a:cubicBezTo>
                  <a:cubicBezTo>
                    <a:pt x="16695" y="8453"/>
                    <a:pt x="11167" y="4668"/>
                    <a:pt x="6721" y="2825"/>
                  </a:cubicBezTo>
                  <a:cubicBezTo>
                    <a:pt x="14428" y="3717"/>
                    <a:pt x="18376" y="9246"/>
                    <a:pt x="19678" y="9325"/>
                  </a:cubicBezTo>
                  <a:cubicBezTo>
                    <a:pt x="21316" y="9464"/>
                    <a:pt x="20892" y="7304"/>
                    <a:pt x="20892" y="730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7" name="Shape 2198"/>
            <p:cNvSpPr/>
            <p:nvPr/>
          </p:nvSpPr>
          <p:spPr>
            <a:xfrm>
              <a:off x="9158349" y="4686784"/>
              <a:ext cx="277708" cy="23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07" extrusionOk="0">
                  <a:moveTo>
                    <a:pt x="18131" y="3717"/>
                  </a:moveTo>
                  <a:cubicBezTo>
                    <a:pt x="18131" y="3708"/>
                    <a:pt x="18134" y="3695"/>
                    <a:pt x="18134" y="3686"/>
                  </a:cubicBezTo>
                  <a:cubicBezTo>
                    <a:pt x="18131" y="3358"/>
                    <a:pt x="17899" y="3105"/>
                    <a:pt x="17630" y="3114"/>
                  </a:cubicBezTo>
                  <a:lnTo>
                    <a:pt x="15792" y="3157"/>
                  </a:lnTo>
                  <a:cubicBezTo>
                    <a:pt x="15530" y="3166"/>
                    <a:pt x="15328" y="3411"/>
                    <a:pt x="15313" y="3712"/>
                  </a:cubicBezTo>
                  <a:lnTo>
                    <a:pt x="14281" y="3743"/>
                  </a:lnTo>
                  <a:lnTo>
                    <a:pt x="14252" y="2170"/>
                  </a:lnTo>
                  <a:cubicBezTo>
                    <a:pt x="14222" y="435"/>
                    <a:pt x="13025" y="-37"/>
                    <a:pt x="11563" y="2"/>
                  </a:cubicBezTo>
                  <a:lnTo>
                    <a:pt x="9673" y="50"/>
                  </a:lnTo>
                  <a:cubicBezTo>
                    <a:pt x="8215" y="90"/>
                    <a:pt x="7040" y="618"/>
                    <a:pt x="7069" y="2353"/>
                  </a:cubicBezTo>
                  <a:lnTo>
                    <a:pt x="7099" y="3926"/>
                  </a:lnTo>
                  <a:lnTo>
                    <a:pt x="6019" y="3953"/>
                  </a:lnTo>
                  <a:cubicBezTo>
                    <a:pt x="5994" y="3651"/>
                    <a:pt x="5773" y="3419"/>
                    <a:pt x="5518" y="3424"/>
                  </a:cubicBezTo>
                  <a:lnTo>
                    <a:pt x="3677" y="3472"/>
                  </a:lnTo>
                  <a:cubicBezTo>
                    <a:pt x="3404" y="3481"/>
                    <a:pt x="3187" y="3747"/>
                    <a:pt x="3194" y="4071"/>
                  </a:cubicBezTo>
                  <a:lnTo>
                    <a:pt x="3194" y="4075"/>
                  </a:lnTo>
                  <a:cubicBezTo>
                    <a:pt x="1349" y="4429"/>
                    <a:pt x="-40" y="6347"/>
                    <a:pt x="1" y="8628"/>
                  </a:cubicBezTo>
                  <a:lnTo>
                    <a:pt x="152" y="17088"/>
                  </a:lnTo>
                  <a:cubicBezTo>
                    <a:pt x="199" y="19583"/>
                    <a:pt x="1942" y="21563"/>
                    <a:pt x="4041" y="21506"/>
                  </a:cubicBezTo>
                  <a:lnTo>
                    <a:pt x="17792" y="21152"/>
                  </a:lnTo>
                  <a:cubicBezTo>
                    <a:pt x="19895" y="21100"/>
                    <a:pt x="21560" y="19033"/>
                    <a:pt x="21516" y="16538"/>
                  </a:cubicBezTo>
                  <a:lnTo>
                    <a:pt x="21361" y="8078"/>
                  </a:lnTo>
                  <a:cubicBezTo>
                    <a:pt x="21313" y="5853"/>
                    <a:pt x="19925" y="4044"/>
                    <a:pt x="18131" y="3717"/>
                  </a:cubicBezTo>
                  <a:close/>
                  <a:moveTo>
                    <a:pt x="8358" y="2323"/>
                  </a:moveTo>
                  <a:cubicBezTo>
                    <a:pt x="8355" y="2043"/>
                    <a:pt x="8344" y="1623"/>
                    <a:pt x="9699" y="1584"/>
                  </a:cubicBezTo>
                  <a:lnTo>
                    <a:pt x="11589" y="1540"/>
                  </a:lnTo>
                  <a:cubicBezTo>
                    <a:pt x="12941" y="1505"/>
                    <a:pt x="12952" y="1929"/>
                    <a:pt x="12952" y="2205"/>
                  </a:cubicBezTo>
                  <a:lnTo>
                    <a:pt x="12981" y="3778"/>
                  </a:lnTo>
                  <a:lnTo>
                    <a:pt x="8388" y="3896"/>
                  </a:lnTo>
                  <a:lnTo>
                    <a:pt x="8358" y="232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8" name="Shape 2199"/>
            <p:cNvSpPr/>
            <p:nvPr/>
          </p:nvSpPr>
          <p:spPr>
            <a:xfrm>
              <a:off x="8541665" y="3879634"/>
              <a:ext cx="324325" cy="27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03" extrusionOk="0">
                  <a:moveTo>
                    <a:pt x="18138" y="3711"/>
                  </a:moveTo>
                  <a:cubicBezTo>
                    <a:pt x="18138" y="3700"/>
                    <a:pt x="18141" y="3689"/>
                    <a:pt x="18141" y="3681"/>
                  </a:cubicBezTo>
                  <a:cubicBezTo>
                    <a:pt x="18134" y="3357"/>
                    <a:pt x="17905" y="3099"/>
                    <a:pt x="17634" y="3110"/>
                  </a:cubicBezTo>
                  <a:lnTo>
                    <a:pt x="15797" y="3155"/>
                  </a:lnTo>
                  <a:cubicBezTo>
                    <a:pt x="15533" y="3163"/>
                    <a:pt x="15332" y="3409"/>
                    <a:pt x="15316" y="3707"/>
                  </a:cubicBezTo>
                  <a:lnTo>
                    <a:pt x="14284" y="3741"/>
                  </a:lnTo>
                  <a:lnTo>
                    <a:pt x="14259" y="2166"/>
                  </a:lnTo>
                  <a:cubicBezTo>
                    <a:pt x="14228" y="432"/>
                    <a:pt x="13032" y="-42"/>
                    <a:pt x="11570" y="3"/>
                  </a:cubicBezTo>
                  <a:lnTo>
                    <a:pt x="9676" y="48"/>
                  </a:lnTo>
                  <a:cubicBezTo>
                    <a:pt x="8217" y="89"/>
                    <a:pt x="7043" y="618"/>
                    <a:pt x="7072" y="2353"/>
                  </a:cubicBezTo>
                  <a:lnTo>
                    <a:pt x="7100" y="3924"/>
                  </a:lnTo>
                  <a:lnTo>
                    <a:pt x="6021" y="3953"/>
                  </a:lnTo>
                  <a:cubicBezTo>
                    <a:pt x="5996" y="3651"/>
                    <a:pt x="5776" y="3416"/>
                    <a:pt x="5521" y="3424"/>
                  </a:cubicBezTo>
                  <a:lnTo>
                    <a:pt x="3678" y="3472"/>
                  </a:lnTo>
                  <a:cubicBezTo>
                    <a:pt x="3407" y="3480"/>
                    <a:pt x="3190" y="3748"/>
                    <a:pt x="3197" y="4073"/>
                  </a:cubicBezTo>
                  <a:lnTo>
                    <a:pt x="3197" y="4073"/>
                  </a:lnTo>
                  <a:cubicBezTo>
                    <a:pt x="1350" y="4431"/>
                    <a:pt x="-37" y="6345"/>
                    <a:pt x="1" y="8628"/>
                  </a:cubicBezTo>
                  <a:lnTo>
                    <a:pt x="155" y="17085"/>
                  </a:lnTo>
                  <a:cubicBezTo>
                    <a:pt x="202" y="19585"/>
                    <a:pt x="1942" y="21558"/>
                    <a:pt x="4043" y="21502"/>
                  </a:cubicBezTo>
                  <a:lnTo>
                    <a:pt x="17795" y="21151"/>
                  </a:lnTo>
                  <a:cubicBezTo>
                    <a:pt x="19899" y="21099"/>
                    <a:pt x="21563" y="19032"/>
                    <a:pt x="21516" y="16537"/>
                  </a:cubicBezTo>
                  <a:lnTo>
                    <a:pt x="21362" y="8079"/>
                  </a:lnTo>
                  <a:cubicBezTo>
                    <a:pt x="21318" y="5849"/>
                    <a:pt x="19930" y="4039"/>
                    <a:pt x="18138" y="3711"/>
                  </a:cubicBezTo>
                  <a:close/>
                  <a:moveTo>
                    <a:pt x="8361" y="2319"/>
                  </a:moveTo>
                  <a:cubicBezTo>
                    <a:pt x="8358" y="2040"/>
                    <a:pt x="8352" y="1618"/>
                    <a:pt x="9701" y="1585"/>
                  </a:cubicBezTo>
                  <a:lnTo>
                    <a:pt x="11595" y="1532"/>
                  </a:lnTo>
                  <a:cubicBezTo>
                    <a:pt x="12948" y="1499"/>
                    <a:pt x="12954" y="1920"/>
                    <a:pt x="12957" y="2196"/>
                  </a:cubicBezTo>
                  <a:lnTo>
                    <a:pt x="12988" y="3771"/>
                  </a:lnTo>
                  <a:lnTo>
                    <a:pt x="8396" y="3886"/>
                  </a:lnTo>
                  <a:lnTo>
                    <a:pt x="8361" y="2319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9" name="Shape 2200"/>
            <p:cNvSpPr/>
            <p:nvPr/>
          </p:nvSpPr>
          <p:spPr>
            <a:xfrm>
              <a:off x="9348149" y="3547317"/>
              <a:ext cx="352962" cy="297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86" extrusionOk="0">
                  <a:moveTo>
                    <a:pt x="18432" y="3959"/>
                  </a:moveTo>
                  <a:cubicBezTo>
                    <a:pt x="18432" y="3949"/>
                    <a:pt x="18434" y="3935"/>
                    <a:pt x="18434" y="3931"/>
                  </a:cubicBezTo>
                  <a:cubicBezTo>
                    <a:pt x="18434" y="3600"/>
                    <a:pt x="18211" y="3337"/>
                    <a:pt x="17935" y="3337"/>
                  </a:cubicBezTo>
                  <a:lnTo>
                    <a:pt x="16079" y="3327"/>
                  </a:lnTo>
                  <a:cubicBezTo>
                    <a:pt x="15812" y="3327"/>
                    <a:pt x="15603" y="3565"/>
                    <a:pt x="15580" y="3873"/>
                  </a:cubicBezTo>
                  <a:lnTo>
                    <a:pt x="14540" y="3873"/>
                  </a:lnTo>
                  <a:lnTo>
                    <a:pt x="14543" y="2280"/>
                  </a:lnTo>
                  <a:cubicBezTo>
                    <a:pt x="14549" y="526"/>
                    <a:pt x="13352" y="14"/>
                    <a:pt x="11877" y="11"/>
                  </a:cubicBezTo>
                  <a:lnTo>
                    <a:pt x="9969" y="0"/>
                  </a:lnTo>
                  <a:cubicBezTo>
                    <a:pt x="8494" y="-3"/>
                    <a:pt x="7298" y="501"/>
                    <a:pt x="7292" y="2256"/>
                  </a:cubicBezTo>
                  <a:lnTo>
                    <a:pt x="7289" y="3845"/>
                  </a:lnTo>
                  <a:lnTo>
                    <a:pt x="6197" y="3842"/>
                  </a:lnTo>
                  <a:cubicBezTo>
                    <a:pt x="6177" y="3534"/>
                    <a:pt x="5962" y="3292"/>
                    <a:pt x="5703" y="3289"/>
                  </a:cubicBezTo>
                  <a:lnTo>
                    <a:pt x="3845" y="3282"/>
                  </a:lnTo>
                  <a:cubicBezTo>
                    <a:pt x="3569" y="3282"/>
                    <a:pt x="3345" y="3545"/>
                    <a:pt x="3345" y="3876"/>
                  </a:cubicBezTo>
                  <a:lnTo>
                    <a:pt x="3345" y="3876"/>
                  </a:lnTo>
                  <a:cubicBezTo>
                    <a:pt x="1472" y="4180"/>
                    <a:pt x="32" y="6077"/>
                    <a:pt x="26" y="8388"/>
                  </a:cubicBezTo>
                  <a:lnTo>
                    <a:pt x="0" y="16947"/>
                  </a:lnTo>
                  <a:cubicBezTo>
                    <a:pt x="-6" y="19476"/>
                    <a:pt x="1707" y="21528"/>
                    <a:pt x="3827" y="21531"/>
                  </a:cubicBezTo>
                  <a:lnTo>
                    <a:pt x="17706" y="21587"/>
                  </a:lnTo>
                  <a:cubicBezTo>
                    <a:pt x="19828" y="21597"/>
                    <a:pt x="21553" y="19555"/>
                    <a:pt x="21559" y="17030"/>
                  </a:cubicBezTo>
                  <a:lnTo>
                    <a:pt x="21582" y="8467"/>
                  </a:lnTo>
                  <a:cubicBezTo>
                    <a:pt x="21594" y="6215"/>
                    <a:pt x="20232" y="4343"/>
                    <a:pt x="18432" y="3959"/>
                  </a:cubicBezTo>
                  <a:close/>
                  <a:moveTo>
                    <a:pt x="8599" y="2256"/>
                  </a:moveTo>
                  <a:cubicBezTo>
                    <a:pt x="8601" y="1976"/>
                    <a:pt x="8601" y="1548"/>
                    <a:pt x="9969" y="1551"/>
                  </a:cubicBezTo>
                  <a:lnTo>
                    <a:pt x="11877" y="1558"/>
                  </a:lnTo>
                  <a:cubicBezTo>
                    <a:pt x="13242" y="1565"/>
                    <a:pt x="13242" y="1994"/>
                    <a:pt x="13239" y="2273"/>
                  </a:cubicBezTo>
                  <a:lnTo>
                    <a:pt x="13236" y="3866"/>
                  </a:lnTo>
                  <a:lnTo>
                    <a:pt x="8601" y="3845"/>
                  </a:lnTo>
                  <a:lnTo>
                    <a:pt x="8599" y="2256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0" name="Shape 2201"/>
            <p:cNvSpPr/>
            <p:nvPr/>
          </p:nvSpPr>
          <p:spPr>
            <a:xfrm>
              <a:off x="9537949" y="5256184"/>
              <a:ext cx="309008" cy="25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06" extrusionOk="0">
                  <a:moveTo>
                    <a:pt x="18133" y="3717"/>
                  </a:moveTo>
                  <a:cubicBezTo>
                    <a:pt x="18133" y="3705"/>
                    <a:pt x="18137" y="3693"/>
                    <a:pt x="18137" y="3689"/>
                  </a:cubicBezTo>
                  <a:cubicBezTo>
                    <a:pt x="18130" y="3363"/>
                    <a:pt x="17902" y="3108"/>
                    <a:pt x="17630" y="3116"/>
                  </a:cubicBezTo>
                  <a:lnTo>
                    <a:pt x="15794" y="3159"/>
                  </a:lnTo>
                  <a:cubicBezTo>
                    <a:pt x="15533" y="3167"/>
                    <a:pt x="15327" y="3410"/>
                    <a:pt x="15311" y="3713"/>
                  </a:cubicBezTo>
                  <a:lnTo>
                    <a:pt x="14282" y="3740"/>
                  </a:lnTo>
                  <a:lnTo>
                    <a:pt x="14252" y="2166"/>
                  </a:lnTo>
                  <a:cubicBezTo>
                    <a:pt x="14219" y="430"/>
                    <a:pt x="13028" y="-41"/>
                    <a:pt x="11565" y="2"/>
                  </a:cubicBezTo>
                  <a:lnTo>
                    <a:pt x="9673" y="49"/>
                  </a:lnTo>
                  <a:cubicBezTo>
                    <a:pt x="8214" y="89"/>
                    <a:pt x="7036" y="619"/>
                    <a:pt x="7072" y="2358"/>
                  </a:cubicBezTo>
                  <a:lnTo>
                    <a:pt x="7098" y="3929"/>
                  </a:lnTo>
                  <a:lnTo>
                    <a:pt x="6016" y="3956"/>
                  </a:lnTo>
                  <a:cubicBezTo>
                    <a:pt x="5993" y="3654"/>
                    <a:pt x="5772" y="3422"/>
                    <a:pt x="5517" y="3426"/>
                  </a:cubicBezTo>
                  <a:lnTo>
                    <a:pt x="3674" y="3473"/>
                  </a:lnTo>
                  <a:cubicBezTo>
                    <a:pt x="3402" y="3481"/>
                    <a:pt x="3184" y="3748"/>
                    <a:pt x="3194" y="4074"/>
                  </a:cubicBezTo>
                  <a:lnTo>
                    <a:pt x="3194" y="4074"/>
                  </a:lnTo>
                  <a:cubicBezTo>
                    <a:pt x="1348" y="4427"/>
                    <a:pt x="-42" y="6348"/>
                    <a:pt x="1" y="8629"/>
                  </a:cubicBezTo>
                  <a:lnTo>
                    <a:pt x="153" y="17087"/>
                  </a:lnTo>
                  <a:cubicBezTo>
                    <a:pt x="200" y="19584"/>
                    <a:pt x="1940" y="21559"/>
                    <a:pt x="4041" y="21504"/>
                  </a:cubicBezTo>
                  <a:lnTo>
                    <a:pt x="17789" y="21151"/>
                  </a:lnTo>
                  <a:cubicBezTo>
                    <a:pt x="19890" y="21100"/>
                    <a:pt x="21558" y="19034"/>
                    <a:pt x="21512" y="16537"/>
                  </a:cubicBezTo>
                  <a:lnTo>
                    <a:pt x="21356" y="8079"/>
                  </a:lnTo>
                  <a:cubicBezTo>
                    <a:pt x="21313" y="5853"/>
                    <a:pt x="19923" y="4043"/>
                    <a:pt x="18133" y="3717"/>
                  </a:cubicBezTo>
                  <a:close/>
                  <a:moveTo>
                    <a:pt x="8362" y="2323"/>
                  </a:moveTo>
                  <a:cubicBezTo>
                    <a:pt x="8359" y="2044"/>
                    <a:pt x="8349" y="1624"/>
                    <a:pt x="9702" y="1585"/>
                  </a:cubicBezTo>
                  <a:lnTo>
                    <a:pt x="11592" y="1537"/>
                  </a:lnTo>
                  <a:cubicBezTo>
                    <a:pt x="12942" y="1502"/>
                    <a:pt x="12952" y="1926"/>
                    <a:pt x="12952" y="2205"/>
                  </a:cubicBezTo>
                  <a:lnTo>
                    <a:pt x="12982" y="3780"/>
                  </a:lnTo>
                  <a:lnTo>
                    <a:pt x="8392" y="3893"/>
                  </a:lnTo>
                  <a:lnTo>
                    <a:pt x="8362" y="232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1" name="Shape 2202"/>
            <p:cNvSpPr/>
            <p:nvPr/>
          </p:nvSpPr>
          <p:spPr>
            <a:xfrm>
              <a:off x="9253582" y="5256184"/>
              <a:ext cx="256396" cy="26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39" extrusionOk="0">
                  <a:moveTo>
                    <a:pt x="21509" y="12251"/>
                  </a:moveTo>
                  <a:lnTo>
                    <a:pt x="21318" y="3705"/>
                  </a:lnTo>
                  <a:cubicBezTo>
                    <a:pt x="21270" y="1612"/>
                    <a:pt x="19493" y="-46"/>
                    <a:pt x="17350" y="1"/>
                  </a:cubicBezTo>
                  <a:lnTo>
                    <a:pt x="3805" y="288"/>
                  </a:lnTo>
                  <a:cubicBezTo>
                    <a:pt x="1658" y="335"/>
                    <a:pt x="-47" y="2066"/>
                    <a:pt x="1" y="4159"/>
                  </a:cubicBezTo>
                  <a:lnTo>
                    <a:pt x="192" y="12705"/>
                  </a:lnTo>
                  <a:cubicBezTo>
                    <a:pt x="240" y="14798"/>
                    <a:pt x="2017" y="16460"/>
                    <a:pt x="4164" y="16409"/>
                  </a:cubicBezTo>
                  <a:lnTo>
                    <a:pt x="9287" y="16301"/>
                  </a:lnTo>
                  <a:lnTo>
                    <a:pt x="9347" y="18995"/>
                  </a:lnTo>
                  <a:lnTo>
                    <a:pt x="3228" y="19127"/>
                  </a:lnTo>
                  <a:cubicBezTo>
                    <a:pt x="2542" y="19139"/>
                    <a:pt x="2001" y="19690"/>
                    <a:pt x="2017" y="20358"/>
                  </a:cubicBezTo>
                  <a:cubicBezTo>
                    <a:pt x="2033" y="21026"/>
                    <a:pt x="2598" y="21554"/>
                    <a:pt x="3283" y="21538"/>
                  </a:cubicBezTo>
                  <a:lnTo>
                    <a:pt x="18824" y="21208"/>
                  </a:lnTo>
                  <a:cubicBezTo>
                    <a:pt x="19505" y="21197"/>
                    <a:pt x="20047" y="20645"/>
                    <a:pt x="20035" y="19978"/>
                  </a:cubicBezTo>
                  <a:cubicBezTo>
                    <a:pt x="20019" y="19310"/>
                    <a:pt x="19454" y="18782"/>
                    <a:pt x="18768" y="18797"/>
                  </a:cubicBezTo>
                  <a:lnTo>
                    <a:pt x="12649" y="18925"/>
                  </a:lnTo>
                  <a:lnTo>
                    <a:pt x="12590" y="16231"/>
                  </a:lnTo>
                  <a:lnTo>
                    <a:pt x="17713" y="16122"/>
                  </a:lnTo>
                  <a:cubicBezTo>
                    <a:pt x="19852" y="16075"/>
                    <a:pt x="21553" y="14340"/>
                    <a:pt x="21509" y="12251"/>
                  </a:cubicBezTo>
                  <a:close/>
                  <a:moveTo>
                    <a:pt x="4128" y="14918"/>
                  </a:moveTo>
                  <a:cubicBezTo>
                    <a:pt x="2785" y="14946"/>
                    <a:pt x="1674" y="13905"/>
                    <a:pt x="1646" y="12600"/>
                  </a:cubicBezTo>
                  <a:lnTo>
                    <a:pt x="1455" y="4124"/>
                  </a:lnTo>
                  <a:cubicBezTo>
                    <a:pt x="1427" y="2820"/>
                    <a:pt x="2491" y="1732"/>
                    <a:pt x="3833" y="1705"/>
                  </a:cubicBezTo>
                  <a:lnTo>
                    <a:pt x="17378" y="1418"/>
                  </a:lnTo>
                  <a:cubicBezTo>
                    <a:pt x="18721" y="1391"/>
                    <a:pt x="19832" y="2427"/>
                    <a:pt x="19860" y="3732"/>
                  </a:cubicBezTo>
                  <a:lnTo>
                    <a:pt x="20047" y="12212"/>
                  </a:lnTo>
                  <a:cubicBezTo>
                    <a:pt x="20075" y="13517"/>
                    <a:pt x="19011" y="14604"/>
                    <a:pt x="17673" y="14635"/>
                  </a:cubicBezTo>
                  <a:lnTo>
                    <a:pt x="4128" y="1491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2" name="Shape 2203"/>
            <p:cNvSpPr/>
            <p:nvPr/>
          </p:nvSpPr>
          <p:spPr>
            <a:xfrm>
              <a:off x="9300866" y="5303468"/>
              <a:ext cx="171153" cy="19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345" extrusionOk="0">
                  <a:moveTo>
                    <a:pt x="21576" y="8635"/>
                  </a:moveTo>
                  <a:cubicBezTo>
                    <a:pt x="21588" y="13499"/>
                    <a:pt x="21145" y="17526"/>
                    <a:pt x="20593" y="17630"/>
                  </a:cubicBezTo>
                  <a:lnTo>
                    <a:pt x="1031" y="21343"/>
                  </a:lnTo>
                  <a:cubicBezTo>
                    <a:pt x="473" y="21448"/>
                    <a:pt x="6" y="17578"/>
                    <a:pt x="0" y="12714"/>
                  </a:cubicBezTo>
                  <a:lnTo>
                    <a:pt x="0" y="12714"/>
                  </a:lnTo>
                  <a:cubicBezTo>
                    <a:pt x="-12" y="7850"/>
                    <a:pt x="431" y="3823"/>
                    <a:pt x="989" y="3718"/>
                  </a:cubicBezTo>
                  <a:lnTo>
                    <a:pt x="20551" y="5"/>
                  </a:lnTo>
                  <a:cubicBezTo>
                    <a:pt x="21103" y="-152"/>
                    <a:pt x="21570" y="3718"/>
                    <a:pt x="21576" y="8635"/>
                  </a:cubicBezTo>
                  <a:lnTo>
                    <a:pt x="21576" y="8635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3" name="Shape 2204"/>
            <p:cNvSpPr/>
            <p:nvPr/>
          </p:nvSpPr>
          <p:spPr>
            <a:xfrm>
              <a:off x="9300866" y="5351417"/>
              <a:ext cx="171153" cy="1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395" extrusionOk="0">
                  <a:moveTo>
                    <a:pt x="21576" y="8652"/>
                  </a:moveTo>
                  <a:cubicBezTo>
                    <a:pt x="21588" y="13528"/>
                    <a:pt x="21145" y="17565"/>
                    <a:pt x="20587" y="17670"/>
                  </a:cubicBezTo>
                  <a:lnTo>
                    <a:pt x="1031" y="21392"/>
                  </a:lnTo>
                  <a:cubicBezTo>
                    <a:pt x="473" y="21497"/>
                    <a:pt x="18" y="17617"/>
                    <a:pt x="0" y="12794"/>
                  </a:cubicBezTo>
                  <a:lnTo>
                    <a:pt x="0" y="12794"/>
                  </a:lnTo>
                  <a:cubicBezTo>
                    <a:pt x="-12" y="7918"/>
                    <a:pt x="431" y="3881"/>
                    <a:pt x="989" y="3724"/>
                  </a:cubicBezTo>
                  <a:lnTo>
                    <a:pt x="20551" y="2"/>
                  </a:lnTo>
                  <a:cubicBezTo>
                    <a:pt x="21103" y="-103"/>
                    <a:pt x="21564" y="3777"/>
                    <a:pt x="21576" y="8652"/>
                  </a:cubicBezTo>
                  <a:lnTo>
                    <a:pt x="21576" y="865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4" name="Shape 2205"/>
            <p:cNvSpPr/>
            <p:nvPr/>
          </p:nvSpPr>
          <p:spPr>
            <a:xfrm>
              <a:off x="9300866" y="5351417"/>
              <a:ext cx="171153" cy="1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395" extrusionOk="0">
                  <a:moveTo>
                    <a:pt x="21576" y="8652"/>
                  </a:moveTo>
                  <a:cubicBezTo>
                    <a:pt x="21588" y="13528"/>
                    <a:pt x="21145" y="17565"/>
                    <a:pt x="20588" y="17670"/>
                  </a:cubicBezTo>
                  <a:lnTo>
                    <a:pt x="1030" y="21392"/>
                  </a:lnTo>
                  <a:cubicBezTo>
                    <a:pt x="467" y="21497"/>
                    <a:pt x="12" y="17617"/>
                    <a:pt x="0" y="12742"/>
                  </a:cubicBezTo>
                  <a:lnTo>
                    <a:pt x="0" y="12742"/>
                  </a:lnTo>
                  <a:cubicBezTo>
                    <a:pt x="-12" y="7866"/>
                    <a:pt x="431" y="3829"/>
                    <a:pt x="988" y="3724"/>
                  </a:cubicBezTo>
                  <a:lnTo>
                    <a:pt x="20546" y="2"/>
                  </a:lnTo>
                  <a:cubicBezTo>
                    <a:pt x="21103" y="-103"/>
                    <a:pt x="21564" y="3777"/>
                    <a:pt x="21576" y="8652"/>
                  </a:cubicBezTo>
                  <a:lnTo>
                    <a:pt x="21576" y="865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5" name="Shape 2206"/>
            <p:cNvSpPr/>
            <p:nvPr/>
          </p:nvSpPr>
          <p:spPr>
            <a:xfrm>
              <a:off x="9348149" y="5398701"/>
              <a:ext cx="124535" cy="18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437" extrusionOk="0">
                  <a:moveTo>
                    <a:pt x="21568" y="9086"/>
                  </a:moveTo>
                  <a:cubicBezTo>
                    <a:pt x="21584" y="14237"/>
                    <a:pt x="20976" y="18501"/>
                    <a:pt x="20211" y="18612"/>
                  </a:cubicBezTo>
                  <a:lnTo>
                    <a:pt x="1414" y="21437"/>
                  </a:lnTo>
                  <a:cubicBezTo>
                    <a:pt x="650" y="21492"/>
                    <a:pt x="17" y="17449"/>
                    <a:pt x="0" y="12298"/>
                  </a:cubicBezTo>
                  <a:lnTo>
                    <a:pt x="0" y="12298"/>
                  </a:lnTo>
                  <a:cubicBezTo>
                    <a:pt x="-16" y="7092"/>
                    <a:pt x="592" y="2883"/>
                    <a:pt x="1357" y="2717"/>
                  </a:cubicBezTo>
                  <a:lnTo>
                    <a:pt x="20154" y="3"/>
                  </a:lnTo>
                  <a:cubicBezTo>
                    <a:pt x="20918" y="-108"/>
                    <a:pt x="21551" y="3935"/>
                    <a:pt x="21568" y="9086"/>
                  </a:cubicBezTo>
                  <a:lnTo>
                    <a:pt x="21568" y="9086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6" name="Shape 2207"/>
            <p:cNvSpPr/>
            <p:nvPr/>
          </p:nvSpPr>
          <p:spPr>
            <a:xfrm>
              <a:off x="9728415" y="3357517"/>
              <a:ext cx="253733" cy="261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39" extrusionOk="0">
                  <a:moveTo>
                    <a:pt x="21505" y="12253"/>
                  </a:moveTo>
                  <a:lnTo>
                    <a:pt x="21316" y="3707"/>
                  </a:lnTo>
                  <a:cubicBezTo>
                    <a:pt x="21268" y="1615"/>
                    <a:pt x="19487" y="-46"/>
                    <a:pt x="17345" y="1"/>
                  </a:cubicBezTo>
                  <a:lnTo>
                    <a:pt x="3804" y="287"/>
                  </a:lnTo>
                  <a:cubicBezTo>
                    <a:pt x="1657" y="334"/>
                    <a:pt x="-47" y="2066"/>
                    <a:pt x="1" y="4158"/>
                  </a:cubicBezTo>
                  <a:lnTo>
                    <a:pt x="190" y="12703"/>
                  </a:lnTo>
                  <a:cubicBezTo>
                    <a:pt x="238" y="14795"/>
                    <a:pt x="2015" y="16457"/>
                    <a:pt x="4161" y="16410"/>
                  </a:cubicBezTo>
                  <a:lnTo>
                    <a:pt x="9282" y="16300"/>
                  </a:lnTo>
                  <a:lnTo>
                    <a:pt x="9346" y="18999"/>
                  </a:lnTo>
                  <a:lnTo>
                    <a:pt x="3225" y="19129"/>
                  </a:lnTo>
                  <a:cubicBezTo>
                    <a:pt x="2541" y="19141"/>
                    <a:pt x="1999" y="19693"/>
                    <a:pt x="2015" y="20359"/>
                  </a:cubicBezTo>
                  <a:cubicBezTo>
                    <a:pt x="2031" y="21025"/>
                    <a:pt x="2598" y="21554"/>
                    <a:pt x="3277" y="21538"/>
                  </a:cubicBezTo>
                  <a:lnTo>
                    <a:pt x="18816" y="21209"/>
                  </a:lnTo>
                  <a:cubicBezTo>
                    <a:pt x="19499" y="21194"/>
                    <a:pt x="20042" y="20641"/>
                    <a:pt x="20026" y="19975"/>
                  </a:cubicBezTo>
                  <a:cubicBezTo>
                    <a:pt x="20010" y="19309"/>
                    <a:pt x="19443" y="18780"/>
                    <a:pt x="18760" y="18796"/>
                  </a:cubicBezTo>
                  <a:lnTo>
                    <a:pt x="12642" y="18925"/>
                  </a:lnTo>
                  <a:lnTo>
                    <a:pt x="12582" y="16229"/>
                  </a:lnTo>
                  <a:lnTo>
                    <a:pt x="17702" y="16124"/>
                  </a:lnTo>
                  <a:cubicBezTo>
                    <a:pt x="19849" y="16081"/>
                    <a:pt x="21553" y="14345"/>
                    <a:pt x="21505" y="12253"/>
                  </a:cubicBezTo>
                  <a:close/>
                  <a:moveTo>
                    <a:pt x="4129" y="14929"/>
                  </a:moveTo>
                  <a:cubicBezTo>
                    <a:pt x="2791" y="14956"/>
                    <a:pt x="1677" y="13914"/>
                    <a:pt x="1649" y="12609"/>
                  </a:cubicBezTo>
                  <a:lnTo>
                    <a:pt x="1460" y="4131"/>
                  </a:lnTo>
                  <a:cubicBezTo>
                    <a:pt x="1432" y="2826"/>
                    <a:pt x="2497" y="1737"/>
                    <a:pt x="3836" y="1713"/>
                  </a:cubicBezTo>
                  <a:lnTo>
                    <a:pt x="17377" y="1423"/>
                  </a:lnTo>
                  <a:cubicBezTo>
                    <a:pt x="18719" y="1396"/>
                    <a:pt x="19833" y="2438"/>
                    <a:pt x="19861" y="3743"/>
                  </a:cubicBezTo>
                  <a:lnTo>
                    <a:pt x="20050" y="12221"/>
                  </a:lnTo>
                  <a:cubicBezTo>
                    <a:pt x="20078" y="13526"/>
                    <a:pt x="19017" y="14611"/>
                    <a:pt x="17674" y="14643"/>
                  </a:cubicBezTo>
                  <a:lnTo>
                    <a:pt x="4129" y="14929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7" name="Shape 2208"/>
            <p:cNvSpPr/>
            <p:nvPr/>
          </p:nvSpPr>
          <p:spPr>
            <a:xfrm>
              <a:off x="9775699" y="3405466"/>
              <a:ext cx="169155" cy="18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343" extrusionOk="0">
                  <a:moveTo>
                    <a:pt x="21576" y="8613"/>
                  </a:moveTo>
                  <a:cubicBezTo>
                    <a:pt x="21588" y="13471"/>
                    <a:pt x="21147" y="17538"/>
                    <a:pt x="20591" y="17644"/>
                  </a:cubicBezTo>
                  <a:lnTo>
                    <a:pt x="1028" y="21340"/>
                  </a:lnTo>
                  <a:cubicBezTo>
                    <a:pt x="472" y="21446"/>
                    <a:pt x="12" y="17591"/>
                    <a:pt x="0" y="12679"/>
                  </a:cubicBezTo>
                  <a:lnTo>
                    <a:pt x="0" y="12679"/>
                  </a:lnTo>
                  <a:cubicBezTo>
                    <a:pt x="-12" y="7821"/>
                    <a:pt x="429" y="3807"/>
                    <a:pt x="992" y="3701"/>
                  </a:cubicBezTo>
                  <a:lnTo>
                    <a:pt x="20548" y="5"/>
                  </a:lnTo>
                  <a:cubicBezTo>
                    <a:pt x="21104" y="-154"/>
                    <a:pt x="21570" y="3701"/>
                    <a:pt x="21576" y="8613"/>
                  </a:cubicBezTo>
                  <a:lnTo>
                    <a:pt x="21576" y="861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8" name="Shape 2209"/>
            <p:cNvSpPr/>
            <p:nvPr/>
          </p:nvSpPr>
          <p:spPr>
            <a:xfrm>
              <a:off x="9775699" y="3405466"/>
              <a:ext cx="169155" cy="1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393" extrusionOk="0">
                  <a:moveTo>
                    <a:pt x="21576" y="8664"/>
                  </a:moveTo>
                  <a:cubicBezTo>
                    <a:pt x="21588" y="13523"/>
                    <a:pt x="21147" y="17536"/>
                    <a:pt x="20585" y="17642"/>
                  </a:cubicBezTo>
                  <a:lnTo>
                    <a:pt x="1034" y="21391"/>
                  </a:lnTo>
                  <a:cubicBezTo>
                    <a:pt x="472" y="21497"/>
                    <a:pt x="18" y="17642"/>
                    <a:pt x="0" y="12783"/>
                  </a:cubicBezTo>
                  <a:lnTo>
                    <a:pt x="0" y="12783"/>
                  </a:lnTo>
                  <a:cubicBezTo>
                    <a:pt x="-12" y="7924"/>
                    <a:pt x="429" y="3858"/>
                    <a:pt x="985" y="3752"/>
                  </a:cubicBezTo>
                  <a:lnTo>
                    <a:pt x="20542" y="3"/>
                  </a:lnTo>
                  <a:cubicBezTo>
                    <a:pt x="21098" y="-103"/>
                    <a:pt x="21558" y="3752"/>
                    <a:pt x="21576" y="8664"/>
                  </a:cubicBezTo>
                  <a:lnTo>
                    <a:pt x="21576" y="8664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9" name="Shape 2210"/>
            <p:cNvSpPr/>
            <p:nvPr/>
          </p:nvSpPr>
          <p:spPr>
            <a:xfrm>
              <a:off x="9775699" y="3452750"/>
              <a:ext cx="169155" cy="1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93" extrusionOk="0">
                  <a:moveTo>
                    <a:pt x="21588" y="8663"/>
                  </a:moveTo>
                  <a:cubicBezTo>
                    <a:pt x="21594" y="13521"/>
                    <a:pt x="21159" y="17588"/>
                    <a:pt x="20602" y="17694"/>
                  </a:cubicBezTo>
                  <a:lnTo>
                    <a:pt x="1034" y="21390"/>
                  </a:lnTo>
                  <a:cubicBezTo>
                    <a:pt x="478" y="21496"/>
                    <a:pt x="12" y="17641"/>
                    <a:pt x="0" y="12782"/>
                  </a:cubicBezTo>
                  <a:lnTo>
                    <a:pt x="0" y="12782"/>
                  </a:lnTo>
                  <a:cubicBezTo>
                    <a:pt x="-6" y="7924"/>
                    <a:pt x="429" y="3857"/>
                    <a:pt x="992" y="3751"/>
                  </a:cubicBezTo>
                  <a:lnTo>
                    <a:pt x="20554" y="2"/>
                  </a:lnTo>
                  <a:cubicBezTo>
                    <a:pt x="21110" y="-104"/>
                    <a:pt x="21570" y="3751"/>
                    <a:pt x="21588" y="8663"/>
                  </a:cubicBezTo>
                  <a:lnTo>
                    <a:pt x="21588" y="866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0" name="Shape 2211"/>
            <p:cNvSpPr/>
            <p:nvPr/>
          </p:nvSpPr>
          <p:spPr>
            <a:xfrm>
              <a:off x="9822982" y="3500033"/>
              <a:ext cx="123204" cy="18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381" extrusionOk="0">
                  <a:moveTo>
                    <a:pt x="21575" y="9100"/>
                  </a:moveTo>
                  <a:cubicBezTo>
                    <a:pt x="21592" y="14235"/>
                    <a:pt x="20986" y="18533"/>
                    <a:pt x="20215" y="18589"/>
                  </a:cubicBezTo>
                  <a:lnTo>
                    <a:pt x="1419" y="21379"/>
                  </a:lnTo>
                  <a:cubicBezTo>
                    <a:pt x="656" y="21491"/>
                    <a:pt x="17" y="17417"/>
                    <a:pt x="0" y="12282"/>
                  </a:cubicBezTo>
                  <a:lnTo>
                    <a:pt x="0" y="12282"/>
                  </a:lnTo>
                  <a:cubicBezTo>
                    <a:pt x="-8" y="7147"/>
                    <a:pt x="598" y="2849"/>
                    <a:pt x="1361" y="2737"/>
                  </a:cubicBezTo>
                  <a:lnTo>
                    <a:pt x="20157" y="3"/>
                  </a:lnTo>
                  <a:cubicBezTo>
                    <a:pt x="20920" y="-109"/>
                    <a:pt x="21559" y="3966"/>
                    <a:pt x="21575" y="9100"/>
                  </a:cubicBezTo>
                  <a:lnTo>
                    <a:pt x="21575" y="91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1" name="Shape 2212"/>
            <p:cNvSpPr/>
            <p:nvPr/>
          </p:nvSpPr>
          <p:spPr>
            <a:xfrm>
              <a:off x="8066832" y="4544267"/>
              <a:ext cx="243743" cy="25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40" extrusionOk="0">
                  <a:moveTo>
                    <a:pt x="21505" y="12249"/>
                  </a:moveTo>
                  <a:lnTo>
                    <a:pt x="21312" y="3706"/>
                  </a:lnTo>
                  <a:cubicBezTo>
                    <a:pt x="21266" y="1613"/>
                    <a:pt x="19488" y="-44"/>
                    <a:pt x="17341" y="1"/>
                  </a:cubicBezTo>
                  <a:lnTo>
                    <a:pt x="3801" y="286"/>
                  </a:lnTo>
                  <a:cubicBezTo>
                    <a:pt x="1654" y="331"/>
                    <a:pt x="-49" y="2065"/>
                    <a:pt x="1" y="4158"/>
                  </a:cubicBezTo>
                  <a:lnTo>
                    <a:pt x="190" y="12706"/>
                  </a:lnTo>
                  <a:cubicBezTo>
                    <a:pt x="236" y="14795"/>
                    <a:pt x="2014" y="16456"/>
                    <a:pt x="4161" y="16411"/>
                  </a:cubicBezTo>
                  <a:lnTo>
                    <a:pt x="9280" y="16301"/>
                  </a:lnTo>
                  <a:lnTo>
                    <a:pt x="9338" y="18998"/>
                  </a:lnTo>
                  <a:lnTo>
                    <a:pt x="3220" y="19128"/>
                  </a:lnTo>
                  <a:cubicBezTo>
                    <a:pt x="2537" y="19141"/>
                    <a:pt x="1993" y="19695"/>
                    <a:pt x="2010" y="20361"/>
                  </a:cubicBezTo>
                  <a:cubicBezTo>
                    <a:pt x="2023" y="21026"/>
                    <a:pt x="2592" y="21556"/>
                    <a:pt x="3274" y="21540"/>
                  </a:cubicBezTo>
                  <a:lnTo>
                    <a:pt x="18805" y="21209"/>
                  </a:lnTo>
                  <a:cubicBezTo>
                    <a:pt x="19488" y="21197"/>
                    <a:pt x="20032" y="20646"/>
                    <a:pt x="20015" y="19981"/>
                  </a:cubicBezTo>
                  <a:cubicBezTo>
                    <a:pt x="19998" y="19312"/>
                    <a:pt x="19433" y="18786"/>
                    <a:pt x="18747" y="18798"/>
                  </a:cubicBezTo>
                  <a:lnTo>
                    <a:pt x="12628" y="18928"/>
                  </a:lnTo>
                  <a:lnTo>
                    <a:pt x="12565" y="16231"/>
                  </a:lnTo>
                  <a:lnTo>
                    <a:pt x="17688" y="16121"/>
                  </a:lnTo>
                  <a:cubicBezTo>
                    <a:pt x="19852" y="16076"/>
                    <a:pt x="21551" y="14346"/>
                    <a:pt x="21505" y="12249"/>
                  </a:cubicBezTo>
                  <a:close/>
                  <a:moveTo>
                    <a:pt x="4132" y="14926"/>
                  </a:moveTo>
                  <a:cubicBezTo>
                    <a:pt x="2793" y="14954"/>
                    <a:pt x="1679" y="13914"/>
                    <a:pt x="1650" y="12604"/>
                  </a:cubicBezTo>
                  <a:lnTo>
                    <a:pt x="1462" y="4126"/>
                  </a:lnTo>
                  <a:cubicBezTo>
                    <a:pt x="1433" y="2820"/>
                    <a:pt x="2496" y="1735"/>
                    <a:pt x="3835" y="1706"/>
                  </a:cubicBezTo>
                  <a:lnTo>
                    <a:pt x="17374" y="1417"/>
                  </a:lnTo>
                  <a:cubicBezTo>
                    <a:pt x="18713" y="1388"/>
                    <a:pt x="19827" y="2429"/>
                    <a:pt x="19856" y="3734"/>
                  </a:cubicBezTo>
                  <a:lnTo>
                    <a:pt x="20044" y="12213"/>
                  </a:lnTo>
                  <a:cubicBezTo>
                    <a:pt x="20074" y="13518"/>
                    <a:pt x="19011" y="14604"/>
                    <a:pt x="17671" y="14632"/>
                  </a:cubicBezTo>
                  <a:lnTo>
                    <a:pt x="4132" y="14926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2" name="Shape 2213"/>
            <p:cNvSpPr/>
            <p:nvPr/>
          </p:nvSpPr>
          <p:spPr>
            <a:xfrm>
              <a:off x="8114115" y="4591551"/>
              <a:ext cx="163162" cy="18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384" extrusionOk="0">
                  <a:moveTo>
                    <a:pt x="21575" y="8653"/>
                  </a:moveTo>
                  <a:cubicBezTo>
                    <a:pt x="21588" y="13502"/>
                    <a:pt x="21147" y="17580"/>
                    <a:pt x="20587" y="17690"/>
                  </a:cubicBezTo>
                  <a:lnTo>
                    <a:pt x="1027" y="21382"/>
                  </a:lnTo>
                  <a:cubicBezTo>
                    <a:pt x="473" y="21492"/>
                    <a:pt x="7" y="17635"/>
                    <a:pt x="1" y="12676"/>
                  </a:cubicBezTo>
                  <a:lnTo>
                    <a:pt x="1" y="12676"/>
                  </a:lnTo>
                  <a:cubicBezTo>
                    <a:pt x="-12" y="7827"/>
                    <a:pt x="429" y="3804"/>
                    <a:pt x="989" y="3694"/>
                  </a:cubicBezTo>
                  <a:lnTo>
                    <a:pt x="20549" y="2"/>
                  </a:lnTo>
                  <a:cubicBezTo>
                    <a:pt x="21103" y="-108"/>
                    <a:pt x="21563" y="3749"/>
                    <a:pt x="21575" y="8653"/>
                  </a:cubicBezTo>
                  <a:lnTo>
                    <a:pt x="21575" y="865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3" name="Shape 2214"/>
            <p:cNvSpPr/>
            <p:nvPr/>
          </p:nvSpPr>
          <p:spPr>
            <a:xfrm>
              <a:off x="8114115" y="4639500"/>
              <a:ext cx="163162" cy="1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384" extrusionOk="0">
                  <a:moveTo>
                    <a:pt x="21575" y="8620"/>
                  </a:moveTo>
                  <a:cubicBezTo>
                    <a:pt x="21588" y="13537"/>
                    <a:pt x="21147" y="17570"/>
                    <a:pt x="20587" y="17625"/>
                  </a:cubicBezTo>
                  <a:lnTo>
                    <a:pt x="1033" y="21382"/>
                  </a:lnTo>
                  <a:cubicBezTo>
                    <a:pt x="473" y="21492"/>
                    <a:pt x="13" y="17625"/>
                    <a:pt x="1" y="12764"/>
                  </a:cubicBezTo>
                  <a:lnTo>
                    <a:pt x="1" y="12764"/>
                  </a:lnTo>
                  <a:cubicBezTo>
                    <a:pt x="-12" y="7902"/>
                    <a:pt x="429" y="3814"/>
                    <a:pt x="982" y="3704"/>
                  </a:cubicBezTo>
                  <a:lnTo>
                    <a:pt x="20537" y="2"/>
                  </a:lnTo>
                  <a:cubicBezTo>
                    <a:pt x="21097" y="-108"/>
                    <a:pt x="21563" y="3759"/>
                    <a:pt x="21575" y="8620"/>
                  </a:cubicBezTo>
                  <a:lnTo>
                    <a:pt x="21575" y="862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4" name="Shape 2215"/>
            <p:cNvSpPr/>
            <p:nvPr/>
          </p:nvSpPr>
          <p:spPr>
            <a:xfrm>
              <a:off x="8114115" y="4686784"/>
              <a:ext cx="163162" cy="18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384" extrusionOk="0">
                  <a:moveTo>
                    <a:pt x="21575" y="8653"/>
                  </a:moveTo>
                  <a:cubicBezTo>
                    <a:pt x="21588" y="13502"/>
                    <a:pt x="21147" y="17580"/>
                    <a:pt x="20587" y="17690"/>
                  </a:cubicBezTo>
                  <a:lnTo>
                    <a:pt x="1033" y="21382"/>
                  </a:lnTo>
                  <a:cubicBezTo>
                    <a:pt x="473" y="21492"/>
                    <a:pt x="13" y="17635"/>
                    <a:pt x="1" y="12786"/>
                  </a:cubicBezTo>
                  <a:lnTo>
                    <a:pt x="1" y="12786"/>
                  </a:lnTo>
                  <a:cubicBezTo>
                    <a:pt x="-12" y="7882"/>
                    <a:pt x="429" y="3859"/>
                    <a:pt x="989" y="3749"/>
                  </a:cubicBezTo>
                  <a:lnTo>
                    <a:pt x="20543" y="2"/>
                  </a:lnTo>
                  <a:cubicBezTo>
                    <a:pt x="21097" y="-108"/>
                    <a:pt x="21563" y="3749"/>
                    <a:pt x="21575" y="8653"/>
                  </a:cubicBezTo>
                  <a:lnTo>
                    <a:pt x="21575" y="865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5" name="Shape 2216"/>
            <p:cNvSpPr/>
            <p:nvPr/>
          </p:nvSpPr>
          <p:spPr>
            <a:xfrm>
              <a:off x="8162065" y="4686784"/>
              <a:ext cx="118542" cy="1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84" extrusionOk="0">
                  <a:moveTo>
                    <a:pt x="21566" y="9141"/>
                  </a:moveTo>
                  <a:cubicBezTo>
                    <a:pt x="21583" y="14264"/>
                    <a:pt x="20978" y="18573"/>
                    <a:pt x="20210" y="18631"/>
                  </a:cubicBezTo>
                  <a:lnTo>
                    <a:pt x="1417" y="21484"/>
                  </a:lnTo>
                  <a:cubicBezTo>
                    <a:pt x="648" y="21542"/>
                    <a:pt x="18" y="17467"/>
                    <a:pt x="0" y="12343"/>
                  </a:cubicBezTo>
                  <a:lnTo>
                    <a:pt x="0" y="12343"/>
                  </a:lnTo>
                  <a:cubicBezTo>
                    <a:pt x="-17" y="7162"/>
                    <a:pt x="588" y="2853"/>
                    <a:pt x="1356" y="2795"/>
                  </a:cubicBezTo>
                  <a:lnTo>
                    <a:pt x="20149" y="1"/>
                  </a:lnTo>
                  <a:cubicBezTo>
                    <a:pt x="20918" y="-58"/>
                    <a:pt x="21548" y="4017"/>
                    <a:pt x="21566" y="9141"/>
                  </a:cubicBezTo>
                  <a:lnTo>
                    <a:pt x="21566" y="9141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6" name="Shape 2217"/>
            <p:cNvSpPr/>
            <p:nvPr/>
          </p:nvSpPr>
          <p:spPr>
            <a:xfrm>
              <a:off x="9965499" y="3689833"/>
              <a:ext cx="414897" cy="308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96" extrusionOk="0">
                  <a:moveTo>
                    <a:pt x="17950" y="1"/>
                  </a:moveTo>
                  <a:lnTo>
                    <a:pt x="3240" y="417"/>
                  </a:lnTo>
                  <a:cubicBezTo>
                    <a:pt x="1415" y="470"/>
                    <a:pt x="-39" y="2508"/>
                    <a:pt x="0" y="4962"/>
                  </a:cubicBezTo>
                  <a:lnTo>
                    <a:pt x="192" y="17145"/>
                  </a:lnTo>
                  <a:cubicBezTo>
                    <a:pt x="229" y="19596"/>
                    <a:pt x="1745" y="21551"/>
                    <a:pt x="3572" y="21495"/>
                  </a:cubicBezTo>
                  <a:lnTo>
                    <a:pt x="18282" y="21081"/>
                  </a:lnTo>
                  <a:cubicBezTo>
                    <a:pt x="20107" y="21028"/>
                    <a:pt x="21561" y="18987"/>
                    <a:pt x="21522" y="16536"/>
                  </a:cubicBezTo>
                  <a:lnTo>
                    <a:pt x="21332" y="4354"/>
                  </a:lnTo>
                  <a:cubicBezTo>
                    <a:pt x="21290" y="1903"/>
                    <a:pt x="19775" y="-49"/>
                    <a:pt x="17950" y="1"/>
                  </a:cubicBezTo>
                  <a:close/>
                  <a:moveTo>
                    <a:pt x="3270" y="2356"/>
                  </a:moveTo>
                  <a:lnTo>
                    <a:pt x="17979" y="1939"/>
                  </a:lnTo>
                  <a:cubicBezTo>
                    <a:pt x="19010" y="1909"/>
                    <a:pt x="19868" y="3014"/>
                    <a:pt x="19888" y="4400"/>
                  </a:cubicBezTo>
                  <a:lnTo>
                    <a:pt x="19908" y="5548"/>
                  </a:lnTo>
                  <a:lnTo>
                    <a:pt x="1454" y="6074"/>
                  </a:lnTo>
                  <a:lnTo>
                    <a:pt x="1435" y="4926"/>
                  </a:lnTo>
                  <a:cubicBezTo>
                    <a:pt x="1415" y="3537"/>
                    <a:pt x="2239" y="2386"/>
                    <a:pt x="3270" y="2356"/>
                  </a:cubicBezTo>
                  <a:close/>
                  <a:moveTo>
                    <a:pt x="18252" y="19146"/>
                  </a:moveTo>
                  <a:lnTo>
                    <a:pt x="3541" y="19563"/>
                  </a:lnTo>
                  <a:cubicBezTo>
                    <a:pt x="2510" y="19593"/>
                    <a:pt x="1654" y="18491"/>
                    <a:pt x="1631" y="17105"/>
                  </a:cubicBezTo>
                  <a:lnTo>
                    <a:pt x="1531" y="10820"/>
                  </a:lnTo>
                  <a:lnTo>
                    <a:pt x="19984" y="10301"/>
                  </a:lnTo>
                  <a:lnTo>
                    <a:pt x="20082" y="16579"/>
                  </a:lnTo>
                  <a:cubicBezTo>
                    <a:pt x="20105" y="17969"/>
                    <a:pt x="19283" y="19120"/>
                    <a:pt x="18252" y="1914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7" name="Shape 2218"/>
            <p:cNvSpPr/>
            <p:nvPr/>
          </p:nvSpPr>
          <p:spPr>
            <a:xfrm>
              <a:off x="10012783" y="3832350"/>
              <a:ext cx="200455" cy="3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382" extrusionOk="0">
                  <a:moveTo>
                    <a:pt x="21565" y="9241"/>
                  </a:moveTo>
                  <a:cubicBezTo>
                    <a:pt x="21580" y="14466"/>
                    <a:pt x="20921" y="18799"/>
                    <a:pt x="20078" y="18926"/>
                  </a:cubicBezTo>
                  <a:lnTo>
                    <a:pt x="1548" y="21379"/>
                  </a:lnTo>
                  <a:cubicBezTo>
                    <a:pt x="705" y="21475"/>
                    <a:pt x="11" y="17333"/>
                    <a:pt x="0" y="12109"/>
                  </a:cubicBezTo>
                  <a:lnTo>
                    <a:pt x="0" y="12109"/>
                  </a:lnTo>
                  <a:cubicBezTo>
                    <a:pt x="-20" y="6884"/>
                    <a:pt x="649" y="2551"/>
                    <a:pt x="1482" y="2424"/>
                  </a:cubicBezTo>
                  <a:lnTo>
                    <a:pt x="20012" y="2"/>
                  </a:lnTo>
                  <a:cubicBezTo>
                    <a:pt x="20850" y="-125"/>
                    <a:pt x="21549" y="4017"/>
                    <a:pt x="21565" y="9241"/>
                  </a:cubicBezTo>
                  <a:lnTo>
                    <a:pt x="21565" y="9241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8" name="Shape 2219"/>
            <p:cNvSpPr/>
            <p:nvPr/>
          </p:nvSpPr>
          <p:spPr>
            <a:xfrm>
              <a:off x="10012783" y="3879634"/>
              <a:ext cx="118542" cy="30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337" extrusionOk="0">
                  <a:moveTo>
                    <a:pt x="21549" y="9745"/>
                  </a:moveTo>
                  <a:cubicBezTo>
                    <a:pt x="21575" y="15254"/>
                    <a:pt x="20454" y="19823"/>
                    <a:pt x="19039" y="19957"/>
                  </a:cubicBezTo>
                  <a:lnTo>
                    <a:pt x="2623" y="21335"/>
                  </a:lnTo>
                  <a:cubicBezTo>
                    <a:pt x="1209" y="21469"/>
                    <a:pt x="35" y="17068"/>
                    <a:pt x="1" y="11559"/>
                  </a:cubicBezTo>
                  <a:lnTo>
                    <a:pt x="1" y="11559"/>
                  </a:lnTo>
                  <a:cubicBezTo>
                    <a:pt x="-25" y="6016"/>
                    <a:pt x="1096" y="1482"/>
                    <a:pt x="2511" y="1347"/>
                  </a:cubicBezTo>
                  <a:lnTo>
                    <a:pt x="18927" y="3"/>
                  </a:lnTo>
                  <a:cubicBezTo>
                    <a:pt x="20350" y="-131"/>
                    <a:pt x="21515" y="4236"/>
                    <a:pt x="21549" y="9745"/>
                  </a:cubicBezTo>
                  <a:lnTo>
                    <a:pt x="21549" y="9745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9" name="Shape 2220"/>
            <p:cNvSpPr/>
            <p:nvPr/>
          </p:nvSpPr>
          <p:spPr>
            <a:xfrm>
              <a:off x="8684182" y="4971817"/>
              <a:ext cx="383596" cy="285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98" extrusionOk="0">
                  <a:moveTo>
                    <a:pt x="17949" y="1"/>
                  </a:moveTo>
                  <a:lnTo>
                    <a:pt x="3240" y="419"/>
                  </a:lnTo>
                  <a:cubicBezTo>
                    <a:pt x="1416" y="470"/>
                    <a:pt x="-39" y="2512"/>
                    <a:pt x="1" y="4965"/>
                  </a:cubicBezTo>
                  <a:lnTo>
                    <a:pt x="192" y="17145"/>
                  </a:lnTo>
                  <a:cubicBezTo>
                    <a:pt x="230" y="19598"/>
                    <a:pt x="1746" y="21551"/>
                    <a:pt x="3573" y="21497"/>
                  </a:cubicBezTo>
                  <a:lnTo>
                    <a:pt x="18281" y="21083"/>
                  </a:lnTo>
                  <a:cubicBezTo>
                    <a:pt x="20106" y="21029"/>
                    <a:pt x="21561" y="18990"/>
                    <a:pt x="21521" y="16537"/>
                  </a:cubicBezTo>
                  <a:lnTo>
                    <a:pt x="21332" y="4357"/>
                  </a:lnTo>
                  <a:cubicBezTo>
                    <a:pt x="21290" y="1904"/>
                    <a:pt x="19776" y="-49"/>
                    <a:pt x="17949" y="1"/>
                  </a:cubicBezTo>
                  <a:close/>
                  <a:moveTo>
                    <a:pt x="3272" y="2354"/>
                  </a:moveTo>
                  <a:lnTo>
                    <a:pt x="17981" y="1936"/>
                  </a:lnTo>
                  <a:cubicBezTo>
                    <a:pt x="19013" y="1907"/>
                    <a:pt x="19869" y="3012"/>
                    <a:pt x="19891" y="4396"/>
                  </a:cubicBezTo>
                  <a:lnTo>
                    <a:pt x="19912" y="5544"/>
                  </a:lnTo>
                  <a:lnTo>
                    <a:pt x="1461" y="6070"/>
                  </a:lnTo>
                  <a:lnTo>
                    <a:pt x="1442" y="4922"/>
                  </a:lnTo>
                  <a:cubicBezTo>
                    <a:pt x="1419" y="3534"/>
                    <a:pt x="2243" y="2383"/>
                    <a:pt x="3272" y="2354"/>
                  </a:cubicBezTo>
                  <a:close/>
                  <a:moveTo>
                    <a:pt x="18252" y="19141"/>
                  </a:moveTo>
                  <a:lnTo>
                    <a:pt x="3544" y="19559"/>
                  </a:lnTo>
                  <a:cubicBezTo>
                    <a:pt x="2512" y="19588"/>
                    <a:pt x="1655" y="18486"/>
                    <a:pt x="1634" y="17102"/>
                  </a:cubicBezTo>
                  <a:lnTo>
                    <a:pt x="1533" y="10819"/>
                  </a:lnTo>
                  <a:lnTo>
                    <a:pt x="19984" y="10297"/>
                  </a:lnTo>
                  <a:lnTo>
                    <a:pt x="20082" y="16577"/>
                  </a:lnTo>
                  <a:cubicBezTo>
                    <a:pt x="20106" y="17964"/>
                    <a:pt x="19284" y="19116"/>
                    <a:pt x="18252" y="1914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" name="Shape 2221"/>
            <p:cNvSpPr/>
            <p:nvPr/>
          </p:nvSpPr>
          <p:spPr>
            <a:xfrm>
              <a:off x="8731465" y="5113668"/>
              <a:ext cx="185138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332" extrusionOk="0">
                  <a:moveTo>
                    <a:pt x="21567" y="9223"/>
                  </a:moveTo>
                  <a:cubicBezTo>
                    <a:pt x="21584" y="14451"/>
                    <a:pt x="20921" y="18750"/>
                    <a:pt x="20082" y="18888"/>
                  </a:cubicBezTo>
                  <a:lnTo>
                    <a:pt x="1553" y="21330"/>
                  </a:lnTo>
                  <a:cubicBezTo>
                    <a:pt x="713" y="21433"/>
                    <a:pt x="17" y="17271"/>
                    <a:pt x="1" y="12078"/>
                  </a:cubicBezTo>
                  <a:lnTo>
                    <a:pt x="1" y="12078"/>
                  </a:lnTo>
                  <a:cubicBezTo>
                    <a:pt x="-16" y="6849"/>
                    <a:pt x="647" y="2516"/>
                    <a:pt x="1486" y="2413"/>
                  </a:cubicBezTo>
                  <a:lnTo>
                    <a:pt x="20015" y="5"/>
                  </a:lnTo>
                  <a:cubicBezTo>
                    <a:pt x="20855" y="-167"/>
                    <a:pt x="21551" y="3995"/>
                    <a:pt x="21567" y="9223"/>
                  </a:cubicBezTo>
                  <a:lnTo>
                    <a:pt x="21567" y="922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" name="Shape 2222"/>
            <p:cNvSpPr/>
            <p:nvPr/>
          </p:nvSpPr>
          <p:spPr>
            <a:xfrm>
              <a:off x="8731465" y="5161617"/>
              <a:ext cx="109884" cy="2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85" extrusionOk="0">
                  <a:moveTo>
                    <a:pt x="21545" y="9801"/>
                  </a:moveTo>
                  <a:cubicBezTo>
                    <a:pt x="21573" y="15337"/>
                    <a:pt x="20444" y="19890"/>
                    <a:pt x="19036" y="20036"/>
                  </a:cubicBezTo>
                  <a:lnTo>
                    <a:pt x="2622" y="21384"/>
                  </a:lnTo>
                  <a:cubicBezTo>
                    <a:pt x="1204" y="21493"/>
                    <a:pt x="38" y="17086"/>
                    <a:pt x="1" y="11586"/>
                  </a:cubicBezTo>
                  <a:lnTo>
                    <a:pt x="1" y="11586"/>
                  </a:lnTo>
                  <a:cubicBezTo>
                    <a:pt x="-27" y="6049"/>
                    <a:pt x="1101" y="1460"/>
                    <a:pt x="2519" y="1350"/>
                  </a:cubicBezTo>
                  <a:lnTo>
                    <a:pt x="18934" y="2"/>
                  </a:lnTo>
                  <a:cubicBezTo>
                    <a:pt x="20351" y="-107"/>
                    <a:pt x="21517" y="4264"/>
                    <a:pt x="21545" y="9801"/>
                  </a:cubicBezTo>
                  <a:lnTo>
                    <a:pt x="21545" y="9801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2" name="Shape 2223"/>
            <p:cNvSpPr/>
            <p:nvPr/>
          </p:nvSpPr>
          <p:spPr>
            <a:xfrm>
              <a:off x="10249866" y="2551032"/>
              <a:ext cx="358289" cy="266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99" extrusionOk="0">
                  <a:moveTo>
                    <a:pt x="17954" y="1"/>
                  </a:moveTo>
                  <a:lnTo>
                    <a:pt x="3240" y="419"/>
                  </a:lnTo>
                  <a:cubicBezTo>
                    <a:pt x="1415" y="468"/>
                    <a:pt x="-36" y="2512"/>
                    <a:pt x="1" y="4965"/>
                  </a:cubicBezTo>
                  <a:lnTo>
                    <a:pt x="192" y="17147"/>
                  </a:lnTo>
                  <a:cubicBezTo>
                    <a:pt x="232" y="19596"/>
                    <a:pt x="1746" y="21551"/>
                    <a:pt x="3574" y="21497"/>
                  </a:cubicBezTo>
                  <a:lnTo>
                    <a:pt x="18285" y="21083"/>
                  </a:lnTo>
                  <a:cubicBezTo>
                    <a:pt x="20113" y="21030"/>
                    <a:pt x="21564" y="18990"/>
                    <a:pt x="21524" y="16537"/>
                  </a:cubicBezTo>
                  <a:lnTo>
                    <a:pt x="21333" y="4359"/>
                  </a:lnTo>
                  <a:cubicBezTo>
                    <a:pt x="21293" y="1902"/>
                    <a:pt x="19779" y="-49"/>
                    <a:pt x="17954" y="1"/>
                  </a:cubicBezTo>
                  <a:close/>
                  <a:moveTo>
                    <a:pt x="3272" y="2354"/>
                  </a:moveTo>
                  <a:lnTo>
                    <a:pt x="17983" y="1937"/>
                  </a:lnTo>
                  <a:cubicBezTo>
                    <a:pt x="19015" y="1910"/>
                    <a:pt x="19873" y="3014"/>
                    <a:pt x="19896" y="4401"/>
                  </a:cubicBezTo>
                  <a:lnTo>
                    <a:pt x="19916" y="5551"/>
                  </a:lnTo>
                  <a:lnTo>
                    <a:pt x="1461" y="6073"/>
                  </a:lnTo>
                  <a:lnTo>
                    <a:pt x="1441" y="4926"/>
                  </a:lnTo>
                  <a:cubicBezTo>
                    <a:pt x="1418" y="3535"/>
                    <a:pt x="2242" y="2385"/>
                    <a:pt x="3272" y="2354"/>
                  </a:cubicBezTo>
                  <a:close/>
                  <a:moveTo>
                    <a:pt x="18253" y="19144"/>
                  </a:moveTo>
                  <a:lnTo>
                    <a:pt x="3540" y="19565"/>
                  </a:lnTo>
                  <a:cubicBezTo>
                    <a:pt x="2510" y="19596"/>
                    <a:pt x="1652" y="18488"/>
                    <a:pt x="1632" y="17105"/>
                  </a:cubicBezTo>
                  <a:lnTo>
                    <a:pt x="1532" y="10818"/>
                  </a:lnTo>
                  <a:lnTo>
                    <a:pt x="19987" y="10297"/>
                  </a:lnTo>
                  <a:lnTo>
                    <a:pt x="20087" y="16576"/>
                  </a:lnTo>
                  <a:cubicBezTo>
                    <a:pt x="20107" y="17967"/>
                    <a:pt x="19286" y="19117"/>
                    <a:pt x="18253" y="1914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" name="Shape 2224"/>
            <p:cNvSpPr/>
            <p:nvPr/>
          </p:nvSpPr>
          <p:spPr>
            <a:xfrm>
              <a:off x="10297816" y="2693549"/>
              <a:ext cx="172485" cy="2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383" extrusionOk="0">
                  <a:moveTo>
                    <a:pt x="21565" y="9269"/>
                  </a:moveTo>
                  <a:cubicBezTo>
                    <a:pt x="21583" y="14513"/>
                    <a:pt x="20914" y="18796"/>
                    <a:pt x="20079" y="18943"/>
                  </a:cubicBezTo>
                  <a:lnTo>
                    <a:pt x="1552" y="21380"/>
                  </a:lnTo>
                  <a:cubicBezTo>
                    <a:pt x="711" y="21491"/>
                    <a:pt x="19" y="17356"/>
                    <a:pt x="1" y="12113"/>
                  </a:cubicBezTo>
                  <a:lnTo>
                    <a:pt x="1" y="12113"/>
                  </a:lnTo>
                  <a:cubicBezTo>
                    <a:pt x="-17" y="6906"/>
                    <a:pt x="652" y="2586"/>
                    <a:pt x="1487" y="2439"/>
                  </a:cubicBezTo>
                  <a:lnTo>
                    <a:pt x="20014" y="2"/>
                  </a:lnTo>
                  <a:cubicBezTo>
                    <a:pt x="20849" y="-109"/>
                    <a:pt x="21548" y="4063"/>
                    <a:pt x="21565" y="9269"/>
                  </a:cubicBezTo>
                  <a:lnTo>
                    <a:pt x="21565" y="9269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" name="Shape 2225"/>
            <p:cNvSpPr/>
            <p:nvPr/>
          </p:nvSpPr>
          <p:spPr>
            <a:xfrm>
              <a:off x="10297816" y="2740833"/>
              <a:ext cx="101892" cy="2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46" extrusionOk="0">
                  <a:moveTo>
                    <a:pt x="21541" y="9882"/>
                  </a:moveTo>
                  <a:cubicBezTo>
                    <a:pt x="21571" y="15429"/>
                    <a:pt x="20441" y="19999"/>
                    <a:pt x="19031" y="20077"/>
                  </a:cubicBezTo>
                  <a:lnTo>
                    <a:pt x="2621" y="21444"/>
                  </a:lnTo>
                  <a:cubicBezTo>
                    <a:pt x="1201" y="21561"/>
                    <a:pt x="31" y="17147"/>
                    <a:pt x="1" y="11640"/>
                  </a:cubicBezTo>
                  <a:lnTo>
                    <a:pt x="1" y="11640"/>
                  </a:lnTo>
                  <a:cubicBezTo>
                    <a:pt x="-29" y="6093"/>
                    <a:pt x="1091" y="1523"/>
                    <a:pt x="2511" y="1367"/>
                  </a:cubicBezTo>
                  <a:lnTo>
                    <a:pt x="18931" y="0"/>
                  </a:lnTo>
                  <a:cubicBezTo>
                    <a:pt x="20341" y="-39"/>
                    <a:pt x="21511" y="4336"/>
                    <a:pt x="21541" y="9882"/>
                  </a:cubicBezTo>
                  <a:lnTo>
                    <a:pt x="21541" y="988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5" name="Shape 2226"/>
            <p:cNvSpPr/>
            <p:nvPr/>
          </p:nvSpPr>
          <p:spPr>
            <a:xfrm>
              <a:off x="8256632" y="2123483"/>
              <a:ext cx="285699" cy="212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96" extrusionOk="0">
                  <a:moveTo>
                    <a:pt x="17950" y="1"/>
                  </a:moveTo>
                  <a:lnTo>
                    <a:pt x="3239" y="419"/>
                  </a:lnTo>
                  <a:cubicBezTo>
                    <a:pt x="1414" y="472"/>
                    <a:pt x="-39" y="2512"/>
                    <a:pt x="0" y="4964"/>
                  </a:cubicBezTo>
                  <a:lnTo>
                    <a:pt x="190" y="17142"/>
                  </a:lnTo>
                  <a:cubicBezTo>
                    <a:pt x="229" y="19595"/>
                    <a:pt x="1747" y="21548"/>
                    <a:pt x="3572" y="21495"/>
                  </a:cubicBezTo>
                  <a:lnTo>
                    <a:pt x="18283" y="21081"/>
                  </a:lnTo>
                  <a:cubicBezTo>
                    <a:pt x="20108" y="21029"/>
                    <a:pt x="21561" y="18989"/>
                    <a:pt x="21522" y="16536"/>
                  </a:cubicBezTo>
                  <a:lnTo>
                    <a:pt x="21332" y="4358"/>
                  </a:lnTo>
                  <a:cubicBezTo>
                    <a:pt x="21293" y="1901"/>
                    <a:pt x="19775" y="-52"/>
                    <a:pt x="17950" y="1"/>
                  </a:cubicBezTo>
                  <a:close/>
                  <a:moveTo>
                    <a:pt x="3271" y="2353"/>
                  </a:moveTo>
                  <a:lnTo>
                    <a:pt x="17982" y="1934"/>
                  </a:lnTo>
                  <a:cubicBezTo>
                    <a:pt x="19017" y="1906"/>
                    <a:pt x="19872" y="3012"/>
                    <a:pt x="19893" y="4397"/>
                  </a:cubicBezTo>
                  <a:lnTo>
                    <a:pt x="19911" y="5546"/>
                  </a:lnTo>
                  <a:lnTo>
                    <a:pt x="1457" y="6071"/>
                  </a:lnTo>
                  <a:lnTo>
                    <a:pt x="1439" y="4921"/>
                  </a:lnTo>
                  <a:cubicBezTo>
                    <a:pt x="1417" y="3536"/>
                    <a:pt x="2241" y="2382"/>
                    <a:pt x="3271" y="2353"/>
                  </a:cubicBezTo>
                  <a:close/>
                  <a:moveTo>
                    <a:pt x="18251" y="19138"/>
                  </a:moveTo>
                  <a:lnTo>
                    <a:pt x="3540" y="19557"/>
                  </a:lnTo>
                  <a:cubicBezTo>
                    <a:pt x="2509" y="19586"/>
                    <a:pt x="1650" y="18479"/>
                    <a:pt x="1629" y="17099"/>
                  </a:cubicBezTo>
                  <a:lnTo>
                    <a:pt x="1528" y="10818"/>
                  </a:lnTo>
                  <a:lnTo>
                    <a:pt x="19983" y="10298"/>
                  </a:lnTo>
                  <a:lnTo>
                    <a:pt x="20083" y="16575"/>
                  </a:lnTo>
                  <a:cubicBezTo>
                    <a:pt x="20108" y="17965"/>
                    <a:pt x="19285" y="19114"/>
                    <a:pt x="18251" y="1913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6" name="Shape 2227"/>
            <p:cNvSpPr/>
            <p:nvPr/>
          </p:nvSpPr>
          <p:spPr>
            <a:xfrm>
              <a:off x="8303916" y="2265999"/>
              <a:ext cx="137855" cy="21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374" extrusionOk="0">
                  <a:moveTo>
                    <a:pt x="21563" y="9254"/>
                  </a:moveTo>
                  <a:cubicBezTo>
                    <a:pt x="21578" y="14481"/>
                    <a:pt x="20917" y="18782"/>
                    <a:pt x="20078" y="18921"/>
                  </a:cubicBezTo>
                  <a:lnTo>
                    <a:pt x="1553" y="21373"/>
                  </a:lnTo>
                  <a:cubicBezTo>
                    <a:pt x="713" y="21465"/>
                    <a:pt x="23" y="17349"/>
                    <a:pt x="0" y="12122"/>
                  </a:cubicBezTo>
                  <a:lnTo>
                    <a:pt x="0" y="12122"/>
                  </a:lnTo>
                  <a:cubicBezTo>
                    <a:pt x="-22" y="6942"/>
                    <a:pt x="647" y="2594"/>
                    <a:pt x="1486" y="2455"/>
                  </a:cubicBezTo>
                  <a:lnTo>
                    <a:pt x="20011" y="4"/>
                  </a:lnTo>
                  <a:cubicBezTo>
                    <a:pt x="20850" y="-135"/>
                    <a:pt x="21541" y="4028"/>
                    <a:pt x="21563" y="9254"/>
                  </a:cubicBezTo>
                  <a:lnTo>
                    <a:pt x="21563" y="9254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7" name="Shape 2228"/>
            <p:cNvSpPr/>
            <p:nvPr/>
          </p:nvSpPr>
          <p:spPr>
            <a:xfrm>
              <a:off x="8303916" y="2265999"/>
              <a:ext cx="81914" cy="20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07" extrusionOk="0">
                  <a:moveTo>
                    <a:pt x="21550" y="9819"/>
                  </a:moveTo>
                  <a:cubicBezTo>
                    <a:pt x="21575" y="15367"/>
                    <a:pt x="20458" y="19932"/>
                    <a:pt x="19040" y="20030"/>
                  </a:cubicBezTo>
                  <a:lnTo>
                    <a:pt x="2623" y="21405"/>
                  </a:lnTo>
                  <a:cubicBezTo>
                    <a:pt x="1205" y="21503"/>
                    <a:pt x="38" y="17134"/>
                    <a:pt x="0" y="11587"/>
                  </a:cubicBezTo>
                  <a:lnTo>
                    <a:pt x="0" y="11587"/>
                  </a:lnTo>
                  <a:cubicBezTo>
                    <a:pt x="-25" y="6039"/>
                    <a:pt x="1092" y="1425"/>
                    <a:pt x="2510" y="1327"/>
                  </a:cubicBezTo>
                  <a:lnTo>
                    <a:pt x="18927" y="1"/>
                  </a:lnTo>
                  <a:cubicBezTo>
                    <a:pt x="20345" y="-97"/>
                    <a:pt x="21512" y="4272"/>
                    <a:pt x="21550" y="9819"/>
                  </a:cubicBezTo>
                  <a:lnTo>
                    <a:pt x="21550" y="9819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8" name="Shape 2229"/>
            <p:cNvSpPr/>
            <p:nvPr/>
          </p:nvSpPr>
          <p:spPr>
            <a:xfrm>
              <a:off x="8256632" y="2930633"/>
              <a:ext cx="239748" cy="17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93" extrusionOk="0">
                  <a:moveTo>
                    <a:pt x="17952" y="1"/>
                  </a:moveTo>
                  <a:lnTo>
                    <a:pt x="3240" y="419"/>
                  </a:lnTo>
                  <a:cubicBezTo>
                    <a:pt x="1415" y="470"/>
                    <a:pt x="-38" y="2510"/>
                    <a:pt x="0" y="4962"/>
                  </a:cubicBezTo>
                  <a:lnTo>
                    <a:pt x="192" y="17143"/>
                  </a:lnTo>
                  <a:cubicBezTo>
                    <a:pt x="231" y="19595"/>
                    <a:pt x="1748" y="21549"/>
                    <a:pt x="3572" y="21492"/>
                  </a:cubicBezTo>
                  <a:lnTo>
                    <a:pt x="18280" y="21079"/>
                  </a:lnTo>
                  <a:cubicBezTo>
                    <a:pt x="20109" y="21028"/>
                    <a:pt x="21562" y="18988"/>
                    <a:pt x="21519" y="16536"/>
                  </a:cubicBezTo>
                  <a:lnTo>
                    <a:pt x="21328" y="4355"/>
                  </a:lnTo>
                  <a:cubicBezTo>
                    <a:pt x="21293" y="1903"/>
                    <a:pt x="19780" y="-51"/>
                    <a:pt x="17952" y="1"/>
                  </a:cubicBezTo>
                  <a:close/>
                  <a:moveTo>
                    <a:pt x="3274" y="2355"/>
                  </a:moveTo>
                  <a:lnTo>
                    <a:pt x="17982" y="1937"/>
                  </a:lnTo>
                  <a:cubicBezTo>
                    <a:pt x="19013" y="1908"/>
                    <a:pt x="19874" y="3014"/>
                    <a:pt x="19891" y="4401"/>
                  </a:cubicBezTo>
                  <a:lnTo>
                    <a:pt x="19913" y="5552"/>
                  </a:lnTo>
                  <a:lnTo>
                    <a:pt x="1458" y="6074"/>
                  </a:lnTo>
                  <a:lnTo>
                    <a:pt x="1441" y="4928"/>
                  </a:lnTo>
                  <a:cubicBezTo>
                    <a:pt x="1420" y="3536"/>
                    <a:pt x="2242" y="2384"/>
                    <a:pt x="3274" y="2355"/>
                  </a:cubicBezTo>
                  <a:close/>
                  <a:moveTo>
                    <a:pt x="18255" y="19143"/>
                  </a:moveTo>
                  <a:lnTo>
                    <a:pt x="3542" y="19561"/>
                  </a:lnTo>
                  <a:cubicBezTo>
                    <a:pt x="2511" y="19590"/>
                    <a:pt x="1654" y="18484"/>
                    <a:pt x="1633" y="17103"/>
                  </a:cubicBezTo>
                  <a:lnTo>
                    <a:pt x="1535" y="10818"/>
                  </a:lnTo>
                  <a:lnTo>
                    <a:pt x="19989" y="10296"/>
                  </a:lnTo>
                  <a:lnTo>
                    <a:pt x="20087" y="16576"/>
                  </a:lnTo>
                  <a:cubicBezTo>
                    <a:pt x="20109" y="17962"/>
                    <a:pt x="19286" y="19114"/>
                    <a:pt x="18255" y="1914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9" name="Shape 2230"/>
            <p:cNvSpPr/>
            <p:nvPr/>
          </p:nvSpPr>
          <p:spPr>
            <a:xfrm>
              <a:off x="8303916" y="3025866"/>
              <a:ext cx="115878" cy="1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383" extrusionOk="0">
                  <a:moveTo>
                    <a:pt x="21565" y="9283"/>
                  </a:moveTo>
                  <a:cubicBezTo>
                    <a:pt x="21583" y="14531"/>
                    <a:pt x="20919" y="18840"/>
                    <a:pt x="20079" y="18951"/>
                  </a:cubicBezTo>
                  <a:lnTo>
                    <a:pt x="1549" y="21381"/>
                  </a:lnTo>
                  <a:cubicBezTo>
                    <a:pt x="709" y="21492"/>
                    <a:pt x="18" y="17349"/>
                    <a:pt x="1" y="12101"/>
                  </a:cubicBezTo>
                  <a:lnTo>
                    <a:pt x="1" y="12101"/>
                  </a:lnTo>
                  <a:cubicBezTo>
                    <a:pt x="-17" y="6853"/>
                    <a:pt x="647" y="2544"/>
                    <a:pt x="1487" y="2433"/>
                  </a:cubicBezTo>
                  <a:lnTo>
                    <a:pt x="20017" y="3"/>
                  </a:lnTo>
                  <a:cubicBezTo>
                    <a:pt x="20849" y="-108"/>
                    <a:pt x="21548" y="4035"/>
                    <a:pt x="21565" y="9283"/>
                  </a:cubicBezTo>
                  <a:lnTo>
                    <a:pt x="21565" y="928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0" name="Shape 2231"/>
            <p:cNvSpPr/>
            <p:nvPr/>
          </p:nvSpPr>
          <p:spPr>
            <a:xfrm>
              <a:off x="8303916" y="3073149"/>
              <a:ext cx="68594" cy="1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28" extrusionOk="0">
                  <a:moveTo>
                    <a:pt x="21541" y="9866"/>
                  </a:moveTo>
                  <a:cubicBezTo>
                    <a:pt x="21571" y="15412"/>
                    <a:pt x="20450" y="19966"/>
                    <a:pt x="19030" y="20082"/>
                  </a:cubicBezTo>
                  <a:lnTo>
                    <a:pt x="2617" y="21425"/>
                  </a:lnTo>
                  <a:cubicBezTo>
                    <a:pt x="1197" y="21542"/>
                    <a:pt x="31" y="17164"/>
                    <a:pt x="1" y="11618"/>
                  </a:cubicBezTo>
                  <a:lnTo>
                    <a:pt x="1" y="11618"/>
                  </a:lnTo>
                  <a:cubicBezTo>
                    <a:pt x="-29" y="6072"/>
                    <a:pt x="1092" y="1460"/>
                    <a:pt x="2512" y="1343"/>
                  </a:cubicBezTo>
                  <a:lnTo>
                    <a:pt x="18925" y="0"/>
                  </a:lnTo>
                  <a:cubicBezTo>
                    <a:pt x="20345" y="-58"/>
                    <a:pt x="21511" y="4320"/>
                    <a:pt x="21541" y="9866"/>
                  </a:cubicBezTo>
                  <a:lnTo>
                    <a:pt x="21541" y="9866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1" name="Shape 2232"/>
            <p:cNvSpPr/>
            <p:nvPr/>
          </p:nvSpPr>
          <p:spPr>
            <a:xfrm>
              <a:off x="8684182" y="3215666"/>
              <a:ext cx="39292" cy="7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extrusionOk="0">
                  <a:moveTo>
                    <a:pt x="2127" y="11111"/>
                  </a:moveTo>
                  <a:cubicBezTo>
                    <a:pt x="701" y="11888"/>
                    <a:pt x="-25" y="12859"/>
                    <a:pt x="1" y="14050"/>
                  </a:cubicBezTo>
                  <a:cubicBezTo>
                    <a:pt x="1" y="14931"/>
                    <a:pt x="364" y="15656"/>
                    <a:pt x="1038" y="16226"/>
                  </a:cubicBezTo>
                  <a:cubicBezTo>
                    <a:pt x="1712" y="16809"/>
                    <a:pt x="2594" y="17262"/>
                    <a:pt x="3735" y="17586"/>
                  </a:cubicBezTo>
                  <a:cubicBezTo>
                    <a:pt x="4461" y="17793"/>
                    <a:pt x="5265" y="17961"/>
                    <a:pt x="6120" y="18104"/>
                  </a:cubicBezTo>
                  <a:lnTo>
                    <a:pt x="6146" y="20901"/>
                  </a:lnTo>
                  <a:cubicBezTo>
                    <a:pt x="6146" y="21289"/>
                    <a:pt x="6795" y="21600"/>
                    <a:pt x="7573" y="21600"/>
                  </a:cubicBezTo>
                  <a:cubicBezTo>
                    <a:pt x="8325" y="21600"/>
                    <a:pt x="8947" y="21289"/>
                    <a:pt x="8947" y="20901"/>
                  </a:cubicBezTo>
                  <a:lnTo>
                    <a:pt x="8921" y="18401"/>
                  </a:lnTo>
                  <a:cubicBezTo>
                    <a:pt x="9854" y="18453"/>
                    <a:pt x="10788" y="18492"/>
                    <a:pt x="11747" y="18492"/>
                  </a:cubicBezTo>
                  <a:lnTo>
                    <a:pt x="11773" y="20901"/>
                  </a:lnTo>
                  <a:cubicBezTo>
                    <a:pt x="11773" y="21289"/>
                    <a:pt x="12396" y="21587"/>
                    <a:pt x="13174" y="21600"/>
                  </a:cubicBezTo>
                  <a:cubicBezTo>
                    <a:pt x="13951" y="21600"/>
                    <a:pt x="14574" y="21276"/>
                    <a:pt x="14574" y="20901"/>
                  </a:cubicBezTo>
                  <a:lnTo>
                    <a:pt x="14548" y="18453"/>
                  </a:lnTo>
                  <a:cubicBezTo>
                    <a:pt x="15922" y="18401"/>
                    <a:pt x="17115" y="18311"/>
                    <a:pt x="18126" y="18194"/>
                  </a:cubicBezTo>
                  <a:cubicBezTo>
                    <a:pt x="19708" y="18000"/>
                    <a:pt x="20771" y="17793"/>
                    <a:pt x="21368" y="17586"/>
                  </a:cubicBezTo>
                  <a:cubicBezTo>
                    <a:pt x="21497" y="17508"/>
                    <a:pt x="21575" y="17327"/>
                    <a:pt x="21549" y="17055"/>
                  </a:cubicBezTo>
                  <a:cubicBezTo>
                    <a:pt x="21497" y="16796"/>
                    <a:pt x="21419" y="16511"/>
                    <a:pt x="21290" y="16226"/>
                  </a:cubicBezTo>
                  <a:cubicBezTo>
                    <a:pt x="21134" y="15941"/>
                    <a:pt x="20979" y="15682"/>
                    <a:pt x="20771" y="15462"/>
                  </a:cubicBezTo>
                  <a:cubicBezTo>
                    <a:pt x="20564" y="15229"/>
                    <a:pt x="20382" y="15138"/>
                    <a:pt x="20175" y="15151"/>
                  </a:cubicBezTo>
                  <a:cubicBezTo>
                    <a:pt x="19215" y="15319"/>
                    <a:pt x="18178" y="15488"/>
                    <a:pt x="17011" y="15656"/>
                  </a:cubicBezTo>
                  <a:cubicBezTo>
                    <a:pt x="16311" y="15760"/>
                    <a:pt x="15481" y="15825"/>
                    <a:pt x="14548" y="15863"/>
                  </a:cubicBezTo>
                  <a:lnTo>
                    <a:pt x="14496" y="10955"/>
                  </a:lnTo>
                  <a:cubicBezTo>
                    <a:pt x="14703" y="10904"/>
                    <a:pt x="14911" y="10852"/>
                    <a:pt x="15118" y="10800"/>
                  </a:cubicBezTo>
                  <a:cubicBezTo>
                    <a:pt x="16130" y="10528"/>
                    <a:pt x="17037" y="10204"/>
                    <a:pt x="17815" y="9842"/>
                  </a:cubicBezTo>
                  <a:cubicBezTo>
                    <a:pt x="18593" y="9466"/>
                    <a:pt x="19215" y="9039"/>
                    <a:pt x="19656" y="8534"/>
                  </a:cubicBezTo>
                  <a:cubicBezTo>
                    <a:pt x="20097" y="8029"/>
                    <a:pt x="20330" y="7420"/>
                    <a:pt x="20330" y="6747"/>
                  </a:cubicBezTo>
                  <a:cubicBezTo>
                    <a:pt x="20304" y="6190"/>
                    <a:pt x="20097" y="5659"/>
                    <a:pt x="19656" y="5141"/>
                  </a:cubicBezTo>
                  <a:cubicBezTo>
                    <a:pt x="19215" y="4636"/>
                    <a:pt x="18541" y="4209"/>
                    <a:pt x="17634" y="3846"/>
                  </a:cubicBezTo>
                  <a:cubicBezTo>
                    <a:pt x="16778" y="3496"/>
                    <a:pt x="15715" y="3224"/>
                    <a:pt x="14392" y="3030"/>
                  </a:cubicBezTo>
                  <a:lnTo>
                    <a:pt x="14366" y="699"/>
                  </a:lnTo>
                  <a:cubicBezTo>
                    <a:pt x="14366" y="311"/>
                    <a:pt x="13744" y="0"/>
                    <a:pt x="12966" y="0"/>
                  </a:cubicBezTo>
                  <a:cubicBezTo>
                    <a:pt x="12214" y="0"/>
                    <a:pt x="11566" y="324"/>
                    <a:pt x="11592" y="712"/>
                  </a:cubicBezTo>
                  <a:lnTo>
                    <a:pt x="11618" y="2745"/>
                  </a:lnTo>
                  <a:cubicBezTo>
                    <a:pt x="10866" y="2694"/>
                    <a:pt x="10036" y="2681"/>
                    <a:pt x="9180" y="2681"/>
                  </a:cubicBezTo>
                  <a:cubicBezTo>
                    <a:pt x="9025" y="2681"/>
                    <a:pt x="8921" y="2681"/>
                    <a:pt x="8817" y="2681"/>
                  </a:cubicBezTo>
                  <a:lnTo>
                    <a:pt x="8791" y="712"/>
                  </a:lnTo>
                  <a:cubicBezTo>
                    <a:pt x="8791" y="337"/>
                    <a:pt x="8143" y="13"/>
                    <a:pt x="7391" y="26"/>
                  </a:cubicBezTo>
                  <a:cubicBezTo>
                    <a:pt x="6613" y="26"/>
                    <a:pt x="5991" y="337"/>
                    <a:pt x="6017" y="725"/>
                  </a:cubicBezTo>
                  <a:lnTo>
                    <a:pt x="6017" y="2732"/>
                  </a:lnTo>
                  <a:cubicBezTo>
                    <a:pt x="5187" y="2771"/>
                    <a:pt x="4513" y="2797"/>
                    <a:pt x="3968" y="2849"/>
                  </a:cubicBezTo>
                  <a:cubicBezTo>
                    <a:pt x="3424" y="2901"/>
                    <a:pt x="2983" y="2952"/>
                    <a:pt x="2646" y="3004"/>
                  </a:cubicBezTo>
                  <a:cubicBezTo>
                    <a:pt x="2309" y="3056"/>
                    <a:pt x="1998" y="3108"/>
                    <a:pt x="1686" y="3147"/>
                  </a:cubicBezTo>
                  <a:cubicBezTo>
                    <a:pt x="1427" y="3199"/>
                    <a:pt x="1323" y="3367"/>
                    <a:pt x="1297" y="3639"/>
                  </a:cubicBezTo>
                  <a:cubicBezTo>
                    <a:pt x="1297" y="3911"/>
                    <a:pt x="1375" y="4196"/>
                    <a:pt x="1531" y="4506"/>
                  </a:cubicBezTo>
                  <a:cubicBezTo>
                    <a:pt x="1660" y="4817"/>
                    <a:pt x="1894" y="5076"/>
                    <a:pt x="2153" y="5322"/>
                  </a:cubicBezTo>
                  <a:cubicBezTo>
                    <a:pt x="2412" y="5555"/>
                    <a:pt x="2672" y="5646"/>
                    <a:pt x="2931" y="5607"/>
                  </a:cubicBezTo>
                  <a:cubicBezTo>
                    <a:pt x="3553" y="5504"/>
                    <a:pt x="4435" y="5400"/>
                    <a:pt x="5524" y="5296"/>
                  </a:cubicBezTo>
                  <a:cubicBezTo>
                    <a:pt x="5706" y="5283"/>
                    <a:pt x="5887" y="5271"/>
                    <a:pt x="6043" y="5258"/>
                  </a:cubicBezTo>
                  <a:lnTo>
                    <a:pt x="6069" y="9712"/>
                  </a:lnTo>
                  <a:cubicBezTo>
                    <a:pt x="4357" y="10114"/>
                    <a:pt x="3061" y="10606"/>
                    <a:pt x="2127" y="11111"/>
                  </a:cubicBezTo>
                  <a:close/>
                  <a:moveTo>
                    <a:pt x="8843" y="12199"/>
                  </a:moveTo>
                  <a:cubicBezTo>
                    <a:pt x="9595" y="11978"/>
                    <a:pt x="10529" y="11771"/>
                    <a:pt x="11644" y="11538"/>
                  </a:cubicBezTo>
                  <a:lnTo>
                    <a:pt x="11696" y="15863"/>
                  </a:lnTo>
                  <a:cubicBezTo>
                    <a:pt x="10632" y="15837"/>
                    <a:pt x="9725" y="15760"/>
                    <a:pt x="8895" y="15630"/>
                  </a:cubicBezTo>
                  <a:lnTo>
                    <a:pt x="8843" y="12199"/>
                  </a:lnTo>
                  <a:close/>
                  <a:moveTo>
                    <a:pt x="8765" y="5089"/>
                  </a:moveTo>
                  <a:cubicBezTo>
                    <a:pt x="9880" y="5089"/>
                    <a:pt x="10840" y="5128"/>
                    <a:pt x="11592" y="5219"/>
                  </a:cubicBezTo>
                  <a:lnTo>
                    <a:pt x="11618" y="8430"/>
                  </a:lnTo>
                  <a:cubicBezTo>
                    <a:pt x="10866" y="8624"/>
                    <a:pt x="9932" y="8832"/>
                    <a:pt x="8791" y="9026"/>
                  </a:cubicBezTo>
                  <a:lnTo>
                    <a:pt x="8765" y="5089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2" name="Shape 2233"/>
            <p:cNvSpPr/>
            <p:nvPr/>
          </p:nvSpPr>
          <p:spPr>
            <a:xfrm>
              <a:off x="8636232" y="3167716"/>
              <a:ext cx="156502" cy="235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70" extrusionOk="0">
                  <a:moveTo>
                    <a:pt x="7863" y="14090"/>
                  </a:moveTo>
                  <a:lnTo>
                    <a:pt x="7915" y="20287"/>
                  </a:lnTo>
                  <a:cubicBezTo>
                    <a:pt x="7921" y="20998"/>
                    <a:pt x="8791" y="21574"/>
                    <a:pt x="9864" y="21570"/>
                  </a:cubicBezTo>
                  <a:lnTo>
                    <a:pt x="11938" y="21561"/>
                  </a:lnTo>
                  <a:cubicBezTo>
                    <a:pt x="13004" y="21557"/>
                    <a:pt x="13868" y="20976"/>
                    <a:pt x="13861" y="20261"/>
                  </a:cubicBezTo>
                  <a:lnTo>
                    <a:pt x="13802" y="14064"/>
                  </a:lnTo>
                  <a:cubicBezTo>
                    <a:pt x="18296" y="13187"/>
                    <a:pt x="21567" y="10412"/>
                    <a:pt x="21534" y="7139"/>
                  </a:cubicBezTo>
                  <a:cubicBezTo>
                    <a:pt x="21502" y="3173"/>
                    <a:pt x="16648" y="-26"/>
                    <a:pt x="10702" y="0"/>
                  </a:cubicBezTo>
                  <a:cubicBezTo>
                    <a:pt x="4755" y="22"/>
                    <a:pt x="-33" y="3255"/>
                    <a:pt x="0" y="7226"/>
                  </a:cubicBezTo>
                  <a:cubicBezTo>
                    <a:pt x="46" y="10499"/>
                    <a:pt x="3362" y="13244"/>
                    <a:pt x="7863" y="14090"/>
                  </a:cubicBezTo>
                  <a:close/>
                  <a:moveTo>
                    <a:pt x="3087" y="7209"/>
                  </a:moveTo>
                  <a:cubicBezTo>
                    <a:pt x="3061" y="4377"/>
                    <a:pt x="6482" y="2064"/>
                    <a:pt x="10728" y="2047"/>
                  </a:cubicBezTo>
                  <a:cubicBezTo>
                    <a:pt x="14973" y="2029"/>
                    <a:pt x="18440" y="4311"/>
                    <a:pt x="18466" y="7143"/>
                  </a:cubicBezTo>
                  <a:cubicBezTo>
                    <a:pt x="18493" y="9980"/>
                    <a:pt x="15071" y="12288"/>
                    <a:pt x="10819" y="12306"/>
                  </a:cubicBezTo>
                  <a:cubicBezTo>
                    <a:pt x="6574" y="12323"/>
                    <a:pt x="3113" y="10041"/>
                    <a:pt x="3087" y="720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3" name="Shape 2234"/>
            <p:cNvSpPr/>
            <p:nvPr/>
          </p:nvSpPr>
          <p:spPr>
            <a:xfrm>
              <a:off x="8541665" y="3167716"/>
              <a:ext cx="288363" cy="179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72" extrusionOk="0">
                  <a:moveTo>
                    <a:pt x="2759" y="154"/>
                  </a:moveTo>
                  <a:lnTo>
                    <a:pt x="18752" y="0"/>
                  </a:lnTo>
                  <a:cubicBezTo>
                    <a:pt x="20280" y="-11"/>
                    <a:pt x="21532" y="1973"/>
                    <a:pt x="21543" y="4424"/>
                  </a:cubicBezTo>
                  <a:lnTo>
                    <a:pt x="21589" y="16954"/>
                  </a:lnTo>
                  <a:cubicBezTo>
                    <a:pt x="21596" y="19406"/>
                    <a:pt x="20359" y="21412"/>
                    <a:pt x="18830" y="21429"/>
                  </a:cubicBezTo>
                  <a:lnTo>
                    <a:pt x="17703" y="21441"/>
                  </a:lnTo>
                  <a:cubicBezTo>
                    <a:pt x="18115" y="20865"/>
                    <a:pt x="18488" y="20209"/>
                    <a:pt x="18816" y="19497"/>
                  </a:cubicBezTo>
                  <a:lnTo>
                    <a:pt x="18823" y="19497"/>
                  </a:lnTo>
                  <a:cubicBezTo>
                    <a:pt x="19690" y="19485"/>
                    <a:pt x="20387" y="18357"/>
                    <a:pt x="20380" y="16966"/>
                  </a:cubicBezTo>
                  <a:lnTo>
                    <a:pt x="20334" y="4436"/>
                  </a:lnTo>
                  <a:cubicBezTo>
                    <a:pt x="20330" y="3050"/>
                    <a:pt x="19623" y="1927"/>
                    <a:pt x="18759" y="1933"/>
                  </a:cubicBezTo>
                  <a:lnTo>
                    <a:pt x="2762" y="2087"/>
                  </a:lnTo>
                  <a:cubicBezTo>
                    <a:pt x="1898" y="2098"/>
                    <a:pt x="1198" y="3233"/>
                    <a:pt x="1205" y="4612"/>
                  </a:cubicBezTo>
                  <a:lnTo>
                    <a:pt x="1251" y="17148"/>
                  </a:lnTo>
                  <a:cubicBezTo>
                    <a:pt x="1255" y="18533"/>
                    <a:pt x="1966" y="19651"/>
                    <a:pt x="2826" y="19645"/>
                  </a:cubicBezTo>
                  <a:lnTo>
                    <a:pt x="6933" y="19605"/>
                  </a:lnTo>
                  <a:cubicBezTo>
                    <a:pt x="7260" y="20312"/>
                    <a:pt x="7640" y="20956"/>
                    <a:pt x="8060" y="21526"/>
                  </a:cubicBezTo>
                  <a:lnTo>
                    <a:pt x="2833" y="21572"/>
                  </a:lnTo>
                  <a:cubicBezTo>
                    <a:pt x="1304" y="21589"/>
                    <a:pt x="53" y="19605"/>
                    <a:pt x="46" y="17154"/>
                  </a:cubicBezTo>
                  <a:lnTo>
                    <a:pt x="0" y="4624"/>
                  </a:lnTo>
                  <a:cubicBezTo>
                    <a:pt x="-4" y="2178"/>
                    <a:pt x="1233" y="171"/>
                    <a:pt x="2759" y="15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4" name="Shape 2235"/>
            <p:cNvSpPr/>
            <p:nvPr/>
          </p:nvSpPr>
          <p:spPr>
            <a:xfrm>
              <a:off x="8399148" y="5256184"/>
              <a:ext cx="279040" cy="17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59" extrusionOk="0">
                  <a:moveTo>
                    <a:pt x="21530" y="386"/>
                  </a:moveTo>
                  <a:lnTo>
                    <a:pt x="10960" y="17701"/>
                  </a:lnTo>
                  <a:lnTo>
                    <a:pt x="7127" y="12057"/>
                  </a:lnTo>
                  <a:lnTo>
                    <a:pt x="66" y="21359"/>
                  </a:lnTo>
                  <a:lnTo>
                    <a:pt x="0" y="16615"/>
                  </a:lnTo>
                  <a:lnTo>
                    <a:pt x="7108" y="7441"/>
                  </a:lnTo>
                  <a:lnTo>
                    <a:pt x="10978" y="13300"/>
                  </a:lnTo>
                  <a:lnTo>
                    <a:pt x="21288" y="84"/>
                  </a:lnTo>
                  <a:cubicBezTo>
                    <a:pt x="21292" y="84"/>
                    <a:pt x="21600" y="-241"/>
                    <a:pt x="21530" y="3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5" name="Shape 2236"/>
            <p:cNvSpPr/>
            <p:nvPr/>
          </p:nvSpPr>
          <p:spPr>
            <a:xfrm>
              <a:off x="8636232" y="5445985"/>
              <a:ext cx="5994" cy="16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52" y="21600"/>
                  </a:lnTo>
                  <a:cubicBezTo>
                    <a:pt x="8894" y="21349"/>
                    <a:pt x="15792" y="20972"/>
                    <a:pt x="21600" y="20281"/>
                  </a:cubicBezTo>
                  <a:lnTo>
                    <a:pt x="20511" y="3014"/>
                  </a:lnTo>
                  <a:cubicBezTo>
                    <a:pt x="15066" y="2010"/>
                    <a:pt x="8350" y="1005"/>
                    <a:pt x="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6" name="Shape 2237"/>
            <p:cNvSpPr/>
            <p:nvPr/>
          </p:nvSpPr>
          <p:spPr>
            <a:xfrm>
              <a:off x="8636232" y="5445985"/>
              <a:ext cx="5994" cy="1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29" y="0"/>
                  </a:moveTo>
                  <a:cubicBezTo>
                    <a:pt x="12161" y="69"/>
                    <a:pt x="5445" y="344"/>
                    <a:pt x="0" y="894"/>
                  </a:cubicBezTo>
                  <a:lnTo>
                    <a:pt x="1089" y="18573"/>
                  </a:lnTo>
                  <a:cubicBezTo>
                    <a:pt x="6716" y="19605"/>
                    <a:pt x="13613" y="20568"/>
                    <a:pt x="21600" y="21600"/>
                  </a:cubicBezTo>
                  <a:lnTo>
                    <a:pt x="20329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7" name="Shape 2238"/>
            <p:cNvSpPr/>
            <p:nvPr/>
          </p:nvSpPr>
          <p:spPr>
            <a:xfrm>
              <a:off x="8399148" y="5303468"/>
              <a:ext cx="282369" cy="20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98" y="0"/>
                  </a:moveTo>
                  <a:lnTo>
                    <a:pt x="19532" y="2561"/>
                  </a:lnTo>
                  <a:lnTo>
                    <a:pt x="10800" y="14878"/>
                  </a:lnTo>
                  <a:lnTo>
                    <a:pt x="7003" y="10108"/>
                  </a:lnTo>
                  <a:lnTo>
                    <a:pt x="0" y="17635"/>
                  </a:lnTo>
                  <a:lnTo>
                    <a:pt x="25" y="19210"/>
                  </a:lnTo>
                  <a:cubicBezTo>
                    <a:pt x="55" y="21080"/>
                    <a:pt x="1766" y="21600"/>
                    <a:pt x="1766" y="21600"/>
                  </a:cubicBezTo>
                  <a:cubicBezTo>
                    <a:pt x="1766" y="21600"/>
                    <a:pt x="18344" y="21114"/>
                    <a:pt x="19939" y="21065"/>
                  </a:cubicBezTo>
                  <a:cubicBezTo>
                    <a:pt x="21535" y="21016"/>
                    <a:pt x="21600" y="18577"/>
                    <a:pt x="21600" y="18577"/>
                  </a:cubicBezTo>
                  <a:lnTo>
                    <a:pt x="21298" y="0"/>
                  </a:lnTo>
                  <a:close/>
                  <a:moveTo>
                    <a:pt x="19503" y="17046"/>
                  </a:moveTo>
                  <a:cubicBezTo>
                    <a:pt x="19409" y="17277"/>
                    <a:pt x="19282" y="17454"/>
                    <a:pt x="19122" y="17591"/>
                  </a:cubicBezTo>
                  <a:cubicBezTo>
                    <a:pt x="19016" y="17679"/>
                    <a:pt x="18904" y="17748"/>
                    <a:pt x="18780" y="17807"/>
                  </a:cubicBezTo>
                  <a:lnTo>
                    <a:pt x="18798" y="18901"/>
                  </a:lnTo>
                  <a:cubicBezTo>
                    <a:pt x="18802" y="19053"/>
                    <a:pt x="18715" y="19176"/>
                    <a:pt x="18602" y="19181"/>
                  </a:cubicBezTo>
                  <a:cubicBezTo>
                    <a:pt x="18489" y="19181"/>
                    <a:pt x="18399" y="19063"/>
                    <a:pt x="18399" y="18916"/>
                  </a:cubicBezTo>
                  <a:lnTo>
                    <a:pt x="18380" y="17939"/>
                  </a:lnTo>
                  <a:cubicBezTo>
                    <a:pt x="18246" y="17964"/>
                    <a:pt x="18111" y="17984"/>
                    <a:pt x="17973" y="17989"/>
                  </a:cubicBezTo>
                  <a:lnTo>
                    <a:pt x="17992" y="18931"/>
                  </a:lnTo>
                  <a:cubicBezTo>
                    <a:pt x="17995" y="19083"/>
                    <a:pt x="17904" y="19205"/>
                    <a:pt x="17795" y="19210"/>
                  </a:cubicBezTo>
                  <a:cubicBezTo>
                    <a:pt x="17686" y="19210"/>
                    <a:pt x="17592" y="19093"/>
                    <a:pt x="17588" y="18940"/>
                  </a:cubicBezTo>
                  <a:lnTo>
                    <a:pt x="17574" y="17984"/>
                  </a:lnTo>
                  <a:cubicBezTo>
                    <a:pt x="17377" y="17974"/>
                    <a:pt x="17199" y="17944"/>
                    <a:pt x="17058" y="17905"/>
                  </a:cubicBezTo>
                  <a:cubicBezTo>
                    <a:pt x="16832" y="17836"/>
                    <a:pt x="16676" y="17763"/>
                    <a:pt x="16589" y="17684"/>
                  </a:cubicBezTo>
                  <a:cubicBezTo>
                    <a:pt x="16567" y="17660"/>
                    <a:pt x="16556" y="17591"/>
                    <a:pt x="16560" y="17483"/>
                  </a:cubicBezTo>
                  <a:cubicBezTo>
                    <a:pt x="16563" y="17375"/>
                    <a:pt x="16571" y="17267"/>
                    <a:pt x="16589" y="17149"/>
                  </a:cubicBezTo>
                  <a:cubicBezTo>
                    <a:pt x="16607" y="17037"/>
                    <a:pt x="16629" y="16938"/>
                    <a:pt x="16658" y="16850"/>
                  </a:cubicBezTo>
                  <a:cubicBezTo>
                    <a:pt x="16687" y="16762"/>
                    <a:pt x="16712" y="16718"/>
                    <a:pt x="16741" y="16728"/>
                  </a:cubicBezTo>
                  <a:cubicBezTo>
                    <a:pt x="16883" y="16791"/>
                    <a:pt x="17036" y="16850"/>
                    <a:pt x="17199" y="16904"/>
                  </a:cubicBezTo>
                  <a:cubicBezTo>
                    <a:pt x="17301" y="16939"/>
                    <a:pt x="17421" y="16963"/>
                    <a:pt x="17559" y="16973"/>
                  </a:cubicBezTo>
                  <a:lnTo>
                    <a:pt x="17530" y="15049"/>
                  </a:lnTo>
                  <a:cubicBezTo>
                    <a:pt x="17497" y="15030"/>
                    <a:pt x="17468" y="15015"/>
                    <a:pt x="17439" y="14995"/>
                  </a:cubicBezTo>
                  <a:cubicBezTo>
                    <a:pt x="17290" y="14892"/>
                    <a:pt x="17156" y="14775"/>
                    <a:pt x="17039" y="14632"/>
                  </a:cubicBezTo>
                  <a:cubicBezTo>
                    <a:pt x="16923" y="14495"/>
                    <a:pt x="16832" y="14328"/>
                    <a:pt x="16763" y="14132"/>
                  </a:cubicBezTo>
                  <a:cubicBezTo>
                    <a:pt x="16694" y="13936"/>
                    <a:pt x="16662" y="13705"/>
                    <a:pt x="16654" y="13435"/>
                  </a:cubicBezTo>
                  <a:cubicBezTo>
                    <a:pt x="16651" y="13214"/>
                    <a:pt x="16680" y="13013"/>
                    <a:pt x="16738" y="12812"/>
                  </a:cubicBezTo>
                  <a:cubicBezTo>
                    <a:pt x="16796" y="12611"/>
                    <a:pt x="16890" y="12439"/>
                    <a:pt x="17018" y="12292"/>
                  </a:cubicBezTo>
                  <a:cubicBezTo>
                    <a:pt x="17138" y="12154"/>
                    <a:pt x="17294" y="12041"/>
                    <a:pt x="17479" y="11953"/>
                  </a:cubicBezTo>
                  <a:lnTo>
                    <a:pt x="17465" y="11050"/>
                  </a:lnTo>
                  <a:cubicBezTo>
                    <a:pt x="17465" y="10903"/>
                    <a:pt x="17552" y="10776"/>
                    <a:pt x="17664" y="10776"/>
                  </a:cubicBezTo>
                  <a:cubicBezTo>
                    <a:pt x="17777" y="10771"/>
                    <a:pt x="17868" y="10888"/>
                    <a:pt x="17868" y="11041"/>
                  </a:cubicBezTo>
                  <a:lnTo>
                    <a:pt x="17883" y="11835"/>
                  </a:lnTo>
                  <a:cubicBezTo>
                    <a:pt x="17992" y="11811"/>
                    <a:pt x="18108" y="11801"/>
                    <a:pt x="18235" y="11796"/>
                  </a:cubicBezTo>
                  <a:cubicBezTo>
                    <a:pt x="18253" y="11791"/>
                    <a:pt x="18271" y="11791"/>
                    <a:pt x="18290" y="11791"/>
                  </a:cubicBezTo>
                  <a:lnTo>
                    <a:pt x="18275" y="11026"/>
                  </a:lnTo>
                  <a:cubicBezTo>
                    <a:pt x="18275" y="10874"/>
                    <a:pt x="18362" y="10751"/>
                    <a:pt x="18475" y="10741"/>
                  </a:cubicBezTo>
                  <a:cubicBezTo>
                    <a:pt x="18587" y="10741"/>
                    <a:pt x="18678" y="10864"/>
                    <a:pt x="18682" y="11011"/>
                  </a:cubicBezTo>
                  <a:lnTo>
                    <a:pt x="18693" y="11791"/>
                  </a:lnTo>
                  <a:cubicBezTo>
                    <a:pt x="18816" y="11796"/>
                    <a:pt x="18915" y="11811"/>
                    <a:pt x="18994" y="11826"/>
                  </a:cubicBezTo>
                  <a:cubicBezTo>
                    <a:pt x="19074" y="11840"/>
                    <a:pt x="19136" y="11860"/>
                    <a:pt x="19187" y="11880"/>
                  </a:cubicBezTo>
                  <a:cubicBezTo>
                    <a:pt x="19238" y="11899"/>
                    <a:pt x="19282" y="11919"/>
                    <a:pt x="19325" y="11934"/>
                  </a:cubicBezTo>
                  <a:cubicBezTo>
                    <a:pt x="19365" y="11953"/>
                    <a:pt x="19383" y="12017"/>
                    <a:pt x="19383" y="12120"/>
                  </a:cubicBezTo>
                  <a:cubicBezTo>
                    <a:pt x="19387" y="12228"/>
                    <a:pt x="19376" y="12341"/>
                    <a:pt x="19358" y="12464"/>
                  </a:cubicBezTo>
                  <a:cubicBezTo>
                    <a:pt x="19340" y="12586"/>
                    <a:pt x="19311" y="12689"/>
                    <a:pt x="19274" y="12782"/>
                  </a:cubicBezTo>
                  <a:cubicBezTo>
                    <a:pt x="19238" y="12881"/>
                    <a:pt x="19202" y="12915"/>
                    <a:pt x="19162" y="12900"/>
                  </a:cubicBezTo>
                  <a:cubicBezTo>
                    <a:pt x="19071" y="12866"/>
                    <a:pt x="18944" y="12832"/>
                    <a:pt x="18784" y="12792"/>
                  </a:cubicBezTo>
                  <a:cubicBezTo>
                    <a:pt x="18758" y="12787"/>
                    <a:pt x="18736" y="12782"/>
                    <a:pt x="18711" y="12782"/>
                  </a:cubicBezTo>
                  <a:lnTo>
                    <a:pt x="18740" y="14515"/>
                  </a:lnTo>
                  <a:cubicBezTo>
                    <a:pt x="18980" y="14681"/>
                    <a:pt x="19176" y="14858"/>
                    <a:pt x="19318" y="15054"/>
                  </a:cubicBezTo>
                  <a:cubicBezTo>
                    <a:pt x="19532" y="15354"/>
                    <a:pt x="19641" y="15727"/>
                    <a:pt x="19649" y="16188"/>
                  </a:cubicBezTo>
                  <a:cubicBezTo>
                    <a:pt x="19641" y="16536"/>
                    <a:pt x="19598" y="16821"/>
                    <a:pt x="19503" y="1704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8" name="Shape 2239"/>
            <p:cNvSpPr/>
            <p:nvPr/>
          </p:nvSpPr>
          <p:spPr>
            <a:xfrm>
              <a:off x="8162065" y="3500033"/>
              <a:ext cx="317666" cy="199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359" extrusionOk="0">
                  <a:moveTo>
                    <a:pt x="21532" y="386"/>
                  </a:moveTo>
                  <a:lnTo>
                    <a:pt x="10961" y="17705"/>
                  </a:lnTo>
                  <a:lnTo>
                    <a:pt x="7128" y="12060"/>
                  </a:lnTo>
                  <a:lnTo>
                    <a:pt x="64" y="21359"/>
                  </a:lnTo>
                  <a:lnTo>
                    <a:pt x="0" y="16615"/>
                  </a:lnTo>
                  <a:lnTo>
                    <a:pt x="7109" y="7438"/>
                  </a:lnTo>
                  <a:lnTo>
                    <a:pt x="10980" y="13303"/>
                  </a:lnTo>
                  <a:lnTo>
                    <a:pt x="21291" y="80"/>
                  </a:lnTo>
                  <a:cubicBezTo>
                    <a:pt x="21291" y="85"/>
                    <a:pt x="21600" y="-241"/>
                    <a:pt x="21532" y="3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9" name="Shape 2240"/>
            <p:cNvSpPr/>
            <p:nvPr/>
          </p:nvSpPr>
          <p:spPr>
            <a:xfrm>
              <a:off x="8446432" y="3737783"/>
              <a:ext cx="6660" cy="1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30" y="21600"/>
                  </a:lnTo>
                  <a:cubicBezTo>
                    <a:pt x="8894" y="21380"/>
                    <a:pt x="15565" y="20939"/>
                    <a:pt x="21600" y="20278"/>
                  </a:cubicBezTo>
                  <a:lnTo>
                    <a:pt x="20488" y="3031"/>
                  </a:lnTo>
                  <a:cubicBezTo>
                    <a:pt x="14929" y="2094"/>
                    <a:pt x="8100" y="1047"/>
                    <a:pt x="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0" name="Shape 2241"/>
            <p:cNvSpPr/>
            <p:nvPr/>
          </p:nvSpPr>
          <p:spPr>
            <a:xfrm>
              <a:off x="8446432" y="3689833"/>
              <a:ext cx="6660" cy="1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20" y="0"/>
                  </a:moveTo>
                  <a:cubicBezTo>
                    <a:pt x="12160" y="60"/>
                    <a:pt x="5280" y="363"/>
                    <a:pt x="0" y="847"/>
                  </a:cubicBezTo>
                  <a:lnTo>
                    <a:pt x="960" y="18575"/>
                  </a:lnTo>
                  <a:cubicBezTo>
                    <a:pt x="6560" y="19603"/>
                    <a:pt x="13440" y="20572"/>
                    <a:pt x="21600" y="21600"/>
                  </a:cubicBezTo>
                  <a:lnTo>
                    <a:pt x="2032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1" name="Shape 2242"/>
            <p:cNvSpPr/>
            <p:nvPr/>
          </p:nvSpPr>
          <p:spPr>
            <a:xfrm>
              <a:off x="8209349" y="3547317"/>
              <a:ext cx="321661" cy="238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lnTo>
                    <a:pt x="19534" y="2564"/>
                  </a:lnTo>
                  <a:lnTo>
                    <a:pt x="10802" y="14875"/>
                  </a:lnTo>
                  <a:lnTo>
                    <a:pt x="7004" y="10107"/>
                  </a:lnTo>
                  <a:lnTo>
                    <a:pt x="0" y="17633"/>
                  </a:lnTo>
                  <a:lnTo>
                    <a:pt x="26" y="19212"/>
                  </a:lnTo>
                  <a:cubicBezTo>
                    <a:pt x="54" y="21075"/>
                    <a:pt x="1766" y="21600"/>
                    <a:pt x="1766" y="21600"/>
                  </a:cubicBezTo>
                  <a:cubicBezTo>
                    <a:pt x="1766" y="21600"/>
                    <a:pt x="18345" y="21109"/>
                    <a:pt x="19939" y="21066"/>
                  </a:cubicBezTo>
                  <a:cubicBezTo>
                    <a:pt x="21533" y="21019"/>
                    <a:pt x="21600" y="18575"/>
                    <a:pt x="21600" y="18575"/>
                  </a:cubicBezTo>
                  <a:lnTo>
                    <a:pt x="21300" y="0"/>
                  </a:lnTo>
                  <a:close/>
                  <a:moveTo>
                    <a:pt x="19509" y="17043"/>
                  </a:moveTo>
                  <a:cubicBezTo>
                    <a:pt x="19413" y="17271"/>
                    <a:pt x="19289" y="17452"/>
                    <a:pt x="19126" y="17590"/>
                  </a:cubicBezTo>
                  <a:cubicBezTo>
                    <a:pt x="19024" y="17680"/>
                    <a:pt x="18909" y="17749"/>
                    <a:pt x="18785" y="17805"/>
                  </a:cubicBezTo>
                  <a:lnTo>
                    <a:pt x="18801" y="18898"/>
                  </a:lnTo>
                  <a:cubicBezTo>
                    <a:pt x="18804" y="19048"/>
                    <a:pt x="18718" y="19173"/>
                    <a:pt x="18603" y="19178"/>
                  </a:cubicBezTo>
                  <a:cubicBezTo>
                    <a:pt x="18492" y="19182"/>
                    <a:pt x="18399" y="19061"/>
                    <a:pt x="18399" y="18911"/>
                  </a:cubicBezTo>
                  <a:lnTo>
                    <a:pt x="18383" y="17930"/>
                  </a:lnTo>
                  <a:cubicBezTo>
                    <a:pt x="18249" y="17960"/>
                    <a:pt x="18112" y="17977"/>
                    <a:pt x="17975" y="17981"/>
                  </a:cubicBezTo>
                  <a:lnTo>
                    <a:pt x="17991" y="18924"/>
                  </a:lnTo>
                  <a:cubicBezTo>
                    <a:pt x="17994" y="19074"/>
                    <a:pt x="17905" y="19199"/>
                    <a:pt x="17796" y="19203"/>
                  </a:cubicBezTo>
                  <a:cubicBezTo>
                    <a:pt x="17685" y="19203"/>
                    <a:pt x="17592" y="19087"/>
                    <a:pt x="17589" y="18937"/>
                  </a:cubicBezTo>
                  <a:lnTo>
                    <a:pt x="17573" y="17981"/>
                  </a:lnTo>
                  <a:cubicBezTo>
                    <a:pt x="17376" y="17968"/>
                    <a:pt x="17203" y="17943"/>
                    <a:pt x="17057" y="17895"/>
                  </a:cubicBezTo>
                  <a:cubicBezTo>
                    <a:pt x="16830" y="17826"/>
                    <a:pt x="16671" y="17758"/>
                    <a:pt x="16588" y="17680"/>
                  </a:cubicBezTo>
                  <a:cubicBezTo>
                    <a:pt x="16566" y="17646"/>
                    <a:pt x="16556" y="17581"/>
                    <a:pt x="16559" y="17478"/>
                  </a:cubicBezTo>
                  <a:cubicBezTo>
                    <a:pt x="16563" y="17370"/>
                    <a:pt x="16575" y="17263"/>
                    <a:pt x="16591" y="17147"/>
                  </a:cubicBezTo>
                  <a:cubicBezTo>
                    <a:pt x="16607" y="17035"/>
                    <a:pt x="16633" y="16936"/>
                    <a:pt x="16658" y="16845"/>
                  </a:cubicBezTo>
                  <a:cubicBezTo>
                    <a:pt x="16687" y="16755"/>
                    <a:pt x="16716" y="16712"/>
                    <a:pt x="16741" y="16725"/>
                  </a:cubicBezTo>
                  <a:cubicBezTo>
                    <a:pt x="16885" y="16785"/>
                    <a:pt x="17038" y="16845"/>
                    <a:pt x="17200" y="16901"/>
                  </a:cubicBezTo>
                  <a:cubicBezTo>
                    <a:pt x="17302" y="16940"/>
                    <a:pt x="17423" y="16957"/>
                    <a:pt x="17557" y="16970"/>
                  </a:cubicBezTo>
                  <a:lnTo>
                    <a:pt x="17529" y="15047"/>
                  </a:lnTo>
                  <a:cubicBezTo>
                    <a:pt x="17497" y="15030"/>
                    <a:pt x="17468" y="15008"/>
                    <a:pt x="17439" y="14991"/>
                  </a:cubicBezTo>
                  <a:cubicBezTo>
                    <a:pt x="17290" y="14888"/>
                    <a:pt x="17159" y="14767"/>
                    <a:pt x="17041" y="14629"/>
                  </a:cubicBezTo>
                  <a:cubicBezTo>
                    <a:pt x="16926" y="14487"/>
                    <a:pt x="16834" y="14324"/>
                    <a:pt x="16767" y="14126"/>
                  </a:cubicBezTo>
                  <a:cubicBezTo>
                    <a:pt x="16700" y="13932"/>
                    <a:pt x="16661" y="13700"/>
                    <a:pt x="16658" y="13433"/>
                  </a:cubicBezTo>
                  <a:cubicBezTo>
                    <a:pt x="16655" y="13214"/>
                    <a:pt x="16684" y="13007"/>
                    <a:pt x="16741" y="12809"/>
                  </a:cubicBezTo>
                  <a:cubicBezTo>
                    <a:pt x="16802" y="12607"/>
                    <a:pt x="16891" y="12439"/>
                    <a:pt x="17022" y="12289"/>
                  </a:cubicBezTo>
                  <a:cubicBezTo>
                    <a:pt x="17143" y="12151"/>
                    <a:pt x="17296" y="12039"/>
                    <a:pt x="17481" y="11953"/>
                  </a:cubicBezTo>
                  <a:lnTo>
                    <a:pt x="17468" y="11050"/>
                  </a:lnTo>
                  <a:cubicBezTo>
                    <a:pt x="17465" y="10895"/>
                    <a:pt x="17554" y="10774"/>
                    <a:pt x="17666" y="10770"/>
                  </a:cubicBezTo>
                  <a:cubicBezTo>
                    <a:pt x="17777" y="10770"/>
                    <a:pt x="17867" y="10886"/>
                    <a:pt x="17870" y="11037"/>
                  </a:cubicBezTo>
                  <a:lnTo>
                    <a:pt x="17883" y="11833"/>
                  </a:lnTo>
                  <a:cubicBezTo>
                    <a:pt x="17994" y="11811"/>
                    <a:pt x="18109" y="11798"/>
                    <a:pt x="18236" y="11794"/>
                  </a:cubicBezTo>
                  <a:cubicBezTo>
                    <a:pt x="18256" y="11794"/>
                    <a:pt x="18272" y="11794"/>
                    <a:pt x="18291" y="11794"/>
                  </a:cubicBezTo>
                  <a:lnTo>
                    <a:pt x="18275" y="11028"/>
                  </a:lnTo>
                  <a:cubicBezTo>
                    <a:pt x="18275" y="10877"/>
                    <a:pt x="18361" y="10753"/>
                    <a:pt x="18472" y="10744"/>
                  </a:cubicBezTo>
                  <a:cubicBezTo>
                    <a:pt x="18584" y="10744"/>
                    <a:pt x="18676" y="10865"/>
                    <a:pt x="18680" y="11011"/>
                  </a:cubicBezTo>
                  <a:lnTo>
                    <a:pt x="18692" y="11790"/>
                  </a:lnTo>
                  <a:cubicBezTo>
                    <a:pt x="18810" y="11798"/>
                    <a:pt x="18912" y="11811"/>
                    <a:pt x="18992" y="11828"/>
                  </a:cubicBezTo>
                  <a:cubicBezTo>
                    <a:pt x="19072" y="11846"/>
                    <a:pt x="19136" y="11858"/>
                    <a:pt x="19183" y="11880"/>
                  </a:cubicBezTo>
                  <a:cubicBezTo>
                    <a:pt x="19234" y="11902"/>
                    <a:pt x="19276" y="11919"/>
                    <a:pt x="19320" y="11932"/>
                  </a:cubicBezTo>
                  <a:cubicBezTo>
                    <a:pt x="19359" y="11953"/>
                    <a:pt x="19381" y="12018"/>
                    <a:pt x="19381" y="12121"/>
                  </a:cubicBezTo>
                  <a:cubicBezTo>
                    <a:pt x="19384" y="12229"/>
                    <a:pt x="19375" y="12340"/>
                    <a:pt x="19355" y="12465"/>
                  </a:cubicBezTo>
                  <a:cubicBezTo>
                    <a:pt x="19336" y="12586"/>
                    <a:pt x="19308" y="12689"/>
                    <a:pt x="19273" y="12788"/>
                  </a:cubicBezTo>
                  <a:cubicBezTo>
                    <a:pt x="19238" y="12874"/>
                    <a:pt x="19199" y="12917"/>
                    <a:pt x="19161" y="12904"/>
                  </a:cubicBezTo>
                  <a:cubicBezTo>
                    <a:pt x="19069" y="12870"/>
                    <a:pt x="18941" y="12835"/>
                    <a:pt x="18782" y="12797"/>
                  </a:cubicBezTo>
                  <a:cubicBezTo>
                    <a:pt x="18756" y="12792"/>
                    <a:pt x="18734" y="12792"/>
                    <a:pt x="18708" y="12784"/>
                  </a:cubicBezTo>
                  <a:lnTo>
                    <a:pt x="18734" y="14518"/>
                  </a:lnTo>
                  <a:cubicBezTo>
                    <a:pt x="18976" y="14681"/>
                    <a:pt x="19167" y="14862"/>
                    <a:pt x="19311" y="15060"/>
                  </a:cubicBezTo>
                  <a:cubicBezTo>
                    <a:pt x="19524" y="15357"/>
                    <a:pt x="19633" y="15735"/>
                    <a:pt x="19639" y="16191"/>
                  </a:cubicBezTo>
                  <a:cubicBezTo>
                    <a:pt x="19646" y="16527"/>
                    <a:pt x="19601" y="16811"/>
                    <a:pt x="19509" y="1704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2" name="Shape 2243"/>
            <p:cNvSpPr/>
            <p:nvPr/>
          </p:nvSpPr>
          <p:spPr>
            <a:xfrm>
              <a:off x="10012783" y="5161617"/>
              <a:ext cx="143849" cy="14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352" extrusionOk="0">
                  <a:moveTo>
                    <a:pt x="10451" y="3"/>
                  </a:moveTo>
                  <a:cubicBezTo>
                    <a:pt x="4565" y="136"/>
                    <a:pt x="-124" y="5026"/>
                    <a:pt x="3" y="10908"/>
                  </a:cubicBezTo>
                  <a:cubicBezTo>
                    <a:pt x="129" y="16797"/>
                    <a:pt x="5023" y="21476"/>
                    <a:pt x="10908" y="21349"/>
                  </a:cubicBezTo>
                  <a:cubicBezTo>
                    <a:pt x="16801" y="21216"/>
                    <a:pt x="21476" y="16326"/>
                    <a:pt x="21356" y="10437"/>
                  </a:cubicBezTo>
                  <a:cubicBezTo>
                    <a:pt x="21230" y="4562"/>
                    <a:pt x="16344" y="-124"/>
                    <a:pt x="10451" y="3"/>
                  </a:cubicBezTo>
                  <a:close/>
                  <a:moveTo>
                    <a:pt x="10866" y="19239"/>
                  </a:moveTo>
                  <a:cubicBezTo>
                    <a:pt x="6142" y="19344"/>
                    <a:pt x="2220" y="15587"/>
                    <a:pt x="2115" y="10866"/>
                  </a:cubicBezTo>
                  <a:cubicBezTo>
                    <a:pt x="2023" y="6145"/>
                    <a:pt x="5769" y="2226"/>
                    <a:pt x="10493" y="2128"/>
                  </a:cubicBezTo>
                  <a:cubicBezTo>
                    <a:pt x="15217" y="2022"/>
                    <a:pt x="19139" y="5779"/>
                    <a:pt x="19244" y="10493"/>
                  </a:cubicBezTo>
                  <a:cubicBezTo>
                    <a:pt x="19350" y="15214"/>
                    <a:pt x="15590" y="19133"/>
                    <a:pt x="10866" y="192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3" name="Shape 2244"/>
            <p:cNvSpPr/>
            <p:nvPr/>
          </p:nvSpPr>
          <p:spPr>
            <a:xfrm>
              <a:off x="10060066" y="5161617"/>
              <a:ext cx="47284" cy="95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90" extrusionOk="0">
                  <a:moveTo>
                    <a:pt x="15234" y="9603"/>
                  </a:moveTo>
                  <a:lnTo>
                    <a:pt x="15039" y="5174"/>
                  </a:lnTo>
                  <a:cubicBezTo>
                    <a:pt x="15212" y="5185"/>
                    <a:pt x="15386" y="5185"/>
                    <a:pt x="15559" y="5206"/>
                  </a:cubicBezTo>
                  <a:cubicBezTo>
                    <a:pt x="16664" y="5313"/>
                    <a:pt x="17574" y="5398"/>
                    <a:pt x="18202" y="5483"/>
                  </a:cubicBezTo>
                  <a:cubicBezTo>
                    <a:pt x="18462" y="5515"/>
                    <a:pt x="18722" y="5419"/>
                    <a:pt x="19004" y="5174"/>
                  </a:cubicBezTo>
                  <a:cubicBezTo>
                    <a:pt x="19264" y="4940"/>
                    <a:pt x="19437" y="4663"/>
                    <a:pt x="19567" y="4365"/>
                  </a:cubicBezTo>
                  <a:cubicBezTo>
                    <a:pt x="19719" y="4057"/>
                    <a:pt x="19762" y="3769"/>
                    <a:pt x="19762" y="3503"/>
                  </a:cubicBezTo>
                  <a:cubicBezTo>
                    <a:pt x="19762" y="3237"/>
                    <a:pt x="19610" y="3077"/>
                    <a:pt x="19350" y="3024"/>
                  </a:cubicBezTo>
                  <a:cubicBezTo>
                    <a:pt x="19047" y="2992"/>
                    <a:pt x="18722" y="2949"/>
                    <a:pt x="18376" y="2896"/>
                  </a:cubicBezTo>
                  <a:cubicBezTo>
                    <a:pt x="18029" y="2854"/>
                    <a:pt x="17574" y="2800"/>
                    <a:pt x="17032" y="2758"/>
                  </a:cubicBezTo>
                  <a:cubicBezTo>
                    <a:pt x="16491" y="2726"/>
                    <a:pt x="15797" y="2683"/>
                    <a:pt x="14931" y="2673"/>
                  </a:cubicBezTo>
                  <a:lnTo>
                    <a:pt x="14844" y="682"/>
                  </a:lnTo>
                  <a:cubicBezTo>
                    <a:pt x="14822" y="288"/>
                    <a:pt x="14173" y="-10"/>
                    <a:pt x="13393" y="1"/>
                  </a:cubicBezTo>
                  <a:cubicBezTo>
                    <a:pt x="12613" y="11"/>
                    <a:pt x="12006" y="331"/>
                    <a:pt x="12006" y="714"/>
                  </a:cubicBezTo>
                  <a:lnTo>
                    <a:pt x="12093" y="2673"/>
                  </a:lnTo>
                  <a:cubicBezTo>
                    <a:pt x="11963" y="2673"/>
                    <a:pt x="11833" y="2673"/>
                    <a:pt x="11703" y="2673"/>
                  </a:cubicBezTo>
                  <a:cubicBezTo>
                    <a:pt x="10814" y="2683"/>
                    <a:pt x="10013" y="2715"/>
                    <a:pt x="9233" y="2769"/>
                  </a:cubicBezTo>
                  <a:lnTo>
                    <a:pt x="9146" y="756"/>
                  </a:lnTo>
                  <a:cubicBezTo>
                    <a:pt x="9125" y="373"/>
                    <a:pt x="8475" y="54"/>
                    <a:pt x="7695" y="75"/>
                  </a:cubicBezTo>
                  <a:cubicBezTo>
                    <a:pt x="6936" y="75"/>
                    <a:pt x="6308" y="405"/>
                    <a:pt x="6330" y="778"/>
                  </a:cubicBezTo>
                  <a:lnTo>
                    <a:pt x="6438" y="3088"/>
                  </a:lnTo>
                  <a:cubicBezTo>
                    <a:pt x="5138" y="3311"/>
                    <a:pt x="4055" y="3599"/>
                    <a:pt x="3210" y="3950"/>
                  </a:cubicBezTo>
                  <a:cubicBezTo>
                    <a:pt x="2322" y="4323"/>
                    <a:pt x="1672" y="4759"/>
                    <a:pt x="1239" y="5270"/>
                  </a:cubicBezTo>
                  <a:cubicBezTo>
                    <a:pt x="849" y="5771"/>
                    <a:pt x="632" y="6314"/>
                    <a:pt x="675" y="6867"/>
                  </a:cubicBezTo>
                  <a:cubicBezTo>
                    <a:pt x="697" y="7548"/>
                    <a:pt x="957" y="8134"/>
                    <a:pt x="1433" y="8634"/>
                  </a:cubicBezTo>
                  <a:cubicBezTo>
                    <a:pt x="1910" y="9135"/>
                    <a:pt x="2538" y="9550"/>
                    <a:pt x="3362" y="9922"/>
                  </a:cubicBezTo>
                  <a:cubicBezTo>
                    <a:pt x="4163" y="10263"/>
                    <a:pt x="5095" y="10582"/>
                    <a:pt x="6157" y="10838"/>
                  </a:cubicBezTo>
                  <a:cubicBezTo>
                    <a:pt x="6373" y="10891"/>
                    <a:pt x="6590" y="10934"/>
                    <a:pt x="6785" y="10987"/>
                  </a:cubicBezTo>
                  <a:lnTo>
                    <a:pt x="7001" y="15884"/>
                  </a:lnTo>
                  <a:cubicBezTo>
                    <a:pt x="6070" y="15852"/>
                    <a:pt x="5203" y="15799"/>
                    <a:pt x="4510" y="15714"/>
                  </a:cubicBezTo>
                  <a:cubicBezTo>
                    <a:pt x="3340" y="15565"/>
                    <a:pt x="2278" y="15416"/>
                    <a:pt x="1282" y="15267"/>
                  </a:cubicBezTo>
                  <a:cubicBezTo>
                    <a:pt x="1087" y="15245"/>
                    <a:pt x="892" y="15352"/>
                    <a:pt x="697" y="15575"/>
                  </a:cubicBezTo>
                  <a:cubicBezTo>
                    <a:pt x="480" y="15810"/>
                    <a:pt x="329" y="16054"/>
                    <a:pt x="220" y="16342"/>
                  </a:cubicBezTo>
                  <a:cubicBezTo>
                    <a:pt x="112" y="16640"/>
                    <a:pt x="25" y="16917"/>
                    <a:pt x="4" y="17183"/>
                  </a:cubicBezTo>
                  <a:cubicBezTo>
                    <a:pt x="-18" y="17449"/>
                    <a:pt x="47" y="17619"/>
                    <a:pt x="199" y="17694"/>
                  </a:cubicBezTo>
                  <a:cubicBezTo>
                    <a:pt x="805" y="17885"/>
                    <a:pt x="1932" y="18077"/>
                    <a:pt x="3513" y="18258"/>
                  </a:cubicBezTo>
                  <a:cubicBezTo>
                    <a:pt x="4532" y="18375"/>
                    <a:pt x="5745" y="18439"/>
                    <a:pt x="7131" y="18471"/>
                  </a:cubicBezTo>
                  <a:lnTo>
                    <a:pt x="7240" y="20909"/>
                  </a:lnTo>
                  <a:cubicBezTo>
                    <a:pt x="7240" y="21292"/>
                    <a:pt x="7911" y="21590"/>
                    <a:pt x="8670" y="21590"/>
                  </a:cubicBezTo>
                  <a:cubicBezTo>
                    <a:pt x="9471" y="21590"/>
                    <a:pt x="10078" y="21271"/>
                    <a:pt x="10056" y="20877"/>
                  </a:cubicBezTo>
                  <a:lnTo>
                    <a:pt x="9948" y="18492"/>
                  </a:lnTo>
                  <a:cubicBezTo>
                    <a:pt x="10901" y="18471"/>
                    <a:pt x="11854" y="18428"/>
                    <a:pt x="12786" y="18364"/>
                  </a:cubicBezTo>
                  <a:lnTo>
                    <a:pt x="12894" y="20855"/>
                  </a:lnTo>
                  <a:cubicBezTo>
                    <a:pt x="12916" y="21239"/>
                    <a:pt x="13566" y="21547"/>
                    <a:pt x="14346" y="21537"/>
                  </a:cubicBezTo>
                  <a:cubicBezTo>
                    <a:pt x="15147" y="21526"/>
                    <a:pt x="15754" y="21217"/>
                    <a:pt x="15732" y="20824"/>
                  </a:cubicBezTo>
                  <a:lnTo>
                    <a:pt x="15602" y="18034"/>
                  </a:lnTo>
                  <a:cubicBezTo>
                    <a:pt x="16447" y="17896"/>
                    <a:pt x="17249" y="17715"/>
                    <a:pt x="17964" y="17481"/>
                  </a:cubicBezTo>
                  <a:cubicBezTo>
                    <a:pt x="19090" y="17140"/>
                    <a:pt x="19979" y="16672"/>
                    <a:pt x="20629" y="16086"/>
                  </a:cubicBezTo>
                  <a:cubicBezTo>
                    <a:pt x="21300" y="15490"/>
                    <a:pt x="21582" y="14777"/>
                    <a:pt x="21560" y="13904"/>
                  </a:cubicBezTo>
                  <a:cubicBezTo>
                    <a:pt x="21495" y="12743"/>
                    <a:pt x="20737" y="11775"/>
                    <a:pt x="19242" y="11019"/>
                  </a:cubicBezTo>
                  <a:cubicBezTo>
                    <a:pt x="18289" y="10476"/>
                    <a:pt x="16924" y="10018"/>
                    <a:pt x="15234" y="9603"/>
                  </a:cubicBezTo>
                  <a:close/>
                  <a:moveTo>
                    <a:pt x="12678" y="15575"/>
                  </a:moveTo>
                  <a:cubicBezTo>
                    <a:pt x="11833" y="15714"/>
                    <a:pt x="10879" y="15809"/>
                    <a:pt x="9840" y="15841"/>
                  </a:cubicBezTo>
                  <a:lnTo>
                    <a:pt x="9645" y="11541"/>
                  </a:lnTo>
                  <a:cubicBezTo>
                    <a:pt x="10814" y="11753"/>
                    <a:pt x="11768" y="11956"/>
                    <a:pt x="12526" y="12147"/>
                  </a:cubicBezTo>
                  <a:lnTo>
                    <a:pt x="12678" y="15575"/>
                  </a:lnTo>
                  <a:close/>
                  <a:moveTo>
                    <a:pt x="12374" y="8996"/>
                  </a:moveTo>
                  <a:cubicBezTo>
                    <a:pt x="11226" y="8815"/>
                    <a:pt x="10294" y="8634"/>
                    <a:pt x="9493" y="8443"/>
                  </a:cubicBezTo>
                  <a:lnTo>
                    <a:pt x="9363" y="5238"/>
                  </a:lnTo>
                  <a:cubicBezTo>
                    <a:pt x="10121" y="5142"/>
                    <a:pt x="11053" y="5089"/>
                    <a:pt x="12201" y="5068"/>
                  </a:cubicBezTo>
                  <a:lnTo>
                    <a:pt x="12374" y="8996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4" name="Shape 2245"/>
            <p:cNvSpPr/>
            <p:nvPr/>
          </p:nvSpPr>
          <p:spPr>
            <a:xfrm>
              <a:off x="8351865" y="4639500"/>
              <a:ext cx="259060" cy="259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49" extrusionOk="0">
                  <a:moveTo>
                    <a:pt x="10814" y="1"/>
                  </a:moveTo>
                  <a:cubicBezTo>
                    <a:pt x="4875" y="-27"/>
                    <a:pt x="24" y="4778"/>
                    <a:pt x="1" y="10728"/>
                  </a:cubicBezTo>
                  <a:cubicBezTo>
                    <a:pt x="-27" y="16673"/>
                    <a:pt x="4788" y="21522"/>
                    <a:pt x="10732" y="21549"/>
                  </a:cubicBezTo>
                  <a:cubicBezTo>
                    <a:pt x="16671" y="21573"/>
                    <a:pt x="21522" y="16760"/>
                    <a:pt x="21549" y="10814"/>
                  </a:cubicBezTo>
                  <a:cubicBezTo>
                    <a:pt x="21573" y="4869"/>
                    <a:pt x="16758" y="12"/>
                    <a:pt x="10814" y="1"/>
                  </a:cubicBezTo>
                  <a:close/>
                  <a:moveTo>
                    <a:pt x="10739" y="19415"/>
                  </a:moveTo>
                  <a:cubicBezTo>
                    <a:pt x="5975" y="19395"/>
                    <a:pt x="2111" y="15501"/>
                    <a:pt x="2130" y="10736"/>
                  </a:cubicBezTo>
                  <a:cubicBezTo>
                    <a:pt x="2150" y="5966"/>
                    <a:pt x="6042" y="2111"/>
                    <a:pt x="10803" y="2131"/>
                  </a:cubicBezTo>
                  <a:cubicBezTo>
                    <a:pt x="15571" y="2151"/>
                    <a:pt x="19428" y="6037"/>
                    <a:pt x="19412" y="10803"/>
                  </a:cubicBezTo>
                  <a:cubicBezTo>
                    <a:pt x="19392" y="15568"/>
                    <a:pt x="15504" y="19431"/>
                    <a:pt x="10739" y="1941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5" name="Shape 2246"/>
            <p:cNvSpPr/>
            <p:nvPr/>
          </p:nvSpPr>
          <p:spPr>
            <a:xfrm>
              <a:off x="8446432" y="4686784"/>
              <a:ext cx="85909" cy="172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94" extrusionOk="0">
                  <a:moveTo>
                    <a:pt x="15538" y="9666"/>
                  </a:moveTo>
                  <a:lnTo>
                    <a:pt x="15574" y="5222"/>
                  </a:lnTo>
                  <a:cubicBezTo>
                    <a:pt x="15741" y="5234"/>
                    <a:pt x="15896" y="5240"/>
                    <a:pt x="16087" y="5263"/>
                  </a:cubicBezTo>
                  <a:cubicBezTo>
                    <a:pt x="17198" y="5370"/>
                    <a:pt x="18058" y="5465"/>
                    <a:pt x="18702" y="5566"/>
                  </a:cubicBezTo>
                  <a:cubicBezTo>
                    <a:pt x="18965" y="5619"/>
                    <a:pt x="19228" y="5513"/>
                    <a:pt x="19490" y="5281"/>
                  </a:cubicBezTo>
                  <a:cubicBezTo>
                    <a:pt x="19741" y="5044"/>
                    <a:pt x="19956" y="4783"/>
                    <a:pt x="20111" y="4468"/>
                  </a:cubicBezTo>
                  <a:cubicBezTo>
                    <a:pt x="20267" y="4160"/>
                    <a:pt x="20350" y="3875"/>
                    <a:pt x="20338" y="3602"/>
                  </a:cubicBezTo>
                  <a:cubicBezTo>
                    <a:pt x="20350" y="3335"/>
                    <a:pt x="20219" y="3175"/>
                    <a:pt x="19944" y="3115"/>
                  </a:cubicBezTo>
                  <a:cubicBezTo>
                    <a:pt x="19646" y="3074"/>
                    <a:pt x="19323" y="3032"/>
                    <a:pt x="19001" y="2967"/>
                  </a:cubicBezTo>
                  <a:cubicBezTo>
                    <a:pt x="18655" y="2914"/>
                    <a:pt x="18213" y="2866"/>
                    <a:pt x="17675" y="2813"/>
                  </a:cubicBezTo>
                  <a:cubicBezTo>
                    <a:pt x="17114" y="2765"/>
                    <a:pt x="16434" y="2730"/>
                    <a:pt x="15586" y="2700"/>
                  </a:cubicBezTo>
                  <a:lnTo>
                    <a:pt x="15610" y="700"/>
                  </a:lnTo>
                  <a:cubicBezTo>
                    <a:pt x="15598" y="308"/>
                    <a:pt x="14989" y="0"/>
                    <a:pt x="14201" y="0"/>
                  </a:cubicBezTo>
                  <a:cubicBezTo>
                    <a:pt x="13437" y="0"/>
                    <a:pt x="12804" y="314"/>
                    <a:pt x="12792" y="700"/>
                  </a:cubicBezTo>
                  <a:lnTo>
                    <a:pt x="12780" y="2658"/>
                  </a:lnTo>
                  <a:cubicBezTo>
                    <a:pt x="12661" y="2670"/>
                    <a:pt x="12529" y="2670"/>
                    <a:pt x="12410" y="2664"/>
                  </a:cubicBezTo>
                  <a:cubicBezTo>
                    <a:pt x="11526" y="2658"/>
                    <a:pt x="10714" y="2676"/>
                    <a:pt x="9950" y="2724"/>
                  </a:cubicBezTo>
                  <a:lnTo>
                    <a:pt x="9962" y="694"/>
                  </a:lnTo>
                  <a:cubicBezTo>
                    <a:pt x="9962" y="314"/>
                    <a:pt x="9341" y="-6"/>
                    <a:pt x="8577" y="0"/>
                  </a:cubicBezTo>
                  <a:cubicBezTo>
                    <a:pt x="7801" y="0"/>
                    <a:pt x="7168" y="309"/>
                    <a:pt x="7168" y="694"/>
                  </a:cubicBezTo>
                  <a:lnTo>
                    <a:pt x="7156" y="3020"/>
                  </a:lnTo>
                  <a:cubicBezTo>
                    <a:pt x="5843" y="3222"/>
                    <a:pt x="4756" y="3495"/>
                    <a:pt x="3896" y="3833"/>
                  </a:cubicBezTo>
                  <a:cubicBezTo>
                    <a:pt x="3001" y="4201"/>
                    <a:pt x="2320" y="4629"/>
                    <a:pt x="1890" y="5133"/>
                  </a:cubicBezTo>
                  <a:cubicBezTo>
                    <a:pt x="1472" y="5637"/>
                    <a:pt x="1234" y="6171"/>
                    <a:pt x="1234" y="6729"/>
                  </a:cubicBezTo>
                  <a:cubicBezTo>
                    <a:pt x="1222" y="7412"/>
                    <a:pt x="1449" y="8011"/>
                    <a:pt x="1890" y="8515"/>
                  </a:cubicBezTo>
                  <a:cubicBezTo>
                    <a:pt x="2332" y="9026"/>
                    <a:pt x="2941" y="9453"/>
                    <a:pt x="3729" y="9827"/>
                  </a:cubicBezTo>
                  <a:cubicBezTo>
                    <a:pt x="4529" y="10195"/>
                    <a:pt x="5425" y="10509"/>
                    <a:pt x="6452" y="10782"/>
                  </a:cubicBezTo>
                  <a:cubicBezTo>
                    <a:pt x="6666" y="10830"/>
                    <a:pt x="6869" y="10871"/>
                    <a:pt x="7072" y="10936"/>
                  </a:cubicBezTo>
                  <a:lnTo>
                    <a:pt x="7025" y="15856"/>
                  </a:lnTo>
                  <a:cubicBezTo>
                    <a:pt x="6093" y="15814"/>
                    <a:pt x="5246" y="15743"/>
                    <a:pt x="4565" y="15642"/>
                  </a:cubicBezTo>
                  <a:cubicBezTo>
                    <a:pt x="3407" y="15488"/>
                    <a:pt x="2356" y="15310"/>
                    <a:pt x="1389" y="15150"/>
                  </a:cubicBezTo>
                  <a:cubicBezTo>
                    <a:pt x="1198" y="15138"/>
                    <a:pt x="995" y="15233"/>
                    <a:pt x="792" y="15452"/>
                  </a:cubicBezTo>
                  <a:cubicBezTo>
                    <a:pt x="601" y="15678"/>
                    <a:pt x="422" y="15939"/>
                    <a:pt x="278" y="16224"/>
                  </a:cubicBezTo>
                  <a:cubicBezTo>
                    <a:pt x="147" y="16515"/>
                    <a:pt x="52" y="16787"/>
                    <a:pt x="16" y="17060"/>
                  </a:cubicBezTo>
                  <a:cubicBezTo>
                    <a:pt x="-32" y="17333"/>
                    <a:pt x="28" y="17505"/>
                    <a:pt x="183" y="17571"/>
                  </a:cubicBezTo>
                  <a:cubicBezTo>
                    <a:pt x="780" y="17778"/>
                    <a:pt x="1855" y="17980"/>
                    <a:pt x="3431" y="18182"/>
                  </a:cubicBezTo>
                  <a:cubicBezTo>
                    <a:pt x="4434" y="18307"/>
                    <a:pt x="5640" y="18384"/>
                    <a:pt x="7001" y="18431"/>
                  </a:cubicBezTo>
                  <a:lnTo>
                    <a:pt x="6977" y="20888"/>
                  </a:lnTo>
                  <a:cubicBezTo>
                    <a:pt x="6977" y="21262"/>
                    <a:pt x="7598" y="21576"/>
                    <a:pt x="8362" y="21576"/>
                  </a:cubicBezTo>
                  <a:cubicBezTo>
                    <a:pt x="9138" y="21582"/>
                    <a:pt x="9771" y="21274"/>
                    <a:pt x="9783" y="20882"/>
                  </a:cubicBezTo>
                  <a:lnTo>
                    <a:pt x="9795" y="18479"/>
                  </a:lnTo>
                  <a:cubicBezTo>
                    <a:pt x="10750" y="18473"/>
                    <a:pt x="11693" y="18443"/>
                    <a:pt x="12625" y="18390"/>
                  </a:cubicBezTo>
                  <a:lnTo>
                    <a:pt x="12589" y="20894"/>
                  </a:lnTo>
                  <a:cubicBezTo>
                    <a:pt x="12589" y="21280"/>
                    <a:pt x="13222" y="21588"/>
                    <a:pt x="13998" y="21594"/>
                  </a:cubicBezTo>
                  <a:cubicBezTo>
                    <a:pt x="14774" y="21594"/>
                    <a:pt x="15407" y="21279"/>
                    <a:pt x="15419" y="20906"/>
                  </a:cubicBezTo>
                  <a:lnTo>
                    <a:pt x="15431" y="18105"/>
                  </a:lnTo>
                  <a:cubicBezTo>
                    <a:pt x="16290" y="17968"/>
                    <a:pt x="17102" y="17796"/>
                    <a:pt x="17807" y="17583"/>
                  </a:cubicBezTo>
                  <a:cubicBezTo>
                    <a:pt x="18953" y="17250"/>
                    <a:pt x="19849" y="16799"/>
                    <a:pt x="20529" y="16212"/>
                  </a:cubicBezTo>
                  <a:cubicBezTo>
                    <a:pt x="21210" y="15636"/>
                    <a:pt x="21556" y="14912"/>
                    <a:pt x="21556" y="14046"/>
                  </a:cubicBezTo>
                  <a:cubicBezTo>
                    <a:pt x="21568" y="12865"/>
                    <a:pt x="20864" y="11892"/>
                    <a:pt x="19431" y="11114"/>
                  </a:cubicBezTo>
                  <a:cubicBezTo>
                    <a:pt x="18487" y="10586"/>
                    <a:pt x="17198" y="10112"/>
                    <a:pt x="15538" y="9666"/>
                  </a:cubicBezTo>
                  <a:close/>
                  <a:moveTo>
                    <a:pt x="12672" y="15636"/>
                  </a:moveTo>
                  <a:cubicBezTo>
                    <a:pt x="11825" y="15761"/>
                    <a:pt x="10870" y="15832"/>
                    <a:pt x="9831" y="15856"/>
                  </a:cubicBezTo>
                  <a:lnTo>
                    <a:pt x="9878" y="11536"/>
                  </a:lnTo>
                  <a:cubicBezTo>
                    <a:pt x="11001" y="11761"/>
                    <a:pt x="11944" y="11981"/>
                    <a:pt x="12696" y="12177"/>
                  </a:cubicBezTo>
                  <a:lnTo>
                    <a:pt x="12672" y="15636"/>
                  </a:lnTo>
                  <a:close/>
                  <a:moveTo>
                    <a:pt x="12720" y="9032"/>
                  </a:moveTo>
                  <a:cubicBezTo>
                    <a:pt x="11598" y="8830"/>
                    <a:pt x="10666" y="8628"/>
                    <a:pt x="9890" y="8438"/>
                  </a:cubicBezTo>
                  <a:lnTo>
                    <a:pt x="9914" y="5222"/>
                  </a:lnTo>
                  <a:cubicBezTo>
                    <a:pt x="10667" y="5133"/>
                    <a:pt x="11610" y="5097"/>
                    <a:pt x="12756" y="5091"/>
                  </a:cubicBezTo>
                  <a:lnTo>
                    <a:pt x="12720" y="903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6" name="Shape 2247"/>
            <p:cNvSpPr/>
            <p:nvPr/>
          </p:nvSpPr>
          <p:spPr>
            <a:xfrm>
              <a:off x="9015832" y="3547317"/>
              <a:ext cx="227094" cy="227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346" extrusionOk="0">
                  <a:moveTo>
                    <a:pt x="10437" y="3"/>
                  </a:moveTo>
                  <a:cubicBezTo>
                    <a:pt x="4556" y="128"/>
                    <a:pt x="-131" y="5013"/>
                    <a:pt x="3" y="10903"/>
                  </a:cubicBezTo>
                  <a:cubicBezTo>
                    <a:pt x="128" y="16789"/>
                    <a:pt x="5021" y="21464"/>
                    <a:pt x="10906" y="21343"/>
                  </a:cubicBezTo>
                  <a:cubicBezTo>
                    <a:pt x="16786" y="21218"/>
                    <a:pt x="21469" y="16320"/>
                    <a:pt x="21344" y="10443"/>
                  </a:cubicBezTo>
                  <a:cubicBezTo>
                    <a:pt x="21214" y="4548"/>
                    <a:pt x="16321" y="-136"/>
                    <a:pt x="10437" y="3"/>
                  </a:cubicBezTo>
                  <a:close/>
                  <a:moveTo>
                    <a:pt x="10857" y="19225"/>
                  </a:moveTo>
                  <a:cubicBezTo>
                    <a:pt x="6138" y="19332"/>
                    <a:pt x="2215" y="15569"/>
                    <a:pt x="2112" y="10854"/>
                  </a:cubicBezTo>
                  <a:cubicBezTo>
                    <a:pt x="2009" y="6134"/>
                    <a:pt x="5763" y="2210"/>
                    <a:pt x="10481" y="2112"/>
                  </a:cubicBezTo>
                  <a:cubicBezTo>
                    <a:pt x="15204" y="2009"/>
                    <a:pt x="19123" y="5759"/>
                    <a:pt x="19226" y="10483"/>
                  </a:cubicBezTo>
                  <a:cubicBezTo>
                    <a:pt x="19329" y="15198"/>
                    <a:pt x="15575" y="19127"/>
                    <a:pt x="10857" y="1922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7" name="Shape 2248"/>
            <p:cNvSpPr/>
            <p:nvPr/>
          </p:nvSpPr>
          <p:spPr>
            <a:xfrm>
              <a:off x="9111066" y="3595266"/>
              <a:ext cx="74588" cy="1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580" extrusionOk="0">
                  <a:moveTo>
                    <a:pt x="15207" y="9622"/>
                  </a:moveTo>
                  <a:lnTo>
                    <a:pt x="15015" y="5187"/>
                  </a:lnTo>
                  <a:cubicBezTo>
                    <a:pt x="15180" y="5194"/>
                    <a:pt x="15345" y="5208"/>
                    <a:pt x="15523" y="5228"/>
                  </a:cubicBezTo>
                  <a:cubicBezTo>
                    <a:pt x="16635" y="5323"/>
                    <a:pt x="17514" y="5404"/>
                    <a:pt x="18160" y="5499"/>
                  </a:cubicBezTo>
                  <a:cubicBezTo>
                    <a:pt x="18421" y="5546"/>
                    <a:pt x="18695" y="5438"/>
                    <a:pt x="18942" y="5194"/>
                  </a:cubicBezTo>
                  <a:cubicBezTo>
                    <a:pt x="19190" y="4957"/>
                    <a:pt x="19382" y="4686"/>
                    <a:pt x="19519" y="4381"/>
                  </a:cubicBezTo>
                  <a:cubicBezTo>
                    <a:pt x="19656" y="4070"/>
                    <a:pt x="19725" y="3786"/>
                    <a:pt x="19711" y="3515"/>
                  </a:cubicBezTo>
                  <a:cubicBezTo>
                    <a:pt x="19711" y="3251"/>
                    <a:pt x="19574" y="3088"/>
                    <a:pt x="19286" y="3034"/>
                  </a:cubicBezTo>
                  <a:cubicBezTo>
                    <a:pt x="18984" y="3000"/>
                    <a:pt x="18668" y="2966"/>
                    <a:pt x="18324" y="2899"/>
                  </a:cubicBezTo>
                  <a:cubicBezTo>
                    <a:pt x="17981" y="2851"/>
                    <a:pt x="17528" y="2804"/>
                    <a:pt x="16993" y="2763"/>
                  </a:cubicBezTo>
                  <a:cubicBezTo>
                    <a:pt x="16430" y="2716"/>
                    <a:pt x="15729" y="2695"/>
                    <a:pt x="14892" y="2675"/>
                  </a:cubicBezTo>
                  <a:lnTo>
                    <a:pt x="14809" y="678"/>
                  </a:lnTo>
                  <a:cubicBezTo>
                    <a:pt x="14782" y="292"/>
                    <a:pt x="14150" y="-13"/>
                    <a:pt x="13354" y="1"/>
                  </a:cubicBezTo>
                  <a:cubicBezTo>
                    <a:pt x="12585" y="7"/>
                    <a:pt x="11967" y="332"/>
                    <a:pt x="11980" y="712"/>
                  </a:cubicBezTo>
                  <a:lnTo>
                    <a:pt x="12077" y="2662"/>
                  </a:lnTo>
                  <a:cubicBezTo>
                    <a:pt x="11953" y="2675"/>
                    <a:pt x="11829" y="2675"/>
                    <a:pt x="11706" y="2675"/>
                  </a:cubicBezTo>
                  <a:cubicBezTo>
                    <a:pt x="10813" y="2682"/>
                    <a:pt x="10003" y="2709"/>
                    <a:pt x="9234" y="2756"/>
                  </a:cubicBezTo>
                  <a:lnTo>
                    <a:pt x="9138" y="745"/>
                  </a:lnTo>
                  <a:cubicBezTo>
                    <a:pt x="9124" y="359"/>
                    <a:pt x="8479" y="55"/>
                    <a:pt x="7696" y="61"/>
                  </a:cubicBezTo>
                  <a:cubicBezTo>
                    <a:pt x="6913" y="68"/>
                    <a:pt x="6296" y="393"/>
                    <a:pt x="6323" y="766"/>
                  </a:cubicBezTo>
                  <a:lnTo>
                    <a:pt x="6433" y="3088"/>
                  </a:lnTo>
                  <a:cubicBezTo>
                    <a:pt x="5128" y="3305"/>
                    <a:pt x="4030" y="3596"/>
                    <a:pt x="3206" y="3941"/>
                  </a:cubicBezTo>
                  <a:cubicBezTo>
                    <a:pt x="2313" y="4321"/>
                    <a:pt x="1668" y="4754"/>
                    <a:pt x="1256" y="5255"/>
                  </a:cubicBezTo>
                  <a:cubicBezTo>
                    <a:pt x="858" y="5763"/>
                    <a:pt x="652" y="6304"/>
                    <a:pt x="679" y="6853"/>
                  </a:cubicBezTo>
                  <a:cubicBezTo>
                    <a:pt x="707" y="7544"/>
                    <a:pt x="954" y="8133"/>
                    <a:pt x="1435" y="8634"/>
                  </a:cubicBezTo>
                  <a:cubicBezTo>
                    <a:pt x="1901" y="9135"/>
                    <a:pt x="2533" y="9555"/>
                    <a:pt x="3357" y="9914"/>
                  </a:cubicBezTo>
                  <a:cubicBezTo>
                    <a:pt x="4181" y="10272"/>
                    <a:pt x="5087" y="10570"/>
                    <a:pt x="6145" y="10834"/>
                  </a:cubicBezTo>
                  <a:cubicBezTo>
                    <a:pt x="6350" y="10882"/>
                    <a:pt x="6570" y="10922"/>
                    <a:pt x="6776" y="10977"/>
                  </a:cubicBezTo>
                  <a:lnTo>
                    <a:pt x="6996" y="15879"/>
                  </a:lnTo>
                  <a:cubicBezTo>
                    <a:pt x="6048" y="15845"/>
                    <a:pt x="5211" y="15791"/>
                    <a:pt x="4510" y="15703"/>
                  </a:cubicBezTo>
                  <a:cubicBezTo>
                    <a:pt x="3343" y="15561"/>
                    <a:pt x="2272" y="15405"/>
                    <a:pt x="1283" y="15249"/>
                  </a:cubicBezTo>
                  <a:cubicBezTo>
                    <a:pt x="1091" y="15236"/>
                    <a:pt x="899" y="15344"/>
                    <a:pt x="693" y="15561"/>
                  </a:cubicBezTo>
                  <a:cubicBezTo>
                    <a:pt x="515" y="15791"/>
                    <a:pt x="350" y="16055"/>
                    <a:pt x="226" y="16339"/>
                  </a:cubicBezTo>
                  <a:cubicBezTo>
                    <a:pt x="103" y="16631"/>
                    <a:pt x="20" y="16901"/>
                    <a:pt x="6" y="17179"/>
                  </a:cubicBezTo>
                  <a:cubicBezTo>
                    <a:pt x="-21" y="17443"/>
                    <a:pt x="34" y="17612"/>
                    <a:pt x="185" y="17687"/>
                  </a:cubicBezTo>
                  <a:cubicBezTo>
                    <a:pt x="803" y="17883"/>
                    <a:pt x="1901" y="18066"/>
                    <a:pt x="3494" y="18256"/>
                  </a:cubicBezTo>
                  <a:cubicBezTo>
                    <a:pt x="4510" y="18364"/>
                    <a:pt x="5719" y="18432"/>
                    <a:pt x="7092" y="18459"/>
                  </a:cubicBezTo>
                  <a:lnTo>
                    <a:pt x="7202" y="20910"/>
                  </a:lnTo>
                  <a:cubicBezTo>
                    <a:pt x="7216" y="21289"/>
                    <a:pt x="7861" y="21587"/>
                    <a:pt x="8644" y="21580"/>
                  </a:cubicBezTo>
                  <a:cubicBezTo>
                    <a:pt x="9413" y="21580"/>
                    <a:pt x="10044" y="21269"/>
                    <a:pt x="10017" y="20869"/>
                  </a:cubicBezTo>
                  <a:lnTo>
                    <a:pt x="9921" y="18472"/>
                  </a:lnTo>
                  <a:cubicBezTo>
                    <a:pt x="10882" y="18459"/>
                    <a:pt x="11816" y="18411"/>
                    <a:pt x="12763" y="18344"/>
                  </a:cubicBezTo>
                  <a:lnTo>
                    <a:pt x="12859" y="20842"/>
                  </a:lnTo>
                  <a:cubicBezTo>
                    <a:pt x="12887" y="21228"/>
                    <a:pt x="13532" y="21526"/>
                    <a:pt x="14315" y="21519"/>
                  </a:cubicBezTo>
                  <a:cubicBezTo>
                    <a:pt x="15098" y="21506"/>
                    <a:pt x="15716" y="21194"/>
                    <a:pt x="15716" y="20815"/>
                  </a:cubicBezTo>
                  <a:lnTo>
                    <a:pt x="15592" y="18019"/>
                  </a:lnTo>
                  <a:cubicBezTo>
                    <a:pt x="16443" y="17883"/>
                    <a:pt x="17253" y="17694"/>
                    <a:pt x="17954" y="17470"/>
                  </a:cubicBezTo>
                  <a:cubicBezTo>
                    <a:pt x="19080" y="17125"/>
                    <a:pt x="19959" y="16671"/>
                    <a:pt x="20618" y="16068"/>
                  </a:cubicBezTo>
                  <a:cubicBezTo>
                    <a:pt x="21277" y="15486"/>
                    <a:pt x="21579" y="14755"/>
                    <a:pt x="21538" y="13888"/>
                  </a:cubicBezTo>
                  <a:cubicBezTo>
                    <a:pt x="21483" y="12710"/>
                    <a:pt x="20741" y="11748"/>
                    <a:pt x="19245" y="10990"/>
                  </a:cubicBezTo>
                  <a:cubicBezTo>
                    <a:pt x="18228" y="10496"/>
                    <a:pt x="16896" y="10042"/>
                    <a:pt x="15207" y="9622"/>
                  </a:cubicBezTo>
                  <a:close/>
                  <a:moveTo>
                    <a:pt x="12653" y="15608"/>
                  </a:moveTo>
                  <a:cubicBezTo>
                    <a:pt x="11802" y="15743"/>
                    <a:pt x="10854" y="15838"/>
                    <a:pt x="9797" y="15865"/>
                  </a:cubicBezTo>
                  <a:lnTo>
                    <a:pt x="9619" y="11559"/>
                  </a:lnTo>
                  <a:cubicBezTo>
                    <a:pt x="10758" y="11769"/>
                    <a:pt x="11719" y="11979"/>
                    <a:pt x="12488" y="12168"/>
                  </a:cubicBezTo>
                  <a:lnTo>
                    <a:pt x="12653" y="15608"/>
                  </a:lnTo>
                  <a:close/>
                  <a:moveTo>
                    <a:pt x="12351" y="9020"/>
                  </a:moveTo>
                  <a:cubicBezTo>
                    <a:pt x="11211" y="8830"/>
                    <a:pt x="10264" y="8647"/>
                    <a:pt x="9481" y="8464"/>
                  </a:cubicBezTo>
                  <a:lnTo>
                    <a:pt x="9344" y="5248"/>
                  </a:lnTo>
                  <a:cubicBezTo>
                    <a:pt x="10085" y="5153"/>
                    <a:pt x="11047" y="5113"/>
                    <a:pt x="12186" y="5086"/>
                  </a:cubicBezTo>
                  <a:lnTo>
                    <a:pt x="12351" y="902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8" name="Shape 2249"/>
            <p:cNvSpPr/>
            <p:nvPr/>
          </p:nvSpPr>
          <p:spPr>
            <a:xfrm>
              <a:off x="8636232" y="1743882"/>
              <a:ext cx="143183" cy="143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344" extrusionOk="0">
                  <a:moveTo>
                    <a:pt x="10442" y="3"/>
                  </a:moveTo>
                  <a:cubicBezTo>
                    <a:pt x="4557" y="131"/>
                    <a:pt x="-125" y="5011"/>
                    <a:pt x="2" y="10902"/>
                  </a:cubicBezTo>
                  <a:cubicBezTo>
                    <a:pt x="130" y="16787"/>
                    <a:pt x="5017" y="21462"/>
                    <a:pt x="10908" y="21342"/>
                  </a:cubicBezTo>
                  <a:cubicBezTo>
                    <a:pt x="16793" y="21214"/>
                    <a:pt x="21475" y="16320"/>
                    <a:pt x="21348" y="10443"/>
                  </a:cubicBezTo>
                  <a:cubicBezTo>
                    <a:pt x="21220" y="4551"/>
                    <a:pt x="16326" y="-138"/>
                    <a:pt x="10442" y="3"/>
                  </a:cubicBezTo>
                  <a:close/>
                  <a:moveTo>
                    <a:pt x="10859" y="19227"/>
                  </a:moveTo>
                  <a:cubicBezTo>
                    <a:pt x="6141" y="19333"/>
                    <a:pt x="2216" y="15570"/>
                    <a:pt x="2110" y="10853"/>
                  </a:cubicBezTo>
                  <a:cubicBezTo>
                    <a:pt x="2011" y="6135"/>
                    <a:pt x="5759" y="2210"/>
                    <a:pt x="10484" y="2111"/>
                  </a:cubicBezTo>
                  <a:cubicBezTo>
                    <a:pt x="15209" y="2012"/>
                    <a:pt x="19127" y="5761"/>
                    <a:pt x="19233" y="10478"/>
                  </a:cubicBezTo>
                  <a:cubicBezTo>
                    <a:pt x="19332" y="15203"/>
                    <a:pt x="15576" y="19128"/>
                    <a:pt x="10859" y="1922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9" name="Shape 2250"/>
            <p:cNvSpPr/>
            <p:nvPr/>
          </p:nvSpPr>
          <p:spPr>
            <a:xfrm>
              <a:off x="8684182" y="1743882"/>
              <a:ext cx="46618" cy="95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579" extrusionOk="0">
                  <a:moveTo>
                    <a:pt x="15203" y="9631"/>
                  </a:moveTo>
                  <a:lnTo>
                    <a:pt x="15007" y="5186"/>
                  </a:lnTo>
                  <a:cubicBezTo>
                    <a:pt x="15160" y="5197"/>
                    <a:pt x="15334" y="5207"/>
                    <a:pt x="15530" y="5229"/>
                  </a:cubicBezTo>
                  <a:cubicBezTo>
                    <a:pt x="16640" y="5326"/>
                    <a:pt x="17533" y="5401"/>
                    <a:pt x="18165" y="5497"/>
                  </a:cubicBezTo>
                  <a:cubicBezTo>
                    <a:pt x="18426" y="5540"/>
                    <a:pt x="18687" y="5433"/>
                    <a:pt x="18948" y="5197"/>
                  </a:cubicBezTo>
                  <a:cubicBezTo>
                    <a:pt x="19188" y="4961"/>
                    <a:pt x="19384" y="4692"/>
                    <a:pt x="19536" y="4381"/>
                  </a:cubicBezTo>
                  <a:cubicBezTo>
                    <a:pt x="19689" y="4070"/>
                    <a:pt x="19732" y="3780"/>
                    <a:pt x="19732" y="3511"/>
                  </a:cubicBezTo>
                  <a:cubicBezTo>
                    <a:pt x="19732" y="3243"/>
                    <a:pt x="19580" y="3082"/>
                    <a:pt x="19319" y="3028"/>
                  </a:cubicBezTo>
                  <a:cubicBezTo>
                    <a:pt x="19014" y="2996"/>
                    <a:pt x="18687" y="2964"/>
                    <a:pt x="18361" y="2899"/>
                  </a:cubicBezTo>
                  <a:cubicBezTo>
                    <a:pt x="18012" y="2846"/>
                    <a:pt x="17555" y="2803"/>
                    <a:pt x="17032" y="2760"/>
                  </a:cubicBezTo>
                  <a:cubicBezTo>
                    <a:pt x="16444" y="2717"/>
                    <a:pt x="15748" y="2695"/>
                    <a:pt x="14920" y="2674"/>
                  </a:cubicBezTo>
                  <a:lnTo>
                    <a:pt x="14833" y="677"/>
                  </a:lnTo>
                  <a:cubicBezTo>
                    <a:pt x="14811" y="291"/>
                    <a:pt x="14180" y="-10"/>
                    <a:pt x="13374" y="1"/>
                  </a:cubicBezTo>
                  <a:cubicBezTo>
                    <a:pt x="12590" y="11"/>
                    <a:pt x="11981" y="334"/>
                    <a:pt x="12002" y="709"/>
                  </a:cubicBezTo>
                  <a:lnTo>
                    <a:pt x="12090" y="2652"/>
                  </a:lnTo>
                  <a:cubicBezTo>
                    <a:pt x="11959" y="2663"/>
                    <a:pt x="11828" y="2663"/>
                    <a:pt x="11719" y="2663"/>
                  </a:cubicBezTo>
                  <a:cubicBezTo>
                    <a:pt x="10827" y="2663"/>
                    <a:pt x="10021" y="2695"/>
                    <a:pt x="9237" y="2749"/>
                  </a:cubicBezTo>
                  <a:lnTo>
                    <a:pt x="9150" y="731"/>
                  </a:lnTo>
                  <a:cubicBezTo>
                    <a:pt x="9128" y="344"/>
                    <a:pt x="8497" y="33"/>
                    <a:pt x="7713" y="44"/>
                  </a:cubicBezTo>
                  <a:cubicBezTo>
                    <a:pt x="6929" y="54"/>
                    <a:pt x="6298" y="376"/>
                    <a:pt x="6341" y="752"/>
                  </a:cubicBezTo>
                  <a:lnTo>
                    <a:pt x="6450" y="3071"/>
                  </a:lnTo>
                  <a:cubicBezTo>
                    <a:pt x="5144" y="3286"/>
                    <a:pt x="4055" y="3586"/>
                    <a:pt x="3227" y="3930"/>
                  </a:cubicBezTo>
                  <a:cubicBezTo>
                    <a:pt x="2335" y="4306"/>
                    <a:pt x="1681" y="4746"/>
                    <a:pt x="1268" y="5250"/>
                  </a:cubicBezTo>
                  <a:cubicBezTo>
                    <a:pt x="876" y="5755"/>
                    <a:pt x="658" y="6303"/>
                    <a:pt x="680" y="6850"/>
                  </a:cubicBezTo>
                  <a:cubicBezTo>
                    <a:pt x="702" y="7537"/>
                    <a:pt x="963" y="8138"/>
                    <a:pt x="1442" y="8632"/>
                  </a:cubicBezTo>
                  <a:cubicBezTo>
                    <a:pt x="1921" y="9137"/>
                    <a:pt x="2552" y="9555"/>
                    <a:pt x="3358" y="9910"/>
                  </a:cubicBezTo>
                  <a:cubicBezTo>
                    <a:pt x="4185" y="10264"/>
                    <a:pt x="5100" y="10565"/>
                    <a:pt x="6145" y="10833"/>
                  </a:cubicBezTo>
                  <a:cubicBezTo>
                    <a:pt x="6363" y="10876"/>
                    <a:pt x="6559" y="10919"/>
                    <a:pt x="6777" y="10983"/>
                  </a:cubicBezTo>
                  <a:lnTo>
                    <a:pt x="6994" y="15889"/>
                  </a:lnTo>
                  <a:cubicBezTo>
                    <a:pt x="6058" y="15857"/>
                    <a:pt x="5209" y="15804"/>
                    <a:pt x="4512" y="15718"/>
                  </a:cubicBezTo>
                  <a:cubicBezTo>
                    <a:pt x="3336" y="15578"/>
                    <a:pt x="2269" y="15417"/>
                    <a:pt x="1289" y="15267"/>
                  </a:cubicBezTo>
                  <a:cubicBezTo>
                    <a:pt x="1093" y="15256"/>
                    <a:pt x="898" y="15363"/>
                    <a:pt x="702" y="15578"/>
                  </a:cubicBezTo>
                  <a:cubicBezTo>
                    <a:pt x="506" y="15814"/>
                    <a:pt x="353" y="16072"/>
                    <a:pt x="223" y="16351"/>
                  </a:cubicBezTo>
                  <a:cubicBezTo>
                    <a:pt x="92" y="16641"/>
                    <a:pt x="5" y="16920"/>
                    <a:pt x="5" y="17188"/>
                  </a:cubicBezTo>
                  <a:cubicBezTo>
                    <a:pt x="-17" y="17457"/>
                    <a:pt x="27" y="17629"/>
                    <a:pt x="179" y="17693"/>
                  </a:cubicBezTo>
                  <a:cubicBezTo>
                    <a:pt x="789" y="17897"/>
                    <a:pt x="1899" y="18079"/>
                    <a:pt x="3489" y="18262"/>
                  </a:cubicBezTo>
                  <a:cubicBezTo>
                    <a:pt x="4512" y="18369"/>
                    <a:pt x="5710" y="18434"/>
                    <a:pt x="7103" y="18466"/>
                  </a:cubicBezTo>
                  <a:lnTo>
                    <a:pt x="7212" y="20914"/>
                  </a:lnTo>
                  <a:cubicBezTo>
                    <a:pt x="7234" y="21289"/>
                    <a:pt x="7865" y="21590"/>
                    <a:pt x="8649" y="21579"/>
                  </a:cubicBezTo>
                  <a:cubicBezTo>
                    <a:pt x="9411" y="21579"/>
                    <a:pt x="10043" y="21268"/>
                    <a:pt x="10021" y="20871"/>
                  </a:cubicBezTo>
                  <a:lnTo>
                    <a:pt x="9912" y="18466"/>
                  </a:lnTo>
                  <a:cubicBezTo>
                    <a:pt x="10870" y="18455"/>
                    <a:pt x="11806" y="18402"/>
                    <a:pt x="12764" y="18337"/>
                  </a:cubicBezTo>
                  <a:lnTo>
                    <a:pt x="12873" y="20849"/>
                  </a:lnTo>
                  <a:cubicBezTo>
                    <a:pt x="12895" y="21236"/>
                    <a:pt x="13548" y="21536"/>
                    <a:pt x="14332" y="21526"/>
                  </a:cubicBezTo>
                  <a:cubicBezTo>
                    <a:pt x="15116" y="21515"/>
                    <a:pt x="15726" y="21204"/>
                    <a:pt x="15726" y="20817"/>
                  </a:cubicBezTo>
                  <a:lnTo>
                    <a:pt x="15595" y="18015"/>
                  </a:lnTo>
                  <a:cubicBezTo>
                    <a:pt x="16444" y="17875"/>
                    <a:pt x="17250" y="17682"/>
                    <a:pt x="17968" y="17468"/>
                  </a:cubicBezTo>
                  <a:cubicBezTo>
                    <a:pt x="19101" y="17124"/>
                    <a:pt x="19972" y="16662"/>
                    <a:pt x="20625" y="16072"/>
                  </a:cubicBezTo>
                  <a:cubicBezTo>
                    <a:pt x="21278" y="15481"/>
                    <a:pt x="21583" y="14751"/>
                    <a:pt x="21539" y="13893"/>
                  </a:cubicBezTo>
                  <a:cubicBezTo>
                    <a:pt x="21496" y="12712"/>
                    <a:pt x="20734" y="11745"/>
                    <a:pt x="19231" y="10994"/>
                  </a:cubicBezTo>
                  <a:cubicBezTo>
                    <a:pt x="18252" y="10511"/>
                    <a:pt x="16902" y="10049"/>
                    <a:pt x="15203" y="9631"/>
                  </a:cubicBezTo>
                  <a:close/>
                  <a:moveTo>
                    <a:pt x="12656" y="15632"/>
                  </a:moveTo>
                  <a:cubicBezTo>
                    <a:pt x="11806" y="15771"/>
                    <a:pt x="10848" y="15857"/>
                    <a:pt x="9803" y="15889"/>
                  </a:cubicBezTo>
                  <a:lnTo>
                    <a:pt x="9629" y="11574"/>
                  </a:lnTo>
                  <a:cubicBezTo>
                    <a:pt x="10783" y="11778"/>
                    <a:pt x="11741" y="11992"/>
                    <a:pt x="12503" y="12186"/>
                  </a:cubicBezTo>
                  <a:lnTo>
                    <a:pt x="12656" y="15632"/>
                  </a:lnTo>
                  <a:close/>
                  <a:moveTo>
                    <a:pt x="12351" y="9029"/>
                  </a:moveTo>
                  <a:cubicBezTo>
                    <a:pt x="11219" y="8836"/>
                    <a:pt x="10260" y="8654"/>
                    <a:pt x="9477" y="8471"/>
                  </a:cubicBezTo>
                  <a:lnTo>
                    <a:pt x="9346" y="5250"/>
                  </a:lnTo>
                  <a:cubicBezTo>
                    <a:pt x="10086" y="5154"/>
                    <a:pt x="11044" y="5111"/>
                    <a:pt x="12198" y="5089"/>
                  </a:cubicBezTo>
                  <a:lnTo>
                    <a:pt x="12351" y="9029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0" name="Shape 2251"/>
            <p:cNvSpPr/>
            <p:nvPr/>
          </p:nvSpPr>
          <p:spPr>
            <a:xfrm>
              <a:off x="10155299" y="3025866"/>
              <a:ext cx="190466" cy="19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196" extrusionOk="0">
                  <a:moveTo>
                    <a:pt x="20223" y="11785"/>
                  </a:moveTo>
                  <a:lnTo>
                    <a:pt x="18723" y="11194"/>
                  </a:lnTo>
                  <a:cubicBezTo>
                    <a:pt x="18755" y="10693"/>
                    <a:pt x="18739" y="10176"/>
                    <a:pt x="18676" y="9669"/>
                  </a:cubicBezTo>
                  <a:lnTo>
                    <a:pt x="20170" y="9020"/>
                  </a:lnTo>
                  <a:cubicBezTo>
                    <a:pt x="20942" y="8678"/>
                    <a:pt x="21301" y="7781"/>
                    <a:pt x="20958" y="7005"/>
                  </a:cubicBezTo>
                  <a:lnTo>
                    <a:pt x="20271" y="5428"/>
                  </a:lnTo>
                  <a:cubicBezTo>
                    <a:pt x="19927" y="4652"/>
                    <a:pt x="19024" y="4298"/>
                    <a:pt x="18248" y="4636"/>
                  </a:cubicBezTo>
                  <a:lnTo>
                    <a:pt x="16758" y="5285"/>
                  </a:lnTo>
                  <a:cubicBezTo>
                    <a:pt x="16425" y="4895"/>
                    <a:pt x="16061" y="4541"/>
                    <a:pt x="15670" y="4219"/>
                  </a:cubicBezTo>
                  <a:lnTo>
                    <a:pt x="16256" y="2721"/>
                  </a:lnTo>
                  <a:cubicBezTo>
                    <a:pt x="16568" y="1935"/>
                    <a:pt x="16177" y="1048"/>
                    <a:pt x="15390" y="737"/>
                  </a:cubicBezTo>
                  <a:lnTo>
                    <a:pt x="13784" y="104"/>
                  </a:lnTo>
                  <a:cubicBezTo>
                    <a:pt x="12997" y="-202"/>
                    <a:pt x="12109" y="188"/>
                    <a:pt x="11798" y="975"/>
                  </a:cubicBezTo>
                  <a:lnTo>
                    <a:pt x="11238" y="2410"/>
                  </a:lnTo>
                  <a:cubicBezTo>
                    <a:pt x="10710" y="2357"/>
                    <a:pt x="10171" y="2357"/>
                    <a:pt x="9637" y="2410"/>
                  </a:cubicBezTo>
                  <a:lnTo>
                    <a:pt x="9035" y="1027"/>
                  </a:lnTo>
                  <a:cubicBezTo>
                    <a:pt x="8692" y="252"/>
                    <a:pt x="7794" y="-102"/>
                    <a:pt x="7012" y="241"/>
                  </a:cubicBezTo>
                  <a:lnTo>
                    <a:pt x="5432" y="927"/>
                  </a:lnTo>
                  <a:cubicBezTo>
                    <a:pt x="4656" y="1265"/>
                    <a:pt x="4302" y="2172"/>
                    <a:pt x="4645" y="2948"/>
                  </a:cubicBezTo>
                  <a:lnTo>
                    <a:pt x="5200" y="4230"/>
                  </a:lnTo>
                  <a:cubicBezTo>
                    <a:pt x="4756" y="4589"/>
                    <a:pt x="4355" y="5000"/>
                    <a:pt x="3996" y="5433"/>
                  </a:cubicBezTo>
                  <a:lnTo>
                    <a:pt x="2722" y="4937"/>
                  </a:lnTo>
                  <a:cubicBezTo>
                    <a:pt x="1935" y="4626"/>
                    <a:pt x="1048" y="5016"/>
                    <a:pt x="736" y="5807"/>
                  </a:cubicBezTo>
                  <a:lnTo>
                    <a:pt x="108" y="7411"/>
                  </a:lnTo>
                  <a:cubicBezTo>
                    <a:pt x="-204" y="8197"/>
                    <a:pt x="187" y="9089"/>
                    <a:pt x="974" y="9395"/>
                  </a:cubicBezTo>
                  <a:lnTo>
                    <a:pt x="2173" y="9870"/>
                  </a:lnTo>
                  <a:cubicBezTo>
                    <a:pt x="2120" y="10456"/>
                    <a:pt x="2126" y="11052"/>
                    <a:pt x="2194" y="11653"/>
                  </a:cubicBezTo>
                  <a:lnTo>
                    <a:pt x="1027" y="12160"/>
                  </a:lnTo>
                  <a:cubicBezTo>
                    <a:pt x="250" y="12503"/>
                    <a:pt x="-98" y="13405"/>
                    <a:pt x="240" y="14180"/>
                  </a:cubicBezTo>
                  <a:lnTo>
                    <a:pt x="926" y="15763"/>
                  </a:lnTo>
                  <a:cubicBezTo>
                    <a:pt x="1265" y="16539"/>
                    <a:pt x="2178" y="16887"/>
                    <a:pt x="2950" y="16555"/>
                  </a:cubicBezTo>
                  <a:lnTo>
                    <a:pt x="4117" y="16043"/>
                  </a:lnTo>
                  <a:cubicBezTo>
                    <a:pt x="4503" y="16502"/>
                    <a:pt x="4946" y="16913"/>
                    <a:pt x="5411" y="17267"/>
                  </a:cubicBezTo>
                  <a:lnTo>
                    <a:pt x="4941" y="18470"/>
                  </a:lnTo>
                  <a:cubicBezTo>
                    <a:pt x="4635" y="19256"/>
                    <a:pt x="5020" y="20148"/>
                    <a:pt x="5807" y="20454"/>
                  </a:cubicBezTo>
                  <a:lnTo>
                    <a:pt x="7424" y="21092"/>
                  </a:lnTo>
                  <a:cubicBezTo>
                    <a:pt x="8211" y="21398"/>
                    <a:pt x="9104" y="21002"/>
                    <a:pt x="9405" y="20216"/>
                  </a:cubicBezTo>
                  <a:lnTo>
                    <a:pt x="9907" y="18945"/>
                  </a:lnTo>
                  <a:cubicBezTo>
                    <a:pt x="10472" y="18982"/>
                    <a:pt x="11037" y="18966"/>
                    <a:pt x="11613" y="18881"/>
                  </a:cubicBezTo>
                  <a:lnTo>
                    <a:pt x="12173" y="20163"/>
                  </a:lnTo>
                  <a:cubicBezTo>
                    <a:pt x="12511" y="20939"/>
                    <a:pt x="13420" y="21287"/>
                    <a:pt x="14191" y="20955"/>
                  </a:cubicBezTo>
                  <a:lnTo>
                    <a:pt x="15775" y="20264"/>
                  </a:lnTo>
                  <a:cubicBezTo>
                    <a:pt x="16547" y="19926"/>
                    <a:pt x="16906" y="19024"/>
                    <a:pt x="16568" y="18248"/>
                  </a:cubicBezTo>
                  <a:lnTo>
                    <a:pt x="15966" y="16866"/>
                  </a:lnTo>
                  <a:cubicBezTo>
                    <a:pt x="16367" y="16507"/>
                    <a:pt x="16737" y="16117"/>
                    <a:pt x="17054" y="15695"/>
                  </a:cubicBezTo>
                  <a:lnTo>
                    <a:pt x="18485" y="16254"/>
                  </a:lnTo>
                  <a:cubicBezTo>
                    <a:pt x="19272" y="16565"/>
                    <a:pt x="20171" y="16169"/>
                    <a:pt x="20477" y="15383"/>
                  </a:cubicBezTo>
                  <a:lnTo>
                    <a:pt x="21106" y="13779"/>
                  </a:lnTo>
                  <a:cubicBezTo>
                    <a:pt x="21396" y="12977"/>
                    <a:pt x="21010" y="12096"/>
                    <a:pt x="20223" y="11785"/>
                  </a:cubicBezTo>
                  <a:close/>
                  <a:moveTo>
                    <a:pt x="12094" y="14444"/>
                  </a:moveTo>
                  <a:cubicBezTo>
                    <a:pt x="10002" y="15357"/>
                    <a:pt x="7561" y="14402"/>
                    <a:pt x="6647" y="12313"/>
                  </a:cubicBezTo>
                  <a:cubicBezTo>
                    <a:pt x="5733" y="10218"/>
                    <a:pt x="6684" y="7786"/>
                    <a:pt x="8781" y="6873"/>
                  </a:cubicBezTo>
                  <a:cubicBezTo>
                    <a:pt x="10873" y="5960"/>
                    <a:pt x="13309" y="6910"/>
                    <a:pt x="14228" y="9005"/>
                  </a:cubicBezTo>
                  <a:cubicBezTo>
                    <a:pt x="15142" y="11094"/>
                    <a:pt x="14191" y="13526"/>
                    <a:pt x="12094" y="1444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1" name="Shape 2252"/>
            <p:cNvSpPr/>
            <p:nvPr/>
          </p:nvSpPr>
          <p:spPr>
            <a:xfrm>
              <a:off x="10592838" y="2835400"/>
              <a:ext cx="88574" cy="88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194" extrusionOk="0">
                  <a:moveTo>
                    <a:pt x="20222" y="11802"/>
                  </a:moveTo>
                  <a:lnTo>
                    <a:pt x="18715" y="11208"/>
                  </a:lnTo>
                  <a:cubicBezTo>
                    <a:pt x="18749" y="10706"/>
                    <a:pt x="18727" y="10193"/>
                    <a:pt x="18669" y="9679"/>
                  </a:cubicBezTo>
                  <a:lnTo>
                    <a:pt x="20165" y="9029"/>
                  </a:lnTo>
                  <a:cubicBezTo>
                    <a:pt x="20941" y="8687"/>
                    <a:pt x="21295" y="7785"/>
                    <a:pt x="20953" y="7009"/>
                  </a:cubicBezTo>
                  <a:lnTo>
                    <a:pt x="20268" y="5435"/>
                  </a:lnTo>
                  <a:cubicBezTo>
                    <a:pt x="19925" y="4659"/>
                    <a:pt x="19023" y="4305"/>
                    <a:pt x="18247" y="4647"/>
                  </a:cubicBezTo>
                  <a:lnTo>
                    <a:pt x="16752" y="5298"/>
                  </a:lnTo>
                  <a:cubicBezTo>
                    <a:pt x="16420" y="4910"/>
                    <a:pt x="16055" y="4556"/>
                    <a:pt x="15667" y="4225"/>
                  </a:cubicBezTo>
                  <a:lnTo>
                    <a:pt x="16249" y="2719"/>
                  </a:lnTo>
                  <a:cubicBezTo>
                    <a:pt x="16557" y="1932"/>
                    <a:pt x="16169" y="1053"/>
                    <a:pt x="15382" y="734"/>
                  </a:cubicBezTo>
                  <a:lnTo>
                    <a:pt x="13772" y="106"/>
                  </a:lnTo>
                  <a:cubicBezTo>
                    <a:pt x="12984" y="-202"/>
                    <a:pt x="12094" y="186"/>
                    <a:pt x="11785" y="973"/>
                  </a:cubicBezTo>
                  <a:lnTo>
                    <a:pt x="11226" y="2411"/>
                  </a:lnTo>
                  <a:cubicBezTo>
                    <a:pt x="10701" y="2354"/>
                    <a:pt x="10164" y="2365"/>
                    <a:pt x="9628" y="2411"/>
                  </a:cubicBezTo>
                  <a:lnTo>
                    <a:pt x="9023" y="1030"/>
                  </a:lnTo>
                  <a:cubicBezTo>
                    <a:pt x="8680" y="254"/>
                    <a:pt x="7778" y="-99"/>
                    <a:pt x="7002" y="243"/>
                  </a:cubicBezTo>
                  <a:lnTo>
                    <a:pt x="5426" y="928"/>
                  </a:lnTo>
                  <a:cubicBezTo>
                    <a:pt x="4650" y="1270"/>
                    <a:pt x="4296" y="2171"/>
                    <a:pt x="4639" y="2947"/>
                  </a:cubicBezTo>
                  <a:lnTo>
                    <a:pt x="5198" y="4237"/>
                  </a:lnTo>
                  <a:cubicBezTo>
                    <a:pt x="4753" y="4590"/>
                    <a:pt x="4353" y="5001"/>
                    <a:pt x="3988" y="5446"/>
                  </a:cubicBezTo>
                  <a:lnTo>
                    <a:pt x="2721" y="4944"/>
                  </a:lnTo>
                  <a:cubicBezTo>
                    <a:pt x="1933" y="4636"/>
                    <a:pt x="1042" y="5024"/>
                    <a:pt x="734" y="5811"/>
                  </a:cubicBezTo>
                  <a:lnTo>
                    <a:pt x="106" y="7420"/>
                  </a:lnTo>
                  <a:cubicBezTo>
                    <a:pt x="-202" y="8208"/>
                    <a:pt x="186" y="9098"/>
                    <a:pt x="974" y="9406"/>
                  </a:cubicBezTo>
                  <a:lnTo>
                    <a:pt x="2173" y="9873"/>
                  </a:lnTo>
                  <a:cubicBezTo>
                    <a:pt x="2127" y="10467"/>
                    <a:pt x="2127" y="11060"/>
                    <a:pt x="2195" y="11653"/>
                  </a:cubicBezTo>
                  <a:lnTo>
                    <a:pt x="1031" y="12156"/>
                  </a:lnTo>
                  <a:cubicBezTo>
                    <a:pt x="255" y="12498"/>
                    <a:pt x="-99" y="13399"/>
                    <a:pt x="243" y="14175"/>
                  </a:cubicBezTo>
                  <a:lnTo>
                    <a:pt x="928" y="15761"/>
                  </a:lnTo>
                  <a:cubicBezTo>
                    <a:pt x="1271" y="16537"/>
                    <a:pt x="2173" y="16891"/>
                    <a:pt x="2949" y="16549"/>
                  </a:cubicBezTo>
                  <a:lnTo>
                    <a:pt x="4113" y="16035"/>
                  </a:lnTo>
                  <a:cubicBezTo>
                    <a:pt x="4502" y="16492"/>
                    <a:pt x="4935" y="16902"/>
                    <a:pt x="5403" y="17256"/>
                  </a:cubicBezTo>
                  <a:lnTo>
                    <a:pt x="4935" y="18466"/>
                  </a:lnTo>
                  <a:cubicBezTo>
                    <a:pt x="4627" y="19253"/>
                    <a:pt x="5015" y="20143"/>
                    <a:pt x="5803" y="20451"/>
                  </a:cubicBezTo>
                  <a:lnTo>
                    <a:pt x="7413" y="21090"/>
                  </a:lnTo>
                  <a:cubicBezTo>
                    <a:pt x="8200" y="21398"/>
                    <a:pt x="9091" y="20999"/>
                    <a:pt x="9399" y="20223"/>
                  </a:cubicBezTo>
                  <a:lnTo>
                    <a:pt x="9902" y="18956"/>
                  </a:lnTo>
                  <a:cubicBezTo>
                    <a:pt x="10461" y="18990"/>
                    <a:pt x="11032" y="18979"/>
                    <a:pt x="11603" y="18899"/>
                  </a:cubicBezTo>
                  <a:lnTo>
                    <a:pt x="12173" y="20177"/>
                  </a:lnTo>
                  <a:cubicBezTo>
                    <a:pt x="12505" y="20953"/>
                    <a:pt x="13418" y="21307"/>
                    <a:pt x="14194" y="20964"/>
                  </a:cubicBezTo>
                  <a:lnTo>
                    <a:pt x="15781" y="20268"/>
                  </a:lnTo>
                  <a:cubicBezTo>
                    <a:pt x="16557" y="19926"/>
                    <a:pt x="16911" y="19025"/>
                    <a:pt x="16569" y="18249"/>
                  </a:cubicBezTo>
                  <a:lnTo>
                    <a:pt x="15964" y="16868"/>
                  </a:lnTo>
                  <a:cubicBezTo>
                    <a:pt x="16363" y="16514"/>
                    <a:pt x="16729" y="16126"/>
                    <a:pt x="17048" y="15693"/>
                  </a:cubicBezTo>
                  <a:lnTo>
                    <a:pt x="18487" y="16252"/>
                  </a:lnTo>
                  <a:cubicBezTo>
                    <a:pt x="19274" y="16560"/>
                    <a:pt x="20165" y="16172"/>
                    <a:pt x="20473" y="15385"/>
                  </a:cubicBezTo>
                  <a:lnTo>
                    <a:pt x="21101" y="13776"/>
                  </a:lnTo>
                  <a:cubicBezTo>
                    <a:pt x="21398" y="12988"/>
                    <a:pt x="21010" y="12110"/>
                    <a:pt x="20222" y="11802"/>
                  </a:cubicBezTo>
                  <a:close/>
                  <a:moveTo>
                    <a:pt x="12094" y="14460"/>
                  </a:moveTo>
                  <a:cubicBezTo>
                    <a:pt x="10004" y="15373"/>
                    <a:pt x="7561" y="14415"/>
                    <a:pt x="6648" y="12327"/>
                  </a:cubicBezTo>
                  <a:cubicBezTo>
                    <a:pt x="5735" y="10239"/>
                    <a:pt x="6694" y="7797"/>
                    <a:pt x="8783" y="6884"/>
                  </a:cubicBezTo>
                  <a:cubicBezTo>
                    <a:pt x="10872" y="5971"/>
                    <a:pt x="13315" y="6918"/>
                    <a:pt x="14228" y="9018"/>
                  </a:cubicBezTo>
                  <a:cubicBezTo>
                    <a:pt x="15142" y="11106"/>
                    <a:pt x="14194" y="13548"/>
                    <a:pt x="12094" y="1446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2" name="Shape 2253"/>
            <p:cNvSpPr/>
            <p:nvPr/>
          </p:nvSpPr>
          <p:spPr>
            <a:xfrm>
              <a:off x="10249866" y="3974867"/>
              <a:ext cx="88573" cy="8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193" extrusionOk="0">
                  <a:moveTo>
                    <a:pt x="20219" y="11814"/>
                  </a:moveTo>
                  <a:lnTo>
                    <a:pt x="18721" y="11220"/>
                  </a:lnTo>
                  <a:cubicBezTo>
                    <a:pt x="18756" y="10717"/>
                    <a:pt x="18733" y="10203"/>
                    <a:pt x="18676" y="9689"/>
                  </a:cubicBezTo>
                  <a:lnTo>
                    <a:pt x="20174" y="9038"/>
                  </a:lnTo>
                  <a:cubicBezTo>
                    <a:pt x="20940" y="8695"/>
                    <a:pt x="21306" y="7793"/>
                    <a:pt x="20963" y="7016"/>
                  </a:cubicBezTo>
                  <a:lnTo>
                    <a:pt x="20276" y="5428"/>
                  </a:lnTo>
                  <a:cubicBezTo>
                    <a:pt x="19933" y="4652"/>
                    <a:pt x="19030" y="4298"/>
                    <a:pt x="18253" y="4640"/>
                  </a:cubicBezTo>
                  <a:lnTo>
                    <a:pt x="16766" y="5291"/>
                  </a:lnTo>
                  <a:cubicBezTo>
                    <a:pt x="16434" y="4903"/>
                    <a:pt x="16068" y="4549"/>
                    <a:pt x="15680" y="4218"/>
                  </a:cubicBezTo>
                  <a:lnTo>
                    <a:pt x="16263" y="2721"/>
                  </a:lnTo>
                  <a:cubicBezTo>
                    <a:pt x="16572" y="1933"/>
                    <a:pt x="16183" y="1042"/>
                    <a:pt x="15394" y="734"/>
                  </a:cubicBezTo>
                  <a:lnTo>
                    <a:pt x="13793" y="105"/>
                  </a:lnTo>
                  <a:cubicBezTo>
                    <a:pt x="13004" y="-203"/>
                    <a:pt x="12112" y="185"/>
                    <a:pt x="11803" y="974"/>
                  </a:cubicBezTo>
                  <a:lnTo>
                    <a:pt x="11243" y="2413"/>
                  </a:lnTo>
                  <a:cubicBezTo>
                    <a:pt x="10717" y="2356"/>
                    <a:pt x="10180" y="2367"/>
                    <a:pt x="9642" y="2413"/>
                  </a:cubicBezTo>
                  <a:lnTo>
                    <a:pt x="9036" y="1031"/>
                  </a:lnTo>
                  <a:cubicBezTo>
                    <a:pt x="8693" y="254"/>
                    <a:pt x="7790" y="-100"/>
                    <a:pt x="7012" y="242"/>
                  </a:cubicBezTo>
                  <a:lnTo>
                    <a:pt x="5434" y="928"/>
                  </a:lnTo>
                  <a:cubicBezTo>
                    <a:pt x="4657" y="1271"/>
                    <a:pt x="4302" y="2173"/>
                    <a:pt x="4645" y="2950"/>
                  </a:cubicBezTo>
                  <a:lnTo>
                    <a:pt x="5206" y="4229"/>
                  </a:lnTo>
                  <a:cubicBezTo>
                    <a:pt x="4760" y="4594"/>
                    <a:pt x="4359" y="4994"/>
                    <a:pt x="4005" y="5440"/>
                  </a:cubicBezTo>
                  <a:lnTo>
                    <a:pt x="2736" y="4937"/>
                  </a:lnTo>
                  <a:cubicBezTo>
                    <a:pt x="1947" y="4629"/>
                    <a:pt x="1055" y="5017"/>
                    <a:pt x="746" y="5805"/>
                  </a:cubicBezTo>
                  <a:lnTo>
                    <a:pt x="106" y="7404"/>
                  </a:lnTo>
                  <a:cubicBezTo>
                    <a:pt x="-203" y="8193"/>
                    <a:pt x="186" y="9084"/>
                    <a:pt x="975" y="9392"/>
                  </a:cubicBezTo>
                  <a:lnTo>
                    <a:pt x="2175" y="9860"/>
                  </a:lnTo>
                  <a:cubicBezTo>
                    <a:pt x="2118" y="10454"/>
                    <a:pt x="2130" y="11048"/>
                    <a:pt x="2198" y="11642"/>
                  </a:cubicBezTo>
                  <a:lnTo>
                    <a:pt x="1032" y="12156"/>
                  </a:lnTo>
                  <a:cubicBezTo>
                    <a:pt x="254" y="12499"/>
                    <a:pt x="-89" y="13401"/>
                    <a:pt x="243" y="14178"/>
                  </a:cubicBezTo>
                  <a:lnTo>
                    <a:pt x="929" y="15766"/>
                  </a:lnTo>
                  <a:cubicBezTo>
                    <a:pt x="1261" y="16542"/>
                    <a:pt x="2175" y="16897"/>
                    <a:pt x="2953" y="16554"/>
                  </a:cubicBezTo>
                  <a:lnTo>
                    <a:pt x="4119" y="16040"/>
                  </a:lnTo>
                  <a:cubicBezTo>
                    <a:pt x="4508" y="16497"/>
                    <a:pt x="4954" y="16908"/>
                    <a:pt x="5423" y="17262"/>
                  </a:cubicBezTo>
                  <a:lnTo>
                    <a:pt x="4954" y="18461"/>
                  </a:lnTo>
                  <a:cubicBezTo>
                    <a:pt x="4645" y="19250"/>
                    <a:pt x="5034" y="20141"/>
                    <a:pt x="5823" y="20449"/>
                  </a:cubicBezTo>
                  <a:lnTo>
                    <a:pt x="7447" y="21089"/>
                  </a:lnTo>
                  <a:cubicBezTo>
                    <a:pt x="8236" y="21397"/>
                    <a:pt x="9128" y="20997"/>
                    <a:pt x="9425" y="20220"/>
                  </a:cubicBezTo>
                  <a:lnTo>
                    <a:pt x="9928" y="18941"/>
                  </a:lnTo>
                  <a:cubicBezTo>
                    <a:pt x="10500" y="18975"/>
                    <a:pt x="11060" y="18964"/>
                    <a:pt x="11632" y="18873"/>
                  </a:cubicBezTo>
                  <a:lnTo>
                    <a:pt x="12203" y="20163"/>
                  </a:lnTo>
                  <a:cubicBezTo>
                    <a:pt x="12535" y="20940"/>
                    <a:pt x="13450" y="21294"/>
                    <a:pt x="14227" y="20952"/>
                  </a:cubicBezTo>
                  <a:lnTo>
                    <a:pt x="15817" y="20255"/>
                  </a:lnTo>
                  <a:cubicBezTo>
                    <a:pt x="16594" y="19912"/>
                    <a:pt x="16949" y="19010"/>
                    <a:pt x="16606" y="18233"/>
                  </a:cubicBezTo>
                  <a:lnTo>
                    <a:pt x="16000" y="16851"/>
                  </a:lnTo>
                  <a:cubicBezTo>
                    <a:pt x="16400" y="16497"/>
                    <a:pt x="16766" y="16097"/>
                    <a:pt x="17086" y="15686"/>
                  </a:cubicBezTo>
                  <a:lnTo>
                    <a:pt x="18527" y="16245"/>
                  </a:lnTo>
                  <a:cubicBezTo>
                    <a:pt x="19316" y="16554"/>
                    <a:pt x="20208" y="16165"/>
                    <a:pt x="20516" y="15377"/>
                  </a:cubicBezTo>
                  <a:lnTo>
                    <a:pt x="21145" y="13778"/>
                  </a:lnTo>
                  <a:cubicBezTo>
                    <a:pt x="21397" y="13001"/>
                    <a:pt x="21008" y="12122"/>
                    <a:pt x="20219" y="11814"/>
                  </a:cubicBezTo>
                  <a:close/>
                  <a:moveTo>
                    <a:pt x="12078" y="14475"/>
                  </a:moveTo>
                  <a:cubicBezTo>
                    <a:pt x="9985" y="15389"/>
                    <a:pt x="7550" y="14429"/>
                    <a:pt x="6635" y="12339"/>
                  </a:cubicBezTo>
                  <a:cubicBezTo>
                    <a:pt x="5720" y="10249"/>
                    <a:pt x="6669" y="7804"/>
                    <a:pt x="8773" y="6890"/>
                  </a:cubicBezTo>
                  <a:cubicBezTo>
                    <a:pt x="10866" y="5977"/>
                    <a:pt x="13313" y="6925"/>
                    <a:pt x="14228" y="9026"/>
                  </a:cubicBezTo>
                  <a:cubicBezTo>
                    <a:pt x="15131" y="11117"/>
                    <a:pt x="14170" y="13550"/>
                    <a:pt x="12078" y="1447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3" name="Shape 2254"/>
            <p:cNvSpPr/>
            <p:nvPr/>
          </p:nvSpPr>
          <p:spPr>
            <a:xfrm>
              <a:off x="10012783" y="2265999"/>
              <a:ext cx="87907" cy="88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194" extrusionOk="0">
                  <a:moveTo>
                    <a:pt x="20231" y="11813"/>
                  </a:moveTo>
                  <a:lnTo>
                    <a:pt x="18723" y="11220"/>
                  </a:lnTo>
                  <a:cubicBezTo>
                    <a:pt x="18757" y="10718"/>
                    <a:pt x="18734" y="10204"/>
                    <a:pt x="18677" y="9691"/>
                  </a:cubicBezTo>
                  <a:lnTo>
                    <a:pt x="20174" y="9040"/>
                  </a:lnTo>
                  <a:cubicBezTo>
                    <a:pt x="20951" y="8698"/>
                    <a:pt x="21306" y="7797"/>
                    <a:pt x="20963" y="7021"/>
                  </a:cubicBezTo>
                  <a:lnTo>
                    <a:pt x="20277" y="5435"/>
                  </a:lnTo>
                  <a:cubicBezTo>
                    <a:pt x="19934" y="4659"/>
                    <a:pt x="19031" y="4305"/>
                    <a:pt x="18254" y="4647"/>
                  </a:cubicBezTo>
                  <a:lnTo>
                    <a:pt x="16768" y="5298"/>
                  </a:lnTo>
                  <a:cubicBezTo>
                    <a:pt x="16437" y="4910"/>
                    <a:pt x="16071" y="4556"/>
                    <a:pt x="15683" y="4225"/>
                  </a:cubicBezTo>
                  <a:lnTo>
                    <a:pt x="16266" y="2719"/>
                  </a:lnTo>
                  <a:cubicBezTo>
                    <a:pt x="16574" y="1932"/>
                    <a:pt x="16186" y="1042"/>
                    <a:pt x="15397" y="734"/>
                  </a:cubicBezTo>
                  <a:lnTo>
                    <a:pt x="13786" y="106"/>
                  </a:lnTo>
                  <a:cubicBezTo>
                    <a:pt x="12997" y="-202"/>
                    <a:pt x="12106" y="186"/>
                    <a:pt x="11797" y="973"/>
                  </a:cubicBezTo>
                  <a:lnTo>
                    <a:pt x="11237" y="2411"/>
                  </a:lnTo>
                  <a:cubicBezTo>
                    <a:pt x="10711" y="2354"/>
                    <a:pt x="10174" y="2365"/>
                    <a:pt x="9637" y="2411"/>
                  </a:cubicBezTo>
                  <a:lnTo>
                    <a:pt x="9031" y="1030"/>
                  </a:lnTo>
                  <a:cubicBezTo>
                    <a:pt x="8688" y="254"/>
                    <a:pt x="7786" y="-99"/>
                    <a:pt x="7008" y="243"/>
                  </a:cubicBezTo>
                  <a:lnTo>
                    <a:pt x="5431" y="928"/>
                  </a:lnTo>
                  <a:cubicBezTo>
                    <a:pt x="4654" y="1259"/>
                    <a:pt x="4300" y="2171"/>
                    <a:pt x="4643" y="2947"/>
                  </a:cubicBezTo>
                  <a:lnTo>
                    <a:pt x="5191" y="4237"/>
                  </a:lnTo>
                  <a:cubicBezTo>
                    <a:pt x="4746" y="4590"/>
                    <a:pt x="4346" y="5001"/>
                    <a:pt x="3991" y="5446"/>
                  </a:cubicBezTo>
                  <a:lnTo>
                    <a:pt x="2723" y="4944"/>
                  </a:lnTo>
                  <a:cubicBezTo>
                    <a:pt x="1934" y="4636"/>
                    <a:pt x="1043" y="5024"/>
                    <a:pt x="734" y="5811"/>
                  </a:cubicBezTo>
                  <a:lnTo>
                    <a:pt x="106" y="7420"/>
                  </a:lnTo>
                  <a:cubicBezTo>
                    <a:pt x="-203" y="8208"/>
                    <a:pt x="186" y="9098"/>
                    <a:pt x="974" y="9406"/>
                  </a:cubicBezTo>
                  <a:lnTo>
                    <a:pt x="2174" y="9873"/>
                  </a:lnTo>
                  <a:cubicBezTo>
                    <a:pt x="2128" y="10467"/>
                    <a:pt x="2128" y="11060"/>
                    <a:pt x="2197" y="11653"/>
                  </a:cubicBezTo>
                  <a:lnTo>
                    <a:pt x="1020" y="12156"/>
                  </a:lnTo>
                  <a:cubicBezTo>
                    <a:pt x="243" y="12498"/>
                    <a:pt x="-112" y="13399"/>
                    <a:pt x="231" y="14175"/>
                  </a:cubicBezTo>
                  <a:lnTo>
                    <a:pt x="917" y="15761"/>
                  </a:lnTo>
                  <a:cubicBezTo>
                    <a:pt x="1260" y="16537"/>
                    <a:pt x="2174" y="16879"/>
                    <a:pt x="2940" y="16549"/>
                  </a:cubicBezTo>
                  <a:lnTo>
                    <a:pt x="4106" y="16035"/>
                  </a:lnTo>
                  <a:cubicBezTo>
                    <a:pt x="4494" y="16492"/>
                    <a:pt x="4940" y="16902"/>
                    <a:pt x="5397" y="17256"/>
                  </a:cubicBezTo>
                  <a:lnTo>
                    <a:pt x="4928" y="18466"/>
                  </a:lnTo>
                  <a:cubicBezTo>
                    <a:pt x="4620" y="19253"/>
                    <a:pt x="5008" y="20143"/>
                    <a:pt x="5797" y="20451"/>
                  </a:cubicBezTo>
                  <a:lnTo>
                    <a:pt x="7420" y="21090"/>
                  </a:lnTo>
                  <a:cubicBezTo>
                    <a:pt x="8208" y="21398"/>
                    <a:pt x="9100" y="20999"/>
                    <a:pt x="9397" y="20211"/>
                  </a:cubicBezTo>
                  <a:lnTo>
                    <a:pt x="9900" y="18945"/>
                  </a:lnTo>
                  <a:cubicBezTo>
                    <a:pt x="10471" y="18979"/>
                    <a:pt x="11031" y="18968"/>
                    <a:pt x="11603" y="18888"/>
                  </a:cubicBezTo>
                  <a:lnTo>
                    <a:pt x="12174" y="20166"/>
                  </a:lnTo>
                  <a:cubicBezTo>
                    <a:pt x="12505" y="20942"/>
                    <a:pt x="13420" y="21295"/>
                    <a:pt x="14197" y="20953"/>
                  </a:cubicBezTo>
                  <a:lnTo>
                    <a:pt x="15785" y="20257"/>
                  </a:lnTo>
                  <a:cubicBezTo>
                    <a:pt x="16563" y="19915"/>
                    <a:pt x="16917" y="19013"/>
                    <a:pt x="16574" y="18237"/>
                  </a:cubicBezTo>
                  <a:lnTo>
                    <a:pt x="15968" y="16857"/>
                  </a:lnTo>
                  <a:cubicBezTo>
                    <a:pt x="16368" y="16503"/>
                    <a:pt x="16734" y="16104"/>
                    <a:pt x="17054" y="15681"/>
                  </a:cubicBezTo>
                  <a:lnTo>
                    <a:pt x="18494" y="16240"/>
                  </a:lnTo>
                  <a:cubicBezTo>
                    <a:pt x="19283" y="16549"/>
                    <a:pt x="20174" y="16161"/>
                    <a:pt x="20483" y="15373"/>
                  </a:cubicBezTo>
                  <a:lnTo>
                    <a:pt x="21111" y="13764"/>
                  </a:lnTo>
                  <a:cubicBezTo>
                    <a:pt x="21397" y="13000"/>
                    <a:pt x="21020" y="12121"/>
                    <a:pt x="20231" y="11813"/>
                  </a:cubicBezTo>
                  <a:close/>
                  <a:moveTo>
                    <a:pt x="12094" y="14472"/>
                  </a:moveTo>
                  <a:cubicBezTo>
                    <a:pt x="10003" y="15385"/>
                    <a:pt x="7557" y="14426"/>
                    <a:pt x="6643" y="12338"/>
                  </a:cubicBezTo>
                  <a:cubicBezTo>
                    <a:pt x="5728" y="10239"/>
                    <a:pt x="6677" y="7808"/>
                    <a:pt x="8780" y="6895"/>
                  </a:cubicBezTo>
                  <a:cubicBezTo>
                    <a:pt x="10871" y="5982"/>
                    <a:pt x="13317" y="6930"/>
                    <a:pt x="14231" y="9029"/>
                  </a:cubicBezTo>
                  <a:cubicBezTo>
                    <a:pt x="15134" y="11117"/>
                    <a:pt x="14186" y="13559"/>
                    <a:pt x="12094" y="1447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4" name="Shape 2255"/>
            <p:cNvSpPr/>
            <p:nvPr/>
          </p:nvSpPr>
          <p:spPr>
            <a:xfrm>
              <a:off x="8778749" y="1696599"/>
              <a:ext cx="87907" cy="8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194" extrusionOk="0">
                  <a:moveTo>
                    <a:pt x="20222" y="11797"/>
                  </a:moveTo>
                  <a:lnTo>
                    <a:pt x="18727" y="11203"/>
                  </a:lnTo>
                  <a:cubicBezTo>
                    <a:pt x="18761" y="10701"/>
                    <a:pt x="18738" y="10187"/>
                    <a:pt x="18681" y="9673"/>
                  </a:cubicBezTo>
                  <a:lnTo>
                    <a:pt x="20176" y="9023"/>
                  </a:lnTo>
                  <a:cubicBezTo>
                    <a:pt x="20953" y="8680"/>
                    <a:pt x="21307" y="7778"/>
                    <a:pt x="20964" y="7002"/>
                  </a:cubicBezTo>
                  <a:lnTo>
                    <a:pt x="20279" y="5415"/>
                  </a:lnTo>
                  <a:cubicBezTo>
                    <a:pt x="19937" y="4639"/>
                    <a:pt x="19035" y="4285"/>
                    <a:pt x="18258" y="4627"/>
                  </a:cubicBezTo>
                  <a:lnTo>
                    <a:pt x="16774" y="5278"/>
                  </a:lnTo>
                  <a:cubicBezTo>
                    <a:pt x="16443" y="4890"/>
                    <a:pt x="16078" y="4536"/>
                    <a:pt x="15690" y="4205"/>
                  </a:cubicBezTo>
                  <a:lnTo>
                    <a:pt x="16272" y="2698"/>
                  </a:lnTo>
                  <a:cubicBezTo>
                    <a:pt x="16580" y="1910"/>
                    <a:pt x="16192" y="1020"/>
                    <a:pt x="15404" y="711"/>
                  </a:cubicBezTo>
                  <a:lnTo>
                    <a:pt x="13783" y="106"/>
                  </a:lnTo>
                  <a:cubicBezTo>
                    <a:pt x="12995" y="-202"/>
                    <a:pt x="12105" y="186"/>
                    <a:pt x="11797" y="974"/>
                  </a:cubicBezTo>
                  <a:lnTo>
                    <a:pt x="11237" y="2412"/>
                  </a:lnTo>
                  <a:cubicBezTo>
                    <a:pt x="10712" y="2355"/>
                    <a:pt x="10176" y="2367"/>
                    <a:pt x="9639" y="2412"/>
                  </a:cubicBezTo>
                  <a:lnTo>
                    <a:pt x="9034" y="1031"/>
                  </a:lnTo>
                  <a:cubicBezTo>
                    <a:pt x="8691" y="255"/>
                    <a:pt x="7790" y="-99"/>
                    <a:pt x="7013" y="243"/>
                  </a:cubicBezTo>
                  <a:lnTo>
                    <a:pt x="5438" y="928"/>
                  </a:lnTo>
                  <a:cubicBezTo>
                    <a:pt x="4661" y="1259"/>
                    <a:pt x="4308" y="2173"/>
                    <a:pt x="4650" y="2949"/>
                  </a:cubicBezTo>
                  <a:lnTo>
                    <a:pt x="5209" y="4239"/>
                  </a:lnTo>
                  <a:cubicBezTo>
                    <a:pt x="4764" y="4593"/>
                    <a:pt x="4365" y="5004"/>
                    <a:pt x="4011" y="5449"/>
                  </a:cubicBezTo>
                  <a:lnTo>
                    <a:pt x="2732" y="4947"/>
                  </a:lnTo>
                  <a:cubicBezTo>
                    <a:pt x="1944" y="4627"/>
                    <a:pt x="1054" y="5015"/>
                    <a:pt x="734" y="5803"/>
                  </a:cubicBezTo>
                  <a:lnTo>
                    <a:pt x="106" y="7413"/>
                  </a:lnTo>
                  <a:cubicBezTo>
                    <a:pt x="-202" y="8201"/>
                    <a:pt x="186" y="9091"/>
                    <a:pt x="974" y="9399"/>
                  </a:cubicBezTo>
                  <a:lnTo>
                    <a:pt x="2173" y="9867"/>
                  </a:lnTo>
                  <a:cubicBezTo>
                    <a:pt x="2116" y="10461"/>
                    <a:pt x="2127" y="11055"/>
                    <a:pt x="2195" y="11648"/>
                  </a:cubicBezTo>
                  <a:lnTo>
                    <a:pt x="1031" y="12151"/>
                  </a:lnTo>
                  <a:cubicBezTo>
                    <a:pt x="255" y="12493"/>
                    <a:pt x="-99" y="13395"/>
                    <a:pt x="243" y="14171"/>
                  </a:cubicBezTo>
                  <a:lnTo>
                    <a:pt x="928" y="15758"/>
                  </a:lnTo>
                  <a:cubicBezTo>
                    <a:pt x="1271" y="16535"/>
                    <a:pt x="2173" y="16877"/>
                    <a:pt x="2949" y="16546"/>
                  </a:cubicBezTo>
                  <a:lnTo>
                    <a:pt x="4125" y="16032"/>
                  </a:lnTo>
                  <a:cubicBezTo>
                    <a:pt x="4513" y="16489"/>
                    <a:pt x="4947" y="16900"/>
                    <a:pt x="5415" y="17254"/>
                  </a:cubicBezTo>
                  <a:lnTo>
                    <a:pt x="4947" y="18464"/>
                  </a:lnTo>
                  <a:cubicBezTo>
                    <a:pt x="4639" y="19252"/>
                    <a:pt x="5027" y="20142"/>
                    <a:pt x="5815" y="20450"/>
                  </a:cubicBezTo>
                  <a:lnTo>
                    <a:pt x="7424" y="21090"/>
                  </a:lnTo>
                  <a:cubicBezTo>
                    <a:pt x="8212" y="21398"/>
                    <a:pt x="9102" y="20998"/>
                    <a:pt x="9399" y="20211"/>
                  </a:cubicBezTo>
                  <a:lnTo>
                    <a:pt x="9902" y="18943"/>
                  </a:lnTo>
                  <a:cubicBezTo>
                    <a:pt x="10461" y="18978"/>
                    <a:pt x="11032" y="18966"/>
                    <a:pt x="11603" y="18886"/>
                  </a:cubicBezTo>
                  <a:lnTo>
                    <a:pt x="12162" y="20165"/>
                  </a:lnTo>
                  <a:cubicBezTo>
                    <a:pt x="12493" y="20941"/>
                    <a:pt x="13406" y="21295"/>
                    <a:pt x="14183" y="20953"/>
                  </a:cubicBezTo>
                  <a:lnTo>
                    <a:pt x="15770" y="20256"/>
                  </a:lnTo>
                  <a:cubicBezTo>
                    <a:pt x="16546" y="19914"/>
                    <a:pt x="16900" y="19023"/>
                    <a:pt x="16557" y="18236"/>
                  </a:cubicBezTo>
                  <a:lnTo>
                    <a:pt x="15952" y="16854"/>
                  </a:lnTo>
                  <a:cubicBezTo>
                    <a:pt x="16352" y="16500"/>
                    <a:pt x="16717" y="16112"/>
                    <a:pt x="17037" y="15678"/>
                  </a:cubicBezTo>
                  <a:lnTo>
                    <a:pt x="18475" y="16238"/>
                  </a:lnTo>
                  <a:cubicBezTo>
                    <a:pt x="19263" y="16546"/>
                    <a:pt x="20154" y="16158"/>
                    <a:pt x="20462" y="15370"/>
                  </a:cubicBezTo>
                  <a:lnTo>
                    <a:pt x="21090" y="13760"/>
                  </a:lnTo>
                  <a:cubicBezTo>
                    <a:pt x="21398" y="12984"/>
                    <a:pt x="21010" y="12105"/>
                    <a:pt x="20222" y="11797"/>
                  </a:cubicBezTo>
                  <a:close/>
                  <a:moveTo>
                    <a:pt x="12094" y="14457"/>
                  </a:moveTo>
                  <a:cubicBezTo>
                    <a:pt x="10004" y="15370"/>
                    <a:pt x="7561" y="14411"/>
                    <a:pt x="6659" y="12322"/>
                  </a:cubicBezTo>
                  <a:cubicBezTo>
                    <a:pt x="5746" y="10221"/>
                    <a:pt x="6694" y="7790"/>
                    <a:pt x="8794" y="6876"/>
                  </a:cubicBezTo>
                  <a:cubicBezTo>
                    <a:pt x="10883" y="5963"/>
                    <a:pt x="13327" y="6910"/>
                    <a:pt x="14240" y="9011"/>
                  </a:cubicBezTo>
                  <a:cubicBezTo>
                    <a:pt x="15142" y="11100"/>
                    <a:pt x="14194" y="13532"/>
                    <a:pt x="12094" y="1445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5" name="Shape 2256"/>
            <p:cNvSpPr/>
            <p:nvPr/>
          </p:nvSpPr>
          <p:spPr>
            <a:xfrm>
              <a:off x="9063782" y="3785067"/>
              <a:ext cx="326323" cy="326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196" extrusionOk="0">
                  <a:moveTo>
                    <a:pt x="20220" y="11798"/>
                  </a:moveTo>
                  <a:lnTo>
                    <a:pt x="18720" y="11207"/>
                  </a:lnTo>
                  <a:cubicBezTo>
                    <a:pt x="18751" y="10705"/>
                    <a:pt x="18736" y="10190"/>
                    <a:pt x="18674" y="9682"/>
                  </a:cubicBezTo>
                  <a:lnTo>
                    <a:pt x="20167" y="9032"/>
                  </a:lnTo>
                  <a:cubicBezTo>
                    <a:pt x="20940" y="8693"/>
                    <a:pt x="21297" y="7791"/>
                    <a:pt x="20956" y="7011"/>
                  </a:cubicBezTo>
                  <a:lnTo>
                    <a:pt x="20269" y="5431"/>
                  </a:lnTo>
                  <a:cubicBezTo>
                    <a:pt x="19924" y="4655"/>
                    <a:pt x="19022" y="4298"/>
                    <a:pt x="18249" y="4636"/>
                  </a:cubicBezTo>
                  <a:lnTo>
                    <a:pt x="16756" y="5289"/>
                  </a:lnTo>
                  <a:cubicBezTo>
                    <a:pt x="16426" y="4895"/>
                    <a:pt x="16060" y="4541"/>
                    <a:pt x="15666" y="4221"/>
                  </a:cubicBezTo>
                  <a:lnTo>
                    <a:pt x="16251" y="2720"/>
                  </a:lnTo>
                  <a:cubicBezTo>
                    <a:pt x="16562" y="1932"/>
                    <a:pt x="16171" y="1045"/>
                    <a:pt x="15386" y="737"/>
                  </a:cubicBezTo>
                  <a:lnTo>
                    <a:pt x="13778" y="105"/>
                  </a:lnTo>
                  <a:cubicBezTo>
                    <a:pt x="12987" y="-203"/>
                    <a:pt x="12100" y="188"/>
                    <a:pt x="11789" y="977"/>
                  </a:cubicBezTo>
                  <a:lnTo>
                    <a:pt x="11232" y="2409"/>
                  </a:lnTo>
                  <a:cubicBezTo>
                    <a:pt x="10705" y="2357"/>
                    <a:pt x="10166" y="2360"/>
                    <a:pt x="9634" y="2409"/>
                  </a:cubicBezTo>
                  <a:lnTo>
                    <a:pt x="9030" y="1026"/>
                  </a:lnTo>
                  <a:cubicBezTo>
                    <a:pt x="8688" y="250"/>
                    <a:pt x="7789" y="-101"/>
                    <a:pt x="7007" y="237"/>
                  </a:cubicBezTo>
                  <a:lnTo>
                    <a:pt x="5428" y="928"/>
                  </a:lnTo>
                  <a:cubicBezTo>
                    <a:pt x="4652" y="1266"/>
                    <a:pt x="4301" y="2172"/>
                    <a:pt x="4639" y="2948"/>
                  </a:cubicBezTo>
                  <a:lnTo>
                    <a:pt x="5197" y="4233"/>
                  </a:lnTo>
                  <a:cubicBezTo>
                    <a:pt x="4753" y="4593"/>
                    <a:pt x="4350" y="5003"/>
                    <a:pt x="3993" y="5440"/>
                  </a:cubicBezTo>
                  <a:lnTo>
                    <a:pt x="2721" y="4941"/>
                  </a:lnTo>
                  <a:cubicBezTo>
                    <a:pt x="1933" y="4630"/>
                    <a:pt x="1046" y="5018"/>
                    <a:pt x="735" y="5810"/>
                  </a:cubicBezTo>
                  <a:lnTo>
                    <a:pt x="107" y="7415"/>
                  </a:lnTo>
                  <a:cubicBezTo>
                    <a:pt x="-204" y="8203"/>
                    <a:pt x="187" y="9091"/>
                    <a:pt x="972" y="9402"/>
                  </a:cubicBezTo>
                  <a:lnTo>
                    <a:pt x="2173" y="9873"/>
                  </a:lnTo>
                  <a:cubicBezTo>
                    <a:pt x="2121" y="10458"/>
                    <a:pt x="2124" y="11059"/>
                    <a:pt x="2198" y="11657"/>
                  </a:cubicBezTo>
                  <a:lnTo>
                    <a:pt x="1031" y="12162"/>
                  </a:lnTo>
                  <a:cubicBezTo>
                    <a:pt x="252" y="12504"/>
                    <a:pt x="-96" y="13406"/>
                    <a:pt x="242" y="14183"/>
                  </a:cubicBezTo>
                  <a:lnTo>
                    <a:pt x="926" y="15766"/>
                  </a:lnTo>
                  <a:cubicBezTo>
                    <a:pt x="1265" y="16545"/>
                    <a:pt x="2176" y="16893"/>
                    <a:pt x="2949" y="16558"/>
                  </a:cubicBezTo>
                  <a:lnTo>
                    <a:pt x="4116" y="16043"/>
                  </a:lnTo>
                  <a:cubicBezTo>
                    <a:pt x="4504" y="16502"/>
                    <a:pt x="4944" y="16915"/>
                    <a:pt x="5409" y="17266"/>
                  </a:cubicBezTo>
                  <a:lnTo>
                    <a:pt x="4938" y="18471"/>
                  </a:lnTo>
                  <a:cubicBezTo>
                    <a:pt x="4633" y="19259"/>
                    <a:pt x="5018" y="20153"/>
                    <a:pt x="5806" y="20454"/>
                  </a:cubicBezTo>
                  <a:lnTo>
                    <a:pt x="7420" y="21092"/>
                  </a:lnTo>
                  <a:cubicBezTo>
                    <a:pt x="8205" y="21397"/>
                    <a:pt x="9098" y="21006"/>
                    <a:pt x="9400" y="20217"/>
                  </a:cubicBezTo>
                  <a:lnTo>
                    <a:pt x="9902" y="18948"/>
                  </a:lnTo>
                  <a:cubicBezTo>
                    <a:pt x="10465" y="18985"/>
                    <a:pt x="11035" y="18967"/>
                    <a:pt x="11604" y="18883"/>
                  </a:cubicBezTo>
                  <a:lnTo>
                    <a:pt x="12168" y="20168"/>
                  </a:lnTo>
                  <a:cubicBezTo>
                    <a:pt x="12504" y="20941"/>
                    <a:pt x="13412" y="21295"/>
                    <a:pt x="14188" y="20960"/>
                  </a:cubicBezTo>
                  <a:lnTo>
                    <a:pt x="15770" y="20270"/>
                  </a:lnTo>
                  <a:cubicBezTo>
                    <a:pt x="16543" y="19931"/>
                    <a:pt x="16900" y="19028"/>
                    <a:pt x="16562" y="18252"/>
                  </a:cubicBezTo>
                  <a:lnTo>
                    <a:pt x="15958" y="16869"/>
                  </a:lnTo>
                  <a:cubicBezTo>
                    <a:pt x="16355" y="16511"/>
                    <a:pt x="16725" y="16120"/>
                    <a:pt x="17042" y="15698"/>
                  </a:cubicBezTo>
                  <a:lnTo>
                    <a:pt x="18474" y="16259"/>
                  </a:lnTo>
                  <a:cubicBezTo>
                    <a:pt x="19262" y="16570"/>
                    <a:pt x="20155" y="16176"/>
                    <a:pt x="20460" y="15387"/>
                  </a:cubicBezTo>
                  <a:lnTo>
                    <a:pt x="21088" y="13782"/>
                  </a:lnTo>
                  <a:cubicBezTo>
                    <a:pt x="21396" y="12991"/>
                    <a:pt x="21011" y="12106"/>
                    <a:pt x="20220" y="11798"/>
                  </a:cubicBezTo>
                  <a:close/>
                  <a:moveTo>
                    <a:pt x="12094" y="14460"/>
                  </a:moveTo>
                  <a:cubicBezTo>
                    <a:pt x="10006" y="15375"/>
                    <a:pt x="7565" y="14420"/>
                    <a:pt x="6653" y="12325"/>
                  </a:cubicBezTo>
                  <a:cubicBezTo>
                    <a:pt x="5739" y="10227"/>
                    <a:pt x="6693" y="7791"/>
                    <a:pt x="8787" y="6876"/>
                  </a:cubicBezTo>
                  <a:cubicBezTo>
                    <a:pt x="10878" y="5964"/>
                    <a:pt x="13313" y="6913"/>
                    <a:pt x="14231" y="9007"/>
                  </a:cubicBezTo>
                  <a:cubicBezTo>
                    <a:pt x="15145" y="11105"/>
                    <a:pt x="14191" y="13542"/>
                    <a:pt x="12094" y="1446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6" name="Shape 2257"/>
            <p:cNvSpPr/>
            <p:nvPr/>
          </p:nvSpPr>
          <p:spPr>
            <a:xfrm>
              <a:off x="9348149" y="3357517"/>
              <a:ext cx="151840" cy="151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197" extrusionOk="0">
                  <a:moveTo>
                    <a:pt x="20221" y="11803"/>
                  </a:moveTo>
                  <a:lnTo>
                    <a:pt x="18722" y="11212"/>
                  </a:lnTo>
                  <a:cubicBezTo>
                    <a:pt x="18755" y="10708"/>
                    <a:pt x="18735" y="10196"/>
                    <a:pt x="18675" y="9685"/>
                  </a:cubicBezTo>
                  <a:lnTo>
                    <a:pt x="20168" y="9034"/>
                  </a:lnTo>
                  <a:cubicBezTo>
                    <a:pt x="20938" y="8696"/>
                    <a:pt x="21296" y="7793"/>
                    <a:pt x="20951" y="7016"/>
                  </a:cubicBezTo>
                  <a:lnTo>
                    <a:pt x="20268" y="5435"/>
                  </a:lnTo>
                  <a:cubicBezTo>
                    <a:pt x="19923" y="4659"/>
                    <a:pt x="19020" y="4300"/>
                    <a:pt x="18251" y="4639"/>
                  </a:cubicBezTo>
                  <a:lnTo>
                    <a:pt x="16757" y="5289"/>
                  </a:lnTo>
                  <a:cubicBezTo>
                    <a:pt x="16426" y="4898"/>
                    <a:pt x="16061" y="4539"/>
                    <a:pt x="15669" y="4220"/>
                  </a:cubicBezTo>
                  <a:lnTo>
                    <a:pt x="16253" y="2720"/>
                  </a:lnTo>
                  <a:cubicBezTo>
                    <a:pt x="16565" y="1929"/>
                    <a:pt x="16173" y="1046"/>
                    <a:pt x="15390" y="734"/>
                  </a:cubicBezTo>
                  <a:lnTo>
                    <a:pt x="13785" y="103"/>
                  </a:lnTo>
                  <a:cubicBezTo>
                    <a:pt x="12995" y="-202"/>
                    <a:pt x="12106" y="190"/>
                    <a:pt x="11794" y="973"/>
                  </a:cubicBezTo>
                  <a:lnTo>
                    <a:pt x="11236" y="2408"/>
                  </a:lnTo>
                  <a:cubicBezTo>
                    <a:pt x="10712" y="2354"/>
                    <a:pt x="10168" y="2354"/>
                    <a:pt x="9637" y="2408"/>
                  </a:cubicBezTo>
                  <a:lnTo>
                    <a:pt x="9033" y="1026"/>
                  </a:lnTo>
                  <a:cubicBezTo>
                    <a:pt x="8695" y="250"/>
                    <a:pt x="7792" y="-102"/>
                    <a:pt x="7009" y="236"/>
                  </a:cubicBezTo>
                  <a:lnTo>
                    <a:pt x="5430" y="927"/>
                  </a:lnTo>
                  <a:cubicBezTo>
                    <a:pt x="4654" y="1265"/>
                    <a:pt x="4302" y="2175"/>
                    <a:pt x="4647" y="2945"/>
                  </a:cubicBezTo>
                  <a:lnTo>
                    <a:pt x="5198" y="4234"/>
                  </a:lnTo>
                  <a:cubicBezTo>
                    <a:pt x="4760" y="4592"/>
                    <a:pt x="4355" y="5004"/>
                    <a:pt x="3997" y="5442"/>
                  </a:cubicBezTo>
                  <a:lnTo>
                    <a:pt x="2729" y="4944"/>
                  </a:lnTo>
                  <a:cubicBezTo>
                    <a:pt x="1939" y="4632"/>
                    <a:pt x="1050" y="5024"/>
                    <a:pt x="738" y="5814"/>
                  </a:cubicBezTo>
                  <a:lnTo>
                    <a:pt x="108" y="7421"/>
                  </a:lnTo>
                  <a:cubicBezTo>
                    <a:pt x="-204" y="8211"/>
                    <a:pt x="188" y="9101"/>
                    <a:pt x="971" y="9406"/>
                  </a:cubicBezTo>
                  <a:lnTo>
                    <a:pt x="2172" y="9878"/>
                  </a:lnTo>
                  <a:cubicBezTo>
                    <a:pt x="2119" y="10462"/>
                    <a:pt x="2125" y="11059"/>
                    <a:pt x="2198" y="11664"/>
                  </a:cubicBezTo>
                  <a:lnTo>
                    <a:pt x="1030" y="12168"/>
                  </a:lnTo>
                  <a:cubicBezTo>
                    <a:pt x="254" y="12507"/>
                    <a:pt x="-98" y="13410"/>
                    <a:pt x="247" y="14187"/>
                  </a:cubicBezTo>
                  <a:lnTo>
                    <a:pt x="931" y="15767"/>
                  </a:lnTo>
                  <a:cubicBezTo>
                    <a:pt x="1269" y="16544"/>
                    <a:pt x="2185" y="16896"/>
                    <a:pt x="2955" y="16557"/>
                  </a:cubicBezTo>
                  <a:lnTo>
                    <a:pt x="4123" y="16046"/>
                  </a:lnTo>
                  <a:cubicBezTo>
                    <a:pt x="4508" y="16504"/>
                    <a:pt x="4952" y="16916"/>
                    <a:pt x="5417" y="17268"/>
                  </a:cubicBezTo>
                  <a:lnTo>
                    <a:pt x="4946" y="18470"/>
                  </a:lnTo>
                  <a:cubicBezTo>
                    <a:pt x="4640" y="19260"/>
                    <a:pt x="5025" y="20150"/>
                    <a:pt x="5815" y="20455"/>
                  </a:cubicBezTo>
                  <a:lnTo>
                    <a:pt x="7427" y="21093"/>
                  </a:lnTo>
                  <a:cubicBezTo>
                    <a:pt x="8210" y="21398"/>
                    <a:pt x="9106" y="21006"/>
                    <a:pt x="9405" y="20216"/>
                  </a:cubicBezTo>
                  <a:lnTo>
                    <a:pt x="9909" y="18948"/>
                  </a:lnTo>
                  <a:cubicBezTo>
                    <a:pt x="10473" y="18981"/>
                    <a:pt x="11044" y="18968"/>
                    <a:pt x="11608" y="18881"/>
                  </a:cubicBezTo>
                  <a:lnTo>
                    <a:pt x="12172" y="20163"/>
                  </a:lnTo>
                  <a:cubicBezTo>
                    <a:pt x="12504" y="20940"/>
                    <a:pt x="13413" y="21292"/>
                    <a:pt x="14189" y="20953"/>
                  </a:cubicBezTo>
                  <a:lnTo>
                    <a:pt x="15769" y="20263"/>
                  </a:lnTo>
                  <a:cubicBezTo>
                    <a:pt x="16545" y="19924"/>
                    <a:pt x="16897" y="19021"/>
                    <a:pt x="16558" y="18244"/>
                  </a:cubicBezTo>
                  <a:lnTo>
                    <a:pt x="15955" y="16863"/>
                  </a:lnTo>
                  <a:cubicBezTo>
                    <a:pt x="16353" y="16504"/>
                    <a:pt x="16718" y="16113"/>
                    <a:pt x="17036" y="15694"/>
                  </a:cubicBezTo>
                  <a:lnTo>
                    <a:pt x="18470" y="16252"/>
                  </a:lnTo>
                  <a:cubicBezTo>
                    <a:pt x="19253" y="16564"/>
                    <a:pt x="20148" y="16166"/>
                    <a:pt x="20454" y="15382"/>
                  </a:cubicBezTo>
                  <a:lnTo>
                    <a:pt x="21084" y="13775"/>
                  </a:lnTo>
                  <a:cubicBezTo>
                    <a:pt x="21396" y="12998"/>
                    <a:pt x="21011" y="12109"/>
                    <a:pt x="20221" y="11803"/>
                  </a:cubicBezTo>
                  <a:close/>
                  <a:moveTo>
                    <a:pt x="12099" y="14466"/>
                  </a:moveTo>
                  <a:cubicBezTo>
                    <a:pt x="10009" y="15382"/>
                    <a:pt x="7567" y="14426"/>
                    <a:pt x="6658" y="12334"/>
                  </a:cubicBezTo>
                  <a:cubicBezTo>
                    <a:pt x="5748" y="10236"/>
                    <a:pt x="6697" y="7799"/>
                    <a:pt x="8794" y="6890"/>
                  </a:cubicBezTo>
                  <a:cubicBezTo>
                    <a:pt x="10885" y="5980"/>
                    <a:pt x="13320" y="6929"/>
                    <a:pt x="14236" y="9021"/>
                  </a:cubicBezTo>
                  <a:cubicBezTo>
                    <a:pt x="15145" y="11113"/>
                    <a:pt x="14189" y="13550"/>
                    <a:pt x="12099" y="144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7" name="Shape 2258"/>
            <p:cNvSpPr/>
            <p:nvPr/>
          </p:nvSpPr>
          <p:spPr>
            <a:xfrm>
              <a:off x="10060066" y="4022150"/>
              <a:ext cx="163162" cy="16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198" extrusionOk="0">
                  <a:moveTo>
                    <a:pt x="20216" y="11800"/>
                  </a:moveTo>
                  <a:lnTo>
                    <a:pt x="18718" y="11208"/>
                  </a:lnTo>
                  <a:cubicBezTo>
                    <a:pt x="18755" y="10708"/>
                    <a:pt x="18736" y="10190"/>
                    <a:pt x="18675" y="9684"/>
                  </a:cubicBezTo>
                  <a:lnTo>
                    <a:pt x="20173" y="9037"/>
                  </a:lnTo>
                  <a:cubicBezTo>
                    <a:pt x="20944" y="8697"/>
                    <a:pt x="21301" y="7797"/>
                    <a:pt x="20956" y="7020"/>
                  </a:cubicBezTo>
                  <a:lnTo>
                    <a:pt x="20272" y="5434"/>
                  </a:lnTo>
                  <a:cubicBezTo>
                    <a:pt x="19926" y="4657"/>
                    <a:pt x="19026" y="4300"/>
                    <a:pt x="18249" y="4639"/>
                  </a:cubicBezTo>
                  <a:lnTo>
                    <a:pt x="16757" y="5286"/>
                  </a:lnTo>
                  <a:cubicBezTo>
                    <a:pt x="16424" y="4892"/>
                    <a:pt x="16060" y="4540"/>
                    <a:pt x="15672" y="4219"/>
                  </a:cubicBezTo>
                  <a:lnTo>
                    <a:pt x="16258" y="2721"/>
                  </a:lnTo>
                  <a:cubicBezTo>
                    <a:pt x="16566" y="1937"/>
                    <a:pt x="16177" y="1049"/>
                    <a:pt x="15394" y="735"/>
                  </a:cubicBezTo>
                  <a:lnTo>
                    <a:pt x="13785" y="105"/>
                  </a:lnTo>
                  <a:cubicBezTo>
                    <a:pt x="12996" y="-203"/>
                    <a:pt x="12108" y="186"/>
                    <a:pt x="11793" y="981"/>
                  </a:cubicBezTo>
                  <a:lnTo>
                    <a:pt x="11232" y="2412"/>
                  </a:lnTo>
                  <a:cubicBezTo>
                    <a:pt x="10708" y="2357"/>
                    <a:pt x="10172" y="2363"/>
                    <a:pt x="9635" y="2412"/>
                  </a:cubicBezTo>
                  <a:lnTo>
                    <a:pt x="9031" y="1031"/>
                  </a:lnTo>
                  <a:cubicBezTo>
                    <a:pt x="8686" y="253"/>
                    <a:pt x="7785" y="-98"/>
                    <a:pt x="7008" y="241"/>
                  </a:cubicBezTo>
                  <a:lnTo>
                    <a:pt x="5430" y="932"/>
                  </a:lnTo>
                  <a:cubicBezTo>
                    <a:pt x="4653" y="1271"/>
                    <a:pt x="4301" y="2178"/>
                    <a:pt x="4641" y="2949"/>
                  </a:cubicBezTo>
                  <a:lnTo>
                    <a:pt x="5196" y="4232"/>
                  </a:lnTo>
                  <a:cubicBezTo>
                    <a:pt x="4752" y="4589"/>
                    <a:pt x="4351" y="5003"/>
                    <a:pt x="3993" y="5434"/>
                  </a:cubicBezTo>
                  <a:lnTo>
                    <a:pt x="2723" y="4935"/>
                  </a:lnTo>
                  <a:cubicBezTo>
                    <a:pt x="1934" y="4626"/>
                    <a:pt x="1046" y="5015"/>
                    <a:pt x="737" y="5805"/>
                  </a:cubicBezTo>
                  <a:lnTo>
                    <a:pt x="108" y="7408"/>
                  </a:lnTo>
                  <a:cubicBezTo>
                    <a:pt x="-206" y="8198"/>
                    <a:pt x="189" y="9086"/>
                    <a:pt x="972" y="9394"/>
                  </a:cubicBezTo>
                  <a:lnTo>
                    <a:pt x="2168" y="9869"/>
                  </a:lnTo>
                  <a:cubicBezTo>
                    <a:pt x="2119" y="10455"/>
                    <a:pt x="2119" y="11053"/>
                    <a:pt x="2193" y="11652"/>
                  </a:cubicBezTo>
                  <a:lnTo>
                    <a:pt x="1021" y="12157"/>
                  </a:lnTo>
                  <a:cubicBezTo>
                    <a:pt x="244" y="12503"/>
                    <a:pt x="-107" y="13403"/>
                    <a:pt x="232" y="14181"/>
                  </a:cubicBezTo>
                  <a:lnTo>
                    <a:pt x="916" y="15766"/>
                  </a:lnTo>
                  <a:cubicBezTo>
                    <a:pt x="1255" y="16543"/>
                    <a:pt x="2162" y="16888"/>
                    <a:pt x="2933" y="16555"/>
                  </a:cubicBezTo>
                  <a:lnTo>
                    <a:pt x="4098" y="16043"/>
                  </a:lnTo>
                  <a:cubicBezTo>
                    <a:pt x="4486" y="16506"/>
                    <a:pt x="4924" y="16913"/>
                    <a:pt x="5393" y="17271"/>
                  </a:cubicBezTo>
                  <a:lnTo>
                    <a:pt x="4924" y="18473"/>
                  </a:lnTo>
                  <a:cubicBezTo>
                    <a:pt x="4616" y="19263"/>
                    <a:pt x="5004" y="20157"/>
                    <a:pt x="5794" y="20459"/>
                  </a:cubicBezTo>
                  <a:lnTo>
                    <a:pt x="7409" y="21095"/>
                  </a:lnTo>
                  <a:cubicBezTo>
                    <a:pt x="8192" y="21397"/>
                    <a:pt x="9086" y="21008"/>
                    <a:pt x="9389" y="20219"/>
                  </a:cubicBezTo>
                  <a:lnTo>
                    <a:pt x="9894" y="18948"/>
                  </a:lnTo>
                  <a:cubicBezTo>
                    <a:pt x="10455" y="18985"/>
                    <a:pt x="11029" y="18967"/>
                    <a:pt x="11596" y="18887"/>
                  </a:cubicBezTo>
                  <a:lnTo>
                    <a:pt x="12157" y="20170"/>
                  </a:lnTo>
                  <a:cubicBezTo>
                    <a:pt x="12490" y="20947"/>
                    <a:pt x="13403" y="21298"/>
                    <a:pt x="14173" y="20959"/>
                  </a:cubicBezTo>
                  <a:lnTo>
                    <a:pt x="15758" y="20268"/>
                  </a:lnTo>
                  <a:cubicBezTo>
                    <a:pt x="16535" y="19929"/>
                    <a:pt x="16887" y="19029"/>
                    <a:pt x="16547" y="18251"/>
                  </a:cubicBezTo>
                  <a:lnTo>
                    <a:pt x="15943" y="16870"/>
                  </a:lnTo>
                  <a:cubicBezTo>
                    <a:pt x="16338" y="16512"/>
                    <a:pt x="16708" y="16123"/>
                    <a:pt x="17028" y="15698"/>
                  </a:cubicBezTo>
                  <a:lnTo>
                    <a:pt x="18459" y="16259"/>
                  </a:lnTo>
                  <a:cubicBezTo>
                    <a:pt x="19248" y="16568"/>
                    <a:pt x="20136" y="16173"/>
                    <a:pt x="20444" y="15389"/>
                  </a:cubicBezTo>
                  <a:lnTo>
                    <a:pt x="21073" y="13786"/>
                  </a:lnTo>
                  <a:cubicBezTo>
                    <a:pt x="21394" y="12990"/>
                    <a:pt x="21006" y="12108"/>
                    <a:pt x="20216" y="11800"/>
                  </a:cubicBezTo>
                  <a:close/>
                  <a:moveTo>
                    <a:pt x="12095" y="14458"/>
                  </a:moveTo>
                  <a:cubicBezTo>
                    <a:pt x="10005" y="15371"/>
                    <a:pt x="7563" y="14421"/>
                    <a:pt x="6651" y="12324"/>
                  </a:cubicBezTo>
                  <a:cubicBezTo>
                    <a:pt x="5732" y="10227"/>
                    <a:pt x="6688" y="7791"/>
                    <a:pt x="8784" y="6878"/>
                  </a:cubicBezTo>
                  <a:cubicBezTo>
                    <a:pt x="10875" y="5965"/>
                    <a:pt x="13310" y="6915"/>
                    <a:pt x="14229" y="9012"/>
                  </a:cubicBezTo>
                  <a:cubicBezTo>
                    <a:pt x="15142" y="11109"/>
                    <a:pt x="14186" y="13545"/>
                    <a:pt x="12095" y="1445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8" name="Shape 2259"/>
            <p:cNvSpPr/>
            <p:nvPr/>
          </p:nvSpPr>
          <p:spPr>
            <a:xfrm>
              <a:off x="7687232" y="4496984"/>
              <a:ext cx="326323" cy="326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196" extrusionOk="0">
                  <a:moveTo>
                    <a:pt x="20220" y="11800"/>
                  </a:moveTo>
                  <a:lnTo>
                    <a:pt x="18720" y="11208"/>
                  </a:lnTo>
                  <a:cubicBezTo>
                    <a:pt x="18754" y="10706"/>
                    <a:pt x="18735" y="10192"/>
                    <a:pt x="18674" y="9684"/>
                  </a:cubicBezTo>
                  <a:lnTo>
                    <a:pt x="20167" y="9034"/>
                  </a:lnTo>
                  <a:cubicBezTo>
                    <a:pt x="20940" y="8692"/>
                    <a:pt x="21297" y="7793"/>
                    <a:pt x="20956" y="7013"/>
                  </a:cubicBezTo>
                  <a:lnTo>
                    <a:pt x="20269" y="5430"/>
                  </a:lnTo>
                  <a:cubicBezTo>
                    <a:pt x="19924" y="4654"/>
                    <a:pt x="19022" y="4297"/>
                    <a:pt x="18249" y="4639"/>
                  </a:cubicBezTo>
                  <a:lnTo>
                    <a:pt x="16755" y="5292"/>
                  </a:lnTo>
                  <a:cubicBezTo>
                    <a:pt x="16426" y="4901"/>
                    <a:pt x="16059" y="4543"/>
                    <a:pt x="15668" y="4223"/>
                  </a:cubicBezTo>
                  <a:lnTo>
                    <a:pt x="16253" y="2723"/>
                  </a:lnTo>
                  <a:cubicBezTo>
                    <a:pt x="16564" y="1935"/>
                    <a:pt x="16173" y="1047"/>
                    <a:pt x="15388" y="736"/>
                  </a:cubicBezTo>
                  <a:lnTo>
                    <a:pt x="13780" y="105"/>
                  </a:lnTo>
                  <a:cubicBezTo>
                    <a:pt x="12989" y="-203"/>
                    <a:pt x="12102" y="188"/>
                    <a:pt x="11791" y="977"/>
                  </a:cubicBezTo>
                  <a:lnTo>
                    <a:pt x="11233" y="2412"/>
                  </a:lnTo>
                  <a:cubicBezTo>
                    <a:pt x="10707" y="2360"/>
                    <a:pt x="10171" y="2360"/>
                    <a:pt x="9635" y="2412"/>
                  </a:cubicBezTo>
                  <a:lnTo>
                    <a:pt x="9032" y="1029"/>
                  </a:lnTo>
                  <a:cubicBezTo>
                    <a:pt x="8690" y="253"/>
                    <a:pt x="7791" y="-98"/>
                    <a:pt x="7008" y="241"/>
                  </a:cubicBezTo>
                  <a:lnTo>
                    <a:pt x="5429" y="930"/>
                  </a:lnTo>
                  <a:cubicBezTo>
                    <a:pt x="4652" y="1269"/>
                    <a:pt x="4301" y="2175"/>
                    <a:pt x="4640" y="2951"/>
                  </a:cubicBezTo>
                  <a:lnTo>
                    <a:pt x="5198" y="4235"/>
                  </a:lnTo>
                  <a:cubicBezTo>
                    <a:pt x="4754" y="4596"/>
                    <a:pt x="4351" y="5005"/>
                    <a:pt x="3993" y="5440"/>
                  </a:cubicBezTo>
                  <a:lnTo>
                    <a:pt x="2722" y="4941"/>
                  </a:lnTo>
                  <a:cubicBezTo>
                    <a:pt x="1933" y="4629"/>
                    <a:pt x="1046" y="5021"/>
                    <a:pt x="735" y="5809"/>
                  </a:cubicBezTo>
                  <a:lnTo>
                    <a:pt x="107" y="7414"/>
                  </a:lnTo>
                  <a:cubicBezTo>
                    <a:pt x="-204" y="8202"/>
                    <a:pt x="187" y="9089"/>
                    <a:pt x="972" y="9400"/>
                  </a:cubicBezTo>
                  <a:lnTo>
                    <a:pt x="2173" y="9872"/>
                  </a:lnTo>
                  <a:cubicBezTo>
                    <a:pt x="2121" y="10457"/>
                    <a:pt x="2124" y="11057"/>
                    <a:pt x="2198" y="11655"/>
                  </a:cubicBezTo>
                  <a:lnTo>
                    <a:pt x="1028" y="12160"/>
                  </a:lnTo>
                  <a:cubicBezTo>
                    <a:pt x="249" y="12502"/>
                    <a:pt x="-99" y="13404"/>
                    <a:pt x="239" y="14181"/>
                  </a:cubicBezTo>
                  <a:lnTo>
                    <a:pt x="923" y="15764"/>
                  </a:lnTo>
                  <a:cubicBezTo>
                    <a:pt x="1262" y="16543"/>
                    <a:pt x="2173" y="16888"/>
                    <a:pt x="2946" y="16555"/>
                  </a:cubicBezTo>
                  <a:lnTo>
                    <a:pt x="4114" y="16041"/>
                  </a:lnTo>
                  <a:cubicBezTo>
                    <a:pt x="4502" y="16500"/>
                    <a:pt x="4942" y="16913"/>
                    <a:pt x="5407" y="17267"/>
                  </a:cubicBezTo>
                  <a:lnTo>
                    <a:pt x="4936" y="18471"/>
                  </a:lnTo>
                  <a:cubicBezTo>
                    <a:pt x="4628" y="19259"/>
                    <a:pt x="5016" y="20150"/>
                    <a:pt x="5801" y="20455"/>
                  </a:cubicBezTo>
                  <a:lnTo>
                    <a:pt x="7415" y="21092"/>
                  </a:lnTo>
                  <a:cubicBezTo>
                    <a:pt x="8200" y="21397"/>
                    <a:pt x="9090" y="21006"/>
                    <a:pt x="9395" y="20217"/>
                  </a:cubicBezTo>
                  <a:lnTo>
                    <a:pt x="9897" y="18945"/>
                  </a:lnTo>
                  <a:cubicBezTo>
                    <a:pt x="10461" y="18982"/>
                    <a:pt x="11030" y="18964"/>
                    <a:pt x="11600" y="18881"/>
                  </a:cubicBezTo>
                  <a:lnTo>
                    <a:pt x="12163" y="20165"/>
                  </a:lnTo>
                  <a:cubicBezTo>
                    <a:pt x="12499" y="20938"/>
                    <a:pt x="13408" y="21292"/>
                    <a:pt x="14184" y="20957"/>
                  </a:cubicBezTo>
                  <a:lnTo>
                    <a:pt x="15767" y="20267"/>
                  </a:lnTo>
                  <a:cubicBezTo>
                    <a:pt x="16543" y="19928"/>
                    <a:pt x="16897" y="19025"/>
                    <a:pt x="16558" y="18249"/>
                  </a:cubicBezTo>
                  <a:lnTo>
                    <a:pt x="15954" y="16866"/>
                  </a:lnTo>
                  <a:cubicBezTo>
                    <a:pt x="16352" y="16509"/>
                    <a:pt x="16724" y="16118"/>
                    <a:pt x="17038" y="15696"/>
                  </a:cubicBezTo>
                  <a:lnTo>
                    <a:pt x="18474" y="16257"/>
                  </a:lnTo>
                  <a:cubicBezTo>
                    <a:pt x="19259" y="16568"/>
                    <a:pt x="20152" y="16173"/>
                    <a:pt x="20460" y="15385"/>
                  </a:cubicBezTo>
                  <a:lnTo>
                    <a:pt x="21088" y="13780"/>
                  </a:lnTo>
                  <a:cubicBezTo>
                    <a:pt x="21396" y="12992"/>
                    <a:pt x="21011" y="12108"/>
                    <a:pt x="20220" y="11800"/>
                  </a:cubicBezTo>
                  <a:close/>
                  <a:moveTo>
                    <a:pt x="12093" y="14461"/>
                  </a:moveTo>
                  <a:cubicBezTo>
                    <a:pt x="10002" y="15376"/>
                    <a:pt x="7563" y="14421"/>
                    <a:pt x="6648" y="12326"/>
                  </a:cubicBezTo>
                  <a:cubicBezTo>
                    <a:pt x="5733" y="10229"/>
                    <a:pt x="6688" y="7796"/>
                    <a:pt x="8782" y="6881"/>
                  </a:cubicBezTo>
                  <a:cubicBezTo>
                    <a:pt x="10873" y="5969"/>
                    <a:pt x="13309" y="6918"/>
                    <a:pt x="14227" y="9012"/>
                  </a:cubicBezTo>
                  <a:cubicBezTo>
                    <a:pt x="15141" y="11107"/>
                    <a:pt x="14187" y="13543"/>
                    <a:pt x="12093" y="1446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9" name="Shape 2260"/>
            <p:cNvSpPr/>
            <p:nvPr/>
          </p:nvSpPr>
          <p:spPr>
            <a:xfrm>
              <a:off x="7924315" y="3073149"/>
              <a:ext cx="267052" cy="26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197" extrusionOk="0">
                  <a:moveTo>
                    <a:pt x="20221" y="11795"/>
                  </a:moveTo>
                  <a:lnTo>
                    <a:pt x="18722" y="11207"/>
                  </a:lnTo>
                  <a:cubicBezTo>
                    <a:pt x="18756" y="10703"/>
                    <a:pt x="18737" y="10190"/>
                    <a:pt x="18677" y="9681"/>
                  </a:cubicBezTo>
                  <a:lnTo>
                    <a:pt x="20173" y="9033"/>
                  </a:lnTo>
                  <a:cubicBezTo>
                    <a:pt x="20945" y="8694"/>
                    <a:pt x="21299" y="7790"/>
                    <a:pt x="20960" y="7013"/>
                  </a:cubicBezTo>
                  <a:lnTo>
                    <a:pt x="20274" y="5431"/>
                  </a:lnTo>
                  <a:cubicBezTo>
                    <a:pt x="19928" y="4654"/>
                    <a:pt x="19027" y="4300"/>
                    <a:pt x="18251" y="4639"/>
                  </a:cubicBezTo>
                  <a:lnTo>
                    <a:pt x="16759" y="5291"/>
                  </a:lnTo>
                  <a:cubicBezTo>
                    <a:pt x="16427" y="4899"/>
                    <a:pt x="16066" y="4545"/>
                    <a:pt x="15670" y="4225"/>
                  </a:cubicBezTo>
                  <a:lnTo>
                    <a:pt x="16254" y="2721"/>
                  </a:lnTo>
                  <a:cubicBezTo>
                    <a:pt x="16563" y="1934"/>
                    <a:pt x="16175" y="1048"/>
                    <a:pt x="15388" y="739"/>
                  </a:cubicBezTo>
                  <a:lnTo>
                    <a:pt x="13779" y="106"/>
                  </a:lnTo>
                  <a:cubicBezTo>
                    <a:pt x="12991" y="-203"/>
                    <a:pt x="12102" y="189"/>
                    <a:pt x="11789" y="980"/>
                  </a:cubicBezTo>
                  <a:lnTo>
                    <a:pt x="11232" y="2412"/>
                  </a:lnTo>
                  <a:cubicBezTo>
                    <a:pt x="10704" y="2359"/>
                    <a:pt x="10169" y="2363"/>
                    <a:pt x="9634" y="2412"/>
                  </a:cubicBezTo>
                  <a:lnTo>
                    <a:pt x="9032" y="1029"/>
                  </a:lnTo>
                  <a:cubicBezTo>
                    <a:pt x="8689" y="253"/>
                    <a:pt x="7788" y="-101"/>
                    <a:pt x="7008" y="238"/>
                  </a:cubicBezTo>
                  <a:lnTo>
                    <a:pt x="5430" y="928"/>
                  </a:lnTo>
                  <a:cubicBezTo>
                    <a:pt x="4654" y="1263"/>
                    <a:pt x="4303" y="2171"/>
                    <a:pt x="4642" y="2947"/>
                  </a:cubicBezTo>
                  <a:lnTo>
                    <a:pt x="5200" y="4232"/>
                  </a:lnTo>
                  <a:cubicBezTo>
                    <a:pt x="4759" y="4590"/>
                    <a:pt x="4352" y="5001"/>
                    <a:pt x="3994" y="5438"/>
                  </a:cubicBezTo>
                  <a:lnTo>
                    <a:pt x="2721" y="4937"/>
                  </a:lnTo>
                  <a:cubicBezTo>
                    <a:pt x="1933" y="4628"/>
                    <a:pt x="1044" y="5016"/>
                    <a:pt x="735" y="5807"/>
                  </a:cubicBezTo>
                  <a:lnTo>
                    <a:pt x="106" y="7413"/>
                  </a:lnTo>
                  <a:cubicBezTo>
                    <a:pt x="-203" y="8200"/>
                    <a:pt x="185" y="9090"/>
                    <a:pt x="973" y="9399"/>
                  </a:cubicBezTo>
                  <a:lnTo>
                    <a:pt x="2174" y="9873"/>
                  </a:lnTo>
                  <a:cubicBezTo>
                    <a:pt x="2122" y="10458"/>
                    <a:pt x="2125" y="11057"/>
                    <a:pt x="2201" y="11656"/>
                  </a:cubicBezTo>
                  <a:lnTo>
                    <a:pt x="1029" y="12165"/>
                  </a:lnTo>
                  <a:cubicBezTo>
                    <a:pt x="253" y="12504"/>
                    <a:pt x="-98" y="13408"/>
                    <a:pt x="242" y="14184"/>
                  </a:cubicBezTo>
                  <a:lnTo>
                    <a:pt x="927" y="15767"/>
                  </a:lnTo>
                  <a:cubicBezTo>
                    <a:pt x="1266" y="16543"/>
                    <a:pt x="2178" y="16890"/>
                    <a:pt x="2951" y="16558"/>
                  </a:cubicBezTo>
                  <a:lnTo>
                    <a:pt x="4119" y="16046"/>
                  </a:lnTo>
                  <a:cubicBezTo>
                    <a:pt x="4507" y="16506"/>
                    <a:pt x="4947" y="16916"/>
                    <a:pt x="5415" y="17271"/>
                  </a:cubicBezTo>
                  <a:lnTo>
                    <a:pt x="4944" y="18477"/>
                  </a:lnTo>
                  <a:cubicBezTo>
                    <a:pt x="4638" y="19264"/>
                    <a:pt x="5023" y="20157"/>
                    <a:pt x="5810" y="20459"/>
                  </a:cubicBezTo>
                  <a:lnTo>
                    <a:pt x="7423" y="21096"/>
                  </a:lnTo>
                  <a:cubicBezTo>
                    <a:pt x="8206" y="21397"/>
                    <a:pt x="9099" y="21009"/>
                    <a:pt x="9405" y="20221"/>
                  </a:cubicBezTo>
                  <a:lnTo>
                    <a:pt x="9906" y="18951"/>
                  </a:lnTo>
                  <a:cubicBezTo>
                    <a:pt x="10467" y="18989"/>
                    <a:pt x="11040" y="18970"/>
                    <a:pt x="11609" y="18887"/>
                  </a:cubicBezTo>
                  <a:lnTo>
                    <a:pt x="12170" y="20169"/>
                  </a:lnTo>
                  <a:cubicBezTo>
                    <a:pt x="12509" y="20945"/>
                    <a:pt x="13413" y="21295"/>
                    <a:pt x="14189" y="20960"/>
                  </a:cubicBezTo>
                  <a:lnTo>
                    <a:pt x="15772" y="20267"/>
                  </a:lnTo>
                  <a:cubicBezTo>
                    <a:pt x="16544" y="19927"/>
                    <a:pt x="16902" y="19027"/>
                    <a:pt x="16563" y="18250"/>
                  </a:cubicBezTo>
                  <a:lnTo>
                    <a:pt x="15960" y="16867"/>
                  </a:lnTo>
                  <a:cubicBezTo>
                    <a:pt x="16360" y="16509"/>
                    <a:pt x="16729" y="16118"/>
                    <a:pt x="17045" y="15696"/>
                  </a:cubicBezTo>
                  <a:lnTo>
                    <a:pt x="18481" y="16257"/>
                  </a:lnTo>
                  <a:cubicBezTo>
                    <a:pt x="19268" y="16566"/>
                    <a:pt x="20161" y="16174"/>
                    <a:pt x="20466" y="15387"/>
                  </a:cubicBezTo>
                  <a:lnTo>
                    <a:pt x="21096" y="13781"/>
                  </a:lnTo>
                  <a:cubicBezTo>
                    <a:pt x="21397" y="12986"/>
                    <a:pt x="21013" y="12101"/>
                    <a:pt x="20221" y="11795"/>
                  </a:cubicBezTo>
                  <a:close/>
                  <a:moveTo>
                    <a:pt x="12095" y="14456"/>
                  </a:moveTo>
                  <a:cubicBezTo>
                    <a:pt x="10004" y="15371"/>
                    <a:pt x="7566" y="14418"/>
                    <a:pt x="6650" y="12323"/>
                  </a:cubicBezTo>
                  <a:cubicBezTo>
                    <a:pt x="5739" y="10228"/>
                    <a:pt x="6692" y="7790"/>
                    <a:pt x="8783" y="6878"/>
                  </a:cubicBezTo>
                  <a:cubicBezTo>
                    <a:pt x="10874" y="5966"/>
                    <a:pt x="13312" y="6915"/>
                    <a:pt x="14227" y="9011"/>
                  </a:cubicBezTo>
                  <a:cubicBezTo>
                    <a:pt x="15146" y="11102"/>
                    <a:pt x="14193" y="13540"/>
                    <a:pt x="12095" y="1445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0" name="Shape 2261"/>
            <p:cNvSpPr/>
            <p:nvPr/>
          </p:nvSpPr>
          <p:spPr>
            <a:xfrm>
              <a:off x="8446432" y="5113668"/>
              <a:ext cx="144514" cy="144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196" extrusionOk="0">
                  <a:moveTo>
                    <a:pt x="20223" y="11798"/>
                  </a:moveTo>
                  <a:lnTo>
                    <a:pt x="18722" y="11212"/>
                  </a:lnTo>
                  <a:cubicBezTo>
                    <a:pt x="18757" y="10710"/>
                    <a:pt x="18743" y="10193"/>
                    <a:pt x="18680" y="9684"/>
                  </a:cubicBezTo>
                  <a:lnTo>
                    <a:pt x="20181" y="9035"/>
                  </a:lnTo>
                  <a:cubicBezTo>
                    <a:pt x="20955" y="8700"/>
                    <a:pt x="21311" y="7793"/>
                    <a:pt x="20969" y="7019"/>
                  </a:cubicBezTo>
                  <a:lnTo>
                    <a:pt x="20285" y="5435"/>
                  </a:lnTo>
                  <a:cubicBezTo>
                    <a:pt x="19936" y="4661"/>
                    <a:pt x="19036" y="4305"/>
                    <a:pt x="18261" y="4640"/>
                  </a:cubicBezTo>
                  <a:lnTo>
                    <a:pt x="16768" y="5296"/>
                  </a:lnTo>
                  <a:cubicBezTo>
                    <a:pt x="16433" y="4905"/>
                    <a:pt x="16070" y="4549"/>
                    <a:pt x="15679" y="4228"/>
                  </a:cubicBezTo>
                  <a:lnTo>
                    <a:pt x="16265" y="2721"/>
                  </a:lnTo>
                  <a:cubicBezTo>
                    <a:pt x="16573" y="1933"/>
                    <a:pt x="16189" y="1047"/>
                    <a:pt x="15400" y="740"/>
                  </a:cubicBezTo>
                  <a:lnTo>
                    <a:pt x="13788" y="105"/>
                  </a:lnTo>
                  <a:cubicBezTo>
                    <a:pt x="12999" y="-202"/>
                    <a:pt x="12113" y="189"/>
                    <a:pt x="11799" y="977"/>
                  </a:cubicBezTo>
                  <a:lnTo>
                    <a:pt x="11241" y="2407"/>
                  </a:lnTo>
                  <a:cubicBezTo>
                    <a:pt x="10710" y="2358"/>
                    <a:pt x="10173" y="2358"/>
                    <a:pt x="9642" y="2407"/>
                  </a:cubicBezTo>
                  <a:lnTo>
                    <a:pt x="9035" y="1026"/>
                  </a:lnTo>
                  <a:cubicBezTo>
                    <a:pt x="8693" y="252"/>
                    <a:pt x="7793" y="-104"/>
                    <a:pt x="7011" y="238"/>
                  </a:cubicBezTo>
                  <a:lnTo>
                    <a:pt x="5434" y="928"/>
                  </a:lnTo>
                  <a:cubicBezTo>
                    <a:pt x="4659" y="1270"/>
                    <a:pt x="4303" y="2177"/>
                    <a:pt x="4645" y="2952"/>
                  </a:cubicBezTo>
                  <a:lnTo>
                    <a:pt x="5204" y="4235"/>
                  </a:lnTo>
                  <a:cubicBezTo>
                    <a:pt x="4764" y="4598"/>
                    <a:pt x="4359" y="5003"/>
                    <a:pt x="3996" y="5442"/>
                  </a:cubicBezTo>
                  <a:lnTo>
                    <a:pt x="2726" y="4940"/>
                  </a:lnTo>
                  <a:cubicBezTo>
                    <a:pt x="1938" y="4633"/>
                    <a:pt x="1051" y="5017"/>
                    <a:pt x="737" y="5812"/>
                  </a:cubicBezTo>
                  <a:lnTo>
                    <a:pt x="109" y="7417"/>
                  </a:lnTo>
                  <a:cubicBezTo>
                    <a:pt x="-205" y="8205"/>
                    <a:pt x="186" y="9098"/>
                    <a:pt x="974" y="9405"/>
                  </a:cubicBezTo>
                  <a:lnTo>
                    <a:pt x="2175" y="9879"/>
                  </a:lnTo>
                  <a:cubicBezTo>
                    <a:pt x="2119" y="10465"/>
                    <a:pt x="2126" y="11065"/>
                    <a:pt x="2203" y="11658"/>
                  </a:cubicBezTo>
                  <a:lnTo>
                    <a:pt x="1030" y="12168"/>
                  </a:lnTo>
                  <a:cubicBezTo>
                    <a:pt x="256" y="12503"/>
                    <a:pt x="-100" y="13410"/>
                    <a:pt x="242" y="14184"/>
                  </a:cubicBezTo>
                  <a:lnTo>
                    <a:pt x="926" y="15768"/>
                  </a:lnTo>
                  <a:cubicBezTo>
                    <a:pt x="1268" y="16549"/>
                    <a:pt x="2175" y="16891"/>
                    <a:pt x="2950" y="16563"/>
                  </a:cubicBezTo>
                  <a:lnTo>
                    <a:pt x="4115" y="16047"/>
                  </a:lnTo>
                  <a:cubicBezTo>
                    <a:pt x="4506" y="16507"/>
                    <a:pt x="4945" y="16919"/>
                    <a:pt x="5413" y="17268"/>
                  </a:cubicBezTo>
                  <a:lnTo>
                    <a:pt x="4939" y="18475"/>
                  </a:lnTo>
                  <a:cubicBezTo>
                    <a:pt x="4631" y="19263"/>
                    <a:pt x="5015" y="20156"/>
                    <a:pt x="5811" y="20456"/>
                  </a:cubicBezTo>
                  <a:lnTo>
                    <a:pt x="7423" y="21091"/>
                  </a:lnTo>
                  <a:cubicBezTo>
                    <a:pt x="8212" y="21398"/>
                    <a:pt x="9105" y="21007"/>
                    <a:pt x="9405" y="20219"/>
                  </a:cubicBezTo>
                  <a:lnTo>
                    <a:pt x="9908" y="18949"/>
                  </a:lnTo>
                  <a:cubicBezTo>
                    <a:pt x="10473" y="18991"/>
                    <a:pt x="11045" y="18970"/>
                    <a:pt x="11610" y="18886"/>
                  </a:cubicBezTo>
                  <a:lnTo>
                    <a:pt x="12169" y="20170"/>
                  </a:lnTo>
                  <a:cubicBezTo>
                    <a:pt x="12504" y="20944"/>
                    <a:pt x="13418" y="21300"/>
                    <a:pt x="14193" y="20965"/>
                  </a:cubicBezTo>
                  <a:lnTo>
                    <a:pt x="15777" y="20275"/>
                  </a:lnTo>
                  <a:cubicBezTo>
                    <a:pt x="16552" y="19933"/>
                    <a:pt x="16907" y="19033"/>
                    <a:pt x="16573" y="18258"/>
                  </a:cubicBezTo>
                  <a:lnTo>
                    <a:pt x="15965" y="16877"/>
                  </a:lnTo>
                  <a:cubicBezTo>
                    <a:pt x="16363" y="16521"/>
                    <a:pt x="16733" y="16124"/>
                    <a:pt x="17054" y="15705"/>
                  </a:cubicBezTo>
                  <a:lnTo>
                    <a:pt x="18492" y="16270"/>
                  </a:lnTo>
                  <a:cubicBezTo>
                    <a:pt x="19280" y="16577"/>
                    <a:pt x="20174" y="16186"/>
                    <a:pt x="20481" y="15398"/>
                  </a:cubicBezTo>
                  <a:lnTo>
                    <a:pt x="21109" y="13793"/>
                  </a:lnTo>
                  <a:cubicBezTo>
                    <a:pt x="21395" y="12991"/>
                    <a:pt x="21011" y="12105"/>
                    <a:pt x="20223" y="11798"/>
                  </a:cubicBezTo>
                  <a:close/>
                  <a:moveTo>
                    <a:pt x="12085" y="14463"/>
                  </a:moveTo>
                  <a:cubicBezTo>
                    <a:pt x="9991" y="15377"/>
                    <a:pt x="7549" y="14421"/>
                    <a:pt x="6634" y="12328"/>
                  </a:cubicBezTo>
                  <a:cubicBezTo>
                    <a:pt x="5720" y="10235"/>
                    <a:pt x="6676" y="7793"/>
                    <a:pt x="8770" y="6879"/>
                  </a:cubicBezTo>
                  <a:cubicBezTo>
                    <a:pt x="10864" y="5965"/>
                    <a:pt x="13299" y="6914"/>
                    <a:pt x="14221" y="9007"/>
                  </a:cubicBezTo>
                  <a:cubicBezTo>
                    <a:pt x="15142" y="11107"/>
                    <a:pt x="14186" y="13542"/>
                    <a:pt x="12085" y="1446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1" name="Shape 2262"/>
            <p:cNvSpPr/>
            <p:nvPr/>
          </p:nvSpPr>
          <p:spPr>
            <a:xfrm>
              <a:off x="9775699" y="5113668"/>
              <a:ext cx="143849" cy="144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196" extrusionOk="0">
                  <a:moveTo>
                    <a:pt x="20223" y="11801"/>
                  </a:moveTo>
                  <a:lnTo>
                    <a:pt x="18722" y="11208"/>
                  </a:lnTo>
                  <a:cubicBezTo>
                    <a:pt x="18757" y="10706"/>
                    <a:pt x="18743" y="10190"/>
                    <a:pt x="18680" y="9681"/>
                  </a:cubicBezTo>
                  <a:lnTo>
                    <a:pt x="20181" y="9032"/>
                  </a:lnTo>
                  <a:cubicBezTo>
                    <a:pt x="20955" y="8690"/>
                    <a:pt x="21311" y="7791"/>
                    <a:pt x="20969" y="7017"/>
                  </a:cubicBezTo>
                  <a:lnTo>
                    <a:pt x="20285" y="5433"/>
                  </a:lnTo>
                  <a:cubicBezTo>
                    <a:pt x="19936" y="4659"/>
                    <a:pt x="19036" y="4303"/>
                    <a:pt x="18261" y="4638"/>
                  </a:cubicBezTo>
                  <a:lnTo>
                    <a:pt x="16768" y="5294"/>
                  </a:lnTo>
                  <a:cubicBezTo>
                    <a:pt x="16440" y="4903"/>
                    <a:pt x="16077" y="4548"/>
                    <a:pt x="15679" y="4227"/>
                  </a:cubicBezTo>
                  <a:lnTo>
                    <a:pt x="16265" y="2720"/>
                  </a:lnTo>
                  <a:cubicBezTo>
                    <a:pt x="16579" y="1932"/>
                    <a:pt x="16189" y="1046"/>
                    <a:pt x="15400" y="740"/>
                  </a:cubicBezTo>
                  <a:lnTo>
                    <a:pt x="13788" y="105"/>
                  </a:lnTo>
                  <a:cubicBezTo>
                    <a:pt x="12999" y="-202"/>
                    <a:pt x="12113" y="189"/>
                    <a:pt x="11799" y="977"/>
                  </a:cubicBezTo>
                  <a:lnTo>
                    <a:pt x="11241" y="2406"/>
                  </a:lnTo>
                  <a:cubicBezTo>
                    <a:pt x="10710" y="2358"/>
                    <a:pt x="10173" y="2358"/>
                    <a:pt x="9642" y="2406"/>
                  </a:cubicBezTo>
                  <a:lnTo>
                    <a:pt x="9035" y="1026"/>
                  </a:lnTo>
                  <a:cubicBezTo>
                    <a:pt x="8693" y="251"/>
                    <a:pt x="7793" y="-104"/>
                    <a:pt x="7011" y="237"/>
                  </a:cubicBezTo>
                  <a:lnTo>
                    <a:pt x="5427" y="928"/>
                  </a:lnTo>
                  <a:cubicBezTo>
                    <a:pt x="4652" y="1263"/>
                    <a:pt x="4296" y="2176"/>
                    <a:pt x="4638" y="2950"/>
                  </a:cubicBezTo>
                  <a:lnTo>
                    <a:pt x="5197" y="4234"/>
                  </a:lnTo>
                  <a:cubicBezTo>
                    <a:pt x="4757" y="4590"/>
                    <a:pt x="4352" y="5001"/>
                    <a:pt x="3996" y="5440"/>
                  </a:cubicBezTo>
                  <a:lnTo>
                    <a:pt x="2726" y="4938"/>
                  </a:lnTo>
                  <a:cubicBezTo>
                    <a:pt x="1938" y="4631"/>
                    <a:pt x="1051" y="5015"/>
                    <a:pt x="737" y="5810"/>
                  </a:cubicBezTo>
                  <a:lnTo>
                    <a:pt x="109" y="7414"/>
                  </a:lnTo>
                  <a:cubicBezTo>
                    <a:pt x="-205" y="8202"/>
                    <a:pt x="186" y="9095"/>
                    <a:pt x="974" y="9402"/>
                  </a:cubicBezTo>
                  <a:lnTo>
                    <a:pt x="2175" y="9876"/>
                  </a:lnTo>
                  <a:cubicBezTo>
                    <a:pt x="2126" y="10462"/>
                    <a:pt x="2126" y="11062"/>
                    <a:pt x="2203" y="11662"/>
                  </a:cubicBezTo>
                  <a:lnTo>
                    <a:pt x="1030" y="12171"/>
                  </a:lnTo>
                  <a:cubicBezTo>
                    <a:pt x="256" y="12506"/>
                    <a:pt x="-93" y="13412"/>
                    <a:pt x="242" y="14186"/>
                  </a:cubicBezTo>
                  <a:lnTo>
                    <a:pt x="926" y="15770"/>
                  </a:lnTo>
                  <a:cubicBezTo>
                    <a:pt x="1261" y="16551"/>
                    <a:pt x="2175" y="16893"/>
                    <a:pt x="2950" y="16558"/>
                  </a:cubicBezTo>
                  <a:lnTo>
                    <a:pt x="4115" y="16042"/>
                  </a:lnTo>
                  <a:cubicBezTo>
                    <a:pt x="4506" y="16502"/>
                    <a:pt x="4946" y="16913"/>
                    <a:pt x="5413" y="17269"/>
                  </a:cubicBezTo>
                  <a:lnTo>
                    <a:pt x="4939" y="18476"/>
                  </a:lnTo>
                  <a:cubicBezTo>
                    <a:pt x="4631" y="19264"/>
                    <a:pt x="5022" y="20157"/>
                    <a:pt x="5804" y="20456"/>
                  </a:cubicBezTo>
                  <a:lnTo>
                    <a:pt x="7416" y="21091"/>
                  </a:lnTo>
                  <a:cubicBezTo>
                    <a:pt x="8205" y="21398"/>
                    <a:pt x="9098" y="21007"/>
                    <a:pt x="9398" y="20219"/>
                  </a:cubicBezTo>
                  <a:lnTo>
                    <a:pt x="9901" y="18950"/>
                  </a:lnTo>
                  <a:cubicBezTo>
                    <a:pt x="10466" y="18985"/>
                    <a:pt x="11031" y="18964"/>
                    <a:pt x="11603" y="18887"/>
                  </a:cubicBezTo>
                  <a:lnTo>
                    <a:pt x="12162" y="20170"/>
                  </a:lnTo>
                  <a:cubicBezTo>
                    <a:pt x="12497" y="20945"/>
                    <a:pt x="13404" y="21293"/>
                    <a:pt x="14186" y="20966"/>
                  </a:cubicBezTo>
                  <a:lnTo>
                    <a:pt x="15770" y="20275"/>
                  </a:lnTo>
                  <a:cubicBezTo>
                    <a:pt x="16545" y="19933"/>
                    <a:pt x="16901" y="19034"/>
                    <a:pt x="16566" y="18259"/>
                  </a:cubicBezTo>
                  <a:lnTo>
                    <a:pt x="15958" y="16879"/>
                  </a:lnTo>
                  <a:cubicBezTo>
                    <a:pt x="16356" y="16523"/>
                    <a:pt x="16726" y="16132"/>
                    <a:pt x="17047" y="15707"/>
                  </a:cubicBezTo>
                  <a:lnTo>
                    <a:pt x="18485" y="16272"/>
                  </a:lnTo>
                  <a:cubicBezTo>
                    <a:pt x="19273" y="16579"/>
                    <a:pt x="20167" y="16188"/>
                    <a:pt x="20474" y="15400"/>
                  </a:cubicBezTo>
                  <a:lnTo>
                    <a:pt x="21102" y="13796"/>
                  </a:lnTo>
                  <a:cubicBezTo>
                    <a:pt x="21395" y="12994"/>
                    <a:pt x="21011" y="12108"/>
                    <a:pt x="20223" y="11801"/>
                  </a:cubicBezTo>
                  <a:close/>
                  <a:moveTo>
                    <a:pt x="12092" y="14458"/>
                  </a:moveTo>
                  <a:cubicBezTo>
                    <a:pt x="9998" y="15372"/>
                    <a:pt x="7556" y="14417"/>
                    <a:pt x="6641" y="12324"/>
                  </a:cubicBezTo>
                  <a:cubicBezTo>
                    <a:pt x="5727" y="10232"/>
                    <a:pt x="6683" y="7791"/>
                    <a:pt x="8777" y="6877"/>
                  </a:cubicBezTo>
                  <a:cubicBezTo>
                    <a:pt x="10871" y="5964"/>
                    <a:pt x="13306" y="6912"/>
                    <a:pt x="14221" y="9011"/>
                  </a:cubicBezTo>
                  <a:cubicBezTo>
                    <a:pt x="15142" y="11111"/>
                    <a:pt x="14186" y="13545"/>
                    <a:pt x="12092" y="1445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2" name="Shape 2263"/>
            <p:cNvSpPr/>
            <p:nvPr/>
          </p:nvSpPr>
          <p:spPr>
            <a:xfrm>
              <a:off x="9728415" y="4923868"/>
              <a:ext cx="143849" cy="14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195" extrusionOk="0">
                  <a:moveTo>
                    <a:pt x="20227" y="11809"/>
                  </a:moveTo>
                  <a:lnTo>
                    <a:pt x="18726" y="11216"/>
                  </a:lnTo>
                  <a:cubicBezTo>
                    <a:pt x="18754" y="10713"/>
                    <a:pt x="18747" y="10204"/>
                    <a:pt x="18684" y="9687"/>
                  </a:cubicBezTo>
                  <a:lnTo>
                    <a:pt x="20185" y="9038"/>
                  </a:lnTo>
                  <a:cubicBezTo>
                    <a:pt x="20959" y="8703"/>
                    <a:pt x="21315" y="7796"/>
                    <a:pt x="20973" y="7021"/>
                  </a:cubicBezTo>
                  <a:lnTo>
                    <a:pt x="20289" y="5437"/>
                  </a:lnTo>
                  <a:cubicBezTo>
                    <a:pt x="19940" y="4662"/>
                    <a:pt x="19040" y="4306"/>
                    <a:pt x="18265" y="4641"/>
                  </a:cubicBezTo>
                  <a:lnTo>
                    <a:pt x="16772" y="5297"/>
                  </a:lnTo>
                  <a:cubicBezTo>
                    <a:pt x="16444" y="4907"/>
                    <a:pt x="16081" y="4551"/>
                    <a:pt x="15683" y="4230"/>
                  </a:cubicBezTo>
                  <a:lnTo>
                    <a:pt x="16269" y="2722"/>
                  </a:lnTo>
                  <a:cubicBezTo>
                    <a:pt x="16583" y="1941"/>
                    <a:pt x="16193" y="1047"/>
                    <a:pt x="15404" y="740"/>
                  </a:cubicBezTo>
                  <a:lnTo>
                    <a:pt x="13792" y="105"/>
                  </a:lnTo>
                  <a:cubicBezTo>
                    <a:pt x="13003" y="-202"/>
                    <a:pt x="12117" y="189"/>
                    <a:pt x="11803" y="977"/>
                  </a:cubicBezTo>
                  <a:lnTo>
                    <a:pt x="11245" y="2408"/>
                  </a:lnTo>
                  <a:cubicBezTo>
                    <a:pt x="10714" y="2359"/>
                    <a:pt x="10177" y="2359"/>
                    <a:pt x="9646" y="2408"/>
                  </a:cubicBezTo>
                  <a:lnTo>
                    <a:pt x="9039" y="1026"/>
                  </a:lnTo>
                  <a:cubicBezTo>
                    <a:pt x="8697" y="252"/>
                    <a:pt x="7797" y="-104"/>
                    <a:pt x="7015" y="238"/>
                  </a:cubicBezTo>
                  <a:lnTo>
                    <a:pt x="5431" y="929"/>
                  </a:lnTo>
                  <a:cubicBezTo>
                    <a:pt x="4656" y="1264"/>
                    <a:pt x="4300" y="2178"/>
                    <a:pt x="4642" y="2953"/>
                  </a:cubicBezTo>
                  <a:lnTo>
                    <a:pt x="5201" y="4237"/>
                  </a:lnTo>
                  <a:cubicBezTo>
                    <a:pt x="4761" y="4600"/>
                    <a:pt x="4356" y="5004"/>
                    <a:pt x="3993" y="5444"/>
                  </a:cubicBezTo>
                  <a:lnTo>
                    <a:pt x="2723" y="4942"/>
                  </a:lnTo>
                  <a:cubicBezTo>
                    <a:pt x="1935" y="4634"/>
                    <a:pt x="1048" y="5018"/>
                    <a:pt x="734" y="5814"/>
                  </a:cubicBezTo>
                  <a:lnTo>
                    <a:pt x="106" y="7419"/>
                  </a:lnTo>
                  <a:cubicBezTo>
                    <a:pt x="-201" y="8208"/>
                    <a:pt x="183" y="9101"/>
                    <a:pt x="971" y="9408"/>
                  </a:cubicBezTo>
                  <a:lnTo>
                    <a:pt x="2172" y="9883"/>
                  </a:lnTo>
                  <a:cubicBezTo>
                    <a:pt x="2116" y="10469"/>
                    <a:pt x="2123" y="11069"/>
                    <a:pt x="2193" y="11662"/>
                  </a:cubicBezTo>
                  <a:lnTo>
                    <a:pt x="1020" y="12172"/>
                  </a:lnTo>
                  <a:cubicBezTo>
                    <a:pt x="246" y="12514"/>
                    <a:pt x="-110" y="13414"/>
                    <a:pt x="232" y="14189"/>
                  </a:cubicBezTo>
                  <a:lnTo>
                    <a:pt x="916" y="15773"/>
                  </a:lnTo>
                  <a:cubicBezTo>
                    <a:pt x="1251" y="16555"/>
                    <a:pt x="2165" y="16897"/>
                    <a:pt x="2940" y="16562"/>
                  </a:cubicBezTo>
                  <a:lnTo>
                    <a:pt x="4105" y="16045"/>
                  </a:lnTo>
                  <a:cubicBezTo>
                    <a:pt x="4496" y="16506"/>
                    <a:pt x="4936" y="16917"/>
                    <a:pt x="5403" y="17266"/>
                  </a:cubicBezTo>
                  <a:lnTo>
                    <a:pt x="4929" y="18474"/>
                  </a:lnTo>
                  <a:cubicBezTo>
                    <a:pt x="4621" y="19262"/>
                    <a:pt x="5012" y="20156"/>
                    <a:pt x="5801" y="20456"/>
                  </a:cubicBezTo>
                  <a:lnTo>
                    <a:pt x="7413" y="21091"/>
                  </a:lnTo>
                  <a:cubicBezTo>
                    <a:pt x="8202" y="21398"/>
                    <a:pt x="9095" y="21007"/>
                    <a:pt x="9395" y="20219"/>
                  </a:cubicBezTo>
                  <a:lnTo>
                    <a:pt x="9898" y="18948"/>
                  </a:lnTo>
                  <a:cubicBezTo>
                    <a:pt x="10456" y="18983"/>
                    <a:pt x="11028" y="18969"/>
                    <a:pt x="11600" y="18886"/>
                  </a:cubicBezTo>
                  <a:lnTo>
                    <a:pt x="12159" y="20170"/>
                  </a:lnTo>
                  <a:cubicBezTo>
                    <a:pt x="12494" y="20944"/>
                    <a:pt x="13401" y="21300"/>
                    <a:pt x="14176" y="20965"/>
                  </a:cubicBezTo>
                  <a:lnTo>
                    <a:pt x="15760" y="20274"/>
                  </a:lnTo>
                  <a:cubicBezTo>
                    <a:pt x="16535" y="19932"/>
                    <a:pt x="16891" y="19032"/>
                    <a:pt x="16549" y="18257"/>
                  </a:cubicBezTo>
                  <a:lnTo>
                    <a:pt x="15948" y="16876"/>
                  </a:lnTo>
                  <a:cubicBezTo>
                    <a:pt x="16346" y="16520"/>
                    <a:pt x="16716" y="16122"/>
                    <a:pt x="17030" y="15703"/>
                  </a:cubicBezTo>
                  <a:lnTo>
                    <a:pt x="18468" y="16268"/>
                  </a:lnTo>
                  <a:cubicBezTo>
                    <a:pt x="19256" y="16582"/>
                    <a:pt x="20150" y="16185"/>
                    <a:pt x="20457" y="15403"/>
                  </a:cubicBezTo>
                  <a:lnTo>
                    <a:pt x="21085" y="13791"/>
                  </a:lnTo>
                  <a:cubicBezTo>
                    <a:pt x="21399" y="13002"/>
                    <a:pt x="21015" y="12116"/>
                    <a:pt x="20227" y="11809"/>
                  </a:cubicBezTo>
                  <a:close/>
                  <a:moveTo>
                    <a:pt x="12089" y="14475"/>
                  </a:moveTo>
                  <a:cubicBezTo>
                    <a:pt x="9995" y="15389"/>
                    <a:pt x="7560" y="14433"/>
                    <a:pt x="6645" y="12339"/>
                  </a:cubicBezTo>
                  <a:cubicBezTo>
                    <a:pt x="5731" y="10246"/>
                    <a:pt x="6687" y="7803"/>
                    <a:pt x="8781" y="6889"/>
                  </a:cubicBezTo>
                  <a:cubicBezTo>
                    <a:pt x="10875" y="5974"/>
                    <a:pt x="13310" y="6924"/>
                    <a:pt x="14232" y="9024"/>
                  </a:cubicBezTo>
                  <a:cubicBezTo>
                    <a:pt x="15139" y="11118"/>
                    <a:pt x="14190" y="13554"/>
                    <a:pt x="12089" y="1447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3" name="Shape 2264"/>
            <p:cNvSpPr/>
            <p:nvPr/>
          </p:nvSpPr>
          <p:spPr>
            <a:xfrm>
              <a:off x="9063782" y="5256184"/>
              <a:ext cx="78584" cy="7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27" y="21548"/>
                  </a:moveTo>
                  <a:lnTo>
                    <a:pt x="21600" y="15213"/>
                  </a:lnTo>
                  <a:lnTo>
                    <a:pt x="21561" y="6283"/>
                  </a:lnTo>
                  <a:lnTo>
                    <a:pt x="15210" y="0"/>
                  </a:lnTo>
                  <a:lnTo>
                    <a:pt x="6286" y="52"/>
                  </a:lnTo>
                  <a:lnTo>
                    <a:pt x="0" y="6386"/>
                  </a:lnTo>
                  <a:lnTo>
                    <a:pt x="52" y="15317"/>
                  </a:lnTo>
                  <a:lnTo>
                    <a:pt x="6403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4" name="Shape 2265"/>
            <p:cNvSpPr/>
            <p:nvPr/>
          </p:nvSpPr>
          <p:spPr>
            <a:xfrm>
              <a:off x="9015832" y="5303468"/>
              <a:ext cx="177813" cy="237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23" h="21591" extrusionOk="0">
                  <a:moveTo>
                    <a:pt x="17019" y="4528"/>
                  </a:moveTo>
                  <a:lnTo>
                    <a:pt x="14698" y="0"/>
                  </a:lnTo>
                  <a:lnTo>
                    <a:pt x="14089" y="4"/>
                  </a:lnTo>
                  <a:lnTo>
                    <a:pt x="14112" y="4485"/>
                  </a:lnTo>
                  <a:lnTo>
                    <a:pt x="10912" y="7493"/>
                  </a:lnTo>
                  <a:lnTo>
                    <a:pt x="9275" y="7502"/>
                  </a:lnTo>
                  <a:lnTo>
                    <a:pt x="8154" y="7506"/>
                  </a:lnTo>
                  <a:lnTo>
                    <a:pt x="6517" y="7515"/>
                  </a:lnTo>
                  <a:lnTo>
                    <a:pt x="3284" y="4536"/>
                  </a:lnTo>
                  <a:lnTo>
                    <a:pt x="3261" y="61"/>
                  </a:lnTo>
                  <a:lnTo>
                    <a:pt x="2647" y="61"/>
                  </a:lnTo>
                  <a:lnTo>
                    <a:pt x="378" y="4614"/>
                  </a:lnTo>
                  <a:cubicBezTo>
                    <a:pt x="378" y="4614"/>
                    <a:pt x="-2069" y="10809"/>
                    <a:pt x="5498" y="13718"/>
                  </a:cubicBezTo>
                  <a:lnTo>
                    <a:pt x="5536" y="20262"/>
                  </a:lnTo>
                  <a:cubicBezTo>
                    <a:pt x="5540" y="20998"/>
                    <a:pt x="6187" y="21600"/>
                    <a:pt x="6982" y="21591"/>
                  </a:cubicBezTo>
                  <a:lnTo>
                    <a:pt x="10638" y="21574"/>
                  </a:lnTo>
                  <a:cubicBezTo>
                    <a:pt x="11433" y="21570"/>
                    <a:pt x="12075" y="20964"/>
                    <a:pt x="12071" y="20228"/>
                  </a:cubicBezTo>
                  <a:lnTo>
                    <a:pt x="12033" y="13674"/>
                  </a:lnTo>
                  <a:cubicBezTo>
                    <a:pt x="19531" y="10687"/>
                    <a:pt x="17019" y="4528"/>
                    <a:pt x="17019" y="452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5" name="Shape 2266"/>
            <p:cNvSpPr/>
            <p:nvPr/>
          </p:nvSpPr>
          <p:spPr>
            <a:xfrm>
              <a:off x="10392383" y="2361233"/>
              <a:ext cx="87907" cy="8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47"/>
                  </a:moveTo>
                  <a:lnTo>
                    <a:pt x="6295" y="21588"/>
                  </a:lnTo>
                  <a:lnTo>
                    <a:pt x="15259" y="21600"/>
                  </a:lnTo>
                  <a:lnTo>
                    <a:pt x="21588" y="15294"/>
                  </a:lnTo>
                  <a:lnTo>
                    <a:pt x="21600" y="6353"/>
                  </a:lnTo>
                  <a:lnTo>
                    <a:pt x="15294" y="0"/>
                  </a:lnTo>
                  <a:lnTo>
                    <a:pt x="6330" y="0"/>
                  </a:lnTo>
                  <a:lnTo>
                    <a:pt x="12" y="631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6" name="Shape 2267"/>
            <p:cNvSpPr/>
            <p:nvPr/>
          </p:nvSpPr>
          <p:spPr>
            <a:xfrm>
              <a:off x="10202583" y="2313283"/>
              <a:ext cx="263722" cy="19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420" extrusionOk="0">
                  <a:moveTo>
                    <a:pt x="17023" y="17032"/>
                  </a:moveTo>
                  <a:lnTo>
                    <a:pt x="21577" y="14744"/>
                  </a:lnTo>
                  <a:lnTo>
                    <a:pt x="21577" y="14135"/>
                  </a:lnTo>
                  <a:lnTo>
                    <a:pt x="17089" y="14127"/>
                  </a:lnTo>
                  <a:lnTo>
                    <a:pt x="14097" y="10906"/>
                  </a:lnTo>
                  <a:lnTo>
                    <a:pt x="14101" y="9272"/>
                  </a:lnTo>
                  <a:lnTo>
                    <a:pt x="14101" y="8147"/>
                  </a:lnTo>
                  <a:lnTo>
                    <a:pt x="14105" y="6509"/>
                  </a:lnTo>
                  <a:lnTo>
                    <a:pt x="17108" y="3300"/>
                  </a:lnTo>
                  <a:lnTo>
                    <a:pt x="21600" y="3308"/>
                  </a:lnTo>
                  <a:lnTo>
                    <a:pt x="21600" y="2700"/>
                  </a:lnTo>
                  <a:lnTo>
                    <a:pt x="17058" y="395"/>
                  </a:lnTo>
                  <a:cubicBezTo>
                    <a:pt x="17058" y="395"/>
                    <a:pt x="10864" y="-2101"/>
                    <a:pt x="7903" y="5446"/>
                  </a:cubicBezTo>
                  <a:lnTo>
                    <a:pt x="1344" y="5434"/>
                  </a:lnTo>
                  <a:cubicBezTo>
                    <a:pt x="606" y="5430"/>
                    <a:pt x="4" y="6076"/>
                    <a:pt x="8" y="6867"/>
                  </a:cubicBezTo>
                  <a:lnTo>
                    <a:pt x="0" y="10526"/>
                  </a:lnTo>
                  <a:cubicBezTo>
                    <a:pt x="0" y="11322"/>
                    <a:pt x="602" y="11968"/>
                    <a:pt x="1341" y="11968"/>
                  </a:cubicBezTo>
                  <a:lnTo>
                    <a:pt x="7907" y="11981"/>
                  </a:lnTo>
                  <a:cubicBezTo>
                    <a:pt x="10841" y="19499"/>
                    <a:pt x="17023" y="17032"/>
                    <a:pt x="17023" y="1703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7" name="Shape 2268"/>
            <p:cNvSpPr/>
            <p:nvPr/>
          </p:nvSpPr>
          <p:spPr>
            <a:xfrm>
              <a:off x="9822982" y="3025866"/>
              <a:ext cx="311672" cy="31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345" extrusionOk="0">
                  <a:moveTo>
                    <a:pt x="10443" y="3"/>
                  </a:moveTo>
                  <a:cubicBezTo>
                    <a:pt x="4560" y="133"/>
                    <a:pt x="-124" y="5021"/>
                    <a:pt x="3" y="10904"/>
                  </a:cubicBezTo>
                  <a:cubicBezTo>
                    <a:pt x="133" y="16790"/>
                    <a:pt x="5021" y="21473"/>
                    <a:pt x="10909" y="21343"/>
                  </a:cubicBezTo>
                  <a:cubicBezTo>
                    <a:pt x="16792" y="21216"/>
                    <a:pt x="21476" y="16322"/>
                    <a:pt x="21349" y="10436"/>
                  </a:cubicBezTo>
                  <a:cubicBezTo>
                    <a:pt x="21219" y="4556"/>
                    <a:pt x="16327" y="-127"/>
                    <a:pt x="10443" y="3"/>
                  </a:cubicBezTo>
                  <a:close/>
                  <a:moveTo>
                    <a:pt x="17700" y="16406"/>
                  </a:moveTo>
                  <a:lnTo>
                    <a:pt x="16744" y="15489"/>
                  </a:lnTo>
                  <a:cubicBezTo>
                    <a:pt x="16454" y="15216"/>
                    <a:pt x="15999" y="15226"/>
                    <a:pt x="15726" y="15515"/>
                  </a:cubicBezTo>
                  <a:cubicBezTo>
                    <a:pt x="15446" y="15801"/>
                    <a:pt x="15456" y="16257"/>
                    <a:pt x="15745" y="16530"/>
                  </a:cubicBezTo>
                  <a:lnTo>
                    <a:pt x="16701" y="17447"/>
                  </a:lnTo>
                  <a:cubicBezTo>
                    <a:pt x="16119" y="17967"/>
                    <a:pt x="15469" y="18416"/>
                    <a:pt x="14763" y="18771"/>
                  </a:cubicBezTo>
                  <a:lnTo>
                    <a:pt x="14320" y="17766"/>
                  </a:lnTo>
                  <a:cubicBezTo>
                    <a:pt x="14210" y="17522"/>
                    <a:pt x="13917" y="17405"/>
                    <a:pt x="13670" y="17519"/>
                  </a:cubicBezTo>
                  <a:cubicBezTo>
                    <a:pt x="13423" y="17626"/>
                    <a:pt x="13312" y="17915"/>
                    <a:pt x="13419" y="18162"/>
                  </a:cubicBezTo>
                  <a:lnTo>
                    <a:pt x="13862" y="19167"/>
                  </a:lnTo>
                  <a:cubicBezTo>
                    <a:pt x="13143" y="19440"/>
                    <a:pt x="12382" y="19619"/>
                    <a:pt x="11592" y="19697"/>
                  </a:cubicBezTo>
                  <a:lnTo>
                    <a:pt x="11562" y="18374"/>
                  </a:lnTo>
                  <a:cubicBezTo>
                    <a:pt x="11553" y="17974"/>
                    <a:pt x="11224" y="17658"/>
                    <a:pt x="10827" y="17668"/>
                  </a:cubicBezTo>
                  <a:cubicBezTo>
                    <a:pt x="10427" y="17678"/>
                    <a:pt x="10112" y="18006"/>
                    <a:pt x="10118" y="18406"/>
                  </a:cubicBezTo>
                  <a:lnTo>
                    <a:pt x="10147" y="19733"/>
                  </a:lnTo>
                  <a:cubicBezTo>
                    <a:pt x="9354" y="19688"/>
                    <a:pt x="8586" y="19538"/>
                    <a:pt x="7861" y="19301"/>
                  </a:cubicBezTo>
                  <a:lnTo>
                    <a:pt x="8261" y="18283"/>
                  </a:lnTo>
                  <a:cubicBezTo>
                    <a:pt x="8355" y="18026"/>
                    <a:pt x="8235" y="17743"/>
                    <a:pt x="7978" y="17645"/>
                  </a:cubicBezTo>
                  <a:cubicBezTo>
                    <a:pt x="7728" y="17545"/>
                    <a:pt x="7438" y="17671"/>
                    <a:pt x="7341" y="17925"/>
                  </a:cubicBezTo>
                  <a:lnTo>
                    <a:pt x="6940" y="18946"/>
                  </a:lnTo>
                  <a:cubicBezTo>
                    <a:pt x="6218" y="18621"/>
                    <a:pt x="5552" y="18198"/>
                    <a:pt x="4943" y="17704"/>
                  </a:cubicBezTo>
                  <a:lnTo>
                    <a:pt x="5861" y="16748"/>
                  </a:lnTo>
                  <a:cubicBezTo>
                    <a:pt x="6137" y="16462"/>
                    <a:pt x="6124" y="16006"/>
                    <a:pt x="5838" y="15730"/>
                  </a:cubicBezTo>
                  <a:cubicBezTo>
                    <a:pt x="5548" y="15450"/>
                    <a:pt x="5093" y="15460"/>
                    <a:pt x="4820" y="15749"/>
                  </a:cubicBezTo>
                  <a:lnTo>
                    <a:pt x="3903" y="16702"/>
                  </a:lnTo>
                  <a:cubicBezTo>
                    <a:pt x="3379" y="16117"/>
                    <a:pt x="2933" y="15466"/>
                    <a:pt x="2572" y="14761"/>
                  </a:cubicBezTo>
                  <a:lnTo>
                    <a:pt x="3603" y="14315"/>
                  </a:lnTo>
                  <a:cubicBezTo>
                    <a:pt x="3854" y="14208"/>
                    <a:pt x="3964" y="13915"/>
                    <a:pt x="3860" y="13671"/>
                  </a:cubicBezTo>
                  <a:cubicBezTo>
                    <a:pt x="3753" y="13418"/>
                    <a:pt x="3460" y="13304"/>
                    <a:pt x="3213" y="13414"/>
                  </a:cubicBezTo>
                  <a:lnTo>
                    <a:pt x="2182" y="13860"/>
                  </a:lnTo>
                  <a:cubicBezTo>
                    <a:pt x="1912" y="13145"/>
                    <a:pt x="1730" y="12387"/>
                    <a:pt x="1652" y="11600"/>
                  </a:cubicBezTo>
                  <a:lnTo>
                    <a:pt x="2982" y="11567"/>
                  </a:lnTo>
                  <a:cubicBezTo>
                    <a:pt x="3379" y="11558"/>
                    <a:pt x="3694" y="11229"/>
                    <a:pt x="3688" y="10832"/>
                  </a:cubicBezTo>
                  <a:cubicBezTo>
                    <a:pt x="3681" y="10436"/>
                    <a:pt x="3350" y="10117"/>
                    <a:pt x="2950" y="10127"/>
                  </a:cubicBezTo>
                  <a:lnTo>
                    <a:pt x="1616" y="10153"/>
                  </a:lnTo>
                  <a:cubicBezTo>
                    <a:pt x="1662" y="9395"/>
                    <a:pt x="1801" y="8653"/>
                    <a:pt x="2019" y="7954"/>
                  </a:cubicBezTo>
                  <a:lnTo>
                    <a:pt x="3099" y="8364"/>
                  </a:lnTo>
                  <a:cubicBezTo>
                    <a:pt x="3353" y="8462"/>
                    <a:pt x="3639" y="8338"/>
                    <a:pt x="3733" y="8078"/>
                  </a:cubicBezTo>
                  <a:cubicBezTo>
                    <a:pt x="3831" y="7824"/>
                    <a:pt x="3704" y="7541"/>
                    <a:pt x="3447" y="7444"/>
                  </a:cubicBezTo>
                  <a:lnTo>
                    <a:pt x="2364" y="7027"/>
                  </a:lnTo>
                  <a:cubicBezTo>
                    <a:pt x="2696" y="6276"/>
                    <a:pt x="3129" y="5577"/>
                    <a:pt x="3642" y="4943"/>
                  </a:cubicBezTo>
                  <a:lnTo>
                    <a:pt x="4605" y="5863"/>
                  </a:lnTo>
                  <a:cubicBezTo>
                    <a:pt x="4895" y="6136"/>
                    <a:pt x="5350" y="6127"/>
                    <a:pt x="5626" y="5840"/>
                  </a:cubicBezTo>
                  <a:cubicBezTo>
                    <a:pt x="5903" y="5551"/>
                    <a:pt x="5893" y="5096"/>
                    <a:pt x="5604" y="4823"/>
                  </a:cubicBezTo>
                  <a:lnTo>
                    <a:pt x="4641" y="3899"/>
                  </a:lnTo>
                  <a:cubicBezTo>
                    <a:pt x="5217" y="3385"/>
                    <a:pt x="5857" y="2940"/>
                    <a:pt x="6553" y="2585"/>
                  </a:cubicBezTo>
                  <a:lnTo>
                    <a:pt x="7032" y="3668"/>
                  </a:lnTo>
                  <a:cubicBezTo>
                    <a:pt x="7139" y="3919"/>
                    <a:pt x="7432" y="4029"/>
                    <a:pt x="7682" y="3919"/>
                  </a:cubicBezTo>
                  <a:cubicBezTo>
                    <a:pt x="7929" y="3811"/>
                    <a:pt x="8043" y="3522"/>
                    <a:pt x="7932" y="3271"/>
                  </a:cubicBezTo>
                  <a:lnTo>
                    <a:pt x="7454" y="2185"/>
                  </a:lnTo>
                  <a:cubicBezTo>
                    <a:pt x="8183" y="1906"/>
                    <a:pt x="8954" y="1723"/>
                    <a:pt x="9760" y="1639"/>
                  </a:cubicBezTo>
                  <a:lnTo>
                    <a:pt x="9790" y="2975"/>
                  </a:lnTo>
                  <a:cubicBezTo>
                    <a:pt x="9796" y="3372"/>
                    <a:pt x="10128" y="3688"/>
                    <a:pt x="10525" y="3681"/>
                  </a:cubicBezTo>
                  <a:cubicBezTo>
                    <a:pt x="10922" y="3671"/>
                    <a:pt x="11240" y="3343"/>
                    <a:pt x="11231" y="2943"/>
                  </a:cubicBezTo>
                  <a:lnTo>
                    <a:pt x="11201" y="1606"/>
                  </a:lnTo>
                  <a:cubicBezTo>
                    <a:pt x="12008" y="1655"/>
                    <a:pt x="12785" y="1805"/>
                    <a:pt x="13520" y="2049"/>
                  </a:cubicBezTo>
                  <a:lnTo>
                    <a:pt x="13091" y="3154"/>
                  </a:lnTo>
                  <a:cubicBezTo>
                    <a:pt x="12990" y="3405"/>
                    <a:pt x="13114" y="3694"/>
                    <a:pt x="13371" y="3795"/>
                  </a:cubicBezTo>
                  <a:cubicBezTo>
                    <a:pt x="13624" y="3893"/>
                    <a:pt x="13907" y="3766"/>
                    <a:pt x="14008" y="3512"/>
                  </a:cubicBezTo>
                  <a:lnTo>
                    <a:pt x="14438" y="2406"/>
                  </a:lnTo>
                  <a:cubicBezTo>
                    <a:pt x="15150" y="2728"/>
                    <a:pt x="15807" y="3148"/>
                    <a:pt x="16412" y="3639"/>
                  </a:cubicBezTo>
                  <a:lnTo>
                    <a:pt x="15491" y="4598"/>
                  </a:lnTo>
                  <a:cubicBezTo>
                    <a:pt x="15215" y="4888"/>
                    <a:pt x="15225" y="5343"/>
                    <a:pt x="15511" y="5619"/>
                  </a:cubicBezTo>
                  <a:cubicBezTo>
                    <a:pt x="15797" y="5893"/>
                    <a:pt x="16256" y="5883"/>
                    <a:pt x="16532" y="5597"/>
                  </a:cubicBezTo>
                  <a:lnTo>
                    <a:pt x="17453" y="4634"/>
                  </a:lnTo>
                  <a:cubicBezTo>
                    <a:pt x="17993" y="5242"/>
                    <a:pt x="18454" y="5922"/>
                    <a:pt x="18815" y="6660"/>
                  </a:cubicBezTo>
                  <a:lnTo>
                    <a:pt x="17755" y="7119"/>
                  </a:lnTo>
                  <a:cubicBezTo>
                    <a:pt x="17505" y="7226"/>
                    <a:pt x="17388" y="7515"/>
                    <a:pt x="17495" y="7769"/>
                  </a:cubicBezTo>
                  <a:cubicBezTo>
                    <a:pt x="17602" y="8016"/>
                    <a:pt x="17895" y="8133"/>
                    <a:pt x="18142" y="8023"/>
                  </a:cubicBezTo>
                  <a:lnTo>
                    <a:pt x="19206" y="7564"/>
                  </a:lnTo>
                  <a:cubicBezTo>
                    <a:pt x="19456" y="8260"/>
                    <a:pt x="19625" y="8988"/>
                    <a:pt x="19703" y="9753"/>
                  </a:cubicBezTo>
                  <a:lnTo>
                    <a:pt x="18370" y="9782"/>
                  </a:lnTo>
                  <a:cubicBezTo>
                    <a:pt x="17973" y="9792"/>
                    <a:pt x="17658" y="10120"/>
                    <a:pt x="17667" y="10517"/>
                  </a:cubicBezTo>
                  <a:cubicBezTo>
                    <a:pt x="17677" y="10917"/>
                    <a:pt x="18009" y="11232"/>
                    <a:pt x="18406" y="11223"/>
                  </a:cubicBezTo>
                  <a:lnTo>
                    <a:pt x="19736" y="11193"/>
                  </a:lnTo>
                  <a:cubicBezTo>
                    <a:pt x="19687" y="11980"/>
                    <a:pt x="19544" y="12745"/>
                    <a:pt x="19307" y="13470"/>
                  </a:cubicBezTo>
                  <a:lnTo>
                    <a:pt x="18259" y="13073"/>
                  </a:lnTo>
                  <a:cubicBezTo>
                    <a:pt x="18002" y="12975"/>
                    <a:pt x="17719" y="13106"/>
                    <a:pt x="17622" y="13356"/>
                  </a:cubicBezTo>
                  <a:cubicBezTo>
                    <a:pt x="17527" y="13613"/>
                    <a:pt x="17654" y="13896"/>
                    <a:pt x="17908" y="13993"/>
                  </a:cubicBezTo>
                  <a:lnTo>
                    <a:pt x="18952" y="14390"/>
                  </a:lnTo>
                  <a:cubicBezTo>
                    <a:pt x="18620" y="15125"/>
                    <a:pt x="18197" y="15798"/>
                    <a:pt x="17700" y="1640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8" name="Shape 2269"/>
            <p:cNvSpPr/>
            <p:nvPr/>
          </p:nvSpPr>
          <p:spPr>
            <a:xfrm>
              <a:off x="9965499" y="3073149"/>
              <a:ext cx="45286" cy="11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538" extrusionOk="0">
                  <a:moveTo>
                    <a:pt x="14164" y="13185"/>
                  </a:moveTo>
                  <a:lnTo>
                    <a:pt x="13514" y="1458"/>
                  </a:lnTo>
                  <a:cubicBezTo>
                    <a:pt x="13492" y="630"/>
                    <a:pt x="11789" y="-18"/>
                    <a:pt x="9750" y="0"/>
                  </a:cubicBezTo>
                  <a:cubicBezTo>
                    <a:pt x="7711" y="18"/>
                    <a:pt x="6075" y="693"/>
                    <a:pt x="6142" y="1512"/>
                  </a:cubicBezTo>
                  <a:lnTo>
                    <a:pt x="6770" y="13239"/>
                  </a:lnTo>
                  <a:cubicBezTo>
                    <a:pt x="2714" y="13878"/>
                    <a:pt x="-109" y="15480"/>
                    <a:pt x="3" y="17334"/>
                  </a:cubicBezTo>
                  <a:cubicBezTo>
                    <a:pt x="138" y="19701"/>
                    <a:pt x="5022" y="21582"/>
                    <a:pt x="10915" y="21537"/>
                  </a:cubicBezTo>
                  <a:cubicBezTo>
                    <a:pt x="16830" y="21483"/>
                    <a:pt x="21491" y="19521"/>
                    <a:pt x="21379" y="17145"/>
                  </a:cubicBezTo>
                  <a:cubicBezTo>
                    <a:pt x="21267" y="15309"/>
                    <a:pt x="18264" y="13752"/>
                    <a:pt x="14164" y="1318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9" name="Shape 2270"/>
            <p:cNvSpPr/>
            <p:nvPr/>
          </p:nvSpPr>
          <p:spPr>
            <a:xfrm>
              <a:off x="9965499" y="3215666"/>
              <a:ext cx="25973" cy="57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31" extrusionOk="0">
                  <a:moveTo>
                    <a:pt x="0" y="194"/>
                  </a:moveTo>
                  <a:lnTo>
                    <a:pt x="828" y="17019"/>
                  </a:lnTo>
                  <a:cubicBezTo>
                    <a:pt x="985" y="19574"/>
                    <a:pt x="5676" y="21600"/>
                    <a:pt x="11391" y="21530"/>
                  </a:cubicBezTo>
                  <a:cubicBezTo>
                    <a:pt x="17107" y="21459"/>
                    <a:pt x="21600" y="19380"/>
                    <a:pt x="21482" y="16808"/>
                  </a:cubicBezTo>
                  <a:lnTo>
                    <a:pt x="20654" y="0"/>
                  </a:lnTo>
                  <a:cubicBezTo>
                    <a:pt x="17540" y="599"/>
                    <a:pt x="14072" y="951"/>
                    <a:pt x="10406" y="1004"/>
                  </a:cubicBezTo>
                  <a:cubicBezTo>
                    <a:pt x="6740" y="1022"/>
                    <a:pt x="3232" y="722"/>
                    <a:pt x="0" y="19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0" name="Shape 2271"/>
            <p:cNvSpPr/>
            <p:nvPr/>
          </p:nvSpPr>
          <p:spPr>
            <a:xfrm>
              <a:off x="9206298" y="1696599"/>
              <a:ext cx="281704" cy="281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46" extrusionOk="0">
                  <a:moveTo>
                    <a:pt x="10445" y="2"/>
                  </a:moveTo>
                  <a:cubicBezTo>
                    <a:pt x="4561" y="132"/>
                    <a:pt x="-123" y="5023"/>
                    <a:pt x="3" y="10903"/>
                  </a:cubicBezTo>
                  <a:cubicBezTo>
                    <a:pt x="136" y="16790"/>
                    <a:pt x="5024" y="21473"/>
                    <a:pt x="10909" y="21344"/>
                  </a:cubicBezTo>
                  <a:cubicBezTo>
                    <a:pt x="16797" y="21218"/>
                    <a:pt x="21477" y="16323"/>
                    <a:pt x="21351" y="10436"/>
                  </a:cubicBezTo>
                  <a:cubicBezTo>
                    <a:pt x="21222" y="4556"/>
                    <a:pt x="16333" y="-127"/>
                    <a:pt x="10445" y="2"/>
                  </a:cubicBezTo>
                  <a:close/>
                  <a:moveTo>
                    <a:pt x="17706" y="16409"/>
                  </a:moveTo>
                  <a:lnTo>
                    <a:pt x="16750" y="15493"/>
                  </a:lnTo>
                  <a:cubicBezTo>
                    <a:pt x="16463" y="15219"/>
                    <a:pt x="16006" y="15227"/>
                    <a:pt x="15733" y="15518"/>
                  </a:cubicBezTo>
                  <a:cubicBezTo>
                    <a:pt x="15456" y="15805"/>
                    <a:pt x="15463" y="16258"/>
                    <a:pt x="15754" y="16535"/>
                  </a:cubicBezTo>
                  <a:lnTo>
                    <a:pt x="16711" y="17451"/>
                  </a:lnTo>
                  <a:cubicBezTo>
                    <a:pt x="16128" y="17972"/>
                    <a:pt x="15478" y="18422"/>
                    <a:pt x="14773" y="18774"/>
                  </a:cubicBezTo>
                  <a:lnTo>
                    <a:pt x="14331" y="17771"/>
                  </a:lnTo>
                  <a:cubicBezTo>
                    <a:pt x="14219" y="17527"/>
                    <a:pt x="13928" y="17408"/>
                    <a:pt x="13680" y="17523"/>
                  </a:cubicBezTo>
                  <a:cubicBezTo>
                    <a:pt x="13432" y="17631"/>
                    <a:pt x="13321" y="17919"/>
                    <a:pt x="13429" y="18167"/>
                  </a:cubicBezTo>
                  <a:lnTo>
                    <a:pt x="13874" y="19169"/>
                  </a:lnTo>
                  <a:cubicBezTo>
                    <a:pt x="13155" y="19442"/>
                    <a:pt x="12397" y="19622"/>
                    <a:pt x="11606" y="19701"/>
                  </a:cubicBezTo>
                  <a:lnTo>
                    <a:pt x="11574" y="18375"/>
                  </a:lnTo>
                  <a:cubicBezTo>
                    <a:pt x="11567" y="17976"/>
                    <a:pt x="11232" y="17660"/>
                    <a:pt x="10841" y="17671"/>
                  </a:cubicBezTo>
                  <a:cubicBezTo>
                    <a:pt x="10438" y="17678"/>
                    <a:pt x="10125" y="18008"/>
                    <a:pt x="10132" y="18407"/>
                  </a:cubicBezTo>
                  <a:lnTo>
                    <a:pt x="10161" y="19733"/>
                  </a:lnTo>
                  <a:cubicBezTo>
                    <a:pt x="9367" y="19690"/>
                    <a:pt x="8601" y="19539"/>
                    <a:pt x="7875" y="19302"/>
                  </a:cubicBezTo>
                  <a:lnTo>
                    <a:pt x="8274" y="18285"/>
                  </a:lnTo>
                  <a:cubicBezTo>
                    <a:pt x="8371" y="18030"/>
                    <a:pt x="8249" y="17746"/>
                    <a:pt x="7990" y="17649"/>
                  </a:cubicBezTo>
                  <a:cubicBezTo>
                    <a:pt x="7738" y="17548"/>
                    <a:pt x="7451" y="17678"/>
                    <a:pt x="7354" y="17929"/>
                  </a:cubicBezTo>
                  <a:lnTo>
                    <a:pt x="6955" y="18950"/>
                  </a:lnTo>
                  <a:cubicBezTo>
                    <a:pt x="6236" y="18623"/>
                    <a:pt x="5564" y="18202"/>
                    <a:pt x="4956" y="17706"/>
                  </a:cubicBezTo>
                  <a:lnTo>
                    <a:pt x="5873" y="16750"/>
                  </a:lnTo>
                  <a:cubicBezTo>
                    <a:pt x="6146" y="16463"/>
                    <a:pt x="6139" y="16010"/>
                    <a:pt x="5851" y="15733"/>
                  </a:cubicBezTo>
                  <a:cubicBezTo>
                    <a:pt x="5564" y="15453"/>
                    <a:pt x="5104" y="15464"/>
                    <a:pt x="4834" y="15755"/>
                  </a:cubicBezTo>
                  <a:lnTo>
                    <a:pt x="3907" y="16704"/>
                  </a:lnTo>
                  <a:cubicBezTo>
                    <a:pt x="3382" y="16118"/>
                    <a:pt x="2936" y="15471"/>
                    <a:pt x="2577" y="14763"/>
                  </a:cubicBezTo>
                  <a:lnTo>
                    <a:pt x="3605" y="14317"/>
                  </a:lnTo>
                  <a:cubicBezTo>
                    <a:pt x="3856" y="14210"/>
                    <a:pt x="3968" y="13918"/>
                    <a:pt x="3860" y="13674"/>
                  </a:cubicBezTo>
                  <a:cubicBezTo>
                    <a:pt x="3752" y="13422"/>
                    <a:pt x="3461" y="13307"/>
                    <a:pt x="3213" y="13415"/>
                  </a:cubicBezTo>
                  <a:lnTo>
                    <a:pt x="2185" y="13861"/>
                  </a:lnTo>
                  <a:cubicBezTo>
                    <a:pt x="1915" y="13146"/>
                    <a:pt x="1732" y="12387"/>
                    <a:pt x="1653" y="11604"/>
                  </a:cubicBezTo>
                  <a:lnTo>
                    <a:pt x="2983" y="11572"/>
                  </a:lnTo>
                  <a:cubicBezTo>
                    <a:pt x="3382" y="11564"/>
                    <a:pt x="3698" y="11234"/>
                    <a:pt x="3691" y="10835"/>
                  </a:cubicBezTo>
                  <a:cubicBezTo>
                    <a:pt x="3684" y="10436"/>
                    <a:pt x="3353" y="10120"/>
                    <a:pt x="2954" y="10130"/>
                  </a:cubicBezTo>
                  <a:lnTo>
                    <a:pt x="1620" y="10159"/>
                  </a:lnTo>
                  <a:cubicBezTo>
                    <a:pt x="1667" y="9401"/>
                    <a:pt x="1804" y="8660"/>
                    <a:pt x="2027" y="7960"/>
                  </a:cubicBezTo>
                  <a:lnTo>
                    <a:pt x="3105" y="8369"/>
                  </a:lnTo>
                  <a:cubicBezTo>
                    <a:pt x="3357" y="8466"/>
                    <a:pt x="3644" y="8344"/>
                    <a:pt x="3738" y="8085"/>
                  </a:cubicBezTo>
                  <a:cubicBezTo>
                    <a:pt x="3835" y="7830"/>
                    <a:pt x="3709" y="7550"/>
                    <a:pt x="3454" y="7449"/>
                  </a:cubicBezTo>
                  <a:lnTo>
                    <a:pt x="2372" y="7036"/>
                  </a:lnTo>
                  <a:cubicBezTo>
                    <a:pt x="2702" y="6285"/>
                    <a:pt x="3137" y="5584"/>
                    <a:pt x="3648" y="4951"/>
                  </a:cubicBezTo>
                  <a:lnTo>
                    <a:pt x="4611" y="5871"/>
                  </a:lnTo>
                  <a:cubicBezTo>
                    <a:pt x="4899" y="6145"/>
                    <a:pt x="5355" y="6134"/>
                    <a:pt x="5632" y="5850"/>
                  </a:cubicBezTo>
                  <a:cubicBezTo>
                    <a:pt x="5905" y="5562"/>
                    <a:pt x="5898" y="5106"/>
                    <a:pt x="5610" y="4829"/>
                  </a:cubicBezTo>
                  <a:lnTo>
                    <a:pt x="4647" y="3909"/>
                  </a:lnTo>
                  <a:cubicBezTo>
                    <a:pt x="5226" y="3395"/>
                    <a:pt x="5866" y="2949"/>
                    <a:pt x="6559" y="2597"/>
                  </a:cubicBezTo>
                  <a:lnTo>
                    <a:pt x="7037" y="3679"/>
                  </a:lnTo>
                  <a:cubicBezTo>
                    <a:pt x="7145" y="3927"/>
                    <a:pt x="7440" y="4038"/>
                    <a:pt x="7688" y="3931"/>
                  </a:cubicBezTo>
                  <a:cubicBezTo>
                    <a:pt x="7936" y="3823"/>
                    <a:pt x="8051" y="3532"/>
                    <a:pt x="7940" y="3284"/>
                  </a:cubicBezTo>
                  <a:lnTo>
                    <a:pt x="7462" y="2198"/>
                  </a:lnTo>
                  <a:cubicBezTo>
                    <a:pt x="8191" y="1918"/>
                    <a:pt x="8964" y="1735"/>
                    <a:pt x="9769" y="1652"/>
                  </a:cubicBezTo>
                  <a:lnTo>
                    <a:pt x="9798" y="2989"/>
                  </a:lnTo>
                  <a:cubicBezTo>
                    <a:pt x="9805" y="3384"/>
                    <a:pt x="10136" y="3701"/>
                    <a:pt x="10535" y="3693"/>
                  </a:cubicBezTo>
                  <a:cubicBezTo>
                    <a:pt x="10934" y="3683"/>
                    <a:pt x="11250" y="3356"/>
                    <a:pt x="11243" y="2957"/>
                  </a:cubicBezTo>
                  <a:lnTo>
                    <a:pt x="11204" y="1616"/>
                  </a:lnTo>
                  <a:cubicBezTo>
                    <a:pt x="12009" y="1663"/>
                    <a:pt x="12785" y="1814"/>
                    <a:pt x="13522" y="2058"/>
                  </a:cubicBezTo>
                  <a:lnTo>
                    <a:pt x="13094" y="3165"/>
                  </a:lnTo>
                  <a:cubicBezTo>
                    <a:pt x="12994" y="3417"/>
                    <a:pt x="13120" y="3704"/>
                    <a:pt x="13375" y="3805"/>
                  </a:cubicBezTo>
                  <a:cubicBezTo>
                    <a:pt x="13626" y="3902"/>
                    <a:pt x="13914" y="3776"/>
                    <a:pt x="14011" y="3521"/>
                  </a:cubicBezTo>
                  <a:lnTo>
                    <a:pt x="14442" y="2418"/>
                  </a:lnTo>
                  <a:cubicBezTo>
                    <a:pt x="15154" y="2741"/>
                    <a:pt x="15812" y="3158"/>
                    <a:pt x="16412" y="3650"/>
                  </a:cubicBezTo>
                  <a:lnTo>
                    <a:pt x="15492" y="4610"/>
                  </a:lnTo>
                  <a:cubicBezTo>
                    <a:pt x="15219" y="4901"/>
                    <a:pt x="15222" y="5357"/>
                    <a:pt x="15514" y="5631"/>
                  </a:cubicBezTo>
                  <a:cubicBezTo>
                    <a:pt x="15801" y="5904"/>
                    <a:pt x="16261" y="5897"/>
                    <a:pt x="16534" y="5609"/>
                  </a:cubicBezTo>
                  <a:lnTo>
                    <a:pt x="17451" y="4646"/>
                  </a:lnTo>
                  <a:cubicBezTo>
                    <a:pt x="17994" y="5253"/>
                    <a:pt x="18454" y="5933"/>
                    <a:pt x="18817" y="6669"/>
                  </a:cubicBezTo>
                  <a:lnTo>
                    <a:pt x="17757" y="7129"/>
                  </a:lnTo>
                  <a:cubicBezTo>
                    <a:pt x="17505" y="7237"/>
                    <a:pt x="17390" y="7528"/>
                    <a:pt x="17498" y="7780"/>
                  </a:cubicBezTo>
                  <a:cubicBezTo>
                    <a:pt x="17606" y="8028"/>
                    <a:pt x="17897" y="8143"/>
                    <a:pt x="18145" y="8035"/>
                  </a:cubicBezTo>
                  <a:lnTo>
                    <a:pt x="19205" y="7575"/>
                  </a:lnTo>
                  <a:cubicBezTo>
                    <a:pt x="19457" y="8269"/>
                    <a:pt x="19626" y="9002"/>
                    <a:pt x="19705" y="9764"/>
                  </a:cubicBezTo>
                  <a:lnTo>
                    <a:pt x="18371" y="9792"/>
                  </a:lnTo>
                  <a:cubicBezTo>
                    <a:pt x="17976" y="9800"/>
                    <a:pt x="17660" y="10130"/>
                    <a:pt x="17667" y="10526"/>
                  </a:cubicBezTo>
                  <a:cubicBezTo>
                    <a:pt x="17677" y="10928"/>
                    <a:pt x="18008" y="11241"/>
                    <a:pt x="18404" y="11234"/>
                  </a:cubicBezTo>
                  <a:lnTo>
                    <a:pt x="19734" y="11205"/>
                  </a:lnTo>
                  <a:cubicBezTo>
                    <a:pt x="19687" y="11992"/>
                    <a:pt x="19540" y="12758"/>
                    <a:pt x="19302" y="13480"/>
                  </a:cubicBezTo>
                  <a:lnTo>
                    <a:pt x="18253" y="13081"/>
                  </a:lnTo>
                  <a:cubicBezTo>
                    <a:pt x="17997" y="12984"/>
                    <a:pt x="17713" y="13113"/>
                    <a:pt x="17613" y="13365"/>
                  </a:cubicBezTo>
                  <a:cubicBezTo>
                    <a:pt x="17519" y="13620"/>
                    <a:pt x="17645" y="13904"/>
                    <a:pt x="17900" y="14001"/>
                  </a:cubicBezTo>
                  <a:lnTo>
                    <a:pt x="18946" y="14400"/>
                  </a:lnTo>
                  <a:cubicBezTo>
                    <a:pt x="18623" y="15126"/>
                    <a:pt x="18202" y="15798"/>
                    <a:pt x="17706" y="1640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1" name="Shape 2272"/>
            <p:cNvSpPr/>
            <p:nvPr/>
          </p:nvSpPr>
          <p:spPr>
            <a:xfrm>
              <a:off x="9300866" y="1743882"/>
              <a:ext cx="41290" cy="10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32" extrusionOk="0">
                  <a:moveTo>
                    <a:pt x="14156" y="13188"/>
                  </a:moveTo>
                  <a:lnTo>
                    <a:pt x="13513" y="1463"/>
                  </a:lnTo>
                  <a:cubicBezTo>
                    <a:pt x="13488" y="637"/>
                    <a:pt x="11781" y="-19"/>
                    <a:pt x="9752" y="1"/>
                  </a:cubicBezTo>
                  <a:cubicBezTo>
                    <a:pt x="7723" y="21"/>
                    <a:pt x="6090" y="697"/>
                    <a:pt x="6140" y="1512"/>
                  </a:cubicBezTo>
                  <a:lnTo>
                    <a:pt x="6758" y="13237"/>
                  </a:lnTo>
                  <a:cubicBezTo>
                    <a:pt x="2701" y="13874"/>
                    <a:pt x="-120" y="15485"/>
                    <a:pt x="4" y="17335"/>
                  </a:cubicBezTo>
                  <a:cubicBezTo>
                    <a:pt x="127" y="19701"/>
                    <a:pt x="5002" y="21581"/>
                    <a:pt x="10915" y="21531"/>
                  </a:cubicBezTo>
                  <a:cubicBezTo>
                    <a:pt x="16804" y="21482"/>
                    <a:pt x="21480" y="19512"/>
                    <a:pt x="21356" y="17146"/>
                  </a:cubicBezTo>
                  <a:cubicBezTo>
                    <a:pt x="21257" y="15306"/>
                    <a:pt x="18288" y="13754"/>
                    <a:pt x="14156" y="1318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2" name="Shape 2273"/>
            <p:cNvSpPr/>
            <p:nvPr/>
          </p:nvSpPr>
          <p:spPr>
            <a:xfrm>
              <a:off x="9300866" y="1886399"/>
              <a:ext cx="23309" cy="5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43" extrusionOk="0">
                  <a:moveTo>
                    <a:pt x="0" y="195"/>
                  </a:moveTo>
                  <a:lnTo>
                    <a:pt x="787" y="17023"/>
                  </a:lnTo>
                  <a:cubicBezTo>
                    <a:pt x="962" y="19574"/>
                    <a:pt x="5684" y="21600"/>
                    <a:pt x="11368" y="21542"/>
                  </a:cubicBezTo>
                  <a:cubicBezTo>
                    <a:pt x="17096" y="21483"/>
                    <a:pt x="21600" y="19380"/>
                    <a:pt x="21512" y="16828"/>
                  </a:cubicBezTo>
                  <a:lnTo>
                    <a:pt x="20682" y="0"/>
                  </a:lnTo>
                  <a:cubicBezTo>
                    <a:pt x="17534" y="584"/>
                    <a:pt x="14079" y="954"/>
                    <a:pt x="10406" y="993"/>
                  </a:cubicBezTo>
                  <a:cubicBezTo>
                    <a:pt x="6734" y="1013"/>
                    <a:pt x="3235" y="721"/>
                    <a:pt x="0" y="19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3" name="Shape 2274"/>
            <p:cNvSpPr/>
            <p:nvPr/>
          </p:nvSpPr>
          <p:spPr>
            <a:xfrm>
              <a:off x="8162065" y="3832350"/>
              <a:ext cx="311672" cy="31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345" extrusionOk="0">
                  <a:moveTo>
                    <a:pt x="10443" y="3"/>
                  </a:moveTo>
                  <a:cubicBezTo>
                    <a:pt x="4560" y="133"/>
                    <a:pt x="-124" y="5024"/>
                    <a:pt x="3" y="10904"/>
                  </a:cubicBezTo>
                  <a:cubicBezTo>
                    <a:pt x="133" y="16787"/>
                    <a:pt x="5025" y="21473"/>
                    <a:pt x="10909" y="21343"/>
                  </a:cubicBezTo>
                  <a:cubicBezTo>
                    <a:pt x="16792" y="21216"/>
                    <a:pt x="21476" y="16322"/>
                    <a:pt x="21349" y="10436"/>
                  </a:cubicBezTo>
                  <a:cubicBezTo>
                    <a:pt x="21219" y="4556"/>
                    <a:pt x="16327" y="-127"/>
                    <a:pt x="10443" y="3"/>
                  </a:cubicBezTo>
                  <a:close/>
                  <a:moveTo>
                    <a:pt x="17703" y="16406"/>
                  </a:moveTo>
                  <a:lnTo>
                    <a:pt x="16744" y="15489"/>
                  </a:lnTo>
                  <a:cubicBezTo>
                    <a:pt x="16454" y="15216"/>
                    <a:pt x="15999" y="15226"/>
                    <a:pt x="15726" y="15512"/>
                  </a:cubicBezTo>
                  <a:cubicBezTo>
                    <a:pt x="15446" y="15798"/>
                    <a:pt x="15456" y="16253"/>
                    <a:pt x="15745" y="16527"/>
                  </a:cubicBezTo>
                  <a:lnTo>
                    <a:pt x="16701" y="17444"/>
                  </a:lnTo>
                  <a:cubicBezTo>
                    <a:pt x="16119" y="17964"/>
                    <a:pt x="15469" y="18413"/>
                    <a:pt x="14763" y="18767"/>
                  </a:cubicBezTo>
                  <a:lnTo>
                    <a:pt x="14320" y="17766"/>
                  </a:lnTo>
                  <a:cubicBezTo>
                    <a:pt x="14210" y="17522"/>
                    <a:pt x="13917" y="17401"/>
                    <a:pt x="13670" y="17519"/>
                  </a:cubicBezTo>
                  <a:cubicBezTo>
                    <a:pt x="13423" y="17626"/>
                    <a:pt x="13309" y="17915"/>
                    <a:pt x="13416" y="18162"/>
                  </a:cubicBezTo>
                  <a:lnTo>
                    <a:pt x="13859" y="19167"/>
                  </a:lnTo>
                  <a:cubicBezTo>
                    <a:pt x="13140" y="19440"/>
                    <a:pt x="12379" y="19619"/>
                    <a:pt x="11588" y="19697"/>
                  </a:cubicBezTo>
                  <a:lnTo>
                    <a:pt x="11566" y="18371"/>
                  </a:lnTo>
                  <a:cubicBezTo>
                    <a:pt x="11556" y="17974"/>
                    <a:pt x="11227" y="17655"/>
                    <a:pt x="10830" y="17665"/>
                  </a:cubicBezTo>
                  <a:cubicBezTo>
                    <a:pt x="10430" y="17675"/>
                    <a:pt x="10115" y="18003"/>
                    <a:pt x="10121" y="18403"/>
                  </a:cubicBezTo>
                  <a:lnTo>
                    <a:pt x="10151" y="19730"/>
                  </a:lnTo>
                  <a:cubicBezTo>
                    <a:pt x="9360" y="19684"/>
                    <a:pt x="8593" y="19535"/>
                    <a:pt x="7864" y="19297"/>
                  </a:cubicBezTo>
                  <a:lnTo>
                    <a:pt x="8264" y="18280"/>
                  </a:lnTo>
                  <a:cubicBezTo>
                    <a:pt x="8362" y="18023"/>
                    <a:pt x="8238" y="17740"/>
                    <a:pt x="7981" y="17642"/>
                  </a:cubicBezTo>
                  <a:cubicBezTo>
                    <a:pt x="7731" y="17541"/>
                    <a:pt x="7441" y="17668"/>
                    <a:pt x="7344" y="17922"/>
                  </a:cubicBezTo>
                  <a:lnTo>
                    <a:pt x="6947" y="18943"/>
                  </a:lnTo>
                  <a:cubicBezTo>
                    <a:pt x="6228" y="18618"/>
                    <a:pt x="5558" y="18198"/>
                    <a:pt x="4950" y="17701"/>
                  </a:cubicBezTo>
                  <a:lnTo>
                    <a:pt x="5864" y="16745"/>
                  </a:lnTo>
                  <a:cubicBezTo>
                    <a:pt x="6140" y="16458"/>
                    <a:pt x="6127" y="16003"/>
                    <a:pt x="5841" y="15727"/>
                  </a:cubicBezTo>
                  <a:cubicBezTo>
                    <a:pt x="5552" y="15447"/>
                    <a:pt x="5096" y="15457"/>
                    <a:pt x="4823" y="15746"/>
                  </a:cubicBezTo>
                  <a:lnTo>
                    <a:pt x="3906" y="16702"/>
                  </a:lnTo>
                  <a:cubicBezTo>
                    <a:pt x="3382" y="16117"/>
                    <a:pt x="2937" y="15466"/>
                    <a:pt x="2572" y="14758"/>
                  </a:cubicBezTo>
                  <a:lnTo>
                    <a:pt x="3603" y="14312"/>
                  </a:lnTo>
                  <a:cubicBezTo>
                    <a:pt x="3854" y="14205"/>
                    <a:pt x="3964" y="13912"/>
                    <a:pt x="3860" y="13665"/>
                  </a:cubicBezTo>
                  <a:cubicBezTo>
                    <a:pt x="3753" y="13414"/>
                    <a:pt x="3464" y="13297"/>
                    <a:pt x="3213" y="13408"/>
                  </a:cubicBezTo>
                  <a:lnTo>
                    <a:pt x="2182" y="13853"/>
                  </a:lnTo>
                  <a:cubicBezTo>
                    <a:pt x="1912" y="13138"/>
                    <a:pt x="1730" y="12380"/>
                    <a:pt x="1652" y="11593"/>
                  </a:cubicBezTo>
                  <a:lnTo>
                    <a:pt x="2982" y="11564"/>
                  </a:lnTo>
                  <a:cubicBezTo>
                    <a:pt x="3379" y="11554"/>
                    <a:pt x="3694" y="11226"/>
                    <a:pt x="3688" y="10826"/>
                  </a:cubicBezTo>
                  <a:cubicBezTo>
                    <a:pt x="3681" y="10429"/>
                    <a:pt x="3350" y="10114"/>
                    <a:pt x="2950" y="10120"/>
                  </a:cubicBezTo>
                  <a:lnTo>
                    <a:pt x="1616" y="10146"/>
                  </a:lnTo>
                  <a:cubicBezTo>
                    <a:pt x="1662" y="9388"/>
                    <a:pt x="1798" y="8650"/>
                    <a:pt x="2019" y="7948"/>
                  </a:cubicBezTo>
                  <a:lnTo>
                    <a:pt x="3099" y="8358"/>
                  </a:lnTo>
                  <a:cubicBezTo>
                    <a:pt x="3353" y="8455"/>
                    <a:pt x="3639" y="8328"/>
                    <a:pt x="3734" y="8071"/>
                  </a:cubicBezTo>
                  <a:cubicBezTo>
                    <a:pt x="3831" y="7818"/>
                    <a:pt x="3704" y="7535"/>
                    <a:pt x="3447" y="7437"/>
                  </a:cubicBezTo>
                  <a:lnTo>
                    <a:pt x="2364" y="7021"/>
                  </a:lnTo>
                  <a:cubicBezTo>
                    <a:pt x="2696" y="6270"/>
                    <a:pt x="3129" y="5571"/>
                    <a:pt x="3642" y="4936"/>
                  </a:cubicBezTo>
                  <a:lnTo>
                    <a:pt x="4605" y="5860"/>
                  </a:lnTo>
                  <a:cubicBezTo>
                    <a:pt x="4891" y="6133"/>
                    <a:pt x="5347" y="6123"/>
                    <a:pt x="5626" y="5837"/>
                  </a:cubicBezTo>
                  <a:cubicBezTo>
                    <a:pt x="5903" y="5548"/>
                    <a:pt x="5893" y="5093"/>
                    <a:pt x="5604" y="4816"/>
                  </a:cubicBezTo>
                  <a:lnTo>
                    <a:pt x="4641" y="3893"/>
                  </a:lnTo>
                  <a:cubicBezTo>
                    <a:pt x="5220" y="3379"/>
                    <a:pt x="5861" y="2933"/>
                    <a:pt x="6553" y="2579"/>
                  </a:cubicBezTo>
                  <a:lnTo>
                    <a:pt x="7032" y="3662"/>
                  </a:lnTo>
                  <a:cubicBezTo>
                    <a:pt x="7139" y="3912"/>
                    <a:pt x="7432" y="4023"/>
                    <a:pt x="7682" y="3912"/>
                  </a:cubicBezTo>
                  <a:cubicBezTo>
                    <a:pt x="7929" y="3805"/>
                    <a:pt x="8043" y="3515"/>
                    <a:pt x="7933" y="3265"/>
                  </a:cubicBezTo>
                  <a:lnTo>
                    <a:pt x="7454" y="2179"/>
                  </a:lnTo>
                  <a:cubicBezTo>
                    <a:pt x="8183" y="1899"/>
                    <a:pt x="8954" y="1717"/>
                    <a:pt x="9760" y="1632"/>
                  </a:cubicBezTo>
                  <a:lnTo>
                    <a:pt x="9790" y="2969"/>
                  </a:lnTo>
                  <a:cubicBezTo>
                    <a:pt x="9796" y="3366"/>
                    <a:pt x="10128" y="3681"/>
                    <a:pt x="10525" y="3675"/>
                  </a:cubicBezTo>
                  <a:cubicBezTo>
                    <a:pt x="10922" y="3665"/>
                    <a:pt x="11240" y="3336"/>
                    <a:pt x="11231" y="2936"/>
                  </a:cubicBezTo>
                  <a:lnTo>
                    <a:pt x="11201" y="1600"/>
                  </a:lnTo>
                  <a:cubicBezTo>
                    <a:pt x="12008" y="1645"/>
                    <a:pt x="12785" y="1798"/>
                    <a:pt x="13520" y="2042"/>
                  </a:cubicBezTo>
                  <a:lnTo>
                    <a:pt x="13091" y="3148"/>
                  </a:lnTo>
                  <a:cubicBezTo>
                    <a:pt x="12990" y="3398"/>
                    <a:pt x="13114" y="3688"/>
                    <a:pt x="13371" y="3788"/>
                  </a:cubicBezTo>
                  <a:cubicBezTo>
                    <a:pt x="13624" y="3886"/>
                    <a:pt x="13907" y="3759"/>
                    <a:pt x="14008" y="3506"/>
                  </a:cubicBezTo>
                  <a:lnTo>
                    <a:pt x="14438" y="2400"/>
                  </a:lnTo>
                  <a:cubicBezTo>
                    <a:pt x="15147" y="2722"/>
                    <a:pt x="15807" y="3141"/>
                    <a:pt x="16409" y="3629"/>
                  </a:cubicBezTo>
                  <a:lnTo>
                    <a:pt x="15488" y="4588"/>
                  </a:lnTo>
                  <a:cubicBezTo>
                    <a:pt x="15215" y="4878"/>
                    <a:pt x="15221" y="5333"/>
                    <a:pt x="15508" y="5610"/>
                  </a:cubicBezTo>
                  <a:cubicBezTo>
                    <a:pt x="15797" y="5883"/>
                    <a:pt x="16252" y="5873"/>
                    <a:pt x="16529" y="5587"/>
                  </a:cubicBezTo>
                  <a:lnTo>
                    <a:pt x="17446" y="4624"/>
                  </a:lnTo>
                  <a:cubicBezTo>
                    <a:pt x="17986" y="5232"/>
                    <a:pt x="18448" y="5912"/>
                    <a:pt x="18812" y="6650"/>
                  </a:cubicBezTo>
                  <a:lnTo>
                    <a:pt x="17749" y="7109"/>
                  </a:lnTo>
                  <a:cubicBezTo>
                    <a:pt x="17498" y="7213"/>
                    <a:pt x="17381" y="7506"/>
                    <a:pt x="17488" y="7759"/>
                  </a:cubicBezTo>
                  <a:cubicBezTo>
                    <a:pt x="17596" y="8006"/>
                    <a:pt x="17888" y="8123"/>
                    <a:pt x="18136" y="8016"/>
                  </a:cubicBezTo>
                  <a:lnTo>
                    <a:pt x="19199" y="7554"/>
                  </a:lnTo>
                  <a:cubicBezTo>
                    <a:pt x="19450" y="8247"/>
                    <a:pt x="19619" y="8979"/>
                    <a:pt x="19697" y="9743"/>
                  </a:cubicBezTo>
                  <a:lnTo>
                    <a:pt x="18363" y="9772"/>
                  </a:lnTo>
                  <a:cubicBezTo>
                    <a:pt x="17967" y="9779"/>
                    <a:pt x="17651" y="10110"/>
                    <a:pt x="17661" y="10507"/>
                  </a:cubicBezTo>
                  <a:cubicBezTo>
                    <a:pt x="17671" y="10907"/>
                    <a:pt x="18002" y="11223"/>
                    <a:pt x="18399" y="11213"/>
                  </a:cubicBezTo>
                  <a:lnTo>
                    <a:pt x="19729" y="11184"/>
                  </a:lnTo>
                  <a:cubicBezTo>
                    <a:pt x="19684" y="11971"/>
                    <a:pt x="19537" y="12735"/>
                    <a:pt x="19300" y="13460"/>
                  </a:cubicBezTo>
                  <a:lnTo>
                    <a:pt x="18253" y="13063"/>
                  </a:lnTo>
                  <a:cubicBezTo>
                    <a:pt x="17996" y="12966"/>
                    <a:pt x="17713" y="13096"/>
                    <a:pt x="17615" y="13346"/>
                  </a:cubicBezTo>
                  <a:cubicBezTo>
                    <a:pt x="17521" y="13600"/>
                    <a:pt x="17648" y="13886"/>
                    <a:pt x="17901" y="13980"/>
                  </a:cubicBezTo>
                  <a:lnTo>
                    <a:pt x="18946" y="14380"/>
                  </a:lnTo>
                  <a:cubicBezTo>
                    <a:pt x="18620" y="15122"/>
                    <a:pt x="18201" y="15798"/>
                    <a:pt x="17703" y="1640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4" name="Shape 2275"/>
            <p:cNvSpPr/>
            <p:nvPr/>
          </p:nvSpPr>
          <p:spPr>
            <a:xfrm>
              <a:off x="8303916" y="3879634"/>
              <a:ext cx="45951" cy="11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529" extrusionOk="0">
                  <a:moveTo>
                    <a:pt x="14127" y="13171"/>
                  </a:moveTo>
                  <a:lnTo>
                    <a:pt x="13500" y="1457"/>
                  </a:lnTo>
                  <a:cubicBezTo>
                    <a:pt x="13455" y="630"/>
                    <a:pt x="11777" y="-18"/>
                    <a:pt x="9740" y="0"/>
                  </a:cubicBezTo>
                  <a:cubicBezTo>
                    <a:pt x="7703" y="18"/>
                    <a:pt x="6091" y="693"/>
                    <a:pt x="6136" y="1511"/>
                  </a:cubicBezTo>
                  <a:lnTo>
                    <a:pt x="6763" y="13233"/>
                  </a:lnTo>
                  <a:cubicBezTo>
                    <a:pt x="2711" y="13872"/>
                    <a:pt x="-109" y="15474"/>
                    <a:pt x="3" y="17327"/>
                  </a:cubicBezTo>
                  <a:cubicBezTo>
                    <a:pt x="137" y="19702"/>
                    <a:pt x="5017" y="21582"/>
                    <a:pt x="10926" y="21528"/>
                  </a:cubicBezTo>
                  <a:cubicBezTo>
                    <a:pt x="16813" y="21474"/>
                    <a:pt x="21491" y="19513"/>
                    <a:pt x="21379" y="17138"/>
                  </a:cubicBezTo>
                  <a:cubicBezTo>
                    <a:pt x="21245" y="15285"/>
                    <a:pt x="18245" y="13737"/>
                    <a:pt x="14127" y="1317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5" name="Shape 2276"/>
            <p:cNvSpPr/>
            <p:nvPr/>
          </p:nvSpPr>
          <p:spPr>
            <a:xfrm>
              <a:off x="8303916" y="4022150"/>
              <a:ext cx="25972" cy="57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31" extrusionOk="0">
                  <a:moveTo>
                    <a:pt x="0" y="194"/>
                  </a:moveTo>
                  <a:lnTo>
                    <a:pt x="790" y="17019"/>
                  </a:lnTo>
                  <a:cubicBezTo>
                    <a:pt x="948" y="19574"/>
                    <a:pt x="5647" y="21600"/>
                    <a:pt x="11373" y="21530"/>
                  </a:cubicBezTo>
                  <a:cubicBezTo>
                    <a:pt x="17098" y="21459"/>
                    <a:pt x="21600" y="19380"/>
                    <a:pt x="21482" y="16808"/>
                  </a:cubicBezTo>
                  <a:lnTo>
                    <a:pt x="20652" y="0"/>
                  </a:lnTo>
                  <a:cubicBezTo>
                    <a:pt x="17533" y="599"/>
                    <a:pt x="14058" y="951"/>
                    <a:pt x="10385" y="1004"/>
                  </a:cubicBezTo>
                  <a:cubicBezTo>
                    <a:pt x="6713" y="1022"/>
                    <a:pt x="3238" y="722"/>
                    <a:pt x="0" y="19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6" name="Shape 2277"/>
            <p:cNvSpPr/>
            <p:nvPr/>
          </p:nvSpPr>
          <p:spPr>
            <a:xfrm>
              <a:off x="8921265" y="3832350"/>
              <a:ext cx="142517" cy="29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86" extrusionOk="0">
                  <a:moveTo>
                    <a:pt x="15223" y="9621"/>
                  </a:moveTo>
                  <a:lnTo>
                    <a:pt x="15023" y="5190"/>
                  </a:lnTo>
                  <a:cubicBezTo>
                    <a:pt x="15202" y="5201"/>
                    <a:pt x="15359" y="5208"/>
                    <a:pt x="15539" y="5222"/>
                  </a:cubicBezTo>
                  <a:cubicBezTo>
                    <a:pt x="16656" y="5321"/>
                    <a:pt x="17537" y="5416"/>
                    <a:pt x="18182" y="5501"/>
                  </a:cubicBezTo>
                  <a:cubicBezTo>
                    <a:pt x="18447" y="5540"/>
                    <a:pt x="18705" y="5437"/>
                    <a:pt x="18963" y="5201"/>
                  </a:cubicBezTo>
                  <a:cubicBezTo>
                    <a:pt x="19214" y="4961"/>
                    <a:pt x="19414" y="4692"/>
                    <a:pt x="19551" y="4385"/>
                  </a:cubicBezTo>
                  <a:cubicBezTo>
                    <a:pt x="19687" y="4078"/>
                    <a:pt x="19758" y="3785"/>
                    <a:pt x="19737" y="3517"/>
                  </a:cubicBezTo>
                  <a:cubicBezTo>
                    <a:pt x="19730" y="3248"/>
                    <a:pt x="19586" y="3089"/>
                    <a:pt x="19321" y="3036"/>
                  </a:cubicBezTo>
                  <a:cubicBezTo>
                    <a:pt x="19013" y="3001"/>
                    <a:pt x="18691" y="2959"/>
                    <a:pt x="18354" y="2906"/>
                  </a:cubicBezTo>
                  <a:cubicBezTo>
                    <a:pt x="18010" y="2853"/>
                    <a:pt x="17566" y="2807"/>
                    <a:pt x="17014" y="2768"/>
                  </a:cubicBezTo>
                  <a:cubicBezTo>
                    <a:pt x="16463" y="2729"/>
                    <a:pt x="15768" y="2697"/>
                    <a:pt x="14915" y="2676"/>
                  </a:cubicBezTo>
                  <a:lnTo>
                    <a:pt x="14829" y="681"/>
                  </a:lnTo>
                  <a:cubicBezTo>
                    <a:pt x="14815" y="300"/>
                    <a:pt x="14170" y="-7"/>
                    <a:pt x="13389" y="0"/>
                  </a:cubicBezTo>
                  <a:cubicBezTo>
                    <a:pt x="12608" y="11"/>
                    <a:pt x="11992" y="328"/>
                    <a:pt x="12007" y="713"/>
                  </a:cubicBezTo>
                  <a:lnTo>
                    <a:pt x="12093" y="2666"/>
                  </a:lnTo>
                  <a:cubicBezTo>
                    <a:pt x="11971" y="2666"/>
                    <a:pt x="11849" y="2669"/>
                    <a:pt x="11720" y="2669"/>
                  </a:cubicBezTo>
                  <a:cubicBezTo>
                    <a:pt x="10832" y="2680"/>
                    <a:pt x="10022" y="2712"/>
                    <a:pt x="9248" y="2768"/>
                  </a:cubicBezTo>
                  <a:lnTo>
                    <a:pt x="9155" y="745"/>
                  </a:lnTo>
                  <a:cubicBezTo>
                    <a:pt x="9141" y="364"/>
                    <a:pt x="8496" y="53"/>
                    <a:pt x="7715" y="64"/>
                  </a:cubicBezTo>
                  <a:cubicBezTo>
                    <a:pt x="6942" y="71"/>
                    <a:pt x="6318" y="392"/>
                    <a:pt x="6340" y="777"/>
                  </a:cubicBezTo>
                  <a:lnTo>
                    <a:pt x="6440" y="3086"/>
                  </a:lnTo>
                  <a:cubicBezTo>
                    <a:pt x="5143" y="3312"/>
                    <a:pt x="4062" y="3598"/>
                    <a:pt x="3223" y="3947"/>
                  </a:cubicBezTo>
                  <a:cubicBezTo>
                    <a:pt x="2328" y="4321"/>
                    <a:pt x="1683" y="4763"/>
                    <a:pt x="1268" y="5271"/>
                  </a:cubicBezTo>
                  <a:cubicBezTo>
                    <a:pt x="859" y="5776"/>
                    <a:pt x="666" y="6306"/>
                    <a:pt x="687" y="6867"/>
                  </a:cubicBezTo>
                  <a:cubicBezTo>
                    <a:pt x="716" y="7552"/>
                    <a:pt x="974" y="8149"/>
                    <a:pt x="1447" y="8643"/>
                  </a:cubicBezTo>
                  <a:cubicBezTo>
                    <a:pt x="1920" y="9141"/>
                    <a:pt x="2557" y="9568"/>
                    <a:pt x="3374" y="9921"/>
                  </a:cubicBezTo>
                  <a:cubicBezTo>
                    <a:pt x="4183" y="10270"/>
                    <a:pt x="5108" y="10578"/>
                    <a:pt x="6161" y="10835"/>
                  </a:cubicBezTo>
                  <a:cubicBezTo>
                    <a:pt x="6361" y="10888"/>
                    <a:pt x="6576" y="10931"/>
                    <a:pt x="6784" y="10980"/>
                  </a:cubicBezTo>
                  <a:lnTo>
                    <a:pt x="6999" y="15881"/>
                  </a:lnTo>
                  <a:cubicBezTo>
                    <a:pt x="6060" y="15852"/>
                    <a:pt x="5215" y="15803"/>
                    <a:pt x="4499" y="15711"/>
                  </a:cubicBezTo>
                  <a:cubicBezTo>
                    <a:pt x="3338" y="15563"/>
                    <a:pt x="2271" y="15411"/>
                    <a:pt x="1282" y="15256"/>
                  </a:cubicBezTo>
                  <a:cubicBezTo>
                    <a:pt x="1096" y="15238"/>
                    <a:pt x="895" y="15344"/>
                    <a:pt x="702" y="15566"/>
                  </a:cubicBezTo>
                  <a:cubicBezTo>
                    <a:pt x="501" y="15792"/>
                    <a:pt x="343" y="16050"/>
                    <a:pt x="222" y="16340"/>
                  </a:cubicBezTo>
                  <a:cubicBezTo>
                    <a:pt x="107" y="16629"/>
                    <a:pt x="28" y="16911"/>
                    <a:pt x="7" y="17180"/>
                  </a:cubicBezTo>
                  <a:cubicBezTo>
                    <a:pt x="-22" y="17452"/>
                    <a:pt x="50" y="17621"/>
                    <a:pt x="200" y="17695"/>
                  </a:cubicBezTo>
                  <a:cubicBezTo>
                    <a:pt x="809" y="17893"/>
                    <a:pt x="1912" y="18084"/>
                    <a:pt x="3510" y="18257"/>
                  </a:cubicBezTo>
                  <a:cubicBezTo>
                    <a:pt x="4513" y="18370"/>
                    <a:pt x="5724" y="18433"/>
                    <a:pt x="7106" y="18468"/>
                  </a:cubicBezTo>
                  <a:lnTo>
                    <a:pt x="7214" y="20901"/>
                  </a:lnTo>
                  <a:cubicBezTo>
                    <a:pt x="7235" y="21289"/>
                    <a:pt x="7887" y="21593"/>
                    <a:pt x="8654" y="21586"/>
                  </a:cubicBezTo>
                  <a:cubicBezTo>
                    <a:pt x="9435" y="21579"/>
                    <a:pt x="10051" y="21258"/>
                    <a:pt x="10037" y="20873"/>
                  </a:cubicBezTo>
                  <a:lnTo>
                    <a:pt x="9929" y="18479"/>
                  </a:lnTo>
                  <a:cubicBezTo>
                    <a:pt x="10889" y="18465"/>
                    <a:pt x="11842" y="18423"/>
                    <a:pt x="12773" y="18348"/>
                  </a:cubicBezTo>
                  <a:lnTo>
                    <a:pt x="12881" y="20841"/>
                  </a:lnTo>
                  <a:cubicBezTo>
                    <a:pt x="12902" y="21229"/>
                    <a:pt x="13547" y="21537"/>
                    <a:pt x="14328" y="21526"/>
                  </a:cubicBezTo>
                  <a:cubicBezTo>
                    <a:pt x="15109" y="21515"/>
                    <a:pt x="15718" y="21198"/>
                    <a:pt x="15703" y="20813"/>
                  </a:cubicBezTo>
                  <a:lnTo>
                    <a:pt x="15582" y="18024"/>
                  </a:lnTo>
                  <a:cubicBezTo>
                    <a:pt x="16441" y="17882"/>
                    <a:pt x="17244" y="17702"/>
                    <a:pt x="17960" y="17476"/>
                  </a:cubicBezTo>
                  <a:cubicBezTo>
                    <a:pt x="19085" y="17130"/>
                    <a:pt x="19966" y="16668"/>
                    <a:pt x="20618" y="16085"/>
                  </a:cubicBezTo>
                  <a:cubicBezTo>
                    <a:pt x="21270" y="15499"/>
                    <a:pt x="21578" y="14772"/>
                    <a:pt x="21542" y="13900"/>
                  </a:cubicBezTo>
                  <a:cubicBezTo>
                    <a:pt x="21492" y="12728"/>
                    <a:pt x="20725" y="11764"/>
                    <a:pt x="19235" y="11008"/>
                  </a:cubicBezTo>
                  <a:cubicBezTo>
                    <a:pt x="18261" y="10500"/>
                    <a:pt x="16914" y="10041"/>
                    <a:pt x="15223" y="9621"/>
                  </a:cubicBezTo>
                  <a:close/>
                  <a:moveTo>
                    <a:pt x="12666" y="15609"/>
                  </a:moveTo>
                  <a:cubicBezTo>
                    <a:pt x="11828" y="15746"/>
                    <a:pt x="10875" y="15831"/>
                    <a:pt x="9829" y="15870"/>
                  </a:cubicBezTo>
                  <a:lnTo>
                    <a:pt x="9635" y="11563"/>
                  </a:lnTo>
                  <a:cubicBezTo>
                    <a:pt x="10796" y="11771"/>
                    <a:pt x="11749" y="11972"/>
                    <a:pt x="12515" y="12173"/>
                  </a:cubicBezTo>
                  <a:lnTo>
                    <a:pt x="12666" y="15609"/>
                  </a:lnTo>
                  <a:close/>
                  <a:moveTo>
                    <a:pt x="12372" y="9021"/>
                  </a:moveTo>
                  <a:cubicBezTo>
                    <a:pt x="11240" y="8834"/>
                    <a:pt x="10287" y="8653"/>
                    <a:pt x="9499" y="8466"/>
                  </a:cubicBezTo>
                  <a:lnTo>
                    <a:pt x="9356" y="5261"/>
                  </a:lnTo>
                  <a:cubicBezTo>
                    <a:pt x="10108" y="5162"/>
                    <a:pt x="11054" y="5109"/>
                    <a:pt x="12200" y="5095"/>
                  </a:cubicBezTo>
                  <a:lnTo>
                    <a:pt x="12372" y="9021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7" name="Shape 2278"/>
            <p:cNvSpPr/>
            <p:nvPr/>
          </p:nvSpPr>
          <p:spPr>
            <a:xfrm>
              <a:off x="7924315" y="2123483"/>
              <a:ext cx="143182" cy="29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86" extrusionOk="0">
                  <a:moveTo>
                    <a:pt x="15228" y="9619"/>
                  </a:moveTo>
                  <a:lnTo>
                    <a:pt x="15035" y="5187"/>
                  </a:lnTo>
                  <a:cubicBezTo>
                    <a:pt x="15214" y="5198"/>
                    <a:pt x="15372" y="5205"/>
                    <a:pt x="15551" y="5219"/>
                  </a:cubicBezTo>
                  <a:cubicBezTo>
                    <a:pt x="16669" y="5321"/>
                    <a:pt x="17550" y="5413"/>
                    <a:pt x="18195" y="5498"/>
                  </a:cubicBezTo>
                  <a:cubicBezTo>
                    <a:pt x="18461" y="5537"/>
                    <a:pt x="18719" y="5434"/>
                    <a:pt x="18977" y="5198"/>
                  </a:cubicBezTo>
                  <a:cubicBezTo>
                    <a:pt x="19227" y="4958"/>
                    <a:pt x="19428" y="4689"/>
                    <a:pt x="19564" y="4382"/>
                  </a:cubicBezTo>
                  <a:cubicBezTo>
                    <a:pt x="19700" y="4075"/>
                    <a:pt x="19765" y="3782"/>
                    <a:pt x="19751" y="3514"/>
                  </a:cubicBezTo>
                  <a:cubicBezTo>
                    <a:pt x="19743" y="3245"/>
                    <a:pt x="19600" y="3086"/>
                    <a:pt x="19335" y="3033"/>
                  </a:cubicBezTo>
                  <a:cubicBezTo>
                    <a:pt x="19027" y="2998"/>
                    <a:pt x="18704" y="2956"/>
                    <a:pt x="18367" y="2903"/>
                  </a:cubicBezTo>
                  <a:cubicBezTo>
                    <a:pt x="18023" y="2850"/>
                    <a:pt x="17579" y="2804"/>
                    <a:pt x="17027" y="2765"/>
                  </a:cubicBezTo>
                  <a:cubicBezTo>
                    <a:pt x="16475" y="2726"/>
                    <a:pt x="15780" y="2694"/>
                    <a:pt x="14927" y="2677"/>
                  </a:cubicBezTo>
                  <a:lnTo>
                    <a:pt x="14841" y="682"/>
                  </a:lnTo>
                  <a:cubicBezTo>
                    <a:pt x="14827" y="300"/>
                    <a:pt x="14182" y="-7"/>
                    <a:pt x="13401" y="0"/>
                  </a:cubicBezTo>
                  <a:cubicBezTo>
                    <a:pt x="12620" y="11"/>
                    <a:pt x="12003" y="328"/>
                    <a:pt x="12018" y="713"/>
                  </a:cubicBezTo>
                  <a:lnTo>
                    <a:pt x="12104" y="2666"/>
                  </a:lnTo>
                  <a:cubicBezTo>
                    <a:pt x="11982" y="2666"/>
                    <a:pt x="11860" y="2670"/>
                    <a:pt x="11731" y="2670"/>
                  </a:cubicBezTo>
                  <a:cubicBezTo>
                    <a:pt x="10843" y="2680"/>
                    <a:pt x="10033" y="2712"/>
                    <a:pt x="9259" y="2768"/>
                  </a:cubicBezTo>
                  <a:lnTo>
                    <a:pt x="9158" y="738"/>
                  </a:lnTo>
                  <a:cubicBezTo>
                    <a:pt x="9144" y="357"/>
                    <a:pt x="8499" y="49"/>
                    <a:pt x="7718" y="57"/>
                  </a:cubicBezTo>
                  <a:cubicBezTo>
                    <a:pt x="6944" y="64"/>
                    <a:pt x="6320" y="385"/>
                    <a:pt x="6342" y="770"/>
                  </a:cubicBezTo>
                  <a:lnTo>
                    <a:pt x="6442" y="3079"/>
                  </a:lnTo>
                  <a:cubicBezTo>
                    <a:pt x="5145" y="3305"/>
                    <a:pt x="4063" y="3591"/>
                    <a:pt x="3224" y="3941"/>
                  </a:cubicBezTo>
                  <a:cubicBezTo>
                    <a:pt x="2329" y="4315"/>
                    <a:pt x="1684" y="4757"/>
                    <a:pt x="1268" y="5265"/>
                  </a:cubicBezTo>
                  <a:cubicBezTo>
                    <a:pt x="859" y="5770"/>
                    <a:pt x="666" y="6300"/>
                    <a:pt x="687" y="6861"/>
                  </a:cubicBezTo>
                  <a:cubicBezTo>
                    <a:pt x="716" y="7546"/>
                    <a:pt x="974" y="8143"/>
                    <a:pt x="1447" y="8637"/>
                  </a:cubicBezTo>
                  <a:cubicBezTo>
                    <a:pt x="1927" y="9135"/>
                    <a:pt x="2558" y="9562"/>
                    <a:pt x="3375" y="9916"/>
                  </a:cubicBezTo>
                  <a:cubicBezTo>
                    <a:pt x="4185" y="10265"/>
                    <a:pt x="5109" y="10572"/>
                    <a:pt x="6163" y="10830"/>
                  </a:cubicBezTo>
                  <a:cubicBezTo>
                    <a:pt x="6363" y="10883"/>
                    <a:pt x="6578" y="10925"/>
                    <a:pt x="6786" y="10975"/>
                  </a:cubicBezTo>
                  <a:lnTo>
                    <a:pt x="7001" y="15876"/>
                  </a:lnTo>
                  <a:cubicBezTo>
                    <a:pt x="6062" y="15848"/>
                    <a:pt x="5217" y="15798"/>
                    <a:pt x="4500" y="15707"/>
                  </a:cubicBezTo>
                  <a:cubicBezTo>
                    <a:pt x="3339" y="15558"/>
                    <a:pt x="2264" y="15406"/>
                    <a:pt x="1282" y="15251"/>
                  </a:cubicBezTo>
                  <a:cubicBezTo>
                    <a:pt x="1096" y="15233"/>
                    <a:pt x="895" y="15339"/>
                    <a:pt x="702" y="15562"/>
                  </a:cubicBezTo>
                  <a:cubicBezTo>
                    <a:pt x="501" y="15788"/>
                    <a:pt x="343" y="16049"/>
                    <a:pt x="222" y="16335"/>
                  </a:cubicBezTo>
                  <a:cubicBezTo>
                    <a:pt x="107" y="16625"/>
                    <a:pt x="28" y="16907"/>
                    <a:pt x="7" y="17176"/>
                  </a:cubicBezTo>
                  <a:cubicBezTo>
                    <a:pt x="-22" y="17447"/>
                    <a:pt x="50" y="17617"/>
                    <a:pt x="200" y="17691"/>
                  </a:cubicBezTo>
                  <a:cubicBezTo>
                    <a:pt x="809" y="17892"/>
                    <a:pt x="1913" y="18080"/>
                    <a:pt x="3511" y="18256"/>
                  </a:cubicBezTo>
                  <a:cubicBezTo>
                    <a:pt x="4514" y="18369"/>
                    <a:pt x="5733" y="18433"/>
                    <a:pt x="7109" y="18468"/>
                  </a:cubicBezTo>
                  <a:lnTo>
                    <a:pt x="7216" y="20901"/>
                  </a:lnTo>
                  <a:cubicBezTo>
                    <a:pt x="7238" y="21289"/>
                    <a:pt x="7890" y="21593"/>
                    <a:pt x="8657" y="21586"/>
                  </a:cubicBezTo>
                  <a:cubicBezTo>
                    <a:pt x="9438" y="21579"/>
                    <a:pt x="10054" y="21258"/>
                    <a:pt x="10040" y="20873"/>
                  </a:cubicBezTo>
                  <a:lnTo>
                    <a:pt x="9932" y="18479"/>
                  </a:lnTo>
                  <a:cubicBezTo>
                    <a:pt x="10900" y="18464"/>
                    <a:pt x="11846" y="18419"/>
                    <a:pt x="12777" y="18348"/>
                  </a:cubicBezTo>
                  <a:lnTo>
                    <a:pt x="12885" y="20841"/>
                  </a:lnTo>
                  <a:cubicBezTo>
                    <a:pt x="12906" y="21229"/>
                    <a:pt x="13551" y="21537"/>
                    <a:pt x="14333" y="21526"/>
                  </a:cubicBezTo>
                  <a:cubicBezTo>
                    <a:pt x="15114" y="21515"/>
                    <a:pt x="15723" y="21201"/>
                    <a:pt x="15709" y="20813"/>
                  </a:cubicBezTo>
                  <a:lnTo>
                    <a:pt x="15587" y="18023"/>
                  </a:lnTo>
                  <a:cubicBezTo>
                    <a:pt x="16447" y="17878"/>
                    <a:pt x="17249" y="17702"/>
                    <a:pt x="17959" y="17472"/>
                  </a:cubicBezTo>
                  <a:cubicBezTo>
                    <a:pt x="19084" y="17126"/>
                    <a:pt x="19966" y="16664"/>
                    <a:pt x="20618" y="16081"/>
                  </a:cubicBezTo>
                  <a:cubicBezTo>
                    <a:pt x="21270" y="15495"/>
                    <a:pt x="21578" y="14767"/>
                    <a:pt x="21542" y="13892"/>
                  </a:cubicBezTo>
                  <a:cubicBezTo>
                    <a:pt x="21492" y="12719"/>
                    <a:pt x="20725" y="11755"/>
                    <a:pt x="19235" y="11000"/>
                  </a:cubicBezTo>
                  <a:cubicBezTo>
                    <a:pt x="18267" y="10498"/>
                    <a:pt x="16920" y="10039"/>
                    <a:pt x="15228" y="9619"/>
                  </a:cubicBezTo>
                  <a:close/>
                  <a:moveTo>
                    <a:pt x="12670" y="15604"/>
                  </a:moveTo>
                  <a:cubicBezTo>
                    <a:pt x="11831" y="15742"/>
                    <a:pt x="10878" y="15827"/>
                    <a:pt x="9832" y="15865"/>
                  </a:cubicBezTo>
                  <a:lnTo>
                    <a:pt x="9639" y="11557"/>
                  </a:lnTo>
                  <a:cubicBezTo>
                    <a:pt x="10800" y="11766"/>
                    <a:pt x="11753" y="11967"/>
                    <a:pt x="12519" y="12168"/>
                  </a:cubicBezTo>
                  <a:lnTo>
                    <a:pt x="12670" y="15604"/>
                  </a:lnTo>
                  <a:close/>
                  <a:moveTo>
                    <a:pt x="12376" y="9019"/>
                  </a:moveTo>
                  <a:cubicBezTo>
                    <a:pt x="11244" y="8831"/>
                    <a:pt x="10291" y="8651"/>
                    <a:pt x="9502" y="8464"/>
                  </a:cubicBezTo>
                  <a:lnTo>
                    <a:pt x="9359" y="5258"/>
                  </a:lnTo>
                  <a:cubicBezTo>
                    <a:pt x="10112" y="5159"/>
                    <a:pt x="11058" y="5106"/>
                    <a:pt x="12204" y="5092"/>
                  </a:cubicBezTo>
                  <a:lnTo>
                    <a:pt x="12376" y="9019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8" name="Shape 2279"/>
            <p:cNvSpPr/>
            <p:nvPr/>
          </p:nvSpPr>
          <p:spPr>
            <a:xfrm>
              <a:off x="9680466" y="1743882"/>
              <a:ext cx="143183" cy="29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86" extrusionOk="0">
                  <a:moveTo>
                    <a:pt x="15204" y="9619"/>
                  </a:moveTo>
                  <a:lnTo>
                    <a:pt x="15004" y="5187"/>
                  </a:lnTo>
                  <a:cubicBezTo>
                    <a:pt x="15183" y="5198"/>
                    <a:pt x="15340" y="5205"/>
                    <a:pt x="15519" y="5219"/>
                  </a:cubicBezTo>
                  <a:cubicBezTo>
                    <a:pt x="16636" y="5321"/>
                    <a:pt x="17524" y="5413"/>
                    <a:pt x="18162" y="5498"/>
                  </a:cubicBezTo>
                  <a:cubicBezTo>
                    <a:pt x="18427" y="5537"/>
                    <a:pt x="18685" y="5434"/>
                    <a:pt x="18943" y="5201"/>
                  </a:cubicBezTo>
                  <a:cubicBezTo>
                    <a:pt x="19193" y="4961"/>
                    <a:pt x="19394" y="4693"/>
                    <a:pt x="19523" y="4382"/>
                  </a:cubicBezTo>
                  <a:cubicBezTo>
                    <a:pt x="19666" y="4075"/>
                    <a:pt x="19730" y="3785"/>
                    <a:pt x="19709" y="3514"/>
                  </a:cubicBezTo>
                  <a:cubicBezTo>
                    <a:pt x="19702" y="3245"/>
                    <a:pt x="19558" y="3086"/>
                    <a:pt x="19301" y="3033"/>
                  </a:cubicBezTo>
                  <a:cubicBezTo>
                    <a:pt x="18986" y="2998"/>
                    <a:pt x="18670" y="2956"/>
                    <a:pt x="18327" y="2903"/>
                  </a:cubicBezTo>
                  <a:cubicBezTo>
                    <a:pt x="17983" y="2850"/>
                    <a:pt x="17539" y="2804"/>
                    <a:pt x="16987" y="2765"/>
                  </a:cubicBezTo>
                  <a:cubicBezTo>
                    <a:pt x="16436" y="2726"/>
                    <a:pt x="15741" y="2694"/>
                    <a:pt x="14889" y="2677"/>
                  </a:cubicBezTo>
                  <a:lnTo>
                    <a:pt x="14803" y="682"/>
                  </a:lnTo>
                  <a:cubicBezTo>
                    <a:pt x="14782" y="300"/>
                    <a:pt x="14144" y="-7"/>
                    <a:pt x="13363" y="0"/>
                  </a:cubicBezTo>
                  <a:cubicBezTo>
                    <a:pt x="12590" y="7"/>
                    <a:pt x="11974" y="325"/>
                    <a:pt x="11988" y="706"/>
                  </a:cubicBezTo>
                  <a:lnTo>
                    <a:pt x="12074" y="2659"/>
                  </a:lnTo>
                  <a:cubicBezTo>
                    <a:pt x="11953" y="2659"/>
                    <a:pt x="11831" y="2663"/>
                    <a:pt x="11702" y="2663"/>
                  </a:cubicBezTo>
                  <a:cubicBezTo>
                    <a:pt x="10814" y="2673"/>
                    <a:pt x="10005" y="2705"/>
                    <a:pt x="9231" y="2761"/>
                  </a:cubicBezTo>
                  <a:lnTo>
                    <a:pt x="9138" y="738"/>
                  </a:lnTo>
                  <a:cubicBezTo>
                    <a:pt x="9124" y="357"/>
                    <a:pt x="8479" y="50"/>
                    <a:pt x="7706" y="57"/>
                  </a:cubicBezTo>
                  <a:cubicBezTo>
                    <a:pt x="6932" y="64"/>
                    <a:pt x="6309" y="385"/>
                    <a:pt x="6323" y="770"/>
                  </a:cubicBezTo>
                  <a:lnTo>
                    <a:pt x="6424" y="3079"/>
                  </a:lnTo>
                  <a:cubicBezTo>
                    <a:pt x="5127" y="3305"/>
                    <a:pt x="4046" y="3591"/>
                    <a:pt x="3208" y="3941"/>
                  </a:cubicBezTo>
                  <a:cubicBezTo>
                    <a:pt x="2313" y="4315"/>
                    <a:pt x="1668" y="4757"/>
                    <a:pt x="1253" y="5265"/>
                  </a:cubicBezTo>
                  <a:cubicBezTo>
                    <a:pt x="852" y="5770"/>
                    <a:pt x="651" y="6300"/>
                    <a:pt x="680" y="6861"/>
                  </a:cubicBezTo>
                  <a:cubicBezTo>
                    <a:pt x="709" y="7546"/>
                    <a:pt x="959" y="8139"/>
                    <a:pt x="1439" y="8637"/>
                  </a:cubicBezTo>
                  <a:cubicBezTo>
                    <a:pt x="1912" y="9135"/>
                    <a:pt x="2549" y="9562"/>
                    <a:pt x="3366" y="9916"/>
                  </a:cubicBezTo>
                  <a:cubicBezTo>
                    <a:pt x="4175" y="10265"/>
                    <a:pt x="5099" y="10572"/>
                    <a:pt x="6152" y="10830"/>
                  </a:cubicBezTo>
                  <a:cubicBezTo>
                    <a:pt x="6352" y="10883"/>
                    <a:pt x="6567" y="10925"/>
                    <a:pt x="6782" y="10975"/>
                  </a:cubicBezTo>
                  <a:lnTo>
                    <a:pt x="6997" y="15876"/>
                  </a:lnTo>
                  <a:cubicBezTo>
                    <a:pt x="6051" y="15848"/>
                    <a:pt x="5213" y="15798"/>
                    <a:pt x="4497" y="15707"/>
                  </a:cubicBezTo>
                  <a:cubicBezTo>
                    <a:pt x="3337" y="15558"/>
                    <a:pt x="2270" y="15406"/>
                    <a:pt x="1281" y="15251"/>
                  </a:cubicBezTo>
                  <a:cubicBezTo>
                    <a:pt x="1095" y="15233"/>
                    <a:pt x="895" y="15339"/>
                    <a:pt x="701" y="15562"/>
                  </a:cubicBezTo>
                  <a:cubicBezTo>
                    <a:pt x="501" y="15788"/>
                    <a:pt x="343" y="16049"/>
                    <a:pt x="222" y="16335"/>
                  </a:cubicBezTo>
                  <a:cubicBezTo>
                    <a:pt x="107" y="16625"/>
                    <a:pt x="35" y="16907"/>
                    <a:pt x="7" y="17176"/>
                  </a:cubicBezTo>
                  <a:cubicBezTo>
                    <a:pt x="-22" y="17447"/>
                    <a:pt x="50" y="17617"/>
                    <a:pt x="200" y="17691"/>
                  </a:cubicBezTo>
                  <a:cubicBezTo>
                    <a:pt x="809" y="17889"/>
                    <a:pt x="1912" y="18080"/>
                    <a:pt x="3509" y="18256"/>
                  </a:cubicBezTo>
                  <a:cubicBezTo>
                    <a:pt x="4511" y="18369"/>
                    <a:pt x="5722" y="18433"/>
                    <a:pt x="7111" y="18468"/>
                  </a:cubicBezTo>
                  <a:lnTo>
                    <a:pt x="7219" y="20901"/>
                  </a:lnTo>
                  <a:cubicBezTo>
                    <a:pt x="7240" y="21289"/>
                    <a:pt x="7892" y="21593"/>
                    <a:pt x="8658" y="21586"/>
                  </a:cubicBezTo>
                  <a:cubicBezTo>
                    <a:pt x="9446" y="21579"/>
                    <a:pt x="10055" y="21261"/>
                    <a:pt x="10040" y="20873"/>
                  </a:cubicBezTo>
                  <a:lnTo>
                    <a:pt x="9933" y="18479"/>
                  </a:lnTo>
                  <a:cubicBezTo>
                    <a:pt x="10893" y="18464"/>
                    <a:pt x="11838" y="18419"/>
                    <a:pt x="12776" y="18348"/>
                  </a:cubicBezTo>
                  <a:lnTo>
                    <a:pt x="12884" y="20841"/>
                  </a:lnTo>
                  <a:cubicBezTo>
                    <a:pt x="12905" y="21229"/>
                    <a:pt x="13550" y="21537"/>
                    <a:pt x="14330" y="21526"/>
                  </a:cubicBezTo>
                  <a:cubicBezTo>
                    <a:pt x="15111" y="21515"/>
                    <a:pt x="15720" y="21198"/>
                    <a:pt x="15713" y="20813"/>
                  </a:cubicBezTo>
                  <a:lnTo>
                    <a:pt x="15584" y="18023"/>
                  </a:lnTo>
                  <a:cubicBezTo>
                    <a:pt x="16443" y="17878"/>
                    <a:pt x="17245" y="17702"/>
                    <a:pt x="17961" y="17472"/>
                  </a:cubicBezTo>
                  <a:cubicBezTo>
                    <a:pt x="19086" y="17126"/>
                    <a:pt x="19967" y="16664"/>
                    <a:pt x="20618" y="16081"/>
                  </a:cubicBezTo>
                  <a:cubicBezTo>
                    <a:pt x="21270" y="15495"/>
                    <a:pt x="21578" y="14767"/>
                    <a:pt x="21542" y="13895"/>
                  </a:cubicBezTo>
                  <a:cubicBezTo>
                    <a:pt x="21485" y="12723"/>
                    <a:pt x="20726" y="11759"/>
                    <a:pt x="19236" y="11003"/>
                  </a:cubicBezTo>
                  <a:cubicBezTo>
                    <a:pt x="18241" y="10495"/>
                    <a:pt x="16894" y="10036"/>
                    <a:pt x="15204" y="9619"/>
                  </a:cubicBezTo>
                  <a:close/>
                  <a:moveTo>
                    <a:pt x="12647" y="15604"/>
                  </a:moveTo>
                  <a:cubicBezTo>
                    <a:pt x="11809" y="15742"/>
                    <a:pt x="10857" y="15827"/>
                    <a:pt x="9811" y="15865"/>
                  </a:cubicBezTo>
                  <a:lnTo>
                    <a:pt x="9618" y="11557"/>
                  </a:lnTo>
                  <a:cubicBezTo>
                    <a:pt x="10778" y="11766"/>
                    <a:pt x="11731" y="11967"/>
                    <a:pt x="12497" y="12168"/>
                  </a:cubicBezTo>
                  <a:lnTo>
                    <a:pt x="12647" y="15604"/>
                  </a:lnTo>
                  <a:close/>
                  <a:moveTo>
                    <a:pt x="12354" y="9015"/>
                  </a:moveTo>
                  <a:cubicBezTo>
                    <a:pt x="11222" y="8828"/>
                    <a:pt x="10270" y="8648"/>
                    <a:pt x="9482" y="8461"/>
                  </a:cubicBezTo>
                  <a:lnTo>
                    <a:pt x="9339" y="5254"/>
                  </a:lnTo>
                  <a:cubicBezTo>
                    <a:pt x="10091" y="5156"/>
                    <a:pt x="11036" y="5103"/>
                    <a:pt x="12182" y="5088"/>
                  </a:cubicBezTo>
                  <a:lnTo>
                    <a:pt x="12354" y="9015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9" name="Shape 2280"/>
            <p:cNvSpPr/>
            <p:nvPr/>
          </p:nvSpPr>
          <p:spPr>
            <a:xfrm>
              <a:off x="7924315" y="2740833"/>
              <a:ext cx="36628" cy="8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" y="18574"/>
                  </a:moveTo>
                  <a:cubicBezTo>
                    <a:pt x="28" y="20245"/>
                    <a:pt x="3167" y="21600"/>
                    <a:pt x="7068" y="21600"/>
                  </a:cubicBezTo>
                  <a:lnTo>
                    <a:pt x="14588" y="21600"/>
                  </a:lnTo>
                  <a:cubicBezTo>
                    <a:pt x="18462" y="21600"/>
                    <a:pt x="21600" y="20245"/>
                    <a:pt x="21600" y="18574"/>
                  </a:cubicBezTo>
                  <a:lnTo>
                    <a:pt x="21572" y="3026"/>
                  </a:lnTo>
                  <a:cubicBezTo>
                    <a:pt x="21572" y="1355"/>
                    <a:pt x="18433" y="0"/>
                    <a:pt x="14532" y="0"/>
                  </a:cubicBezTo>
                  <a:lnTo>
                    <a:pt x="7012" y="12"/>
                  </a:lnTo>
                  <a:cubicBezTo>
                    <a:pt x="3138" y="12"/>
                    <a:pt x="0" y="1367"/>
                    <a:pt x="0" y="3039"/>
                  </a:cubicBezTo>
                  <a:lnTo>
                    <a:pt x="28" y="18574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0" name="Shape 2281"/>
            <p:cNvSpPr/>
            <p:nvPr/>
          </p:nvSpPr>
          <p:spPr>
            <a:xfrm>
              <a:off x="7877032" y="2740833"/>
              <a:ext cx="36628" cy="10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" y="19234"/>
                  </a:moveTo>
                  <a:cubicBezTo>
                    <a:pt x="85" y="20541"/>
                    <a:pt x="3219" y="21600"/>
                    <a:pt x="7115" y="21600"/>
                  </a:cubicBezTo>
                  <a:lnTo>
                    <a:pt x="14598" y="21600"/>
                  </a:lnTo>
                  <a:cubicBezTo>
                    <a:pt x="18466" y="21600"/>
                    <a:pt x="21600" y="20541"/>
                    <a:pt x="21600" y="19234"/>
                  </a:cubicBezTo>
                  <a:lnTo>
                    <a:pt x="21544" y="2366"/>
                  </a:lnTo>
                  <a:cubicBezTo>
                    <a:pt x="21544" y="1059"/>
                    <a:pt x="18409" y="0"/>
                    <a:pt x="14513" y="0"/>
                  </a:cubicBezTo>
                  <a:lnTo>
                    <a:pt x="7002" y="0"/>
                  </a:lnTo>
                  <a:cubicBezTo>
                    <a:pt x="3134" y="0"/>
                    <a:pt x="0" y="1059"/>
                    <a:pt x="0" y="2366"/>
                  </a:cubicBezTo>
                  <a:lnTo>
                    <a:pt x="85" y="19234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1" name="Shape 2282"/>
            <p:cNvSpPr/>
            <p:nvPr/>
          </p:nvSpPr>
          <p:spPr>
            <a:xfrm>
              <a:off x="7829748" y="2693549"/>
              <a:ext cx="35962" cy="13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85" y="19748"/>
                  </a:moveTo>
                  <a:cubicBezTo>
                    <a:pt x="85" y="20767"/>
                    <a:pt x="3219" y="21600"/>
                    <a:pt x="7087" y="21593"/>
                  </a:cubicBezTo>
                  <a:lnTo>
                    <a:pt x="14598" y="21593"/>
                  </a:lnTo>
                  <a:cubicBezTo>
                    <a:pt x="18466" y="21593"/>
                    <a:pt x="21600" y="20767"/>
                    <a:pt x="21600" y="19740"/>
                  </a:cubicBezTo>
                  <a:lnTo>
                    <a:pt x="21515" y="1845"/>
                  </a:lnTo>
                  <a:cubicBezTo>
                    <a:pt x="21515" y="826"/>
                    <a:pt x="18381" y="0"/>
                    <a:pt x="14513" y="0"/>
                  </a:cubicBezTo>
                  <a:lnTo>
                    <a:pt x="7002" y="7"/>
                  </a:lnTo>
                  <a:cubicBezTo>
                    <a:pt x="3134" y="7"/>
                    <a:pt x="0" y="833"/>
                    <a:pt x="0" y="1860"/>
                  </a:cubicBezTo>
                  <a:lnTo>
                    <a:pt x="85" y="1974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2" name="Shape 2283"/>
            <p:cNvSpPr/>
            <p:nvPr/>
          </p:nvSpPr>
          <p:spPr>
            <a:xfrm>
              <a:off x="10297816" y="5398701"/>
              <a:ext cx="53943" cy="125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extrusionOk="0">
                  <a:moveTo>
                    <a:pt x="57" y="18575"/>
                  </a:moveTo>
                  <a:cubicBezTo>
                    <a:pt x="38" y="20247"/>
                    <a:pt x="3189" y="21600"/>
                    <a:pt x="7080" y="21600"/>
                  </a:cubicBezTo>
                  <a:lnTo>
                    <a:pt x="14577" y="21600"/>
                  </a:lnTo>
                  <a:cubicBezTo>
                    <a:pt x="18468" y="21592"/>
                    <a:pt x="21581" y="20239"/>
                    <a:pt x="21581" y="18567"/>
                  </a:cubicBezTo>
                  <a:lnTo>
                    <a:pt x="21543" y="3025"/>
                  </a:lnTo>
                  <a:cubicBezTo>
                    <a:pt x="21524" y="1353"/>
                    <a:pt x="18392" y="0"/>
                    <a:pt x="14520" y="0"/>
                  </a:cubicBezTo>
                  <a:lnTo>
                    <a:pt x="7004" y="8"/>
                  </a:lnTo>
                  <a:cubicBezTo>
                    <a:pt x="3132" y="8"/>
                    <a:pt x="-19" y="1361"/>
                    <a:pt x="0" y="3033"/>
                  </a:cubicBezTo>
                  <a:lnTo>
                    <a:pt x="57" y="18575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3" name="Shape 2284"/>
            <p:cNvSpPr/>
            <p:nvPr/>
          </p:nvSpPr>
          <p:spPr>
            <a:xfrm>
              <a:off x="10202583" y="5351417"/>
              <a:ext cx="53943" cy="159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76" y="19229"/>
                  </a:moveTo>
                  <a:cubicBezTo>
                    <a:pt x="76" y="20536"/>
                    <a:pt x="3208" y="21594"/>
                    <a:pt x="7099" y="21588"/>
                  </a:cubicBezTo>
                  <a:lnTo>
                    <a:pt x="14596" y="21588"/>
                  </a:lnTo>
                  <a:cubicBezTo>
                    <a:pt x="18468" y="21588"/>
                    <a:pt x="21600" y="20524"/>
                    <a:pt x="21600" y="19222"/>
                  </a:cubicBezTo>
                  <a:lnTo>
                    <a:pt x="21543" y="2366"/>
                  </a:lnTo>
                  <a:cubicBezTo>
                    <a:pt x="21543" y="1052"/>
                    <a:pt x="18411" y="-6"/>
                    <a:pt x="14520" y="0"/>
                  </a:cubicBezTo>
                  <a:lnTo>
                    <a:pt x="7004" y="0"/>
                  </a:lnTo>
                  <a:cubicBezTo>
                    <a:pt x="3132" y="0"/>
                    <a:pt x="0" y="1058"/>
                    <a:pt x="0" y="2372"/>
                  </a:cubicBezTo>
                  <a:lnTo>
                    <a:pt x="76" y="19229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4" name="Shape 2285"/>
            <p:cNvSpPr/>
            <p:nvPr/>
          </p:nvSpPr>
          <p:spPr>
            <a:xfrm>
              <a:off x="10108016" y="5303468"/>
              <a:ext cx="53943" cy="20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95" extrusionOk="0">
                  <a:moveTo>
                    <a:pt x="57" y="19750"/>
                  </a:moveTo>
                  <a:cubicBezTo>
                    <a:pt x="57" y="20770"/>
                    <a:pt x="3186" y="21600"/>
                    <a:pt x="7074" y="21595"/>
                  </a:cubicBezTo>
                  <a:lnTo>
                    <a:pt x="14564" y="21595"/>
                  </a:lnTo>
                  <a:cubicBezTo>
                    <a:pt x="18433" y="21595"/>
                    <a:pt x="21581" y="20770"/>
                    <a:pt x="21581" y="19745"/>
                  </a:cubicBezTo>
                  <a:lnTo>
                    <a:pt x="21486" y="1845"/>
                  </a:lnTo>
                  <a:cubicBezTo>
                    <a:pt x="21486" y="825"/>
                    <a:pt x="18357" y="0"/>
                    <a:pt x="14488" y="0"/>
                  </a:cubicBezTo>
                  <a:lnTo>
                    <a:pt x="6979" y="5"/>
                  </a:lnTo>
                  <a:cubicBezTo>
                    <a:pt x="3110" y="5"/>
                    <a:pt x="-19" y="835"/>
                    <a:pt x="0" y="1855"/>
                  </a:cubicBezTo>
                  <a:lnTo>
                    <a:pt x="57" y="1975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5" name="Shape 2286"/>
            <p:cNvSpPr/>
            <p:nvPr/>
          </p:nvSpPr>
          <p:spPr>
            <a:xfrm>
              <a:off x="7544715" y="3452750"/>
              <a:ext cx="53943" cy="125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extrusionOk="0">
                  <a:moveTo>
                    <a:pt x="21543" y="18576"/>
                  </a:moveTo>
                  <a:cubicBezTo>
                    <a:pt x="21562" y="20248"/>
                    <a:pt x="18408" y="21600"/>
                    <a:pt x="14514" y="21600"/>
                  </a:cubicBezTo>
                  <a:lnTo>
                    <a:pt x="7010" y="21600"/>
                  </a:lnTo>
                  <a:cubicBezTo>
                    <a:pt x="3116" y="21592"/>
                    <a:pt x="0" y="20240"/>
                    <a:pt x="0" y="18568"/>
                  </a:cubicBezTo>
                  <a:lnTo>
                    <a:pt x="19" y="3032"/>
                  </a:lnTo>
                  <a:cubicBezTo>
                    <a:pt x="38" y="1360"/>
                    <a:pt x="3173" y="0"/>
                    <a:pt x="7048" y="0"/>
                  </a:cubicBezTo>
                  <a:lnTo>
                    <a:pt x="14571" y="8"/>
                  </a:lnTo>
                  <a:cubicBezTo>
                    <a:pt x="18446" y="8"/>
                    <a:pt x="21600" y="1360"/>
                    <a:pt x="21581" y="3032"/>
                  </a:cubicBezTo>
                  <a:lnTo>
                    <a:pt x="21543" y="18576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6" name="Shape 2287"/>
            <p:cNvSpPr/>
            <p:nvPr/>
          </p:nvSpPr>
          <p:spPr>
            <a:xfrm>
              <a:off x="7591998" y="3405466"/>
              <a:ext cx="54609" cy="19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524" y="19664"/>
                  </a:moveTo>
                  <a:cubicBezTo>
                    <a:pt x="21524" y="20734"/>
                    <a:pt x="18392" y="21600"/>
                    <a:pt x="14501" y="21595"/>
                  </a:cubicBezTo>
                  <a:lnTo>
                    <a:pt x="7004" y="21595"/>
                  </a:lnTo>
                  <a:cubicBezTo>
                    <a:pt x="3132" y="21595"/>
                    <a:pt x="0" y="20724"/>
                    <a:pt x="0" y="19658"/>
                  </a:cubicBezTo>
                  <a:lnTo>
                    <a:pt x="57" y="1942"/>
                  </a:lnTo>
                  <a:cubicBezTo>
                    <a:pt x="57" y="866"/>
                    <a:pt x="3189" y="0"/>
                    <a:pt x="7080" y="0"/>
                  </a:cubicBezTo>
                  <a:lnTo>
                    <a:pt x="14596" y="5"/>
                  </a:lnTo>
                  <a:cubicBezTo>
                    <a:pt x="18468" y="5"/>
                    <a:pt x="21600" y="876"/>
                    <a:pt x="21600" y="1942"/>
                  </a:cubicBezTo>
                  <a:lnTo>
                    <a:pt x="21524" y="19664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7" name="Shape 2288"/>
            <p:cNvSpPr/>
            <p:nvPr/>
          </p:nvSpPr>
          <p:spPr>
            <a:xfrm>
              <a:off x="7687232" y="3310233"/>
              <a:ext cx="53943" cy="278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21524" y="20237"/>
                  </a:moveTo>
                  <a:cubicBezTo>
                    <a:pt x="21524" y="20989"/>
                    <a:pt x="18392" y="21600"/>
                    <a:pt x="14520" y="21596"/>
                  </a:cubicBezTo>
                  <a:lnTo>
                    <a:pt x="7004" y="21596"/>
                  </a:lnTo>
                  <a:cubicBezTo>
                    <a:pt x="3132" y="21596"/>
                    <a:pt x="0" y="20985"/>
                    <a:pt x="0" y="20233"/>
                  </a:cubicBezTo>
                  <a:lnTo>
                    <a:pt x="76" y="1359"/>
                  </a:lnTo>
                  <a:cubicBezTo>
                    <a:pt x="76" y="608"/>
                    <a:pt x="3208" y="0"/>
                    <a:pt x="7080" y="0"/>
                  </a:cubicBezTo>
                  <a:lnTo>
                    <a:pt x="14596" y="0"/>
                  </a:lnTo>
                  <a:cubicBezTo>
                    <a:pt x="18468" y="0"/>
                    <a:pt x="21600" y="611"/>
                    <a:pt x="21600" y="1363"/>
                  </a:cubicBezTo>
                  <a:lnTo>
                    <a:pt x="21524" y="20237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8" name="Shape 2289"/>
            <p:cNvSpPr/>
            <p:nvPr/>
          </p:nvSpPr>
          <p:spPr>
            <a:xfrm>
              <a:off x="8541665" y="5019100"/>
              <a:ext cx="43954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" y="18579"/>
                  </a:moveTo>
                  <a:cubicBezTo>
                    <a:pt x="23" y="20245"/>
                    <a:pt x="3169" y="21600"/>
                    <a:pt x="7060" y="21600"/>
                  </a:cubicBezTo>
                  <a:lnTo>
                    <a:pt x="14586" y="21600"/>
                  </a:lnTo>
                  <a:cubicBezTo>
                    <a:pt x="18478" y="21590"/>
                    <a:pt x="21600" y="20245"/>
                    <a:pt x="21600" y="18569"/>
                  </a:cubicBezTo>
                  <a:lnTo>
                    <a:pt x="21577" y="3031"/>
                  </a:lnTo>
                  <a:cubicBezTo>
                    <a:pt x="21577" y="1365"/>
                    <a:pt x="18408" y="0"/>
                    <a:pt x="14540" y="0"/>
                  </a:cubicBezTo>
                  <a:lnTo>
                    <a:pt x="7014" y="10"/>
                  </a:lnTo>
                  <a:cubicBezTo>
                    <a:pt x="3146" y="10"/>
                    <a:pt x="0" y="1365"/>
                    <a:pt x="0" y="3041"/>
                  </a:cubicBezTo>
                  <a:lnTo>
                    <a:pt x="23" y="18579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9" name="Shape 2290"/>
            <p:cNvSpPr/>
            <p:nvPr/>
          </p:nvSpPr>
          <p:spPr>
            <a:xfrm>
              <a:off x="8494382" y="4971817"/>
              <a:ext cx="43954" cy="13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2" extrusionOk="0">
                  <a:moveTo>
                    <a:pt x="47" y="19229"/>
                  </a:moveTo>
                  <a:cubicBezTo>
                    <a:pt x="47" y="20532"/>
                    <a:pt x="3189" y="21592"/>
                    <a:pt x="7076" y="21592"/>
                  </a:cubicBezTo>
                  <a:lnTo>
                    <a:pt x="14594" y="21584"/>
                  </a:lnTo>
                  <a:cubicBezTo>
                    <a:pt x="18458" y="21584"/>
                    <a:pt x="21600" y="20525"/>
                    <a:pt x="21600" y="19222"/>
                  </a:cubicBezTo>
                  <a:lnTo>
                    <a:pt x="21553" y="2362"/>
                  </a:lnTo>
                  <a:cubicBezTo>
                    <a:pt x="21553" y="1052"/>
                    <a:pt x="18411" y="-8"/>
                    <a:pt x="14524" y="0"/>
                  </a:cubicBezTo>
                  <a:lnTo>
                    <a:pt x="7006" y="8"/>
                  </a:lnTo>
                  <a:cubicBezTo>
                    <a:pt x="3119" y="8"/>
                    <a:pt x="0" y="1067"/>
                    <a:pt x="0" y="2370"/>
                  </a:cubicBezTo>
                  <a:lnTo>
                    <a:pt x="47" y="19229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0" name="Shape 2291"/>
            <p:cNvSpPr/>
            <p:nvPr/>
          </p:nvSpPr>
          <p:spPr>
            <a:xfrm>
              <a:off x="8446432" y="4923868"/>
              <a:ext cx="43954" cy="16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extrusionOk="0">
                  <a:moveTo>
                    <a:pt x="70" y="19750"/>
                  </a:moveTo>
                  <a:cubicBezTo>
                    <a:pt x="70" y="20773"/>
                    <a:pt x="3205" y="21600"/>
                    <a:pt x="7084" y="21600"/>
                  </a:cubicBezTo>
                  <a:lnTo>
                    <a:pt x="14586" y="21600"/>
                  </a:lnTo>
                  <a:cubicBezTo>
                    <a:pt x="18442" y="21600"/>
                    <a:pt x="21577" y="20773"/>
                    <a:pt x="21577" y="19750"/>
                  </a:cubicBezTo>
                  <a:lnTo>
                    <a:pt x="21507" y="1843"/>
                  </a:lnTo>
                  <a:cubicBezTo>
                    <a:pt x="21507" y="821"/>
                    <a:pt x="18372" y="0"/>
                    <a:pt x="14493" y="0"/>
                  </a:cubicBezTo>
                  <a:lnTo>
                    <a:pt x="6991" y="0"/>
                  </a:lnTo>
                  <a:cubicBezTo>
                    <a:pt x="3112" y="0"/>
                    <a:pt x="-23" y="833"/>
                    <a:pt x="0" y="1856"/>
                  </a:cubicBezTo>
                  <a:lnTo>
                    <a:pt x="70" y="1975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1" name="Shape 2292"/>
            <p:cNvSpPr/>
            <p:nvPr/>
          </p:nvSpPr>
          <p:spPr>
            <a:xfrm>
              <a:off x="8826032" y="3595266"/>
              <a:ext cx="215107" cy="215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342" extrusionOk="0">
                  <a:moveTo>
                    <a:pt x="10446" y="3"/>
                  </a:moveTo>
                  <a:cubicBezTo>
                    <a:pt x="4560" y="130"/>
                    <a:pt x="-125" y="5017"/>
                    <a:pt x="2" y="10902"/>
                  </a:cubicBezTo>
                  <a:cubicBezTo>
                    <a:pt x="130" y="16787"/>
                    <a:pt x="5026" y="21471"/>
                    <a:pt x="10908" y="21339"/>
                  </a:cubicBezTo>
                  <a:cubicBezTo>
                    <a:pt x="16795" y="21207"/>
                    <a:pt x="21475" y="16321"/>
                    <a:pt x="21352" y="10435"/>
                  </a:cubicBezTo>
                  <a:cubicBezTo>
                    <a:pt x="21220" y="4555"/>
                    <a:pt x="16328" y="-129"/>
                    <a:pt x="10446" y="3"/>
                  </a:cubicBezTo>
                  <a:close/>
                  <a:moveTo>
                    <a:pt x="10861" y="19228"/>
                  </a:moveTo>
                  <a:cubicBezTo>
                    <a:pt x="6143" y="19332"/>
                    <a:pt x="2217" y="15576"/>
                    <a:pt x="2114" y="10855"/>
                  </a:cubicBezTo>
                  <a:cubicBezTo>
                    <a:pt x="2010" y="6138"/>
                    <a:pt x="5766" y="2213"/>
                    <a:pt x="10484" y="2114"/>
                  </a:cubicBezTo>
                  <a:cubicBezTo>
                    <a:pt x="15202" y="2010"/>
                    <a:pt x="19128" y="5766"/>
                    <a:pt x="19232" y="10487"/>
                  </a:cubicBezTo>
                  <a:cubicBezTo>
                    <a:pt x="19340" y="15199"/>
                    <a:pt x="15579" y="19129"/>
                    <a:pt x="10861" y="1922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2" name="Shape 2293"/>
            <p:cNvSpPr/>
            <p:nvPr/>
          </p:nvSpPr>
          <p:spPr>
            <a:xfrm>
              <a:off x="8873982" y="3642550"/>
              <a:ext cx="114546" cy="103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419" extrusionOk="0">
                  <a:moveTo>
                    <a:pt x="13549" y="17998"/>
                  </a:moveTo>
                  <a:cubicBezTo>
                    <a:pt x="11304" y="18047"/>
                    <a:pt x="9300" y="16735"/>
                    <a:pt x="8133" y="14736"/>
                  </a:cubicBezTo>
                  <a:lnTo>
                    <a:pt x="12613" y="14628"/>
                  </a:lnTo>
                  <a:cubicBezTo>
                    <a:pt x="13335" y="14609"/>
                    <a:pt x="13905" y="13953"/>
                    <a:pt x="13887" y="13159"/>
                  </a:cubicBezTo>
                  <a:cubicBezTo>
                    <a:pt x="13878" y="12375"/>
                    <a:pt x="13273" y="11739"/>
                    <a:pt x="12551" y="11758"/>
                  </a:cubicBezTo>
                  <a:lnTo>
                    <a:pt x="7153" y="11886"/>
                  </a:lnTo>
                  <a:cubicBezTo>
                    <a:pt x="7100" y="11553"/>
                    <a:pt x="7064" y="11210"/>
                    <a:pt x="7055" y="10857"/>
                  </a:cubicBezTo>
                  <a:cubicBezTo>
                    <a:pt x="7046" y="10504"/>
                    <a:pt x="7073" y="10152"/>
                    <a:pt x="7109" y="9809"/>
                  </a:cubicBezTo>
                  <a:lnTo>
                    <a:pt x="12507" y="9682"/>
                  </a:lnTo>
                  <a:cubicBezTo>
                    <a:pt x="13237" y="9662"/>
                    <a:pt x="13807" y="9006"/>
                    <a:pt x="13798" y="8212"/>
                  </a:cubicBezTo>
                  <a:cubicBezTo>
                    <a:pt x="13780" y="7419"/>
                    <a:pt x="13175" y="6792"/>
                    <a:pt x="12453" y="6811"/>
                  </a:cubicBezTo>
                  <a:lnTo>
                    <a:pt x="7982" y="6919"/>
                  </a:lnTo>
                  <a:cubicBezTo>
                    <a:pt x="9068" y="4862"/>
                    <a:pt x="11019" y="3461"/>
                    <a:pt x="13264" y="3402"/>
                  </a:cubicBezTo>
                  <a:cubicBezTo>
                    <a:pt x="14814" y="3363"/>
                    <a:pt x="16248" y="3970"/>
                    <a:pt x="17379" y="5009"/>
                  </a:cubicBezTo>
                  <a:lnTo>
                    <a:pt x="21351" y="4921"/>
                  </a:lnTo>
                  <a:cubicBezTo>
                    <a:pt x="19632" y="1894"/>
                    <a:pt x="16613" y="-85"/>
                    <a:pt x="13210" y="3"/>
                  </a:cubicBezTo>
                  <a:cubicBezTo>
                    <a:pt x="9211" y="91"/>
                    <a:pt x="5862" y="2991"/>
                    <a:pt x="4561" y="6997"/>
                  </a:cubicBezTo>
                  <a:lnTo>
                    <a:pt x="1283" y="7076"/>
                  </a:lnTo>
                  <a:cubicBezTo>
                    <a:pt x="562" y="7095"/>
                    <a:pt x="-17" y="7752"/>
                    <a:pt x="1" y="8545"/>
                  </a:cubicBezTo>
                  <a:cubicBezTo>
                    <a:pt x="19" y="9339"/>
                    <a:pt x="615" y="9975"/>
                    <a:pt x="1337" y="9956"/>
                  </a:cubicBezTo>
                  <a:lnTo>
                    <a:pt x="4000" y="9897"/>
                  </a:lnTo>
                  <a:cubicBezTo>
                    <a:pt x="3973" y="10240"/>
                    <a:pt x="3965" y="10583"/>
                    <a:pt x="3973" y="10935"/>
                  </a:cubicBezTo>
                  <a:cubicBezTo>
                    <a:pt x="3982" y="11288"/>
                    <a:pt x="4009" y="11631"/>
                    <a:pt x="4036" y="11964"/>
                  </a:cubicBezTo>
                  <a:lnTo>
                    <a:pt x="1381" y="12033"/>
                  </a:lnTo>
                  <a:cubicBezTo>
                    <a:pt x="660" y="12052"/>
                    <a:pt x="90" y="12708"/>
                    <a:pt x="99" y="13502"/>
                  </a:cubicBezTo>
                  <a:cubicBezTo>
                    <a:pt x="117" y="14295"/>
                    <a:pt x="713" y="14922"/>
                    <a:pt x="1435" y="14913"/>
                  </a:cubicBezTo>
                  <a:lnTo>
                    <a:pt x="4713" y="14834"/>
                  </a:lnTo>
                  <a:cubicBezTo>
                    <a:pt x="6174" y="18782"/>
                    <a:pt x="9638" y="21515"/>
                    <a:pt x="13638" y="21417"/>
                  </a:cubicBezTo>
                  <a:cubicBezTo>
                    <a:pt x="17040" y="21329"/>
                    <a:pt x="19980" y="19213"/>
                    <a:pt x="21583" y="16108"/>
                  </a:cubicBezTo>
                  <a:lnTo>
                    <a:pt x="17610" y="16206"/>
                  </a:lnTo>
                  <a:cubicBezTo>
                    <a:pt x="16506" y="17283"/>
                    <a:pt x="15099" y="17959"/>
                    <a:pt x="13549" y="1799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3" name="Shape 2294"/>
            <p:cNvSpPr/>
            <p:nvPr/>
          </p:nvSpPr>
          <p:spPr>
            <a:xfrm>
              <a:off x="8303916" y="4164667"/>
              <a:ext cx="208447" cy="20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347" extrusionOk="0">
                  <a:moveTo>
                    <a:pt x="10447" y="3"/>
                  </a:moveTo>
                  <a:cubicBezTo>
                    <a:pt x="4562" y="129"/>
                    <a:pt x="-124" y="5020"/>
                    <a:pt x="3" y="10905"/>
                  </a:cubicBezTo>
                  <a:cubicBezTo>
                    <a:pt x="129" y="16795"/>
                    <a:pt x="5025" y="21476"/>
                    <a:pt x="10910" y="21344"/>
                  </a:cubicBezTo>
                  <a:cubicBezTo>
                    <a:pt x="16799" y="21213"/>
                    <a:pt x="21476" y="16327"/>
                    <a:pt x="21354" y="10442"/>
                  </a:cubicBezTo>
                  <a:cubicBezTo>
                    <a:pt x="21228" y="4557"/>
                    <a:pt x="16332" y="-124"/>
                    <a:pt x="10447" y="3"/>
                  </a:cubicBezTo>
                  <a:close/>
                  <a:moveTo>
                    <a:pt x="10866" y="19235"/>
                  </a:moveTo>
                  <a:cubicBezTo>
                    <a:pt x="6146" y="19337"/>
                    <a:pt x="2219" y="15582"/>
                    <a:pt x="2117" y="10861"/>
                  </a:cubicBezTo>
                  <a:cubicBezTo>
                    <a:pt x="2010" y="6141"/>
                    <a:pt x="5770" y="2219"/>
                    <a:pt x="10491" y="2117"/>
                  </a:cubicBezTo>
                  <a:cubicBezTo>
                    <a:pt x="15211" y="2015"/>
                    <a:pt x="19138" y="5770"/>
                    <a:pt x="19240" y="10491"/>
                  </a:cubicBezTo>
                  <a:cubicBezTo>
                    <a:pt x="19342" y="15206"/>
                    <a:pt x="15582" y="19133"/>
                    <a:pt x="10866" y="1923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4" name="Shape 2295"/>
            <p:cNvSpPr/>
            <p:nvPr/>
          </p:nvSpPr>
          <p:spPr>
            <a:xfrm>
              <a:off x="8351865" y="4259900"/>
              <a:ext cx="111216" cy="99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432" extrusionOk="0">
                  <a:moveTo>
                    <a:pt x="13572" y="18024"/>
                  </a:moveTo>
                  <a:cubicBezTo>
                    <a:pt x="11325" y="18075"/>
                    <a:pt x="9318" y="16767"/>
                    <a:pt x="8149" y="14760"/>
                  </a:cubicBezTo>
                  <a:lnTo>
                    <a:pt x="12633" y="14649"/>
                  </a:lnTo>
                  <a:cubicBezTo>
                    <a:pt x="13360" y="14628"/>
                    <a:pt x="13922" y="13970"/>
                    <a:pt x="13912" y="13179"/>
                  </a:cubicBezTo>
                  <a:cubicBezTo>
                    <a:pt x="13903" y="12388"/>
                    <a:pt x="13296" y="11760"/>
                    <a:pt x="12577" y="11770"/>
                  </a:cubicBezTo>
                  <a:lnTo>
                    <a:pt x="7173" y="11902"/>
                  </a:lnTo>
                  <a:cubicBezTo>
                    <a:pt x="7127" y="11567"/>
                    <a:pt x="7090" y="11223"/>
                    <a:pt x="7081" y="10868"/>
                  </a:cubicBezTo>
                  <a:cubicBezTo>
                    <a:pt x="7072" y="10513"/>
                    <a:pt x="7099" y="10169"/>
                    <a:pt x="7136" y="9814"/>
                  </a:cubicBezTo>
                  <a:lnTo>
                    <a:pt x="12531" y="9692"/>
                  </a:lnTo>
                  <a:cubicBezTo>
                    <a:pt x="13259" y="9672"/>
                    <a:pt x="13830" y="9023"/>
                    <a:pt x="13820" y="8222"/>
                  </a:cubicBezTo>
                  <a:cubicBezTo>
                    <a:pt x="13802" y="7432"/>
                    <a:pt x="13203" y="6803"/>
                    <a:pt x="12476" y="6803"/>
                  </a:cubicBezTo>
                  <a:lnTo>
                    <a:pt x="8001" y="6925"/>
                  </a:lnTo>
                  <a:cubicBezTo>
                    <a:pt x="9088" y="4867"/>
                    <a:pt x="11040" y="3469"/>
                    <a:pt x="13277" y="3408"/>
                  </a:cubicBezTo>
                  <a:cubicBezTo>
                    <a:pt x="14824" y="3367"/>
                    <a:pt x="16260" y="3975"/>
                    <a:pt x="17393" y="5019"/>
                  </a:cubicBezTo>
                  <a:lnTo>
                    <a:pt x="21361" y="4938"/>
                  </a:lnTo>
                  <a:cubicBezTo>
                    <a:pt x="19639" y="1908"/>
                    <a:pt x="16619" y="-79"/>
                    <a:pt x="13213" y="2"/>
                  </a:cubicBezTo>
                  <a:cubicBezTo>
                    <a:pt x="9208" y="93"/>
                    <a:pt x="5856" y="2992"/>
                    <a:pt x="4558" y="7006"/>
                  </a:cubicBezTo>
                  <a:lnTo>
                    <a:pt x="1280" y="7087"/>
                  </a:lnTo>
                  <a:cubicBezTo>
                    <a:pt x="553" y="7107"/>
                    <a:pt x="-18" y="7766"/>
                    <a:pt x="0" y="8557"/>
                  </a:cubicBezTo>
                  <a:cubicBezTo>
                    <a:pt x="19" y="9348"/>
                    <a:pt x="617" y="9986"/>
                    <a:pt x="1335" y="9966"/>
                  </a:cubicBezTo>
                  <a:lnTo>
                    <a:pt x="3996" y="9905"/>
                  </a:lnTo>
                  <a:cubicBezTo>
                    <a:pt x="3978" y="10250"/>
                    <a:pt x="3959" y="10584"/>
                    <a:pt x="3969" y="10939"/>
                  </a:cubicBezTo>
                  <a:cubicBezTo>
                    <a:pt x="3978" y="11294"/>
                    <a:pt x="4006" y="11638"/>
                    <a:pt x="4033" y="11973"/>
                  </a:cubicBezTo>
                  <a:lnTo>
                    <a:pt x="1382" y="12044"/>
                  </a:lnTo>
                  <a:cubicBezTo>
                    <a:pt x="673" y="12074"/>
                    <a:pt x="93" y="12723"/>
                    <a:pt x="111" y="13513"/>
                  </a:cubicBezTo>
                  <a:cubicBezTo>
                    <a:pt x="120" y="14304"/>
                    <a:pt x="719" y="14933"/>
                    <a:pt x="1437" y="14912"/>
                  </a:cubicBezTo>
                  <a:lnTo>
                    <a:pt x="4715" y="14841"/>
                  </a:lnTo>
                  <a:cubicBezTo>
                    <a:pt x="6169" y="18794"/>
                    <a:pt x="9640" y="21521"/>
                    <a:pt x="13645" y="21430"/>
                  </a:cubicBezTo>
                  <a:cubicBezTo>
                    <a:pt x="17043" y="21349"/>
                    <a:pt x="19980" y="19220"/>
                    <a:pt x="21582" y="16118"/>
                  </a:cubicBezTo>
                  <a:lnTo>
                    <a:pt x="17605" y="16210"/>
                  </a:lnTo>
                  <a:cubicBezTo>
                    <a:pt x="16527" y="17304"/>
                    <a:pt x="15119" y="17984"/>
                    <a:pt x="13572" y="1802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5" name="Shape 2296"/>
            <p:cNvSpPr/>
            <p:nvPr/>
          </p:nvSpPr>
          <p:spPr>
            <a:xfrm>
              <a:off x="7544715" y="3642550"/>
              <a:ext cx="208447" cy="20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342" extrusionOk="0">
                  <a:moveTo>
                    <a:pt x="10447" y="3"/>
                  </a:moveTo>
                  <a:cubicBezTo>
                    <a:pt x="4562" y="129"/>
                    <a:pt x="-124" y="5019"/>
                    <a:pt x="3" y="10902"/>
                  </a:cubicBezTo>
                  <a:cubicBezTo>
                    <a:pt x="129" y="16791"/>
                    <a:pt x="5025" y="21471"/>
                    <a:pt x="10910" y="21339"/>
                  </a:cubicBezTo>
                  <a:cubicBezTo>
                    <a:pt x="16799" y="21208"/>
                    <a:pt x="21476" y="16323"/>
                    <a:pt x="21354" y="10440"/>
                  </a:cubicBezTo>
                  <a:cubicBezTo>
                    <a:pt x="21228" y="4556"/>
                    <a:pt x="16337" y="-129"/>
                    <a:pt x="10447" y="3"/>
                  </a:cubicBezTo>
                  <a:close/>
                  <a:moveTo>
                    <a:pt x="10866" y="19231"/>
                  </a:moveTo>
                  <a:cubicBezTo>
                    <a:pt x="6146" y="19333"/>
                    <a:pt x="2219" y="15578"/>
                    <a:pt x="2117" y="10859"/>
                  </a:cubicBezTo>
                  <a:cubicBezTo>
                    <a:pt x="2010" y="6139"/>
                    <a:pt x="5770" y="2219"/>
                    <a:pt x="10491" y="2116"/>
                  </a:cubicBezTo>
                  <a:cubicBezTo>
                    <a:pt x="15211" y="2014"/>
                    <a:pt x="19138" y="5769"/>
                    <a:pt x="19240" y="10488"/>
                  </a:cubicBezTo>
                  <a:cubicBezTo>
                    <a:pt x="19347" y="15203"/>
                    <a:pt x="15586" y="19128"/>
                    <a:pt x="10866" y="1923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6" name="Shape 2297"/>
            <p:cNvSpPr/>
            <p:nvPr/>
          </p:nvSpPr>
          <p:spPr>
            <a:xfrm>
              <a:off x="7591998" y="3689833"/>
              <a:ext cx="111216" cy="10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413" extrusionOk="0">
                  <a:moveTo>
                    <a:pt x="13593" y="17988"/>
                  </a:moveTo>
                  <a:cubicBezTo>
                    <a:pt x="11344" y="18039"/>
                    <a:pt x="9335" y="16732"/>
                    <a:pt x="8165" y="14727"/>
                  </a:cubicBezTo>
                  <a:lnTo>
                    <a:pt x="12653" y="14626"/>
                  </a:lnTo>
                  <a:cubicBezTo>
                    <a:pt x="13381" y="14606"/>
                    <a:pt x="13943" y="13947"/>
                    <a:pt x="13924" y="13158"/>
                  </a:cubicBezTo>
                  <a:cubicBezTo>
                    <a:pt x="13915" y="12368"/>
                    <a:pt x="13316" y="11740"/>
                    <a:pt x="12588" y="11750"/>
                  </a:cubicBezTo>
                  <a:lnTo>
                    <a:pt x="7179" y="11882"/>
                  </a:lnTo>
                  <a:cubicBezTo>
                    <a:pt x="7133" y="11547"/>
                    <a:pt x="7087" y="11203"/>
                    <a:pt x="7087" y="10849"/>
                  </a:cubicBezTo>
                  <a:cubicBezTo>
                    <a:pt x="7078" y="10494"/>
                    <a:pt x="7105" y="10150"/>
                    <a:pt x="7142" y="9796"/>
                  </a:cubicBezTo>
                  <a:lnTo>
                    <a:pt x="12542" y="9674"/>
                  </a:lnTo>
                  <a:cubicBezTo>
                    <a:pt x="13270" y="9654"/>
                    <a:pt x="13841" y="9006"/>
                    <a:pt x="13832" y="8206"/>
                  </a:cubicBezTo>
                  <a:cubicBezTo>
                    <a:pt x="13814" y="7416"/>
                    <a:pt x="13215" y="6788"/>
                    <a:pt x="12487" y="6798"/>
                  </a:cubicBezTo>
                  <a:lnTo>
                    <a:pt x="8008" y="6920"/>
                  </a:lnTo>
                  <a:cubicBezTo>
                    <a:pt x="9096" y="4864"/>
                    <a:pt x="11049" y="3466"/>
                    <a:pt x="13288" y="3406"/>
                  </a:cubicBezTo>
                  <a:cubicBezTo>
                    <a:pt x="14837" y="3365"/>
                    <a:pt x="16274" y="3973"/>
                    <a:pt x="17408" y="5016"/>
                  </a:cubicBezTo>
                  <a:lnTo>
                    <a:pt x="21379" y="4925"/>
                  </a:lnTo>
                  <a:cubicBezTo>
                    <a:pt x="19656" y="1897"/>
                    <a:pt x="16624" y="-88"/>
                    <a:pt x="13224" y="3"/>
                  </a:cubicBezTo>
                  <a:cubicBezTo>
                    <a:pt x="9215" y="94"/>
                    <a:pt x="5861" y="2990"/>
                    <a:pt x="4562" y="7001"/>
                  </a:cubicBezTo>
                  <a:lnTo>
                    <a:pt x="1281" y="7082"/>
                  </a:lnTo>
                  <a:cubicBezTo>
                    <a:pt x="553" y="7102"/>
                    <a:pt x="-18" y="7760"/>
                    <a:pt x="0" y="8550"/>
                  </a:cubicBezTo>
                  <a:cubicBezTo>
                    <a:pt x="19" y="9340"/>
                    <a:pt x="618" y="9978"/>
                    <a:pt x="1337" y="9958"/>
                  </a:cubicBezTo>
                  <a:lnTo>
                    <a:pt x="4000" y="9897"/>
                  </a:lnTo>
                  <a:cubicBezTo>
                    <a:pt x="3981" y="10241"/>
                    <a:pt x="3963" y="10585"/>
                    <a:pt x="3972" y="10930"/>
                  </a:cubicBezTo>
                  <a:cubicBezTo>
                    <a:pt x="3981" y="11284"/>
                    <a:pt x="4009" y="11628"/>
                    <a:pt x="4037" y="11963"/>
                  </a:cubicBezTo>
                  <a:lnTo>
                    <a:pt x="1373" y="12034"/>
                  </a:lnTo>
                  <a:cubicBezTo>
                    <a:pt x="664" y="12064"/>
                    <a:pt x="83" y="12712"/>
                    <a:pt x="93" y="13502"/>
                  </a:cubicBezTo>
                  <a:cubicBezTo>
                    <a:pt x="102" y="14292"/>
                    <a:pt x="701" y="14920"/>
                    <a:pt x="1420" y="14899"/>
                  </a:cubicBezTo>
                  <a:lnTo>
                    <a:pt x="4700" y="14828"/>
                  </a:lnTo>
                  <a:cubicBezTo>
                    <a:pt x="6156" y="18778"/>
                    <a:pt x="9630" y="21512"/>
                    <a:pt x="13639" y="21411"/>
                  </a:cubicBezTo>
                  <a:cubicBezTo>
                    <a:pt x="17039" y="21320"/>
                    <a:pt x="19979" y="19203"/>
                    <a:pt x="21582" y="16104"/>
                  </a:cubicBezTo>
                  <a:lnTo>
                    <a:pt x="17638" y="16185"/>
                  </a:lnTo>
                  <a:cubicBezTo>
                    <a:pt x="16560" y="17259"/>
                    <a:pt x="15150" y="17947"/>
                    <a:pt x="13593" y="1798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7" name="Shape 2298"/>
            <p:cNvSpPr/>
            <p:nvPr/>
          </p:nvSpPr>
          <p:spPr>
            <a:xfrm>
              <a:off x="10392383" y="3642550"/>
              <a:ext cx="105888" cy="18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524" extrusionOk="0">
                  <a:moveTo>
                    <a:pt x="10031" y="0"/>
                  </a:moveTo>
                  <a:cubicBezTo>
                    <a:pt x="10031" y="0"/>
                    <a:pt x="-244" y="9164"/>
                    <a:pt x="4" y="15526"/>
                  </a:cubicBezTo>
                  <a:cubicBezTo>
                    <a:pt x="128" y="18913"/>
                    <a:pt x="4984" y="21600"/>
                    <a:pt x="10842" y="21523"/>
                  </a:cubicBezTo>
                  <a:cubicBezTo>
                    <a:pt x="16710" y="21457"/>
                    <a:pt x="21356" y="18643"/>
                    <a:pt x="21232" y="15261"/>
                  </a:cubicBezTo>
                  <a:cubicBezTo>
                    <a:pt x="20984" y="8899"/>
                    <a:pt x="10031" y="0"/>
                    <a:pt x="10031" y="0"/>
                  </a:cubicBezTo>
                  <a:close/>
                  <a:moveTo>
                    <a:pt x="10613" y="19145"/>
                  </a:moveTo>
                  <a:lnTo>
                    <a:pt x="17110" y="14030"/>
                  </a:lnTo>
                  <a:cubicBezTo>
                    <a:pt x="17110" y="14036"/>
                    <a:pt x="18141" y="19046"/>
                    <a:pt x="10613" y="1914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8" name="Shape 2299"/>
            <p:cNvSpPr/>
            <p:nvPr/>
          </p:nvSpPr>
          <p:spPr>
            <a:xfrm>
              <a:off x="10012783" y="1886399"/>
              <a:ext cx="69926" cy="12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526" extrusionOk="0">
                  <a:moveTo>
                    <a:pt x="10032" y="0"/>
                  </a:moveTo>
                  <a:cubicBezTo>
                    <a:pt x="10032" y="0"/>
                    <a:pt x="-241" y="9163"/>
                    <a:pt x="5" y="15528"/>
                  </a:cubicBezTo>
                  <a:cubicBezTo>
                    <a:pt x="135" y="18910"/>
                    <a:pt x="4989" y="21600"/>
                    <a:pt x="10841" y="21525"/>
                  </a:cubicBezTo>
                  <a:cubicBezTo>
                    <a:pt x="16707" y="21458"/>
                    <a:pt x="21359" y="18643"/>
                    <a:pt x="21243" y="15260"/>
                  </a:cubicBezTo>
                  <a:cubicBezTo>
                    <a:pt x="21012" y="8896"/>
                    <a:pt x="10032" y="0"/>
                    <a:pt x="10032" y="0"/>
                  </a:cubicBezTo>
                  <a:close/>
                  <a:moveTo>
                    <a:pt x="10624" y="19144"/>
                  </a:moveTo>
                  <a:lnTo>
                    <a:pt x="17126" y="14032"/>
                  </a:lnTo>
                  <a:cubicBezTo>
                    <a:pt x="17126" y="14032"/>
                    <a:pt x="18152" y="19044"/>
                    <a:pt x="10624" y="1914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9" name="Shape 2300"/>
            <p:cNvSpPr/>
            <p:nvPr/>
          </p:nvSpPr>
          <p:spPr>
            <a:xfrm>
              <a:off x="9870266" y="4923868"/>
              <a:ext cx="145180" cy="255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522" extrusionOk="0">
                  <a:moveTo>
                    <a:pt x="10030" y="0"/>
                  </a:moveTo>
                  <a:cubicBezTo>
                    <a:pt x="10030" y="0"/>
                    <a:pt x="-239" y="9163"/>
                    <a:pt x="4" y="15526"/>
                  </a:cubicBezTo>
                  <a:cubicBezTo>
                    <a:pt x="136" y="18908"/>
                    <a:pt x="4979" y="21600"/>
                    <a:pt x="10842" y="21520"/>
                  </a:cubicBezTo>
                  <a:cubicBezTo>
                    <a:pt x="16712" y="21452"/>
                    <a:pt x="21361" y="18639"/>
                    <a:pt x="21236" y="15257"/>
                  </a:cubicBezTo>
                  <a:cubicBezTo>
                    <a:pt x="20993" y="8894"/>
                    <a:pt x="10030" y="0"/>
                    <a:pt x="10030" y="0"/>
                  </a:cubicBezTo>
                  <a:close/>
                  <a:moveTo>
                    <a:pt x="10620" y="19141"/>
                  </a:moveTo>
                  <a:lnTo>
                    <a:pt x="17121" y="14030"/>
                  </a:lnTo>
                  <a:cubicBezTo>
                    <a:pt x="17121" y="14030"/>
                    <a:pt x="18141" y="19040"/>
                    <a:pt x="10620" y="1914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0" name="Shape 2301"/>
            <p:cNvSpPr/>
            <p:nvPr/>
          </p:nvSpPr>
          <p:spPr>
            <a:xfrm>
              <a:off x="7450148" y="3547317"/>
              <a:ext cx="77918" cy="137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527" extrusionOk="0">
                  <a:moveTo>
                    <a:pt x="10031" y="0"/>
                  </a:moveTo>
                  <a:cubicBezTo>
                    <a:pt x="10031" y="0"/>
                    <a:pt x="-241" y="9163"/>
                    <a:pt x="4" y="15523"/>
                  </a:cubicBezTo>
                  <a:cubicBezTo>
                    <a:pt x="146" y="18916"/>
                    <a:pt x="4991" y="21600"/>
                    <a:pt x="10855" y="21525"/>
                  </a:cubicBezTo>
                  <a:cubicBezTo>
                    <a:pt x="16706" y="21451"/>
                    <a:pt x="21359" y="18640"/>
                    <a:pt x="21230" y="15255"/>
                  </a:cubicBezTo>
                  <a:cubicBezTo>
                    <a:pt x="20985" y="8895"/>
                    <a:pt x="10031" y="0"/>
                    <a:pt x="10031" y="0"/>
                  </a:cubicBezTo>
                  <a:close/>
                  <a:moveTo>
                    <a:pt x="10611" y="19140"/>
                  </a:moveTo>
                  <a:lnTo>
                    <a:pt x="17106" y="14032"/>
                  </a:lnTo>
                  <a:cubicBezTo>
                    <a:pt x="17106" y="14032"/>
                    <a:pt x="18137" y="19043"/>
                    <a:pt x="10611" y="1914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1" name="Shape 2302"/>
            <p:cNvSpPr/>
            <p:nvPr/>
          </p:nvSpPr>
          <p:spPr>
            <a:xfrm>
              <a:off x="9870266" y="1886399"/>
              <a:ext cx="139853" cy="288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83" extrusionOk="0">
                  <a:moveTo>
                    <a:pt x="21127" y="2314"/>
                  </a:moveTo>
                  <a:cubicBezTo>
                    <a:pt x="21120" y="2289"/>
                    <a:pt x="21120" y="2261"/>
                    <a:pt x="21105" y="2237"/>
                  </a:cubicBezTo>
                  <a:cubicBezTo>
                    <a:pt x="21105" y="2219"/>
                    <a:pt x="21098" y="2205"/>
                    <a:pt x="21091" y="2191"/>
                  </a:cubicBezTo>
                  <a:cubicBezTo>
                    <a:pt x="20463" y="448"/>
                    <a:pt x="15315" y="96"/>
                    <a:pt x="12916" y="22"/>
                  </a:cubicBezTo>
                  <a:cubicBezTo>
                    <a:pt x="12770" y="8"/>
                    <a:pt x="12610" y="-2"/>
                    <a:pt x="12456" y="1"/>
                  </a:cubicBezTo>
                  <a:lnTo>
                    <a:pt x="9226" y="36"/>
                  </a:lnTo>
                  <a:cubicBezTo>
                    <a:pt x="9226" y="36"/>
                    <a:pt x="-123" y="-203"/>
                    <a:pt x="1" y="2726"/>
                  </a:cubicBezTo>
                  <a:lnTo>
                    <a:pt x="300" y="9319"/>
                  </a:lnTo>
                  <a:cubicBezTo>
                    <a:pt x="322" y="9893"/>
                    <a:pt x="1314" y="10358"/>
                    <a:pt x="2517" y="10344"/>
                  </a:cubicBezTo>
                  <a:cubicBezTo>
                    <a:pt x="3713" y="10329"/>
                    <a:pt x="4668" y="9851"/>
                    <a:pt x="4639" y="9270"/>
                  </a:cubicBezTo>
                  <a:lnTo>
                    <a:pt x="4413" y="4127"/>
                  </a:lnTo>
                  <a:lnTo>
                    <a:pt x="5215" y="4116"/>
                  </a:lnTo>
                  <a:lnTo>
                    <a:pt x="5361" y="7242"/>
                  </a:lnTo>
                  <a:lnTo>
                    <a:pt x="5470" y="9928"/>
                  </a:lnTo>
                  <a:lnTo>
                    <a:pt x="5937" y="20186"/>
                  </a:lnTo>
                  <a:cubicBezTo>
                    <a:pt x="5966" y="20858"/>
                    <a:pt x="7126" y="21397"/>
                    <a:pt x="8518" y="21383"/>
                  </a:cubicBezTo>
                  <a:cubicBezTo>
                    <a:pt x="9926" y="21369"/>
                    <a:pt x="11020" y="20809"/>
                    <a:pt x="10998" y="20133"/>
                  </a:cubicBezTo>
                  <a:lnTo>
                    <a:pt x="10582" y="10808"/>
                  </a:lnTo>
                  <a:lnTo>
                    <a:pt x="11428" y="10801"/>
                  </a:lnTo>
                  <a:lnTo>
                    <a:pt x="11851" y="20126"/>
                  </a:lnTo>
                  <a:cubicBezTo>
                    <a:pt x="11880" y="20799"/>
                    <a:pt x="13047" y="21334"/>
                    <a:pt x="14440" y="21320"/>
                  </a:cubicBezTo>
                  <a:cubicBezTo>
                    <a:pt x="15833" y="21305"/>
                    <a:pt x="16948" y="20742"/>
                    <a:pt x="16912" y="20070"/>
                  </a:cubicBezTo>
                  <a:lnTo>
                    <a:pt x="16445" y="9819"/>
                  </a:lnTo>
                  <a:lnTo>
                    <a:pt x="16321" y="7130"/>
                  </a:lnTo>
                  <a:lnTo>
                    <a:pt x="16183" y="4007"/>
                  </a:lnTo>
                  <a:lnTo>
                    <a:pt x="16883" y="4000"/>
                  </a:lnTo>
                  <a:lnTo>
                    <a:pt x="17116" y="9055"/>
                  </a:lnTo>
                  <a:cubicBezTo>
                    <a:pt x="17138" y="9636"/>
                    <a:pt x="18130" y="10094"/>
                    <a:pt x="19326" y="10080"/>
                  </a:cubicBezTo>
                  <a:cubicBezTo>
                    <a:pt x="20529" y="10069"/>
                    <a:pt x="21477" y="9590"/>
                    <a:pt x="21448" y="9013"/>
                  </a:cubicBezTo>
                  <a:lnTo>
                    <a:pt x="21156" y="2420"/>
                  </a:lnTo>
                  <a:cubicBezTo>
                    <a:pt x="21156" y="2384"/>
                    <a:pt x="21142" y="2349"/>
                    <a:pt x="21127" y="231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2" name="Shape 2303"/>
            <p:cNvSpPr/>
            <p:nvPr/>
          </p:nvSpPr>
          <p:spPr>
            <a:xfrm>
              <a:off x="9918216" y="1839116"/>
              <a:ext cx="61935" cy="6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3" name="Shape 2304"/>
            <p:cNvSpPr/>
            <p:nvPr/>
          </p:nvSpPr>
          <p:spPr>
            <a:xfrm>
              <a:off x="9206298" y="4211950"/>
              <a:ext cx="177813" cy="171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65" extrusionOk="0">
                  <a:moveTo>
                    <a:pt x="16430" y="20917"/>
                  </a:moveTo>
                  <a:lnTo>
                    <a:pt x="16310" y="15192"/>
                  </a:lnTo>
                  <a:lnTo>
                    <a:pt x="16167" y="8525"/>
                  </a:lnTo>
                  <a:lnTo>
                    <a:pt x="16871" y="8514"/>
                  </a:lnTo>
                  <a:lnTo>
                    <a:pt x="17094" y="18399"/>
                  </a:lnTo>
                  <a:cubicBezTo>
                    <a:pt x="17122" y="19629"/>
                    <a:pt x="18118" y="20611"/>
                    <a:pt x="19313" y="20582"/>
                  </a:cubicBezTo>
                  <a:cubicBezTo>
                    <a:pt x="20509" y="20558"/>
                    <a:pt x="21464" y="19534"/>
                    <a:pt x="21430" y="18305"/>
                  </a:cubicBezTo>
                  <a:lnTo>
                    <a:pt x="21138" y="5154"/>
                  </a:lnTo>
                  <a:cubicBezTo>
                    <a:pt x="21138" y="5077"/>
                    <a:pt x="21121" y="5013"/>
                    <a:pt x="21109" y="4936"/>
                  </a:cubicBezTo>
                  <a:cubicBezTo>
                    <a:pt x="21109" y="4877"/>
                    <a:pt x="21104" y="4819"/>
                    <a:pt x="21098" y="4766"/>
                  </a:cubicBezTo>
                  <a:cubicBezTo>
                    <a:pt x="21092" y="4736"/>
                    <a:pt x="21081" y="4707"/>
                    <a:pt x="21075" y="4671"/>
                  </a:cubicBezTo>
                  <a:cubicBezTo>
                    <a:pt x="20457" y="953"/>
                    <a:pt x="15303" y="200"/>
                    <a:pt x="12906" y="58"/>
                  </a:cubicBezTo>
                  <a:cubicBezTo>
                    <a:pt x="12752" y="23"/>
                    <a:pt x="12603" y="0"/>
                    <a:pt x="12449" y="0"/>
                  </a:cubicBezTo>
                  <a:lnTo>
                    <a:pt x="9222" y="76"/>
                  </a:lnTo>
                  <a:cubicBezTo>
                    <a:pt x="9222" y="76"/>
                    <a:pt x="-136" y="-424"/>
                    <a:pt x="1" y="5813"/>
                  </a:cubicBezTo>
                  <a:lnTo>
                    <a:pt x="293" y="18964"/>
                  </a:lnTo>
                  <a:cubicBezTo>
                    <a:pt x="327" y="20199"/>
                    <a:pt x="1311" y="21176"/>
                    <a:pt x="2507" y="21147"/>
                  </a:cubicBezTo>
                  <a:cubicBezTo>
                    <a:pt x="3708" y="21117"/>
                    <a:pt x="4658" y="20099"/>
                    <a:pt x="4635" y="18864"/>
                  </a:cubicBezTo>
                  <a:lnTo>
                    <a:pt x="4400" y="8796"/>
                  </a:lnTo>
                  <a:lnTo>
                    <a:pt x="5207" y="8779"/>
                  </a:lnTo>
                  <a:lnTo>
                    <a:pt x="5350" y="15445"/>
                  </a:lnTo>
                  <a:lnTo>
                    <a:pt x="5470" y="21164"/>
                  </a:lnTo>
                  <a:lnTo>
                    <a:pt x="16430" y="20917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4" name="Shape 2305"/>
            <p:cNvSpPr/>
            <p:nvPr/>
          </p:nvSpPr>
          <p:spPr>
            <a:xfrm>
              <a:off x="9253582" y="4117383"/>
              <a:ext cx="78584" cy="7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5" name="Shape 2306"/>
            <p:cNvSpPr/>
            <p:nvPr/>
          </p:nvSpPr>
          <p:spPr>
            <a:xfrm>
              <a:off x="9918216" y="5351417"/>
              <a:ext cx="177813" cy="17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71" extrusionOk="0">
                  <a:moveTo>
                    <a:pt x="16424" y="20923"/>
                  </a:moveTo>
                  <a:lnTo>
                    <a:pt x="16304" y="15198"/>
                  </a:lnTo>
                  <a:lnTo>
                    <a:pt x="16161" y="8531"/>
                  </a:lnTo>
                  <a:lnTo>
                    <a:pt x="16871" y="8520"/>
                  </a:lnTo>
                  <a:lnTo>
                    <a:pt x="17094" y="18405"/>
                  </a:lnTo>
                  <a:cubicBezTo>
                    <a:pt x="17122" y="19634"/>
                    <a:pt x="18112" y="20617"/>
                    <a:pt x="19313" y="20588"/>
                  </a:cubicBezTo>
                  <a:cubicBezTo>
                    <a:pt x="20509" y="20564"/>
                    <a:pt x="21464" y="19540"/>
                    <a:pt x="21430" y="18311"/>
                  </a:cubicBezTo>
                  <a:lnTo>
                    <a:pt x="21138" y="5160"/>
                  </a:lnTo>
                  <a:cubicBezTo>
                    <a:pt x="21138" y="5083"/>
                    <a:pt x="21121" y="5019"/>
                    <a:pt x="21109" y="4942"/>
                  </a:cubicBezTo>
                  <a:cubicBezTo>
                    <a:pt x="21104" y="4883"/>
                    <a:pt x="21104" y="4825"/>
                    <a:pt x="21092" y="4772"/>
                  </a:cubicBezTo>
                  <a:cubicBezTo>
                    <a:pt x="21086" y="4742"/>
                    <a:pt x="21075" y="4713"/>
                    <a:pt x="21069" y="4677"/>
                  </a:cubicBezTo>
                  <a:cubicBezTo>
                    <a:pt x="20451" y="959"/>
                    <a:pt x="15297" y="206"/>
                    <a:pt x="12901" y="58"/>
                  </a:cubicBezTo>
                  <a:cubicBezTo>
                    <a:pt x="12746" y="23"/>
                    <a:pt x="12597" y="0"/>
                    <a:pt x="12443" y="0"/>
                  </a:cubicBezTo>
                  <a:lnTo>
                    <a:pt x="9217" y="76"/>
                  </a:lnTo>
                  <a:cubicBezTo>
                    <a:pt x="9217" y="76"/>
                    <a:pt x="-136" y="-424"/>
                    <a:pt x="1" y="5813"/>
                  </a:cubicBezTo>
                  <a:lnTo>
                    <a:pt x="293" y="18964"/>
                  </a:lnTo>
                  <a:cubicBezTo>
                    <a:pt x="322" y="20199"/>
                    <a:pt x="1311" y="21176"/>
                    <a:pt x="2507" y="21147"/>
                  </a:cubicBezTo>
                  <a:cubicBezTo>
                    <a:pt x="3708" y="21117"/>
                    <a:pt x="4658" y="20099"/>
                    <a:pt x="4629" y="18869"/>
                  </a:cubicBezTo>
                  <a:lnTo>
                    <a:pt x="4394" y="8802"/>
                  </a:lnTo>
                  <a:lnTo>
                    <a:pt x="5201" y="8784"/>
                  </a:lnTo>
                  <a:lnTo>
                    <a:pt x="5344" y="15451"/>
                  </a:lnTo>
                  <a:lnTo>
                    <a:pt x="5464" y="21170"/>
                  </a:lnTo>
                  <a:lnTo>
                    <a:pt x="16424" y="2092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6" name="Shape 2307"/>
            <p:cNvSpPr/>
            <p:nvPr/>
          </p:nvSpPr>
          <p:spPr>
            <a:xfrm>
              <a:off x="9965499" y="5256184"/>
              <a:ext cx="78584" cy="7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8" name="Shape 2308"/>
            <p:cNvSpPr/>
            <p:nvPr/>
          </p:nvSpPr>
          <p:spPr>
            <a:xfrm>
              <a:off x="7639948" y="4069434"/>
              <a:ext cx="248405" cy="388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572" extrusionOk="0">
                  <a:moveTo>
                    <a:pt x="15277" y="1705"/>
                  </a:moveTo>
                  <a:cubicBezTo>
                    <a:pt x="15309" y="780"/>
                    <a:pt x="14179" y="19"/>
                    <a:pt x="12755" y="0"/>
                  </a:cubicBezTo>
                  <a:cubicBezTo>
                    <a:pt x="11336" y="-21"/>
                    <a:pt x="10152" y="706"/>
                    <a:pt x="10124" y="1634"/>
                  </a:cubicBezTo>
                  <a:cubicBezTo>
                    <a:pt x="10091" y="2556"/>
                    <a:pt x="11226" y="3317"/>
                    <a:pt x="12645" y="3338"/>
                  </a:cubicBezTo>
                  <a:cubicBezTo>
                    <a:pt x="14065" y="3354"/>
                    <a:pt x="15248" y="2627"/>
                    <a:pt x="15277" y="1705"/>
                  </a:cubicBezTo>
                  <a:close/>
                  <a:moveTo>
                    <a:pt x="6878" y="6200"/>
                  </a:moveTo>
                  <a:lnTo>
                    <a:pt x="7619" y="6031"/>
                  </a:lnTo>
                  <a:lnTo>
                    <a:pt x="6703" y="9649"/>
                  </a:lnTo>
                  <a:cubicBezTo>
                    <a:pt x="6577" y="10047"/>
                    <a:pt x="6667" y="10444"/>
                    <a:pt x="6903" y="10797"/>
                  </a:cubicBezTo>
                  <a:lnTo>
                    <a:pt x="3547" y="20003"/>
                  </a:lnTo>
                  <a:cubicBezTo>
                    <a:pt x="3336" y="20586"/>
                    <a:pt x="3889" y="21171"/>
                    <a:pt x="4788" y="21310"/>
                  </a:cubicBezTo>
                  <a:cubicBezTo>
                    <a:pt x="5691" y="21450"/>
                    <a:pt x="6590" y="21086"/>
                    <a:pt x="6805" y="20501"/>
                  </a:cubicBezTo>
                  <a:lnTo>
                    <a:pt x="9676" y="13582"/>
                  </a:lnTo>
                  <a:lnTo>
                    <a:pt x="12157" y="16096"/>
                  </a:lnTo>
                  <a:lnTo>
                    <a:pt x="13190" y="20478"/>
                  </a:lnTo>
                  <a:cubicBezTo>
                    <a:pt x="13178" y="21076"/>
                    <a:pt x="13922" y="21568"/>
                    <a:pt x="14846" y="21571"/>
                  </a:cubicBezTo>
                  <a:cubicBezTo>
                    <a:pt x="15773" y="21579"/>
                    <a:pt x="16529" y="21097"/>
                    <a:pt x="16533" y="20499"/>
                  </a:cubicBezTo>
                  <a:lnTo>
                    <a:pt x="15431" y="15806"/>
                  </a:lnTo>
                  <a:cubicBezTo>
                    <a:pt x="15460" y="15590"/>
                    <a:pt x="15387" y="15374"/>
                    <a:pt x="15212" y="15174"/>
                  </a:cubicBezTo>
                  <a:cubicBezTo>
                    <a:pt x="15204" y="15158"/>
                    <a:pt x="15187" y="15147"/>
                    <a:pt x="15175" y="15134"/>
                  </a:cubicBezTo>
                  <a:lnTo>
                    <a:pt x="15171" y="15134"/>
                  </a:lnTo>
                  <a:lnTo>
                    <a:pt x="12637" y="11251"/>
                  </a:lnTo>
                  <a:cubicBezTo>
                    <a:pt x="12889" y="11024"/>
                    <a:pt x="13072" y="10761"/>
                    <a:pt x="13162" y="10479"/>
                  </a:cubicBezTo>
                  <a:lnTo>
                    <a:pt x="13833" y="7812"/>
                  </a:lnTo>
                  <a:lnTo>
                    <a:pt x="14378" y="8421"/>
                  </a:lnTo>
                  <a:cubicBezTo>
                    <a:pt x="14476" y="8534"/>
                    <a:pt x="14618" y="8626"/>
                    <a:pt x="14772" y="8695"/>
                  </a:cubicBezTo>
                  <a:cubicBezTo>
                    <a:pt x="14837" y="8755"/>
                    <a:pt x="14907" y="8816"/>
                    <a:pt x="15000" y="8869"/>
                  </a:cubicBezTo>
                  <a:lnTo>
                    <a:pt x="19132" y="11203"/>
                  </a:lnTo>
                  <a:cubicBezTo>
                    <a:pt x="19677" y="11517"/>
                    <a:pt x="20519" y="11480"/>
                    <a:pt x="20999" y="11122"/>
                  </a:cubicBezTo>
                  <a:cubicBezTo>
                    <a:pt x="21483" y="10766"/>
                    <a:pt x="21426" y="10223"/>
                    <a:pt x="20877" y="9915"/>
                  </a:cubicBezTo>
                  <a:lnTo>
                    <a:pt x="16745" y="7578"/>
                  </a:lnTo>
                  <a:cubicBezTo>
                    <a:pt x="16712" y="7559"/>
                    <a:pt x="16676" y="7546"/>
                    <a:pt x="16643" y="7530"/>
                  </a:cubicBezTo>
                  <a:lnTo>
                    <a:pt x="13926" y="4490"/>
                  </a:lnTo>
                  <a:cubicBezTo>
                    <a:pt x="13890" y="4453"/>
                    <a:pt x="13849" y="4421"/>
                    <a:pt x="13809" y="4390"/>
                  </a:cubicBezTo>
                  <a:cubicBezTo>
                    <a:pt x="13804" y="4384"/>
                    <a:pt x="13800" y="4379"/>
                    <a:pt x="13796" y="4374"/>
                  </a:cubicBezTo>
                  <a:cubicBezTo>
                    <a:pt x="13780" y="4363"/>
                    <a:pt x="13768" y="4350"/>
                    <a:pt x="13760" y="4345"/>
                  </a:cubicBezTo>
                  <a:cubicBezTo>
                    <a:pt x="13284" y="3931"/>
                    <a:pt x="12564" y="3626"/>
                    <a:pt x="11698" y="3512"/>
                  </a:cubicBezTo>
                  <a:cubicBezTo>
                    <a:pt x="10726" y="3388"/>
                    <a:pt x="9770" y="3541"/>
                    <a:pt x="9054" y="3881"/>
                  </a:cubicBezTo>
                  <a:lnTo>
                    <a:pt x="5662" y="4669"/>
                  </a:lnTo>
                  <a:cubicBezTo>
                    <a:pt x="5186" y="4827"/>
                    <a:pt x="4926" y="5017"/>
                    <a:pt x="4495" y="5317"/>
                  </a:cubicBezTo>
                  <a:lnTo>
                    <a:pt x="54" y="8023"/>
                  </a:lnTo>
                  <a:cubicBezTo>
                    <a:pt x="-117" y="8484"/>
                    <a:pt x="111" y="9153"/>
                    <a:pt x="822" y="9269"/>
                  </a:cubicBezTo>
                  <a:cubicBezTo>
                    <a:pt x="1530" y="9380"/>
                    <a:pt x="1697" y="9625"/>
                    <a:pt x="2998" y="8827"/>
                  </a:cubicBezTo>
                  <a:lnTo>
                    <a:pt x="6878" y="62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9" name="Shape 2309"/>
            <p:cNvSpPr/>
            <p:nvPr/>
          </p:nvSpPr>
          <p:spPr>
            <a:xfrm>
              <a:off x="10530238" y="2930633"/>
              <a:ext cx="182475" cy="334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57" extrusionOk="0">
                  <a:moveTo>
                    <a:pt x="12288" y="1463"/>
                  </a:moveTo>
                  <a:cubicBezTo>
                    <a:pt x="12111" y="560"/>
                    <a:pt x="10637" y="-88"/>
                    <a:pt x="8991" y="9"/>
                  </a:cubicBezTo>
                  <a:cubicBezTo>
                    <a:pt x="7351" y="107"/>
                    <a:pt x="6154" y="916"/>
                    <a:pt x="6337" y="1819"/>
                  </a:cubicBezTo>
                  <a:cubicBezTo>
                    <a:pt x="6514" y="2720"/>
                    <a:pt x="7999" y="3371"/>
                    <a:pt x="9639" y="3273"/>
                  </a:cubicBezTo>
                  <a:cubicBezTo>
                    <a:pt x="11280" y="3173"/>
                    <a:pt x="12471" y="2367"/>
                    <a:pt x="12288" y="1463"/>
                  </a:cubicBezTo>
                  <a:close/>
                  <a:moveTo>
                    <a:pt x="3660" y="6540"/>
                  </a:moveTo>
                  <a:lnTo>
                    <a:pt x="4469" y="6312"/>
                  </a:lnTo>
                  <a:lnTo>
                    <a:pt x="4253" y="9920"/>
                  </a:lnTo>
                  <a:cubicBezTo>
                    <a:pt x="4203" y="10318"/>
                    <a:pt x="4392" y="10695"/>
                    <a:pt x="4752" y="11021"/>
                  </a:cubicBezTo>
                  <a:lnTo>
                    <a:pt x="3018" y="20277"/>
                  </a:lnTo>
                  <a:cubicBezTo>
                    <a:pt x="2912" y="20864"/>
                    <a:pt x="3683" y="21387"/>
                    <a:pt x="4746" y="21451"/>
                  </a:cubicBezTo>
                  <a:cubicBezTo>
                    <a:pt x="5816" y="21512"/>
                    <a:pt x="6769" y="21083"/>
                    <a:pt x="6880" y="20496"/>
                  </a:cubicBezTo>
                  <a:lnTo>
                    <a:pt x="8581" y="13509"/>
                  </a:lnTo>
                  <a:lnTo>
                    <a:pt x="12017" y="15754"/>
                  </a:lnTo>
                  <a:lnTo>
                    <a:pt x="14222" y="19945"/>
                  </a:lnTo>
                  <a:cubicBezTo>
                    <a:pt x="14344" y="20526"/>
                    <a:pt x="15314" y="20946"/>
                    <a:pt x="16378" y="20876"/>
                  </a:cubicBezTo>
                  <a:cubicBezTo>
                    <a:pt x="17447" y="20806"/>
                    <a:pt x="18206" y="20274"/>
                    <a:pt x="18079" y="19690"/>
                  </a:cubicBezTo>
                  <a:lnTo>
                    <a:pt x="15724" y="15203"/>
                  </a:lnTo>
                  <a:cubicBezTo>
                    <a:pt x="15702" y="14990"/>
                    <a:pt x="15574" y="14783"/>
                    <a:pt x="15325" y="14604"/>
                  </a:cubicBezTo>
                  <a:cubicBezTo>
                    <a:pt x="15314" y="14592"/>
                    <a:pt x="15292" y="14580"/>
                    <a:pt x="15275" y="14568"/>
                  </a:cubicBezTo>
                  <a:lnTo>
                    <a:pt x="15269" y="14568"/>
                  </a:lnTo>
                  <a:lnTo>
                    <a:pt x="11457" y="10987"/>
                  </a:lnTo>
                  <a:cubicBezTo>
                    <a:pt x="11690" y="10744"/>
                    <a:pt x="11845" y="10473"/>
                    <a:pt x="11878" y="10190"/>
                  </a:cubicBezTo>
                  <a:lnTo>
                    <a:pt x="12033" y="7535"/>
                  </a:lnTo>
                  <a:lnTo>
                    <a:pt x="12803" y="8082"/>
                  </a:lnTo>
                  <a:cubicBezTo>
                    <a:pt x="12942" y="8186"/>
                    <a:pt x="13125" y="8262"/>
                    <a:pt x="13319" y="8320"/>
                  </a:cubicBezTo>
                  <a:cubicBezTo>
                    <a:pt x="13407" y="8374"/>
                    <a:pt x="13507" y="8426"/>
                    <a:pt x="13624" y="8469"/>
                  </a:cubicBezTo>
                  <a:lnTo>
                    <a:pt x="18921" y="10406"/>
                  </a:lnTo>
                  <a:cubicBezTo>
                    <a:pt x="19625" y="10668"/>
                    <a:pt x="20584" y="10561"/>
                    <a:pt x="21049" y="10175"/>
                  </a:cubicBezTo>
                  <a:cubicBezTo>
                    <a:pt x="21520" y="9789"/>
                    <a:pt x="21332" y="9263"/>
                    <a:pt x="20628" y="9007"/>
                  </a:cubicBezTo>
                  <a:lnTo>
                    <a:pt x="15325" y="7069"/>
                  </a:lnTo>
                  <a:cubicBezTo>
                    <a:pt x="15286" y="7054"/>
                    <a:pt x="15236" y="7045"/>
                    <a:pt x="15197" y="7033"/>
                  </a:cubicBezTo>
                  <a:lnTo>
                    <a:pt x="11363" y="4292"/>
                  </a:lnTo>
                  <a:cubicBezTo>
                    <a:pt x="11313" y="4259"/>
                    <a:pt x="11257" y="4231"/>
                    <a:pt x="11202" y="4201"/>
                  </a:cubicBezTo>
                  <a:cubicBezTo>
                    <a:pt x="11197" y="4195"/>
                    <a:pt x="11191" y="4192"/>
                    <a:pt x="11185" y="4189"/>
                  </a:cubicBezTo>
                  <a:cubicBezTo>
                    <a:pt x="11163" y="4180"/>
                    <a:pt x="11147" y="4171"/>
                    <a:pt x="11136" y="4164"/>
                  </a:cubicBezTo>
                  <a:cubicBezTo>
                    <a:pt x="10498" y="3799"/>
                    <a:pt x="9595" y="3559"/>
                    <a:pt x="8570" y="3523"/>
                  </a:cubicBezTo>
                  <a:cubicBezTo>
                    <a:pt x="7423" y="3480"/>
                    <a:pt x="6359" y="3708"/>
                    <a:pt x="5611" y="4101"/>
                  </a:cubicBezTo>
                  <a:lnTo>
                    <a:pt x="1887" y="5150"/>
                  </a:lnTo>
                  <a:cubicBezTo>
                    <a:pt x="1261" y="5226"/>
                    <a:pt x="773" y="5509"/>
                    <a:pt x="696" y="5880"/>
                  </a:cubicBezTo>
                  <a:lnTo>
                    <a:pt x="9" y="9351"/>
                  </a:lnTo>
                  <a:cubicBezTo>
                    <a:pt x="-80" y="9813"/>
                    <a:pt x="518" y="10233"/>
                    <a:pt x="1372" y="10285"/>
                  </a:cubicBezTo>
                  <a:cubicBezTo>
                    <a:pt x="2214" y="10333"/>
                    <a:pt x="2973" y="10002"/>
                    <a:pt x="3067" y="9536"/>
                  </a:cubicBezTo>
                  <a:lnTo>
                    <a:pt x="3660" y="654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0" name="Shape 2310"/>
            <p:cNvSpPr/>
            <p:nvPr/>
          </p:nvSpPr>
          <p:spPr>
            <a:xfrm>
              <a:off x="8636232" y="4686784"/>
              <a:ext cx="104557" cy="77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9" h="20781" extrusionOk="0">
                  <a:moveTo>
                    <a:pt x="12038" y="2076"/>
                  </a:moveTo>
                  <a:lnTo>
                    <a:pt x="19693" y="15085"/>
                  </a:lnTo>
                  <a:cubicBezTo>
                    <a:pt x="20929" y="17893"/>
                    <a:pt x="19997" y="20255"/>
                    <a:pt x="17618" y="20332"/>
                  </a:cubicBezTo>
                  <a:lnTo>
                    <a:pt x="2714" y="20778"/>
                  </a:lnTo>
                  <a:cubicBezTo>
                    <a:pt x="334" y="20855"/>
                    <a:pt x="-671" y="18544"/>
                    <a:pt x="473" y="15672"/>
                  </a:cubicBezTo>
                  <a:lnTo>
                    <a:pt x="7713" y="2204"/>
                  </a:lnTo>
                  <a:cubicBezTo>
                    <a:pt x="8856" y="-681"/>
                    <a:pt x="10802" y="-745"/>
                    <a:pt x="12038" y="207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1" name="Shape 2311"/>
            <p:cNvSpPr/>
            <p:nvPr/>
          </p:nvSpPr>
          <p:spPr>
            <a:xfrm>
              <a:off x="8636232" y="4829300"/>
              <a:ext cx="104557" cy="77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9" h="20796" extrusionOk="0">
                  <a:moveTo>
                    <a:pt x="8211" y="18714"/>
                  </a:moveTo>
                  <a:lnTo>
                    <a:pt x="547" y="5698"/>
                  </a:lnTo>
                  <a:cubicBezTo>
                    <a:pt x="-689" y="2888"/>
                    <a:pt x="243" y="525"/>
                    <a:pt x="2622" y="448"/>
                  </a:cubicBezTo>
                  <a:lnTo>
                    <a:pt x="17526" y="1"/>
                  </a:lnTo>
                  <a:cubicBezTo>
                    <a:pt x="19906" y="-63"/>
                    <a:pt x="20911" y="2236"/>
                    <a:pt x="19767" y="5110"/>
                  </a:cubicBezTo>
                  <a:lnTo>
                    <a:pt x="12527" y="18574"/>
                  </a:lnTo>
                  <a:cubicBezTo>
                    <a:pt x="11384" y="21486"/>
                    <a:pt x="9447" y="21537"/>
                    <a:pt x="8211" y="1871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2" name="Shape 2312"/>
            <p:cNvSpPr/>
            <p:nvPr/>
          </p:nvSpPr>
          <p:spPr>
            <a:xfrm>
              <a:off x="8256632" y="1839116"/>
              <a:ext cx="117210" cy="8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2" h="20794" extrusionOk="0">
                  <a:moveTo>
                    <a:pt x="12035" y="2079"/>
                  </a:moveTo>
                  <a:lnTo>
                    <a:pt x="19685" y="15100"/>
                  </a:lnTo>
                  <a:cubicBezTo>
                    <a:pt x="20922" y="17918"/>
                    <a:pt x="19988" y="20282"/>
                    <a:pt x="17605" y="20350"/>
                  </a:cubicBezTo>
                  <a:lnTo>
                    <a:pt x="2713" y="20793"/>
                  </a:lnTo>
                  <a:cubicBezTo>
                    <a:pt x="338" y="20861"/>
                    <a:pt x="-678" y="18554"/>
                    <a:pt x="477" y="15668"/>
                  </a:cubicBezTo>
                  <a:lnTo>
                    <a:pt x="7710" y="2193"/>
                  </a:lnTo>
                  <a:cubicBezTo>
                    <a:pt x="8856" y="-682"/>
                    <a:pt x="10798" y="-739"/>
                    <a:pt x="12035" y="207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3" name="Shape 2313"/>
            <p:cNvSpPr/>
            <p:nvPr/>
          </p:nvSpPr>
          <p:spPr>
            <a:xfrm>
              <a:off x="8256632" y="1981632"/>
              <a:ext cx="117210" cy="8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6" h="20792" extrusionOk="0">
                  <a:moveTo>
                    <a:pt x="8200" y="18715"/>
                  </a:moveTo>
                  <a:lnTo>
                    <a:pt x="546" y="5694"/>
                  </a:lnTo>
                  <a:cubicBezTo>
                    <a:pt x="-691" y="2876"/>
                    <a:pt x="243" y="524"/>
                    <a:pt x="2628" y="444"/>
                  </a:cubicBezTo>
                  <a:lnTo>
                    <a:pt x="17525" y="1"/>
                  </a:lnTo>
                  <a:cubicBezTo>
                    <a:pt x="19901" y="-67"/>
                    <a:pt x="20909" y="2240"/>
                    <a:pt x="19762" y="5114"/>
                  </a:cubicBezTo>
                  <a:lnTo>
                    <a:pt x="12526" y="18590"/>
                  </a:lnTo>
                  <a:cubicBezTo>
                    <a:pt x="11379" y="21476"/>
                    <a:pt x="9437" y="21533"/>
                    <a:pt x="8200" y="1871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4" name="Shape 2314"/>
            <p:cNvSpPr/>
            <p:nvPr/>
          </p:nvSpPr>
          <p:spPr>
            <a:xfrm>
              <a:off x="7877032" y="4307184"/>
              <a:ext cx="119208" cy="172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88" extrusionOk="0">
                  <a:moveTo>
                    <a:pt x="18864" y="53"/>
                  </a:moveTo>
                  <a:lnTo>
                    <a:pt x="2778" y="0"/>
                  </a:lnTo>
                  <a:cubicBezTo>
                    <a:pt x="1264" y="-6"/>
                    <a:pt x="34" y="837"/>
                    <a:pt x="25" y="1883"/>
                  </a:cubicBezTo>
                  <a:lnTo>
                    <a:pt x="0" y="5422"/>
                  </a:lnTo>
                  <a:cubicBezTo>
                    <a:pt x="-9" y="6467"/>
                    <a:pt x="1213" y="7317"/>
                    <a:pt x="2718" y="7323"/>
                  </a:cubicBezTo>
                  <a:lnTo>
                    <a:pt x="8361" y="7346"/>
                  </a:lnTo>
                  <a:lnTo>
                    <a:pt x="8266" y="20186"/>
                  </a:lnTo>
                  <a:cubicBezTo>
                    <a:pt x="8258" y="20953"/>
                    <a:pt x="9152" y="21582"/>
                    <a:pt x="10262" y="21582"/>
                  </a:cubicBezTo>
                  <a:lnTo>
                    <a:pt x="11036" y="21588"/>
                  </a:lnTo>
                  <a:cubicBezTo>
                    <a:pt x="12146" y="21594"/>
                    <a:pt x="13058" y="20976"/>
                    <a:pt x="13058" y="20204"/>
                  </a:cubicBezTo>
                  <a:lnTo>
                    <a:pt x="13152" y="7364"/>
                  </a:lnTo>
                  <a:lnTo>
                    <a:pt x="18804" y="7376"/>
                  </a:lnTo>
                  <a:cubicBezTo>
                    <a:pt x="20318" y="7382"/>
                    <a:pt x="21548" y="6539"/>
                    <a:pt x="21557" y="5493"/>
                  </a:cubicBezTo>
                  <a:lnTo>
                    <a:pt x="21582" y="1948"/>
                  </a:lnTo>
                  <a:cubicBezTo>
                    <a:pt x="21591" y="909"/>
                    <a:pt x="20369" y="53"/>
                    <a:pt x="18864" y="5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5" name="Shape 2315"/>
            <p:cNvSpPr/>
            <p:nvPr/>
          </p:nvSpPr>
          <p:spPr>
            <a:xfrm>
              <a:off x="10392383" y="2835400"/>
              <a:ext cx="167157" cy="24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92" extrusionOk="0">
                  <a:moveTo>
                    <a:pt x="18863" y="55"/>
                  </a:moveTo>
                  <a:lnTo>
                    <a:pt x="2780" y="0"/>
                  </a:lnTo>
                  <a:cubicBezTo>
                    <a:pt x="1264" y="-4"/>
                    <a:pt x="37" y="835"/>
                    <a:pt x="25" y="1881"/>
                  </a:cubicBezTo>
                  <a:lnTo>
                    <a:pt x="0" y="5424"/>
                  </a:lnTo>
                  <a:cubicBezTo>
                    <a:pt x="-6" y="6466"/>
                    <a:pt x="1209" y="7317"/>
                    <a:pt x="2719" y="7322"/>
                  </a:cubicBezTo>
                  <a:lnTo>
                    <a:pt x="8358" y="7347"/>
                  </a:lnTo>
                  <a:lnTo>
                    <a:pt x="8266" y="20189"/>
                  </a:lnTo>
                  <a:cubicBezTo>
                    <a:pt x="8260" y="20956"/>
                    <a:pt x="9149" y="21583"/>
                    <a:pt x="10266" y="21588"/>
                  </a:cubicBezTo>
                  <a:lnTo>
                    <a:pt x="11039" y="21592"/>
                  </a:lnTo>
                  <a:cubicBezTo>
                    <a:pt x="12150" y="21596"/>
                    <a:pt x="13058" y="20977"/>
                    <a:pt x="13064" y="20206"/>
                  </a:cubicBezTo>
                  <a:lnTo>
                    <a:pt x="13163" y="7368"/>
                  </a:lnTo>
                  <a:lnTo>
                    <a:pt x="18802" y="7385"/>
                  </a:lnTo>
                  <a:cubicBezTo>
                    <a:pt x="20318" y="7389"/>
                    <a:pt x="21545" y="6546"/>
                    <a:pt x="21551" y="5508"/>
                  </a:cubicBezTo>
                  <a:lnTo>
                    <a:pt x="21582" y="1966"/>
                  </a:lnTo>
                  <a:cubicBezTo>
                    <a:pt x="21594" y="911"/>
                    <a:pt x="20367" y="55"/>
                    <a:pt x="18863" y="5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6" name="Shape 2316"/>
            <p:cNvSpPr/>
            <p:nvPr/>
          </p:nvSpPr>
          <p:spPr>
            <a:xfrm>
              <a:off x="8399148" y="1791832"/>
              <a:ext cx="187136" cy="270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92" extrusionOk="0">
                  <a:moveTo>
                    <a:pt x="18863" y="57"/>
                  </a:moveTo>
                  <a:lnTo>
                    <a:pt x="2782" y="0"/>
                  </a:lnTo>
                  <a:cubicBezTo>
                    <a:pt x="1271" y="-4"/>
                    <a:pt x="33" y="836"/>
                    <a:pt x="28" y="1880"/>
                  </a:cubicBezTo>
                  <a:lnTo>
                    <a:pt x="0" y="5423"/>
                  </a:lnTo>
                  <a:cubicBezTo>
                    <a:pt x="-5" y="6467"/>
                    <a:pt x="1211" y="7318"/>
                    <a:pt x="2722" y="7322"/>
                  </a:cubicBezTo>
                  <a:lnTo>
                    <a:pt x="8367" y="7345"/>
                  </a:lnTo>
                  <a:lnTo>
                    <a:pt x="8279" y="20193"/>
                  </a:lnTo>
                  <a:cubicBezTo>
                    <a:pt x="8274" y="20961"/>
                    <a:pt x="9166" y="21588"/>
                    <a:pt x="10278" y="21588"/>
                  </a:cubicBezTo>
                  <a:lnTo>
                    <a:pt x="11050" y="21592"/>
                  </a:lnTo>
                  <a:cubicBezTo>
                    <a:pt x="12161" y="21596"/>
                    <a:pt x="13070" y="20976"/>
                    <a:pt x="13075" y="20208"/>
                  </a:cubicBezTo>
                  <a:lnTo>
                    <a:pt x="13174" y="7360"/>
                  </a:lnTo>
                  <a:lnTo>
                    <a:pt x="18814" y="7379"/>
                  </a:lnTo>
                  <a:cubicBezTo>
                    <a:pt x="20330" y="7383"/>
                    <a:pt x="21557" y="6543"/>
                    <a:pt x="21562" y="5499"/>
                  </a:cubicBezTo>
                  <a:lnTo>
                    <a:pt x="21590" y="1955"/>
                  </a:lnTo>
                  <a:cubicBezTo>
                    <a:pt x="21595" y="911"/>
                    <a:pt x="20369" y="57"/>
                    <a:pt x="18863" y="5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7" name="Shape 2317"/>
            <p:cNvSpPr/>
            <p:nvPr/>
          </p:nvSpPr>
          <p:spPr>
            <a:xfrm>
              <a:off x="10012783" y="3262950"/>
              <a:ext cx="363617" cy="36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386" extrusionOk="0">
                  <a:moveTo>
                    <a:pt x="20168" y="8620"/>
                  </a:moveTo>
                  <a:lnTo>
                    <a:pt x="19604" y="8062"/>
                  </a:lnTo>
                  <a:lnTo>
                    <a:pt x="19604" y="1145"/>
                  </a:lnTo>
                  <a:cubicBezTo>
                    <a:pt x="19604" y="513"/>
                    <a:pt x="19115" y="0"/>
                    <a:pt x="18505" y="0"/>
                  </a:cubicBezTo>
                  <a:lnTo>
                    <a:pt x="15154" y="0"/>
                  </a:lnTo>
                  <a:cubicBezTo>
                    <a:pt x="14546" y="0"/>
                    <a:pt x="14052" y="513"/>
                    <a:pt x="14052" y="1145"/>
                  </a:cubicBezTo>
                  <a:lnTo>
                    <a:pt x="14052" y="2543"/>
                  </a:lnTo>
                  <a:lnTo>
                    <a:pt x="12351" y="857"/>
                  </a:lnTo>
                  <a:cubicBezTo>
                    <a:pt x="11277" y="-214"/>
                    <a:pt x="9516" y="-214"/>
                    <a:pt x="8439" y="857"/>
                  </a:cubicBezTo>
                  <a:lnTo>
                    <a:pt x="630" y="8620"/>
                  </a:lnTo>
                  <a:cubicBezTo>
                    <a:pt x="-401" y="9640"/>
                    <a:pt x="-132" y="10483"/>
                    <a:pt x="1189" y="10556"/>
                  </a:cubicBezTo>
                  <a:lnTo>
                    <a:pt x="1189" y="20439"/>
                  </a:lnTo>
                  <a:cubicBezTo>
                    <a:pt x="1189" y="20960"/>
                    <a:pt x="1599" y="21386"/>
                    <a:pt x="2101" y="21386"/>
                  </a:cubicBezTo>
                  <a:lnTo>
                    <a:pt x="18695" y="21386"/>
                  </a:lnTo>
                  <a:cubicBezTo>
                    <a:pt x="19199" y="21386"/>
                    <a:pt x="19606" y="20963"/>
                    <a:pt x="19606" y="20439"/>
                  </a:cubicBezTo>
                  <a:lnTo>
                    <a:pt x="19606" y="10556"/>
                  </a:lnTo>
                  <a:cubicBezTo>
                    <a:pt x="20930" y="10480"/>
                    <a:pt x="21199" y="9640"/>
                    <a:pt x="20168" y="8620"/>
                  </a:cubicBezTo>
                  <a:close/>
                  <a:moveTo>
                    <a:pt x="8884" y="19729"/>
                  </a:moveTo>
                  <a:lnTo>
                    <a:pt x="3422" y="19729"/>
                  </a:lnTo>
                  <a:lnTo>
                    <a:pt x="3422" y="13296"/>
                  </a:lnTo>
                  <a:cubicBezTo>
                    <a:pt x="3422" y="12676"/>
                    <a:pt x="3905" y="12172"/>
                    <a:pt x="4502" y="12172"/>
                  </a:cubicBezTo>
                  <a:lnTo>
                    <a:pt x="7801" y="12172"/>
                  </a:lnTo>
                  <a:cubicBezTo>
                    <a:pt x="8401" y="12172"/>
                    <a:pt x="8884" y="12676"/>
                    <a:pt x="8884" y="13296"/>
                  </a:cubicBezTo>
                  <a:lnTo>
                    <a:pt x="8884" y="19729"/>
                  </a:lnTo>
                  <a:close/>
                  <a:moveTo>
                    <a:pt x="14001" y="17561"/>
                  </a:moveTo>
                  <a:lnTo>
                    <a:pt x="12875" y="17561"/>
                  </a:lnTo>
                  <a:cubicBezTo>
                    <a:pt x="12275" y="17561"/>
                    <a:pt x="11792" y="17056"/>
                    <a:pt x="11792" y="16433"/>
                  </a:cubicBezTo>
                  <a:lnTo>
                    <a:pt x="11792" y="15407"/>
                  </a:lnTo>
                  <a:lnTo>
                    <a:pt x="14001" y="15407"/>
                  </a:lnTo>
                  <a:lnTo>
                    <a:pt x="14001" y="17561"/>
                  </a:lnTo>
                  <a:close/>
                  <a:moveTo>
                    <a:pt x="14001" y="14322"/>
                  </a:moveTo>
                  <a:lnTo>
                    <a:pt x="11792" y="14322"/>
                  </a:lnTo>
                  <a:lnTo>
                    <a:pt x="11792" y="13296"/>
                  </a:lnTo>
                  <a:cubicBezTo>
                    <a:pt x="11792" y="12676"/>
                    <a:pt x="12275" y="12172"/>
                    <a:pt x="12875" y="12172"/>
                  </a:cubicBezTo>
                  <a:lnTo>
                    <a:pt x="14001" y="12172"/>
                  </a:lnTo>
                  <a:lnTo>
                    <a:pt x="14001" y="14322"/>
                  </a:lnTo>
                  <a:close/>
                  <a:moveTo>
                    <a:pt x="17254" y="16433"/>
                  </a:moveTo>
                  <a:cubicBezTo>
                    <a:pt x="17254" y="17054"/>
                    <a:pt x="16771" y="17561"/>
                    <a:pt x="16171" y="17561"/>
                  </a:cubicBezTo>
                  <a:lnTo>
                    <a:pt x="15045" y="17561"/>
                  </a:lnTo>
                  <a:lnTo>
                    <a:pt x="15045" y="15410"/>
                  </a:lnTo>
                  <a:lnTo>
                    <a:pt x="17254" y="15410"/>
                  </a:lnTo>
                  <a:lnTo>
                    <a:pt x="17254" y="16433"/>
                  </a:lnTo>
                  <a:close/>
                  <a:moveTo>
                    <a:pt x="17254" y="14322"/>
                  </a:moveTo>
                  <a:lnTo>
                    <a:pt x="15045" y="14322"/>
                  </a:lnTo>
                  <a:lnTo>
                    <a:pt x="15045" y="12174"/>
                  </a:lnTo>
                  <a:lnTo>
                    <a:pt x="16171" y="12174"/>
                  </a:lnTo>
                  <a:cubicBezTo>
                    <a:pt x="16771" y="12174"/>
                    <a:pt x="17254" y="12679"/>
                    <a:pt x="17254" y="13299"/>
                  </a:cubicBezTo>
                  <a:lnTo>
                    <a:pt x="17254" y="1432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8" name="Shape 2318"/>
            <p:cNvSpPr/>
            <p:nvPr/>
          </p:nvSpPr>
          <p:spPr>
            <a:xfrm>
              <a:off x="8826032" y="1696599"/>
              <a:ext cx="364283" cy="36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386" extrusionOk="0">
                  <a:moveTo>
                    <a:pt x="20169" y="8618"/>
                  </a:moveTo>
                  <a:lnTo>
                    <a:pt x="19607" y="8060"/>
                  </a:lnTo>
                  <a:lnTo>
                    <a:pt x="19607" y="1145"/>
                  </a:lnTo>
                  <a:cubicBezTo>
                    <a:pt x="19607" y="513"/>
                    <a:pt x="19118" y="0"/>
                    <a:pt x="18507" y="0"/>
                  </a:cubicBezTo>
                  <a:lnTo>
                    <a:pt x="15155" y="0"/>
                  </a:lnTo>
                  <a:cubicBezTo>
                    <a:pt x="14547" y="0"/>
                    <a:pt x="14056" y="513"/>
                    <a:pt x="14056" y="1145"/>
                  </a:cubicBezTo>
                  <a:lnTo>
                    <a:pt x="14056" y="2543"/>
                  </a:lnTo>
                  <a:lnTo>
                    <a:pt x="12354" y="857"/>
                  </a:lnTo>
                  <a:cubicBezTo>
                    <a:pt x="11279" y="-214"/>
                    <a:pt x="9518" y="-214"/>
                    <a:pt x="8440" y="857"/>
                  </a:cubicBezTo>
                  <a:lnTo>
                    <a:pt x="629" y="8618"/>
                  </a:lnTo>
                  <a:cubicBezTo>
                    <a:pt x="-400" y="9639"/>
                    <a:pt x="-134" y="10482"/>
                    <a:pt x="1191" y="10555"/>
                  </a:cubicBezTo>
                  <a:lnTo>
                    <a:pt x="1191" y="20439"/>
                  </a:lnTo>
                  <a:cubicBezTo>
                    <a:pt x="1191" y="20960"/>
                    <a:pt x="1600" y="21386"/>
                    <a:pt x="2103" y="21386"/>
                  </a:cubicBezTo>
                  <a:lnTo>
                    <a:pt x="18695" y="21386"/>
                  </a:lnTo>
                  <a:cubicBezTo>
                    <a:pt x="19197" y="21386"/>
                    <a:pt x="19607" y="20963"/>
                    <a:pt x="19607" y="20439"/>
                  </a:cubicBezTo>
                  <a:lnTo>
                    <a:pt x="19607" y="10558"/>
                  </a:lnTo>
                  <a:cubicBezTo>
                    <a:pt x="20931" y="10482"/>
                    <a:pt x="21200" y="9639"/>
                    <a:pt x="20169" y="8618"/>
                  </a:cubicBezTo>
                  <a:close/>
                  <a:moveTo>
                    <a:pt x="8880" y="19731"/>
                  </a:moveTo>
                  <a:lnTo>
                    <a:pt x="3416" y="19731"/>
                  </a:lnTo>
                  <a:lnTo>
                    <a:pt x="3416" y="13298"/>
                  </a:lnTo>
                  <a:cubicBezTo>
                    <a:pt x="3416" y="12678"/>
                    <a:pt x="3899" y="12173"/>
                    <a:pt x="4497" y="12173"/>
                  </a:cubicBezTo>
                  <a:lnTo>
                    <a:pt x="7797" y="12173"/>
                  </a:lnTo>
                  <a:cubicBezTo>
                    <a:pt x="8397" y="12173"/>
                    <a:pt x="8880" y="12678"/>
                    <a:pt x="8880" y="13298"/>
                  </a:cubicBezTo>
                  <a:lnTo>
                    <a:pt x="8880" y="19731"/>
                  </a:lnTo>
                  <a:close/>
                  <a:moveTo>
                    <a:pt x="13999" y="17563"/>
                  </a:moveTo>
                  <a:lnTo>
                    <a:pt x="12873" y="17563"/>
                  </a:lnTo>
                  <a:cubicBezTo>
                    <a:pt x="12273" y="17563"/>
                    <a:pt x="11790" y="17059"/>
                    <a:pt x="11790" y="16436"/>
                  </a:cubicBezTo>
                  <a:lnTo>
                    <a:pt x="11790" y="15409"/>
                  </a:lnTo>
                  <a:lnTo>
                    <a:pt x="13999" y="15409"/>
                  </a:lnTo>
                  <a:lnTo>
                    <a:pt x="13999" y="17563"/>
                  </a:lnTo>
                  <a:close/>
                  <a:moveTo>
                    <a:pt x="13999" y="14321"/>
                  </a:moveTo>
                  <a:lnTo>
                    <a:pt x="11790" y="14321"/>
                  </a:lnTo>
                  <a:lnTo>
                    <a:pt x="11790" y="13298"/>
                  </a:lnTo>
                  <a:cubicBezTo>
                    <a:pt x="11790" y="12678"/>
                    <a:pt x="12273" y="12173"/>
                    <a:pt x="12873" y="12173"/>
                  </a:cubicBezTo>
                  <a:lnTo>
                    <a:pt x="13999" y="12173"/>
                  </a:lnTo>
                  <a:lnTo>
                    <a:pt x="13999" y="14321"/>
                  </a:lnTo>
                  <a:close/>
                  <a:moveTo>
                    <a:pt x="17253" y="16436"/>
                  </a:moveTo>
                  <a:cubicBezTo>
                    <a:pt x="17253" y="17059"/>
                    <a:pt x="16768" y="17563"/>
                    <a:pt x="16171" y="17563"/>
                  </a:cubicBezTo>
                  <a:lnTo>
                    <a:pt x="15044" y="17563"/>
                  </a:lnTo>
                  <a:lnTo>
                    <a:pt x="15044" y="15409"/>
                  </a:lnTo>
                  <a:lnTo>
                    <a:pt x="17256" y="15409"/>
                  </a:lnTo>
                  <a:lnTo>
                    <a:pt x="17256" y="16436"/>
                  </a:lnTo>
                  <a:close/>
                  <a:moveTo>
                    <a:pt x="17253" y="14321"/>
                  </a:moveTo>
                  <a:lnTo>
                    <a:pt x="15041" y="14321"/>
                  </a:lnTo>
                  <a:lnTo>
                    <a:pt x="15041" y="12173"/>
                  </a:lnTo>
                  <a:lnTo>
                    <a:pt x="16168" y="12173"/>
                  </a:lnTo>
                  <a:cubicBezTo>
                    <a:pt x="16765" y="12173"/>
                    <a:pt x="17251" y="12678"/>
                    <a:pt x="17251" y="13298"/>
                  </a:cubicBezTo>
                  <a:lnTo>
                    <a:pt x="17251" y="14321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9" name="Shape 2319"/>
            <p:cNvSpPr/>
            <p:nvPr/>
          </p:nvSpPr>
          <p:spPr>
            <a:xfrm>
              <a:off x="7639948" y="3832350"/>
              <a:ext cx="178479" cy="177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388" extrusionOk="0">
                  <a:moveTo>
                    <a:pt x="20167" y="8617"/>
                  </a:moveTo>
                  <a:lnTo>
                    <a:pt x="19604" y="8061"/>
                  </a:lnTo>
                  <a:lnTo>
                    <a:pt x="19604" y="1146"/>
                  </a:lnTo>
                  <a:cubicBezTo>
                    <a:pt x="19604" y="516"/>
                    <a:pt x="19114" y="0"/>
                    <a:pt x="18507" y="0"/>
                  </a:cubicBezTo>
                  <a:lnTo>
                    <a:pt x="15154" y="0"/>
                  </a:lnTo>
                  <a:cubicBezTo>
                    <a:pt x="14548" y="0"/>
                    <a:pt x="14051" y="516"/>
                    <a:pt x="14051" y="1146"/>
                  </a:cubicBezTo>
                  <a:lnTo>
                    <a:pt x="14051" y="2544"/>
                  </a:lnTo>
                  <a:lnTo>
                    <a:pt x="12353" y="859"/>
                  </a:lnTo>
                  <a:cubicBezTo>
                    <a:pt x="11278" y="-212"/>
                    <a:pt x="9518" y="-212"/>
                    <a:pt x="8438" y="859"/>
                  </a:cubicBezTo>
                  <a:lnTo>
                    <a:pt x="629" y="8623"/>
                  </a:lnTo>
                  <a:cubicBezTo>
                    <a:pt x="-402" y="9643"/>
                    <a:pt x="-132" y="10485"/>
                    <a:pt x="1192" y="10559"/>
                  </a:cubicBezTo>
                  <a:lnTo>
                    <a:pt x="1192" y="20443"/>
                  </a:lnTo>
                  <a:cubicBezTo>
                    <a:pt x="1192" y="20964"/>
                    <a:pt x="1600" y="21388"/>
                    <a:pt x="2107" y="21388"/>
                  </a:cubicBezTo>
                  <a:lnTo>
                    <a:pt x="18694" y="21388"/>
                  </a:lnTo>
                  <a:cubicBezTo>
                    <a:pt x="19196" y="21388"/>
                    <a:pt x="19604" y="20964"/>
                    <a:pt x="19604" y="20443"/>
                  </a:cubicBezTo>
                  <a:lnTo>
                    <a:pt x="19604" y="10554"/>
                  </a:lnTo>
                  <a:cubicBezTo>
                    <a:pt x="20928" y="10485"/>
                    <a:pt x="21198" y="9637"/>
                    <a:pt x="20167" y="8617"/>
                  </a:cubicBezTo>
                  <a:close/>
                  <a:moveTo>
                    <a:pt x="8879" y="19732"/>
                  </a:moveTo>
                  <a:lnTo>
                    <a:pt x="3419" y="19732"/>
                  </a:lnTo>
                  <a:lnTo>
                    <a:pt x="3419" y="13298"/>
                  </a:lnTo>
                  <a:cubicBezTo>
                    <a:pt x="3419" y="12674"/>
                    <a:pt x="3905" y="12169"/>
                    <a:pt x="4500" y="12169"/>
                  </a:cubicBezTo>
                  <a:lnTo>
                    <a:pt x="7798" y="12169"/>
                  </a:lnTo>
                  <a:cubicBezTo>
                    <a:pt x="8394" y="12169"/>
                    <a:pt x="8879" y="12674"/>
                    <a:pt x="8879" y="13298"/>
                  </a:cubicBezTo>
                  <a:lnTo>
                    <a:pt x="8879" y="19732"/>
                  </a:lnTo>
                  <a:close/>
                  <a:moveTo>
                    <a:pt x="13996" y="17561"/>
                  </a:moveTo>
                  <a:lnTo>
                    <a:pt x="12871" y="17561"/>
                  </a:lnTo>
                  <a:cubicBezTo>
                    <a:pt x="12270" y="17561"/>
                    <a:pt x="11785" y="17057"/>
                    <a:pt x="11785" y="16432"/>
                  </a:cubicBezTo>
                  <a:lnTo>
                    <a:pt x="11785" y="15406"/>
                  </a:lnTo>
                  <a:lnTo>
                    <a:pt x="13996" y="15406"/>
                  </a:lnTo>
                  <a:lnTo>
                    <a:pt x="13996" y="17561"/>
                  </a:lnTo>
                  <a:close/>
                  <a:moveTo>
                    <a:pt x="13996" y="14324"/>
                  </a:moveTo>
                  <a:lnTo>
                    <a:pt x="11785" y="14324"/>
                  </a:lnTo>
                  <a:lnTo>
                    <a:pt x="11785" y="13298"/>
                  </a:lnTo>
                  <a:cubicBezTo>
                    <a:pt x="11785" y="12674"/>
                    <a:pt x="12270" y="12169"/>
                    <a:pt x="12871" y="12169"/>
                  </a:cubicBezTo>
                  <a:lnTo>
                    <a:pt x="13996" y="12169"/>
                  </a:lnTo>
                  <a:lnTo>
                    <a:pt x="13996" y="14324"/>
                  </a:lnTo>
                  <a:close/>
                  <a:moveTo>
                    <a:pt x="17255" y="16432"/>
                  </a:moveTo>
                  <a:cubicBezTo>
                    <a:pt x="17255" y="17051"/>
                    <a:pt x="16770" y="17561"/>
                    <a:pt x="16174" y="17561"/>
                  </a:cubicBezTo>
                  <a:lnTo>
                    <a:pt x="15044" y="17561"/>
                  </a:lnTo>
                  <a:lnTo>
                    <a:pt x="15044" y="15406"/>
                  </a:lnTo>
                  <a:lnTo>
                    <a:pt x="17255" y="15406"/>
                  </a:lnTo>
                  <a:lnTo>
                    <a:pt x="17255" y="16432"/>
                  </a:lnTo>
                  <a:close/>
                  <a:moveTo>
                    <a:pt x="17255" y="14324"/>
                  </a:moveTo>
                  <a:lnTo>
                    <a:pt x="15044" y="14324"/>
                  </a:lnTo>
                  <a:lnTo>
                    <a:pt x="15044" y="12175"/>
                  </a:lnTo>
                  <a:lnTo>
                    <a:pt x="16174" y="12175"/>
                  </a:lnTo>
                  <a:cubicBezTo>
                    <a:pt x="16770" y="12175"/>
                    <a:pt x="17255" y="12679"/>
                    <a:pt x="17255" y="13304"/>
                  </a:cubicBezTo>
                  <a:lnTo>
                    <a:pt x="17255" y="14324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0" name="Shape 2320"/>
            <p:cNvSpPr/>
            <p:nvPr/>
          </p:nvSpPr>
          <p:spPr>
            <a:xfrm>
              <a:off x="9633182" y="4354467"/>
              <a:ext cx="61269" cy="12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92" extrusionOk="0">
                  <a:moveTo>
                    <a:pt x="1686" y="8575"/>
                  </a:moveTo>
                  <a:cubicBezTo>
                    <a:pt x="2122" y="9083"/>
                    <a:pt x="2743" y="9515"/>
                    <a:pt x="3565" y="9873"/>
                  </a:cubicBezTo>
                  <a:cubicBezTo>
                    <a:pt x="4354" y="10231"/>
                    <a:pt x="5277" y="10538"/>
                    <a:pt x="6318" y="10813"/>
                  </a:cubicBezTo>
                  <a:cubicBezTo>
                    <a:pt x="6503" y="10871"/>
                    <a:pt x="6721" y="10913"/>
                    <a:pt x="6939" y="10963"/>
                  </a:cubicBezTo>
                  <a:lnTo>
                    <a:pt x="7006" y="15870"/>
                  </a:lnTo>
                  <a:cubicBezTo>
                    <a:pt x="6049" y="15836"/>
                    <a:pt x="5227" y="15778"/>
                    <a:pt x="4522" y="15687"/>
                  </a:cubicBezTo>
                  <a:cubicBezTo>
                    <a:pt x="3364" y="15529"/>
                    <a:pt x="2307" y="15371"/>
                    <a:pt x="1333" y="15204"/>
                  </a:cubicBezTo>
                  <a:cubicBezTo>
                    <a:pt x="1149" y="15196"/>
                    <a:pt x="964" y="15288"/>
                    <a:pt x="746" y="15520"/>
                  </a:cubicBezTo>
                  <a:cubicBezTo>
                    <a:pt x="545" y="15745"/>
                    <a:pt x="394" y="15994"/>
                    <a:pt x="259" y="16286"/>
                  </a:cubicBezTo>
                  <a:cubicBezTo>
                    <a:pt x="142" y="16577"/>
                    <a:pt x="58" y="16851"/>
                    <a:pt x="8" y="17117"/>
                  </a:cubicBezTo>
                  <a:cubicBezTo>
                    <a:pt x="-26" y="17383"/>
                    <a:pt x="58" y="17566"/>
                    <a:pt x="192" y="17633"/>
                  </a:cubicBezTo>
                  <a:cubicBezTo>
                    <a:pt x="813" y="17849"/>
                    <a:pt x="1904" y="18041"/>
                    <a:pt x="3465" y="18224"/>
                  </a:cubicBezTo>
                  <a:cubicBezTo>
                    <a:pt x="4472" y="18340"/>
                    <a:pt x="5680" y="18415"/>
                    <a:pt x="7057" y="18465"/>
                  </a:cubicBezTo>
                  <a:lnTo>
                    <a:pt x="7090" y="20902"/>
                  </a:lnTo>
                  <a:cubicBezTo>
                    <a:pt x="7090" y="21284"/>
                    <a:pt x="7728" y="21592"/>
                    <a:pt x="8500" y="21592"/>
                  </a:cubicBezTo>
                  <a:cubicBezTo>
                    <a:pt x="9272" y="21592"/>
                    <a:pt x="9893" y="21268"/>
                    <a:pt x="9893" y="20885"/>
                  </a:cubicBezTo>
                  <a:lnTo>
                    <a:pt x="9859" y="18481"/>
                  </a:lnTo>
                  <a:cubicBezTo>
                    <a:pt x="10833" y="18473"/>
                    <a:pt x="11773" y="18440"/>
                    <a:pt x="12696" y="18373"/>
                  </a:cubicBezTo>
                  <a:lnTo>
                    <a:pt x="12729" y="20868"/>
                  </a:lnTo>
                  <a:cubicBezTo>
                    <a:pt x="12746" y="21259"/>
                    <a:pt x="13367" y="21567"/>
                    <a:pt x="14156" y="21567"/>
                  </a:cubicBezTo>
                  <a:cubicBezTo>
                    <a:pt x="14945" y="21559"/>
                    <a:pt x="15549" y="21243"/>
                    <a:pt x="15549" y="20860"/>
                  </a:cubicBezTo>
                  <a:lnTo>
                    <a:pt x="15498" y="18065"/>
                  </a:lnTo>
                  <a:cubicBezTo>
                    <a:pt x="16371" y="17924"/>
                    <a:pt x="17160" y="17749"/>
                    <a:pt x="17898" y="17533"/>
                  </a:cubicBezTo>
                  <a:cubicBezTo>
                    <a:pt x="19023" y="17192"/>
                    <a:pt x="19912" y="16726"/>
                    <a:pt x="20567" y="16161"/>
                  </a:cubicBezTo>
                  <a:cubicBezTo>
                    <a:pt x="21255" y="15570"/>
                    <a:pt x="21574" y="14855"/>
                    <a:pt x="21557" y="13973"/>
                  </a:cubicBezTo>
                  <a:cubicBezTo>
                    <a:pt x="21540" y="12801"/>
                    <a:pt x="20802" y="11827"/>
                    <a:pt x="19342" y="11071"/>
                  </a:cubicBezTo>
                  <a:cubicBezTo>
                    <a:pt x="18368" y="10555"/>
                    <a:pt x="17042" y="10089"/>
                    <a:pt x="15381" y="9657"/>
                  </a:cubicBezTo>
                  <a:lnTo>
                    <a:pt x="15314" y="5215"/>
                  </a:lnTo>
                  <a:cubicBezTo>
                    <a:pt x="15482" y="5224"/>
                    <a:pt x="15633" y="5232"/>
                    <a:pt x="15800" y="5249"/>
                  </a:cubicBezTo>
                  <a:cubicBezTo>
                    <a:pt x="16925" y="5348"/>
                    <a:pt x="17781" y="5448"/>
                    <a:pt x="18419" y="5540"/>
                  </a:cubicBezTo>
                  <a:cubicBezTo>
                    <a:pt x="18687" y="5581"/>
                    <a:pt x="18939" y="5481"/>
                    <a:pt x="19207" y="5249"/>
                  </a:cubicBezTo>
                  <a:cubicBezTo>
                    <a:pt x="19459" y="5007"/>
                    <a:pt x="19677" y="4741"/>
                    <a:pt x="19828" y="4433"/>
                  </a:cubicBezTo>
                  <a:cubicBezTo>
                    <a:pt x="19979" y="4126"/>
                    <a:pt x="20030" y="3826"/>
                    <a:pt x="20030" y="3560"/>
                  </a:cubicBezTo>
                  <a:cubicBezTo>
                    <a:pt x="20013" y="3294"/>
                    <a:pt x="19912" y="3128"/>
                    <a:pt x="19627" y="3078"/>
                  </a:cubicBezTo>
                  <a:cubicBezTo>
                    <a:pt x="19325" y="3036"/>
                    <a:pt x="18989" y="2995"/>
                    <a:pt x="18654" y="2945"/>
                  </a:cubicBezTo>
                  <a:cubicBezTo>
                    <a:pt x="18301" y="2886"/>
                    <a:pt x="17898" y="2845"/>
                    <a:pt x="17328" y="2787"/>
                  </a:cubicBezTo>
                  <a:cubicBezTo>
                    <a:pt x="16774" y="2753"/>
                    <a:pt x="16069" y="2720"/>
                    <a:pt x="15247" y="2687"/>
                  </a:cubicBezTo>
                  <a:lnTo>
                    <a:pt x="15230" y="691"/>
                  </a:lnTo>
                  <a:cubicBezTo>
                    <a:pt x="15213" y="300"/>
                    <a:pt x="14592" y="-8"/>
                    <a:pt x="13803" y="0"/>
                  </a:cubicBezTo>
                  <a:cubicBezTo>
                    <a:pt x="13048" y="-8"/>
                    <a:pt x="12410" y="316"/>
                    <a:pt x="12410" y="699"/>
                  </a:cubicBezTo>
                  <a:lnTo>
                    <a:pt x="12444" y="2654"/>
                  </a:lnTo>
                  <a:cubicBezTo>
                    <a:pt x="12326" y="2654"/>
                    <a:pt x="12192" y="2654"/>
                    <a:pt x="12058" y="2654"/>
                  </a:cubicBezTo>
                  <a:cubicBezTo>
                    <a:pt x="11202" y="2662"/>
                    <a:pt x="10380" y="2687"/>
                    <a:pt x="9608" y="2728"/>
                  </a:cubicBezTo>
                  <a:lnTo>
                    <a:pt x="9574" y="707"/>
                  </a:lnTo>
                  <a:cubicBezTo>
                    <a:pt x="9574" y="333"/>
                    <a:pt x="8919" y="17"/>
                    <a:pt x="8147" y="17"/>
                  </a:cubicBezTo>
                  <a:cubicBezTo>
                    <a:pt x="7392" y="25"/>
                    <a:pt x="6754" y="333"/>
                    <a:pt x="6754" y="716"/>
                  </a:cubicBezTo>
                  <a:lnTo>
                    <a:pt x="6788" y="3028"/>
                  </a:lnTo>
                  <a:cubicBezTo>
                    <a:pt x="5479" y="3244"/>
                    <a:pt x="4405" y="3527"/>
                    <a:pt x="3566" y="3868"/>
                  </a:cubicBezTo>
                  <a:cubicBezTo>
                    <a:pt x="2659" y="4234"/>
                    <a:pt x="2005" y="4666"/>
                    <a:pt x="1568" y="5174"/>
                  </a:cubicBezTo>
                  <a:cubicBezTo>
                    <a:pt x="1132" y="5681"/>
                    <a:pt x="931" y="6213"/>
                    <a:pt x="931" y="6771"/>
                  </a:cubicBezTo>
                  <a:cubicBezTo>
                    <a:pt x="998" y="7478"/>
                    <a:pt x="1216" y="8076"/>
                    <a:pt x="1686" y="8575"/>
                  </a:cubicBezTo>
                  <a:close/>
                  <a:moveTo>
                    <a:pt x="12595" y="12202"/>
                  </a:moveTo>
                  <a:lnTo>
                    <a:pt x="12645" y="15645"/>
                  </a:lnTo>
                  <a:cubicBezTo>
                    <a:pt x="11806" y="15778"/>
                    <a:pt x="10866" y="15845"/>
                    <a:pt x="9826" y="15878"/>
                  </a:cubicBezTo>
                  <a:lnTo>
                    <a:pt x="9742" y="11553"/>
                  </a:lnTo>
                  <a:cubicBezTo>
                    <a:pt x="10883" y="11786"/>
                    <a:pt x="11823" y="11986"/>
                    <a:pt x="12595" y="12202"/>
                  </a:cubicBezTo>
                  <a:close/>
                  <a:moveTo>
                    <a:pt x="12494" y="5107"/>
                  </a:moveTo>
                  <a:lnTo>
                    <a:pt x="12544" y="9041"/>
                  </a:lnTo>
                  <a:cubicBezTo>
                    <a:pt x="11420" y="8842"/>
                    <a:pt x="10480" y="8650"/>
                    <a:pt x="9691" y="8459"/>
                  </a:cubicBezTo>
                  <a:lnTo>
                    <a:pt x="9641" y="5249"/>
                  </a:lnTo>
                  <a:cubicBezTo>
                    <a:pt x="10396" y="5165"/>
                    <a:pt x="11353" y="5107"/>
                    <a:pt x="12494" y="510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1" name="Shape 2321"/>
            <p:cNvSpPr/>
            <p:nvPr/>
          </p:nvSpPr>
          <p:spPr>
            <a:xfrm>
              <a:off x="9537949" y="4259900"/>
              <a:ext cx="243078" cy="36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67" extrusionOk="0">
                  <a:moveTo>
                    <a:pt x="7865" y="14087"/>
                  </a:moveTo>
                  <a:lnTo>
                    <a:pt x="7932" y="20283"/>
                  </a:lnTo>
                  <a:cubicBezTo>
                    <a:pt x="7937" y="20996"/>
                    <a:pt x="8812" y="21572"/>
                    <a:pt x="9881" y="21566"/>
                  </a:cubicBezTo>
                  <a:lnTo>
                    <a:pt x="11955" y="21555"/>
                  </a:lnTo>
                  <a:cubicBezTo>
                    <a:pt x="13024" y="21550"/>
                    <a:pt x="13887" y="20968"/>
                    <a:pt x="13874" y="20255"/>
                  </a:cubicBezTo>
                  <a:lnTo>
                    <a:pt x="13807" y="14061"/>
                  </a:lnTo>
                  <a:cubicBezTo>
                    <a:pt x="18297" y="13177"/>
                    <a:pt x="21554" y="10403"/>
                    <a:pt x="21520" y="7129"/>
                  </a:cubicBezTo>
                  <a:cubicBezTo>
                    <a:pt x="21470" y="3164"/>
                    <a:pt x="16622" y="-28"/>
                    <a:pt x="10680" y="0"/>
                  </a:cubicBezTo>
                  <a:cubicBezTo>
                    <a:pt x="4743" y="31"/>
                    <a:pt x="-46" y="3268"/>
                    <a:pt x="0" y="7233"/>
                  </a:cubicBezTo>
                  <a:cubicBezTo>
                    <a:pt x="42" y="10504"/>
                    <a:pt x="3363" y="13250"/>
                    <a:pt x="7865" y="14087"/>
                  </a:cubicBezTo>
                  <a:close/>
                  <a:moveTo>
                    <a:pt x="10706" y="2053"/>
                  </a:moveTo>
                  <a:cubicBezTo>
                    <a:pt x="14952" y="2033"/>
                    <a:pt x="18419" y="4310"/>
                    <a:pt x="18448" y="7140"/>
                  </a:cubicBezTo>
                  <a:cubicBezTo>
                    <a:pt x="18478" y="9973"/>
                    <a:pt x="15061" y="12287"/>
                    <a:pt x="10823" y="12304"/>
                  </a:cubicBezTo>
                  <a:cubicBezTo>
                    <a:pt x="6577" y="12326"/>
                    <a:pt x="3110" y="10046"/>
                    <a:pt x="3081" y="7213"/>
                  </a:cubicBezTo>
                  <a:cubicBezTo>
                    <a:pt x="3047" y="4383"/>
                    <a:pt x="6464" y="2069"/>
                    <a:pt x="10706" y="205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5" name="Shape 2322"/>
            <p:cNvSpPr/>
            <p:nvPr/>
          </p:nvSpPr>
          <p:spPr>
            <a:xfrm>
              <a:off x="8303916" y="3215666"/>
              <a:ext cx="65265" cy="13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92" extrusionOk="0">
                  <a:moveTo>
                    <a:pt x="1724" y="8563"/>
                  </a:moveTo>
                  <a:cubicBezTo>
                    <a:pt x="2165" y="9071"/>
                    <a:pt x="2795" y="9500"/>
                    <a:pt x="3614" y="9859"/>
                  </a:cubicBezTo>
                  <a:cubicBezTo>
                    <a:pt x="4402" y="10218"/>
                    <a:pt x="5316" y="10530"/>
                    <a:pt x="6356" y="10796"/>
                  </a:cubicBezTo>
                  <a:cubicBezTo>
                    <a:pt x="6545" y="10851"/>
                    <a:pt x="6765" y="10897"/>
                    <a:pt x="6970" y="10952"/>
                  </a:cubicBezTo>
                  <a:lnTo>
                    <a:pt x="7033" y="15862"/>
                  </a:lnTo>
                  <a:cubicBezTo>
                    <a:pt x="6088" y="15831"/>
                    <a:pt x="5253" y="15768"/>
                    <a:pt x="4544" y="15675"/>
                  </a:cubicBezTo>
                  <a:cubicBezTo>
                    <a:pt x="3394" y="15511"/>
                    <a:pt x="2322" y="15363"/>
                    <a:pt x="1346" y="15191"/>
                  </a:cubicBezTo>
                  <a:cubicBezTo>
                    <a:pt x="1157" y="15175"/>
                    <a:pt x="968" y="15269"/>
                    <a:pt x="763" y="15503"/>
                  </a:cubicBezTo>
                  <a:cubicBezTo>
                    <a:pt x="558" y="15722"/>
                    <a:pt x="400" y="15971"/>
                    <a:pt x="259" y="16276"/>
                  </a:cubicBezTo>
                  <a:cubicBezTo>
                    <a:pt x="148" y="16565"/>
                    <a:pt x="54" y="16846"/>
                    <a:pt x="7" y="17111"/>
                  </a:cubicBezTo>
                  <a:cubicBezTo>
                    <a:pt x="-25" y="17377"/>
                    <a:pt x="54" y="17556"/>
                    <a:pt x="196" y="17626"/>
                  </a:cubicBezTo>
                  <a:cubicBezTo>
                    <a:pt x="810" y="17837"/>
                    <a:pt x="1897" y="18032"/>
                    <a:pt x="3473" y="18220"/>
                  </a:cubicBezTo>
                  <a:cubicBezTo>
                    <a:pt x="4481" y="18337"/>
                    <a:pt x="5694" y="18415"/>
                    <a:pt x="7080" y="18454"/>
                  </a:cubicBezTo>
                  <a:lnTo>
                    <a:pt x="7112" y="20897"/>
                  </a:lnTo>
                  <a:cubicBezTo>
                    <a:pt x="7112" y="21280"/>
                    <a:pt x="7758" y="21592"/>
                    <a:pt x="8530" y="21592"/>
                  </a:cubicBezTo>
                  <a:cubicBezTo>
                    <a:pt x="9302" y="21584"/>
                    <a:pt x="9916" y="21272"/>
                    <a:pt x="9916" y="20889"/>
                  </a:cubicBezTo>
                  <a:lnTo>
                    <a:pt x="9885" y="18485"/>
                  </a:lnTo>
                  <a:cubicBezTo>
                    <a:pt x="10846" y="18477"/>
                    <a:pt x="11791" y="18446"/>
                    <a:pt x="12721" y="18384"/>
                  </a:cubicBezTo>
                  <a:lnTo>
                    <a:pt x="12752" y="20882"/>
                  </a:lnTo>
                  <a:cubicBezTo>
                    <a:pt x="12768" y="21272"/>
                    <a:pt x="13398" y="21584"/>
                    <a:pt x="14170" y="21584"/>
                  </a:cubicBezTo>
                  <a:cubicBezTo>
                    <a:pt x="14958" y="21576"/>
                    <a:pt x="15572" y="21264"/>
                    <a:pt x="15557" y="20874"/>
                  </a:cubicBezTo>
                  <a:lnTo>
                    <a:pt x="15509" y="18079"/>
                  </a:lnTo>
                  <a:cubicBezTo>
                    <a:pt x="16376" y="17939"/>
                    <a:pt x="17179" y="17767"/>
                    <a:pt x="17904" y="17548"/>
                  </a:cubicBezTo>
                  <a:cubicBezTo>
                    <a:pt x="19023" y="17205"/>
                    <a:pt x="19921" y="16744"/>
                    <a:pt x="20582" y="16174"/>
                  </a:cubicBezTo>
                  <a:cubicBezTo>
                    <a:pt x="21260" y="15589"/>
                    <a:pt x="21575" y="14871"/>
                    <a:pt x="21575" y="13989"/>
                  </a:cubicBezTo>
                  <a:cubicBezTo>
                    <a:pt x="21559" y="12818"/>
                    <a:pt x="20819" y="11842"/>
                    <a:pt x="19354" y="11077"/>
                  </a:cubicBezTo>
                  <a:cubicBezTo>
                    <a:pt x="18392" y="10562"/>
                    <a:pt x="17053" y="10093"/>
                    <a:pt x="15383" y="9656"/>
                  </a:cubicBezTo>
                  <a:lnTo>
                    <a:pt x="15320" y="5214"/>
                  </a:lnTo>
                  <a:cubicBezTo>
                    <a:pt x="15494" y="5222"/>
                    <a:pt x="15651" y="5230"/>
                    <a:pt x="15824" y="5253"/>
                  </a:cubicBezTo>
                  <a:cubicBezTo>
                    <a:pt x="16943" y="5355"/>
                    <a:pt x="17810" y="5456"/>
                    <a:pt x="18440" y="5542"/>
                  </a:cubicBezTo>
                  <a:cubicBezTo>
                    <a:pt x="18708" y="5589"/>
                    <a:pt x="18960" y="5488"/>
                    <a:pt x="19243" y="5253"/>
                  </a:cubicBezTo>
                  <a:cubicBezTo>
                    <a:pt x="19511" y="5019"/>
                    <a:pt x="19700" y="4746"/>
                    <a:pt x="19858" y="4442"/>
                  </a:cubicBezTo>
                  <a:cubicBezTo>
                    <a:pt x="20015" y="4129"/>
                    <a:pt x="20063" y="3833"/>
                    <a:pt x="20063" y="3567"/>
                  </a:cubicBezTo>
                  <a:cubicBezTo>
                    <a:pt x="20047" y="3302"/>
                    <a:pt x="19936" y="3138"/>
                    <a:pt x="19653" y="3083"/>
                  </a:cubicBezTo>
                  <a:cubicBezTo>
                    <a:pt x="19354" y="3044"/>
                    <a:pt x="19023" y="2997"/>
                    <a:pt x="18692" y="2943"/>
                  </a:cubicBezTo>
                  <a:cubicBezTo>
                    <a:pt x="18345" y="2888"/>
                    <a:pt x="17936" y="2841"/>
                    <a:pt x="17368" y="2787"/>
                  </a:cubicBezTo>
                  <a:cubicBezTo>
                    <a:pt x="16817" y="2748"/>
                    <a:pt x="16124" y="2716"/>
                    <a:pt x="15289" y="2685"/>
                  </a:cubicBezTo>
                  <a:lnTo>
                    <a:pt x="15257" y="687"/>
                  </a:lnTo>
                  <a:cubicBezTo>
                    <a:pt x="15242" y="296"/>
                    <a:pt x="14627" y="-8"/>
                    <a:pt x="13824" y="0"/>
                  </a:cubicBezTo>
                  <a:cubicBezTo>
                    <a:pt x="13067" y="-8"/>
                    <a:pt x="12437" y="312"/>
                    <a:pt x="12437" y="695"/>
                  </a:cubicBezTo>
                  <a:lnTo>
                    <a:pt x="12469" y="2654"/>
                  </a:lnTo>
                  <a:cubicBezTo>
                    <a:pt x="12343" y="2654"/>
                    <a:pt x="12232" y="2654"/>
                    <a:pt x="12091" y="2654"/>
                  </a:cubicBezTo>
                  <a:cubicBezTo>
                    <a:pt x="11224" y="2662"/>
                    <a:pt x="10421" y="2685"/>
                    <a:pt x="9649" y="2732"/>
                  </a:cubicBezTo>
                  <a:lnTo>
                    <a:pt x="9617" y="710"/>
                  </a:lnTo>
                  <a:cubicBezTo>
                    <a:pt x="9617" y="335"/>
                    <a:pt x="8971" y="15"/>
                    <a:pt x="8199" y="15"/>
                  </a:cubicBezTo>
                  <a:cubicBezTo>
                    <a:pt x="7427" y="23"/>
                    <a:pt x="6813" y="335"/>
                    <a:pt x="6813" y="718"/>
                  </a:cubicBezTo>
                  <a:lnTo>
                    <a:pt x="6844" y="3036"/>
                  </a:lnTo>
                  <a:cubicBezTo>
                    <a:pt x="5536" y="3247"/>
                    <a:pt x="4465" y="3528"/>
                    <a:pt x="3630" y="3880"/>
                  </a:cubicBezTo>
                  <a:cubicBezTo>
                    <a:pt x="2732" y="4246"/>
                    <a:pt x="2070" y="4684"/>
                    <a:pt x="1629" y="5183"/>
                  </a:cubicBezTo>
                  <a:cubicBezTo>
                    <a:pt x="1204" y="5691"/>
                    <a:pt x="983" y="6221"/>
                    <a:pt x="999" y="6783"/>
                  </a:cubicBezTo>
                  <a:cubicBezTo>
                    <a:pt x="1031" y="7470"/>
                    <a:pt x="1251" y="8064"/>
                    <a:pt x="1724" y="8563"/>
                  </a:cubicBezTo>
                  <a:close/>
                  <a:moveTo>
                    <a:pt x="12642" y="12193"/>
                  </a:moveTo>
                  <a:lnTo>
                    <a:pt x="12689" y="15644"/>
                  </a:lnTo>
                  <a:cubicBezTo>
                    <a:pt x="11838" y="15776"/>
                    <a:pt x="10893" y="15839"/>
                    <a:pt x="9853" y="15878"/>
                  </a:cubicBezTo>
                  <a:lnTo>
                    <a:pt x="9775" y="11553"/>
                  </a:lnTo>
                  <a:cubicBezTo>
                    <a:pt x="10925" y="11779"/>
                    <a:pt x="11870" y="11982"/>
                    <a:pt x="12642" y="12193"/>
                  </a:cubicBezTo>
                  <a:close/>
                  <a:moveTo>
                    <a:pt x="12532" y="5097"/>
                  </a:moveTo>
                  <a:lnTo>
                    <a:pt x="12595" y="9032"/>
                  </a:lnTo>
                  <a:cubicBezTo>
                    <a:pt x="11460" y="8829"/>
                    <a:pt x="10515" y="8641"/>
                    <a:pt x="9743" y="8446"/>
                  </a:cubicBezTo>
                  <a:lnTo>
                    <a:pt x="9680" y="5238"/>
                  </a:lnTo>
                  <a:cubicBezTo>
                    <a:pt x="10436" y="5152"/>
                    <a:pt x="11397" y="5097"/>
                    <a:pt x="12532" y="50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6" name="Shape 2323"/>
            <p:cNvSpPr/>
            <p:nvPr/>
          </p:nvSpPr>
          <p:spPr>
            <a:xfrm>
              <a:off x="8209349" y="3120433"/>
              <a:ext cx="259060" cy="388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66" extrusionOk="0">
                  <a:moveTo>
                    <a:pt x="7870" y="14087"/>
                  </a:moveTo>
                  <a:lnTo>
                    <a:pt x="7937" y="20283"/>
                  </a:lnTo>
                  <a:cubicBezTo>
                    <a:pt x="7945" y="20997"/>
                    <a:pt x="8817" y="21571"/>
                    <a:pt x="9887" y="21566"/>
                  </a:cubicBezTo>
                  <a:lnTo>
                    <a:pt x="11959" y="21553"/>
                  </a:lnTo>
                  <a:cubicBezTo>
                    <a:pt x="13028" y="21547"/>
                    <a:pt x="13889" y="20965"/>
                    <a:pt x="13877" y="20252"/>
                  </a:cubicBezTo>
                  <a:lnTo>
                    <a:pt x="13810" y="14059"/>
                  </a:lnTo>
                  <a:cubicBezTo>
                    <a:pt x="18297" y="13174"/>
                    <a:pt x="21553" y="10401"/>
                    <a:pt x="21521" y="7125"/>
                  </a:cubicBezTo>
                  <a:cubicBezTo>
                    <a:pt x="21474" y="3160"/>
                    <a:pt x="16624" y="-29"/>
                    <a:pt x="10680" y="0"/>
                  </a:cubicBezTo>
                  <a:cubicBezTo>
                    <a:pt x="4740" y="32"/>
                    <a:pt x="-47" y="3265"/>
                    <a:pt x="0" y="7231"/>
                  </a:cubicBezTo>
                  <a:cubicBezTo>
                    <a:pt x="44" y="10504"/>
                    <a:pt x="3367" y="13250"/>
                    <a:pt x="7870" y="14087"/>
                  </a:cubicBezTo>
                  <a:close/>
                  <a:moveTo>
                    <a:pt x="10712" y="2054"/>
                  </a:moveTo>
                  <a:cubicBezTo>
                    <a:pt x="14954" y="2033"/>
                    <a:pt x="18423" y="4310"/>
                    <a:pt x="18455" y="7141"/>
                  </a:cubicBezTo>
                  <a:cubicBezTo>
                    <a:pt x="18486" y="9972"/>
                    <a:pt x="15069" y="12286"/>
                    <a:pt x="10830" y="12305"/>
                  </a:cubicBezTo>
                  <a:cubicBezTo>
                    <a:pt x="6583" y="12329"/>
                    <a:pt x="3118" y="10048"/>
                    <a:pt x="3087" y="7215"/>
                  </a:cubicBezTo>
                  <a:cubicBezTo>
                    <a:pt x="3051" y="4384"/>
                    <a:pt x="6469" y="2072"/>
                    <a:pt x="10712" y="205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7" name="Shape 2324"/>
            <p:cNvSpPr/>
            <p:nvPr/>
          </p:nvSpPr>
          <p:spPr>
            <a:xfrm>
              <a:off x="10108016" y="2076199"/>
              <a:ext cx="63933" cy="129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92" extrusionOk="0">
                  <a:moveTo>
                    <a:pt x="1723" y="8561"/>
                  </a:moveTo>
                  <a:cubicBezTo>
                    <a:pt x="2168" y="9066"/>
                    <a:pt x="2788" y="9499"/>
                    <a:pt x="3599" y="9854"/>
                  </a:cubicBezTo>
                  <a:cubicBezTo>
                    <a:pt x="4377" y="10217"/>
                    <a:pt x="5299" y="10524"/>
                    <a:pt x="6332" y="10792"/>
                  </a:cubicBezTo>
                  <a:cubicBezTo>
                    <a:pt x="6523" y="10847"/>
                    <a:pt x="6746" y="10894"/>
                    <a:pt x="6952" y="10942"/>
                  </a:cubicBezTo>
                  <a:lnTo>
                    <a:pt x="7016" y="15853"/>
                  </a:lnTo>
                  <a:cubicBezTo>
                    <a:pt x="6078" y="15821"/>
                    <a:pt x="5236" y="15766"/>
                    <a:pt x="4536" y="15672"/>
                  </a:cubicBezTo>
                  <a:cubicBezTo>
                    <a:pt x="3376" y="15514"/>
                    <a:pt x="2311" y="15356"/>
                    <a:pt x="1342" y="15191"/>
                  </a:cubicBezTo>
                  <a:cubicBezTo>
                    <a:pt x="1151" y="15175"/>
                    <a:pt x="960" y="15270"/>
                    <a:pt x="754" y="15506"/>
                  </a:cubicBezTo>
                  <a:cubicBezTo>
                    <a:pt x="547" y="15727"/>
                    <a:pt x="388" y="15979"/>
                    <a:pt x="261" y="16279"/>
                  </a:cubicBezTo>
                  <a:cubicBezTo>
                    <a:pt x="150" y="16570"/>
                    <a:pt x="54" y="16846"/>
                    <a:pt x="7" y="17114"/>
                  </a:cubicBezTo>
                  <a:cubicBezTo>
                    <a:pt x="-25" y="17382"/>
                    <a:pt x="54" y="17564"/>
                    <a:pt x="198" y="17627"/>
                  </a:cubicBezTo>
                  <a:cubicBezTo>
                    <a:pt x="801" y="17840"/>
                    <a:pt x="1898" y="18029"/>
                    <a:pt x="3472" y="18218"/>
                  </a:cubicBezTo>
                  <a:cubicBezTo>
                    <a:pt x="4473" y="18336"/>
                    <a:pt x="5681" y="18407"/>
                    <a:pt x="7064" y="18454"/>
                  </a:cubicBezTo>
                  <a:lnTo>
                    <a:pt x="7096" y="20898"/>
                  </a:lnTo>
                  <a:cubicBezTo>
                    <a:pt x="7096" y="21285"/>
                    <a:pt x="7747" y="21592"/>
                    <a:pt x="8510" y="21592"/>
                  </a:cubicBezTo>
                  <a:cubicBezTo>
                    <a:pt x="9273" y="21584"/>
                    <a:pt x="9909" y="21269"/>
                    <a:pt x="9909" y="20883"/>
                  </a:cubicBezTo>
                  <a:lnTo>
                    <a:pt x="9877" y="18478"/>
                  </a:lnTo>
                  <a:cubicBezTo>
                    <a:pt x="10847" y="18470"/>
                    <a:pt x="11784" y="18439"/>
                    <a:pt x="12706" y="18376"/>
                  </a:cubicBezTo>
                  <a:lnTo>
                    <a:pt x="12738" y="20875"/>
                  </a:lnTo>
                  <a:cubicBezTo>
                    <a:pt x="12754" y="21269"/>
                    <a:pt x="13390" y="21576"/>
                    <a:pt x="14152" y="21576"/>
                  </a:cubicBezTo>
                  <a:cubicBezTo>
                    <a:pt x="14931" y="21568"/>
                    <a:pt x="15551" y="21253"/>
                    <a:pt x="15551" y="20867"/>
                  </a:cubicBezTo>
                  <a:lnTo>
                    <a:pt x="15504" y="18068"/>
                  </a:lnTo>
                  <a:cubicBezTo>
                    <a:pt x="16378" y="17926"/>
                    <a:pt x="17172" y="17753"/>
                    <a:pt x="17904" y="17540"/>
                  </a:cubicBezTo>
                  <a:cubicBezTo>
                    <a:pt x="19016" y="17201"/>
                    <a:pt x="19922" y="16736"/>
                    <a:pt x="20574" y="16168"/>
                  </a:cubicBezTo>
                  <a:cubicBezTo>
                    <a:pt x="21257" y="15577"/>
                    <a:pt x="21575" y="14860"/>
                    <a:pt x="21575" y="13977"/>
                  </a:cubicBezTo>
                  <a:cubicBezTo>
                    <a:pt x="21559" y="12802"/>
                    <a:pt x="20812" y="11825"/>
                    <a:pt x="19366" y="11068"/>
                  </a:cubicBezTo>
                  <a:cubicBezTo>
                    <a:pt x="18396" y="10556"/>
                    <a:pt x="17061" y="10083"/>
                    <a:pt x="15392" y="9649"/>
                  </a:cubicBezTo>
                  <a:lnTo>
                    <a:pt x="15329" y="5211"/>
                  </a:lnTo>
                  <a:cubicBezTo>
                    <a:pt x="15488" y="5219"/>
                    <a:pt x="15647" y="5226"/>
                    <a:pt x="15821" y="5250"/>
                  </a:cubicBezTo>
                  <a:cubicBezTo>
                    <a:pt x="16934" y="5345"/>
                    <a:pt x="17808" y="5455"/>
                    <a:pt x="18444" y="5542"/>
                  </a:cubicBezTo>
                  <a:cubicBezTo>
                    <a:pt x="18714" y="5589"/>
                    <a:pt x="18968" y="5487"/>
                    <a:pt x="19239" y="5250"/>
                  </a:cubicBezTo>
                  <a:cubicBezTo>
                    <a:pt x="19493" y="5014"/>
                    <a:pt x="19699" y="4746"/>
                    <a:pt x="19858" y="4438"/>
                  </a:cubicBezTo>
                  <a:cubicBezTo>
                    <a:pt x="20001" y="4131"/>
                    <a:pt x="20065" y="3831"/>
                    <a:pt x="20065" y="3563"/>
                  </a:cubicBezTo>
                  <a:cubicBezTo>
                    <a:pt x="20049" y="3295"/>
                    <a:pt x="19938" y="3130"/>
                    <a:pt x="19668" y="3082"/>
                  </a:cubicBezTo>
                  <a:cubicBezTo>
                    <a:pt x="19366" y="3043"/>
                    <a:pt x="19032" y="3003"/>
                    <a:pt x="18698" y="2948"/>
                  </a:cubicBezTo>
                  <a:cubicBezTo>
                    <a:pt x="18348" y="2893"/>
                    <a:pt x="17935" y="2846"/>
                    <a:pt x="17379" y="2791"/>
                  </a:cubicBezTo>
                  <a:cubicBezTo>
                    <a:pt x="16823" y="2751"/>
                    <a:pt x="16123" y="2720"/>
                    <a:pt x="15297" y="2688"/>
                  </a:cubicBezTo>
                  <a:lnTo>
                    <a:pt x="15281" y="686"/>
                  </a:lnTo>
                  <a:cubicBezTo>
                    <a:pt x="15265" y="299"/>
                    <a:pt x="14661" y="-8"/>
                    <a:pt x="13850" y="0"/>
                  </a:cubicBezTo>
                  <a:cubicBezTo>
                    <a:pt x="13087" y="-8"/>
                    <a:pt x="12451" y="315"/>
                    <a:pt x="12451" y="694"/>
                  </a:cubicBezTo>
                  <a:lnTo>
                    <a:pt x="12483" y="2649"/>
                  </a:lnTo>
                  <a:cubicBezTo>
                    <a:pt x="12356" y="2649"/>
                    <a:pt x="12245" y="2649"/>
                    <a:pt x="12086" y="2649"/>
                  </a:cubicBezTo>
                  <a:cubicBezTo>
                    <a:pt x="11228" y="2657"/>
                    <a:pt x="10417" y="2680"/>
                    <a:pt x="9638" y="2727"/>
                  </a:cubicBezTo>
                  <a:lnTo>
                    <a:pt x="9606" y="701"/>
                  </a:lnTo>
                  <a:cubicBezTo>
                    <a:pt x="9606" y="323"/>
                    <a:pt x="8955" y="8"/>
                    <a:pt x="8192" y="8"/>
                  </a:cubicBezTo>
                  <a:cubicBezTo>
                    <a:pt x="7429" y="16"/>
                    <a:pt x="6793" y="323"/>
                    <a:pt x="6793" y="709"/>
                  </a:cubicBezTo>
                  <a:lnTo>
                    <a:pt x="6841" y="3027"/>
                  </a:lnTo>
                  <a:cubicBezTo>
                    <a:pt x="5538" y="3240"/>
                    <a:pt x="4457" y="3524"/>
                    <a:pt x="3614" y="3871"/>
                  </a:cubicBezTo>
                  <a:cubicBezTo>
                    <a:pt x="2708" y="4233"/>
                    <a:pt x="2057" y="4667"/>
                    <a:pt x="1628" y="5171"/>
                  </a:cubicBezTo>
                  <a:cubicBezTo>
                    <a:pt x="1183" y="5676"/>
                    <a:pt x="976" y="6212"/>
                    <a:pt x="992" y="6772"/>
                  </a:cubicBezTo>
                  <a:cubicBezTo>
                    <a:pt x="1040" y="7465"/>
                    <a:pt x="1262" y="8057"/>
                    <a:pt x="1723" y="8561"/>
                  </a:cubicBezTo>
                  <a:close/>
                  <a:moveTo>
                    <a:pt x="12626" y="12187"/>
                  </a:moveTo>
                  <a:lnTo>
                    <a:pt x="12674" y="15632"/>
                  </a:lnTo>
                  <a:cubicBezTo>
                    <a:pt x="11832" y="15758"/>
                    <a:pt x="10894" y="15829"/>
                    <a:pt x="9845" y="15869"/>
                  </a:cubicBezTo>
                  <a:lnTo>
                    <a:pt x="9749" y="11541"/>
                  </a:lnTo>
                  <a:cubicBezTo>
                    <a:pt x="10926" y="11770"/>
                    <a:pt x="11863" y="11982"/>
                    <a:pt x="12626" y="12187"/>
                  </a:cubicBezTo>
                  <a:close/>
                  <a:moveTo>
                    <a:pt x="12531" y="5092"/>
                  </a:moveTo>
                  <a:lnTo>
                    <a:pt x="12595" y="9026"/>
                  </a:lnTo>
                  <a:cubicBezTo>
                    <a:pt x="11466" y="8821"/>
                    <a:pt x="10528" y="8640"/>
                    <a:pt x="9750" y="8443"/>
                  </a:cubicBezTo>
                  <a:lnTo>
                    <a:pt x="9702" y="5234"/>
                  </a:lnTo>
                  <a:cubicBezTo>
                    <a:pt x="10433" y="5148"/>
                    <a:pt x="11387" y="5092"/>
                    <a:pt x="12531" y="509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8" name="Shape 2325"/>
            <p:cNvSpPr/>
            <p:nvPr/>
          </p:nvSpPr>
          <p:spPr>
            <a:xfrm>
              <a:off x="10012783" y="2028916"/>
              <a:ext cx="256396" cy="384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63" extrusionOk="0">
                  <a:moveTo>
                    <a:pt x="7865" y="14086"/>
                  </a:moveTo>
                  <a:lnTo>
                    <a:pt x="7933" y="20281"/>
                  </a:lnTo>
                  <a:cubicBezTo>
                    <a:pt x="7937" y="20996"/>
                    <a:pt x="8814" y="21571"/>
                    <a:pt x="9882" y="21563"/>
                  </a:cubicBezTo>
                  <a:lnTo>
                    <a:pt x="11955" y="21552"/>
                  </a:lnTo>
                  <a:cubicBezTo>
                    <a:pt x="13023" y="21547"/>
                    <a:pt x="13884" y="20965"/>
                    <a:pt x="13876" y="20252"/>
                  </a:cubicBezTo>
                  <a:lnTo>
                    <a:pt x="13808" y="14057"/>
                  </a:lnTo>
                  <a:cubicBezTo>
                    <a:pt x="18296" y="13171"/>
                    <a:pt x="21553" y="10400"/>
                    <a:pt x="21517" y="7126"/>
                  </a:cubicBezTo>
                  <a:cubicBezTo>
                    <a:pt x="21469" y="3163"/>
                    <a:pt x="16622" y="-29"/>
                    <a:pt x="10679" y="0"/>
                  </a:cubicBezTo>
                  <a:cubicBezTo>
                    <a:pt x="4740" y="32"/>
                    <a:pt x="-47" y="3266"/>
                    <a:pt x="1" y="7232"/>
                  </a:cubicBezTo>
                  <a:cubicBezTo>
                    <a:pt x="41" y="10506"/>
                    <a:pt x="3361" y="13249"/>
                    <a:pt x="7865" y="14086"/>
                  </a:cubicBezTo>
                  <a:close/>
                  <a:moveTo>
                    <a:pt x="10707" y="2054"/>
                  </a:moveTo>
                  <a:cubicBezTo>
                    <a:pt x="14948" y="2032"/>
                    <a:pt x="18416" y="4309"/>
                    <a:pt x="18448" y="7142"/>
                  </a:cubicBezTo>
                  <a:cubicBezTo>
                    <a:pt x="18476" y="9974"/>
                    <a:pt x="15064" y="12288"/>
                    <a:pt x="10823" y="12307"/>
                  </a:cubicBezTo>
                  <a:cubicBezTo>
                    <a:pt x="6578" y="12328"/>
                    <a:pt x="3110" y="10052"/>
                    <a:pt x="3082" y="7219"/>
                  </a:cubicBezTo>
                  <a:cubicBezTo>
                    <a:pt x="3046" y="4386"/>
                    <a:pt x="6466" y="2072"/>
                    <a:pt x="10707" y="205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9" name="Shape 2326"/>
            <p:cNvSpPr/>
            <p:nvPr/>
          </p:nvSpPr>
          <p:spPr>
            <a:xfrm>
              <a:off x="9728415" y="3689833"/>
              <a:ext cx="179811" cy="27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90" y="0"/>
                  </a:moveTo>
                  <a:lnTo>
                    <a:pt x="5210" y="0"/>
                  </a:lnTo>
                  <a:cubicBezTo>
                    <a:pt x="2337" y="0"/>
                    <a:pt x="0" y="1504"/>
                    <a:pt x="0" y="3352"/>
                  </a:cubicBezTo>
                  <a:lnTo>
                    <a:pt x="0" y="18248"/>
                  </a:lnTo>
                  <a:cubicBezTo>
                    <a:pt x="0" y="20096"/>
                    <a:pt x="2337" y="21600"/>
                    <a:pt x="5210" y="21600"/>
                  </a:cubicBezTo>
                  <a:lnTo>
                    <a:pt x="16390" y="21600"/>
                  </a:lnTo>
                  <a:cubicBezTo>
                    <a:pt x="19257" y="21600"/>
                    <a:pt x="21600" y="20096"/>
                    <a:pt x="21600" y="18248"/>
                  </a:cubicBezTo>
                  <a:lnTo>
                    <a:pt x="21600" y="3352"/>
                  </a:lnTo>
                  <a:cubicBezTo>
                    <a:pt x="21600" y="1504"/>
                    <a:pt x="19257" y="0"/>
                    <a:pt x="16390" y="0"/>
                  </a:cubicBezTo>
                  <a:close/>
                  <a:moveTo>
                    <a:pt x="19331" y="18248"/>
                  </a:moveTo>
                  <a:cubicBezTo>
                    <a:pt x="19331" y="19293"/>
                    <a:pt x="18009" y="20140"/>
                    <a:pt x="16390" y="20140"/>
                  </a:cubicBezTo>
                  <a:lnTo>
                    <a:pt x="5210" y="20140"/>
                  </a:lnTo>
                  <a:cubicBezTo>
                    <a:pt x="3586" y="20140"/>
                    <a:pt x="2269" y="19290"/>
                    <a:pt x="2269" y="18248"/>
                  </a:cubicBezTo>
                  <a:lnTo>
                    <a:pt x="2269" y="3352"/>
                  </a:lnTo>
                  <a:cubicBezTo>
                    <a:pt x="2269" y="2307"/>
                    <a:pt x="3591" y="1456"/>
                    <a:pt x="5210" y="1456"/>
                  </a:cubicBezTo>
                  <a:lnTo>
                    <a:pt x="16390" y="1456"/>
                  </a:lnTo>
                  <a:cubicBezTo>
                    <a:pt x="18014" y="1456"/>
                    <a:pt x="19331" y="2303"/>
                    <a:pt x="19331" y="3352"/>
                  </a:cubicBezTo>
                  <a:lnTo>
                    <a:pt x="19331" y="1824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0" name="Shape 2327"/>
            <p:cNvSpPr/>
            <p:nvPr/>
          </p:nvSpPr>
          <p:spPr>
            <a:xfrm>
              <a:off x="9822982" y="3879634"/>
              <a:ext cx="33964" cy="3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61" y="0"/>
                  </a:moveTo>
                  <a:lnTo>
                    <a:pt x="4570" y="0"/>
                  </a:lnTo>
                  <a:cubicBezTo>
                    <a:pt x="2041" y="0"/>
                    <a:pt x="0" y="2054"/>
                    <a:pt x="0" y="4637"/>
                  </a:cubicBezTo>
                  <a:lnTo>
                    <a:pt x="0" y="16963"/>
                  </a:lnTo>
                  <a:cubicBezTo>
                    <a:pt x="0" y="19515"/>
                    <a:pt x="2041" y="21600"/>
                    <a:pt x="4570" y="21600"/>
                  </a:cubicBezTo>
                  <a:lnTo>
                    <a:pt x="17061" y="21600"/>
                  </a:lnTo>
                  <a:cubicBezTo>
                    <a:pt x="19559" y="21600"/>
                    <a:pt x="21600" y="19515"/>
                    <a:pt x="21600" y="16963"/>
                  </a:cubicBezTo>
                  <a:lnTo>
                    <a:pt x="21600" y="4637"/>
                  </a:lnTo>
                  <a:cubicBezTo>
                    <a:pt x="21600" y="2054"/>
                    <a:pt x="19559" y="0"/>
                    <a:pt x="17061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1" name="Shape 2328"/>
            <p:cNvSpPr/>
            <p:nvPr/>
          </p:nvSpPr>
          <p:spPr>
            <a:xfrm>
              <a:off x="9775699" y="3737783"/>
              <a:ext cx="119208" cy="16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11" y="0"/>
                  </a:moveTo>
                  <a:lnTo>
                    <a:pt x="1280" y="0"/>
                  </a:lnTo>
                  <a:cubicBezTo>
                    <a:pt x="576" y="0"/>
                    <a:pt x="0" y="422"/>
                    <a:pt x="0" y="945"/>
                  </a:cubicBezTo>
                  <a:lnTo>
                    <a:pt x="0" y="20662"/>
                  </a:lnTo>
                  <a:cubicBezTo>
                    <a:pt x="0" y="21184"/>
                    <a:pt x="576" y="21600"/>
                    <a:pt x="1280" y="21600"/>
                  </a:cubicBezTo>
                  <a:lnTo>
                    <a:pt x="20311" y="21600"/>
                  </a:lnTo>
                  <a:cubicBezTo>
                    <a:pt x="21024" y="21600"/>
                    <a:pt x="21600" y="21178"/>
                    <a:pt x="21600" y="20662"/>
                  </a:cubicBezTo>
                  <a:lnTo>
                    <a:pt x="21600" y="945"/>
                  </a:lnTo>
                  <a:cubicBezTo>
                    <a:pt x="21600" y="416"/>
                    <a:pt x="21024" y="0"/>
                    <a:pt x="20311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2" name="Shape 2329"/>
            <p:cNvSpPr/>
            <p:nvPr/>
          </p:nvSpPr>
          <p:spPr>
            <a:xfrm>
              <a:off x="7782465" y="3357517"/>
              <a:ext cx="126533" cy="19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90" y="0"/>
                  </a:moveTo>
                  <a:lnTo>
                    <a:pt x="5210" y="0"/>
                  </a:lnTo>
                  <a:cubicBezTo>
                    <a:pt x="2338" y="0"/>
                    <a:pt x="0" y="1504"/>
                    <a:pt x="0" y="3351"/>
                  </a:cubicBezTo>
                  <a:lnTo>
                    <a:pt x="0" y="18249"/>
                  </a:lnTo>
                  <a:cubicBezTo>
                    <a:pt x="0" y="20096"/>
                    <a:pt x="2338" y="21600"/>
                    <a:pt x="5210" y="21600"/>
                  </a:cubicBezTo>
                  <a:lnTo>
                    <a:pt x="16390" y="21600"/>
                  </a:lnTo>
                  <a:cubicBezTo>
                    <a:pt x="19262" y="21600"/>
                    <a:pt x="21600" y="20096"/>
                    <a:pt x="21600" y="18249"/>
                  </a:cubicBezTo>
                  <a:lnTo>
                    <a:pt x="21600" y="3351"/>
                  </a:lnTo>
                  <a:cubicBezTo>
                    <a:pt x="21600" y="1504"/>
                    <a:pt x="19262" y="0"/>
                    <a:pt x="16390" y="0"/>
                  </a:cubicBezTo>
                  <a:close/>
                  <a:moveTo>
                    <a:pt x="19335" y="18249"/>
                  </a:moveTo>
                  <a:cubicBezTo>
                    <a:pt x="19335" y="19295"/>
                    <a:pt x="18016" y="20143"/>
                    <a:pt x="16390" y="20143"/>
                  </a:cubicBezTo>
                  <a:lnTo>
                    <a:pt x="5210" y="20143"/>
                  </a:lnTo>
                  <a:cubicBezTo>
                    <a:pt x="3584" y="20143"/>
                    <a:pt x="2265" y="19295"/>
                    <a:pt x="2265" y="18249"/>
                  </a:cubicBezTo>
                  <a:lnTo>
                    <a:pt x="2265" y="3351"/>
                  </a:lnTo>
                  <a:cubicBezTo>
                    <a:pt x="2265" y="2305"/>
                    <a:pt x="3584" y="1457"/>
                    <a:pt x="5210" y="1457"/>
                  </a:cubicBezTo>
                  <a:lnTo>
                    <a:pt x="16390" y="1457"/>
                  </a:lnTo>
                  <a:cubicBezTo>
                    <a:pt x="18016" y="1457"/>
                    <a:pt x="19335" y="2305"/>
                    <a:pt x="19335" y="3351"/>
                  </a:cubicBezTo>
                  <a:lnTo>
                    <a:pt x="19335" y="18249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3" name="Shape 2330"/>
            <p:cNvSpPr/>
            <p:nvPr/>
          </p:nvSpPr>
          <p:spPr>
            <a:xfrm>
              <a:off x="7829748" y="3500033"/>
              <a:ext cx="23309" cy="2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64" y="0"/>
                  </a:moveTo>
                  <a:lnTo>
                    <a:pt x="4579" y="0"/>
                  </a:lnTo>
                  <a:cubicBezTo>
                    <a:pt x="2030" y="0"/>
                    <a:pt x="0" y="2076"/>
                    <a:pt x="0" y="4638"/>
                  </a:cubicBezTo>
                  <a:lnTo>
                    <a:pt x="0" y="16962"/>
                  </a:lnTo>
                  <a:cubicBezTo>
                    <a:pt x="0" y="19524"/>
                    <a:pt x="2030" y="21600"/>
                    <a:pt x="4579" y="21600"/>
                  </a:cubicBezTo>
                  <a:lnTo>
                    <a:pt x="17064" y="21600"/>
                  </a:lnTo>
                  <a:cubicBezTo>
                    <a:pt x="19570" y="21600"/>
                    <a:pt x="21600" y="19524"/>
                    <a:pt x="21600" y="16962"/>
                  </a:cubicBezTo>
                  <a:lnTo>
                    <a:pt x="21600" y="4638"/>
                  </a:lnTo>
                  <a:cubicBezTo>
                    <a:pt x="21600" y="2076"/>
                    <a:pt x="19570" y="0"/>
                    <a:pt x="17064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4" name="Shape 2331"/>
            <p:cNvSpPr/>
            <p:nvPr/>
          </p:nvSpPr>
          <p:spPr>
            <a:xfrm>
              <a:off x="7782465" y="3405466"/>
              <a:ext cx="83912" cy="114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20" y="0"/>
                  </a:moveTo>
                  <a:lnTo>
                    <a:pt x="1280" y="0"/>
                  </a:lnTo>
                  <a:cubicBezTo>
                    <a:pt x="573" y="0"/>
                    <a:pt x="0" y="420"/>
                    <a:pt x="0" y="947"/>
                  </a:cubicBezTo>
                  <a:lnTo>
                    <a:pt x="0" y="20662"/>
                  </a:lnTo>
                  <a:cubicBezTo>
                    <a:pt x="0" y="21180"/>
                    <a:pt x="573" y="21600"/>
                    <a:pt x="1280" y="21600"/>
                  </a:cubicBezTo>
                  <a:lnTo>
                    <a:pt x="20308" y="21600"/>
                  </a:lnTo>
                  <a:cubicBezTo>
                    <a:pt x="21015" y="21600"/>
                    <a:pt x="21600" y="21180"/>
                    <a:pt x="21600" y="20662"/>
                  </a:cubicBezTo>
                  <a:lnTo>
                    <a:pt x="21600" y="947"/>
                  </a:lnTo>
                  <a:cubicBezTo>
                    <a:pt x="21600" y="420"/>
                    <a:pt x="21027" y="0"/>
                    <a:pt x="2032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5" name="Shape 2332"/>
            <p:cNvSpPr/>
            <p:nvPr/>
          </p:nvSpPr>
          <p:spPr>
            <a:xfrm>
              <a:off x="9443382" y="3879634"/>
              <a:ext cx="291027" cy="367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97" extrusionOk="0">
                  <a:moveTo>
                    <a:pt x="21124" y="4226"/>
                  </a:moveTo>
                  <a:cubicBezTo>
                    <a:pt x="21058" y="1841"/>
                    <a:pt x="18566" y="-52"/>
                    <a:pt x="15555" y="1"/>
                  </a:cubicBezTo>
                  <a:lnTo>
                    <a:pt x="5339" y="178"/>
                  </a:lnTo>
                  <a:cubicBezTo>
                    <a:pt x="2328" y="228"/>
                    <a:pt x="-62" y="2202"/>
                    <a:pt x="1" y="4589"/>
                  </a:cubicBezTo>
                  <a:lnTo>
                    <a:pt x="348" y="17270"/>
                  </a:lnTo>
                  <a:cubicBezTo>
                    <a:pt x="415" y="19655"/>
                    <a:pt x="2910" y="21548"/>
                    <a:pt x="5921" y="21495"/>
                  </a:cubicBezTo>
                  <a:lnTo>
                    <a:pt x="16137" y="21318"/>
                  </a:lnTo>
                  <a:cubicBezTo>
                    <a:pt x="19148" y="21268"/>
                    <a:pt x="21538" y="19291"/>
                    <a:pt x="21471" y="16904"/>
                  </a:cubicBezTo>
                  <a:lnTo>
                    <a:pt x="21124" y="4226"/>
                  </a:lnTo>
                  <a:close/>
                  <a:moveTo>
                    <a:pt x="2048" y="4556"/>
                  </a:moveTo>
                  <a:cubicBezTo>
                    <a:pt x="2006" y="3068"/>
                    <a:pt x="3502" y="1830"/>
                    <a:pt x="5381" y="1797"/>
                  </a:cubicBezTo>
                  <a:lnTo>
                    <a:pt x="15597" y="1619"/>
                  </a:lnTo>
                  <a:cubicBezTo>
                    <a:pt x="17476" y="1586"/>
                    <a:pt x="19039" y="2774"/>
                    <a:pt x="19081" y="4259"/>
                  </a:cubicBezTo>
                  <a:lnTo>
                    <a:pt x="19109" y="5345"/>
                  </a:lnTo>
                  <a:cubicBezTo>
                    <a:pt x="19151" y="6830"/>
                    <a:pt x="17655" y="8068"/>
                    <a:pt x="15776" y="8101"/>
                  </a:cubicBezTo>
                  <a:lnTo>
                    <a:pt x="5560" y="8279"/>
                  </a:lnTo>
                  <a:cubicBezTo>
                    <a:pt x="3681" y="8309"/>
                    <a:pt x="2118" y="7127"/>
                    <a:pt x="2076" y="5639"/>
                  </a:cubicBezTo>
                  <a:lnTo>
                    <a:pt x="2048" y="4556"/>
                  </a:lnTo>
                  <a:close/>
                  <a:moveTo>
                    <a:pt x="2202" y="10042"/>
                  </a:moveTo>
                  <a:cubicBezTo>
                    <a:pt x="2195" y="9808"/>
                    <a:pt x="2430" y="9614"/>
                    <a:pt x="2724" y="9608"/>
                  </a:cubicBezTo>
                  <a:lnTo>
                    <a:pt x="5153" y="9567"/>
                  </a:lnTo>
                  <a:cubicBezTo>
                    <a:pt x="5448" y="9561"/>
                    <a:pt x="5693" y="9747"/>
                    <a:pt x="5700" y="9978"/>
                  </a:cubicBezTo>
                  <a:lnTo>
                    <a:pt x="5731" y="11241"/>
                  </a:lnTo>
                  <a:cubicBezTo>
                    <a:pt x="5742" y="11474"/>
                    <a:pt x="5507" y="11665"/>
                    <a:pt x="5209" y="11674"/>
                  </a:cubicBezTo>
                  <a:lnTo>
                    <a:pt x="2780" y="11715"/>
                  </a:lnTo>
                  <a:cubicBezTo>
                    <a:pt x="2486" y="11718"/>
                    <a:pt x="2241" y="11535"/>
                    <a:pt x="2237" y="11302"/>
                  </a:cubicBezTo>
                  <a:lnTo>
                    <a:pt x="2202" y="10042"/>
                  </a:lnTo>
                  <a:close/>
                  <a:moveTo>
                    <a:pt x="2297" y="13525"/>
                  </a:moveTo>
                  <a:cubicBezTo>
                    <a:pt x="2293" y="13292"/>
                    <a:pt x="2525" y="13101"/>
                    <a:pt x="2819" y="13095"/>
                  </a:cubicBezTo>
                  <a:lnTo>
                    <a:pt x="5248" y="13053"/>
                  </a:lnTo>
                  <a:cubicBezTo>
                    <a:pt x="5546" y="13048"/>
                    <a:pt x="5791" y="13234"/>
                    <a:pt x="5794" y="13467"/>
                  </a:cubicBezTo>
                  <a:lnTo>
                    <a:pt x="5830" y="14730"/>
                  </a:lnTo>
                  <a:cubicBezTo>
                    <a:pt x="5837" y="14963"/>
                    <a:pt x="5605" y="15155"/>
                    <a:pt x="5307" y="15160"/>
                  </a:cubicBezTo>
                  <a:lnTo>
                    <a:pt x="2875" y="15202"/>
                  </a:lnTo>
                  <a:cubicBezTo>
                    <a:pt x="2581" y="15208"/>
                    <a:pt x="2335" y="15022"/>
                    <a:pt x="2332" y="14791"/>
                  </a:cubicBezTo>
                  <a:lnTo>
                    <a:pt x="2297" y="13525"/>
                  </a:lnTo>
                  <a:close/>
                  <a:moveTo>
                    <a:pt x="5402" y="18647"/>
                  </a:moveTo>
                  <a:lnTo>
                    <a:pt x="2973" y="18689"/>
                  </a:lnTo>
                  <a:cubicBezTo>
                    <a:pt x="2679" y="18694"/>
                    <a:pt x="2433" y="18506"/>
                    <a:pt x="2426" y="18275"/>
                  </a:cubicBezTo>
                  <a:lnTo>
                    <a:pt x="2395" y="17012"/>
                  </a:lnTo>
                  <a:cubicBezTo>
                    <a:pt x="2388" y="16779"/>
                    <a:pt x="2623" y="16587"/>
                    <a:pt x="2917" y="16582"/>
                  </a:cubicBezTo>
                  <a:lnTo>
                    <a:pt x="5346" y="16537"/>
                  </a:lnTo>
                  <a:cubicBezTo>
                    <a:pt x="5640" y="16532"/>
                    <a:pt x="5882" y="16721"/>
                    <a:pt x="5889" y="16951"/>
                  </a:cubicBezTo>
                  <a:lnTo>
                    <a:pt x="5924" y="18217"/>
                  </a:lnTo>
                  <a:cubicBezTo>
                    <a:pt x="5931" y="18447"/>
                    <a:pt x="5696" y="18644"/>
                    <a:pt x="5402" y="18647"/>
                  </a:cubicBezTo>
                  <a:close/>
                  <a:moveTo>
                    <a:pt x="6706" y="9961"/>
                  </a:moveTo>
                  <a:cubicBezTo>
                    <a:pt x="6699" y="9728"/>
                    <a:pt x="6930" y="9533"/>
                    <a:pt x="7228" y="9531"/>
                  </a:cubicBezTo>
                  <a:lnTo>
                    <a:pt x="9660" y="9489"/>
                  </a:lnTo>
                  <a:cubicBezTo>
                    <a:pt x="9951" y="9484"/>
                    <a:pt x="10193" y="9667"/>
                    <a:pt x="10200" y="9903"/>
                  </a:cubicBezTo>
                  <a:lnTo>
                    <a:pt x="10235" y="11166"/>
                  </a:lnTo>
                  <a:cubicBezTo>
                    <a:pt x="10242" y="11399"/>
                    <a:pt x="10011" y="11593"/>
                    <a:pt x="9716" y="11599"/>
                  </a:cubicBezTo>
                  <a:lnTo>
                    <a:pt x="7284" y="11640"/>
                  </a:lnTo>
                  <a:cubicBezTo>
                    <a:pt x="6993" y="11646"/>
                    <a:pt x="6748" y="11457"/>
                    <a:pt x="6741" y="11227"/>
                  </a:cubicBezTo>
                  <a:lnTo>
                    <a:pt x="6706" y="9961"/>
                  </a:lnTo>
                  <a:close/>
                  <a:moveTo>
                    <a:pt x="6800" y="13448"/>
                  </a:moveTo>
                  <a:cubicBezTo>
                    <a:pt x="6797" y="13217"/>
                    <a:pt x="7025" y="13023"/>
                    <a:pt x="7323" y="13020"/>
                  </a:cubicBezTo>
                  <a:lnTo>
                    <a:pt x="9751" y="12979"/>
                  </a:lnTo>
                  <a:cubicBezTo>
                    <a:pt x="10049" y="12973"/>
                    <a:pt x="10291" y="13159"/>
                    <a:pt x="10295" y="13389"/>
                  </a:cubicBezTo>
                  <a:lnTo>
                    <a:pt x="10330" y="14652"/>
                  </a:lnTo>
                  <a:cubicBezTo>
                    <a:pt x="10337" y="14888"/>
                    <a:pt x="10105" y="15077"/>
                    <a:pt x="9811" y="15085"/>
                  </a:cubicBezTo>
                  <a:lnTo>
                    <a:pt x="7379" y="15127"/>
                  </a:lnTo>
                  <a:cubicBezTo>
                    <a:pt x="7084" y="15133"/>
                    <a:pt x="6839" y="14947"/>
                    <a:pt x="6835" y="14714"/>
                  </a:cubicBezTo>
                  <a:lnTo>
                    <a:pt x="6800" y="13448"/>
                  </a:lnTo>
                  <a:close/>
                  <a:moveTo>
                    <a:pt x="9906" y="18569"/>
                  </a:moveTo>
                  <a:lnTo>
                    <a:pt x="7473" y="18611"/>
                  </a:lnTo>
                  <a:cubicBezTo>
                    <a:pt x="7179" y="18614"/>
                    <a:pt x="6937" y="18431"/>
                    <a:pt x="6930" y="18195"/>
                  </a:cubicBezTo>
                  <a:lnTo>
                    <a:pt x="6895" y="16934"/>
                  </a:lnTo>
                  <a:cubicBezTo>
                    <a:pt x="6888" y="16698"/>
                    <a:pt x="7123" y="16507"/>
                    <a:pt x="7417" y="16501"/>
                  </a:cubicBezTo>
                  <a:lnTo>
                    <a:pt x="9850" y="16460"/>
                  </a:lnTo>
                  <a:cubicBezTo>
                    <a:pt x="10140" y="16457"/>
                    <a:pt x="10386" y="16640"/>
                    <a:pt x="10396" y="16876"/>
                  </a:cubicBezTo>
                  <a:lnTo>
                    <a:pt x="10428" y="18136"/>
                  </a:lnTo>
                  <a:cubicBezTo>
                    <a:pt x="10431" y="18372"/>
                    <a:pt x="10200" y="18567"/>
                    <a:pt x="9906" y="18569"/>
                  </a:cubicBezTo>
                  <a:close/>
                  <a:moveTo>
                    <a:pt x="11206" y="9883"/>
                  </a:moveTo>
                  <a:cubicBezTo>
                    <a:pt x="11199" y="9653"/>
                    <a:pt x="11430" y="9461"/>
                    <a:pt x="11728" y="9456"/>
                  </a:cubicBezTo>
                  <a:lnTo>
                    <a:pt x="14157" y="9417"/>
                  </a:lnTo>
                  <a:cubicBezTo>
                    <a:pt x="14451" y="9409"/>
                    <a:pt x="14697" y="9595"/>
                    <a:pt x="14704" y="9825"/>
                  </a:cubicBezTo>
                  <a:lnTo>
                    <a:pt x="14735" y="11088"/>
                  </a:lnTo>
                  <a:cubicBezTo>
                    <a:pt x="14746" y="11324"/>
                    <a:pt x="14511" y="11516"/>
                    <a:pt x="14216" y="11521"/>
                  </a:cubicBezTo>
                  <a:lnTo>
                    <a:pt x="11784" y="11563"/>
                  </a:lnTo>
                  <a:cubicBezTo>
                    <a:pt x="11490" y="11568"/>
                    <a:pt x="11244" y="11382"/>
                    <a:pt x="11237" y="11149"/>
                  </a:cubicBezTo>
                  <a:lnTo>
                    <a:pt x="11206" y="9883"/>
                  </a:lnTo>
                  <a:close/>
                  <a:moveTo>
                    <a:pt x="11301" y="13373"/>
                  </a:moveTo>
                  <a:cubicBezTo>
                    <a:pt x="11294" y="13140"/>
                    <a:pt x="11525" y="12945"/>
                    <a:pt x="11823" y="12940"/>
                  </a:cubicBezTo>
                  <a:lnTo>
                    <a:pt x="14255" y="12901"/>
                  </a:lnTo>
                  <a:cubicBezTo>
                    <a:pt x="14549" y="12892"/>
                    <a:pt x="14791" y="13081"/>
                    <a:pt x="14798" y="13312"/>
                  </a:cubicBezTo>
                  <a:lnTo>
                    <a:pt x="14833" y="14575"/>
                  </a:lnTo>
                  <a:cubicBezTo>
                    <a:pt x="14840" y="14805"/>
                    <a:pt x="14609" y="14999"/>
                    <a:pt x="14311" y="15005"/>
                  </a:cubicBezTo>
                  <a:lnTo>
                    <a:pt x="11879" y="15047"/>
                  </a:lnTo>
                  <a:cubicBezTo>
                    <a:pt x="11588" y="15052"/>
                    <a:pt x="11343" y="14866"/>
                    <a:pt x="11336" y="14636"/>
                  </a:cubicBezTo>
                  <a:lnTo>
                    <a:pt x="11301" y="13373"/>
                  </a:lnTo>
                  <a:close/>
                  <a:moveTo>
                    <a:pt x="14406" y="18492"/>
                  </a:moveTo>
                  <a:lnTo>
                    <a:pt x="11977" y="18533"/>
                  </a:lnTo>
                  <a:cubicBezTo>
                    <a:pt x="11683" y="18539"/>
                    <a:pt x="11441" y="18353"/>
                    <a:pt x="11430" y="18120"/>
                  </a:cubicBezTo>
                  <a:lnTo>
                    <a:pt x="11395" y="16857"/>
                  </a:lnTo>
                  <a:cubicBezTo>
                    <a:pt x="11388" y="16623"/>
                    <a:pt x="11623" y="16429"/>
                    <a:pt x="11917" y="16424"/>
                  </a:cubicBezTo>
                  <a:lnTo>
                    <a:pt x="14350" y="16382"/>
                  </a:lnTo>
                  <a:cubicBezTo>
                    <a:pt x="14644" y="16379"/>
                    <a:pt x="14886" y="16562"/>
                    <a:pt x="14893" y="16795"/>
                  </a:cubicBezTo>
                  <a:lnTo>
                    <a:pt x="14928" y="18059"/>
                  </a:lnTo>
                  <a:cubicBezTo>
                    <a:pt x="14935" y="18295"/>
                    <a:pt x="14704" y="18489"/>
                    <a:pt x="14406" y="18492"/>
                  </a:cubicBezTo>
                  <a:close/>
                  <a:moveTo>
                    <a:pt x="15710" y="9806"/>
                  </a:moveTo>
                  <a:cubicBezTo>
                    <a:pt x="15699" y="9572"/>
                    <a:pt x="15937" y="9381"/>
                    <a:pt x="16228" y="9372"/>
                  </a:cubicBezTo>
                  <a:lnTo>
                    <a:pt x="18661" y="9331"/>
                  </a:lnTo>
                  <a:cubicBezTo>
                    <a:pt x="18951" y="9325"/>
                    <a:pt x="19197" y="9511"/>
                    <a:pt x="19204" y="9742"/>
                  </a:cubicBezTo>
                  <a:lnTo>
                    <a:pt x="19239" y="11010"/>
                  </a:lnTo>
                  <a:cubicBezTo>
                    <a:pt x="19246" y="11244"/>
                    <a:pt x="19011" y="11435"/>
                    <a:pt x="18717" y="11443"/>
                  </a:cubicBezTo>
                  <a:lnTo>
                    <a:pt x="16284" y="11485"/>
                  </a:lnTo>
                  <a:cubicBezTo>
                    <a:pt x="15990" y="11491"/>
                    <a:pt x="15745" y="11305"/>
                    <a:pt x="15741" y="11071"/>
                  </a:cubicBezTo>
                  <a:lnTo>
                    <a:pt x="15710" y="9806"/>
                  </a:lnTo>
                  <a:close/>
                  <a:moveTo>
                    <a:pt x="15804" y="13295"/>
                  </a:moveTo>
                  <a:cubicBezTo>
                    <a:pt x="15797" y="13062"/>
                    <a:pt x="16028" y="12867"/>
                    <a:pt x="16323" y="12862"/>
                  </a:cubicBezTo>
                  <a:lnTo>
                    <a:pt x="18755" y="12820"/>
                  </a:lnTo>
                  <a:cubicBezTo>
                    <a:pt x="19050" y="12815"/>
                    <a:pt x="19291" y="13001"/>
                    <a:pt x="19298" y="13234"/>
                  </a:cubicBezTo>
                  <a:lnTo>
                    <a:pt x="19333" y="14497"/>
                  </a:lnTo>
                  <a:cubicBezTo>
                    <a:pt x="19337" y="14730"/>
                    <a:pt x="19109" y="14922"/>
                    <a:pt x="18815" y="14924"/>
                  </a:cubicBezTo>
                  <a:lnTo>
                    <a:pt x="16382" y="14972"/>
                  </a:lnTo>
                  <a:cubicBezTo>
                    <a:pt x="16088" y="14974"/>
                    <a:pt x="15846" y="14794"/>
                    <a:pt x="15839" y="14558"/>
                  </a:cubicBezTo>
                  <a:lnTo>
                    <a:pt x="15804" y="13295"/>
                  </a:lnTo>
                  <a:close/>
                  <a:moveTo>
                    <a:pt x="18913" y="18417"/>
                  </a:moveTo>
                  <a:lnTo>
                    <a:pt x="16481" y="18458"/>
                  </a:lnTo>
                  <a:cubicBezTo>
                    <a:pt x="16186" y="18461"/>
                    <a:pt x="15941" y="18275"/>
                    <a:pt x="15937" y="18042"/>
                  </a:cubicBezTo>
                  <a:lnTo>
                    <a:pt x="15899" y="16776"/>
                  </a:lnTo>
                  <a:cubicBezTo>
                    <a:pt x="15895" y="16546"/>
                    <a:pt x="16130" y="16354"/>
                    <a:pt x="16425" y="16349"/>
                  </a:cubicBezTo>
                  <a:lnTo>
                    <a:pt x="18857" y="16304"/>
                  </a:lnTo>
                  <a:cubicBezTo>
                    <a:pt x="19148" y="16301"/>
                    <a:pt x="19390" y="16485"/>
                    <a:pt x="19397" y="16718"/>
                  </a:cubicBezTo>
                  <a:lnTo>
                    <a:pt x="19432" y="17981"/>
                  </a:lnTo>
                  <a:cubicBezTo>
                    <a:pt x="19439" y="18217"/>
                    <a:pt x="19204" y="18411"/>
                    <a:pt x="18913" y="1841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6" name="Shape 2333"/>
            <p:cNvSpPr/>
            <p:nvPr/>
          </p:nvSpPr>
          <p:spPr>
            <a:xfrm>
              <a:off x="9490666" y="3927583"/>
              <a:ext cx="88573" cy="8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43" extrusionOk="0">
                  <a:moveTo>
                    <a:pt x="18406" y="7563"/>
                  </a:moveTo>
                  <a:lnTo>
                    <a:pt x="13741" y="7667"/>
                  </a:lnTo>
                  <a:lnTo>
                    <a:pt x="13637" y="3000"/>
                  </a:lnTo>
                  <a:cubicBezTo>
                    <a:pt x="13603" y="1309"/>
                    <a:pt x="12202" y="-23"/>
                    <a:pt x="10523" y="0"/>
                  </a:cubicBezTo>
                  <a:cubicBezTo>
                    <a:pt x="8845" y="47"/>
                    <a:pt x="7502" y="1448"/>
                    <a:pt x="7537" y="3127"/>
                  </a:cubicBezTo>
                  <a:lnTo>
                    <a:pt x="7641" y="7795"/>
                  </a:lnTo>
                  <a:lnTo>
                    <a:pt x="2976" y="7887"/>
                  </a:lnTo>
                  <a:cubicBezTo>
                    <a:pt x="1286" y="7922"/>
                    <a:pt x="-45" y="9312"/>
                    <a:pt x="1" y="11014"/>
                  </a:cubicBezTo>
                  <a:cubicBezTo>
                    <a:pt x="36" y="12694"/>
                    <a:pt x="1425" y="14026"/>
                    <a:pt x="3115" y="13991"/>
                  </a:cubicBezTo>
                  <a:lnTo>
                    <a:pt x="7780" y="13887"/>
                  </a:lnTo>
                  <a:lnTo>
                    <a:pt x="7884" y="18554"/>
                  </a:lnTo>
                  <a:cubicBezTo>
                    <a:pt x="7931" y="20245"/>
                    <a:pt x="9320" y="21577"/>
                    <a:pt x="10998" y="21542"/>
                  </a:cubicBezTo>
                  <a:cubicBezTo>
                    <a:pt x="12688" y="21496"/>
                    <a:pt x="14019" y="20118"/>
                    <a:pt x="13985" y="18427"/>
                  </a:cubicBezTo>
                  <a:lnTo>
                    <a:pt x="13880" y="13759"/>
                  </a:lnTo>
                  <a:lnTo>
                    <a:pt x="18534" y="13667"/>
                  </a:lnTo>
                  <a:cubicBezTo>
                    <a:pt x="20224" y="13609"/>
                    <a:pt x="21555" y="12219"/>
                    <a:pt x="21509" y="10540"/>
                  </a:cubicBezTo>
                  <a:cubicBezTo>
                    <a:pt x="21485" y="8872"/>
                    <a:pt x="20096" y="7540"/>
                    <a:pt x="18406" y="756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7" name="Shape 2334"/>
            <p:cNvSpPr/>
            <p:nvPr/>
          </p:nvSpPr>
          <p:spPr>
            <a:xfrm>
              <a:off x="9585899" y="3927583"/>
              <a:ext cx="87907" cy="2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01" extrusionOk="0">
                  <a:moveTo>
                    <a:pt x="18393" y="4"/>
                  </a:moveTo>
                  <a:lnTo>
                    <a:pt x="2978" y="1078"/>
                  </a:lnTo>
                  <a:cubicBezTo>
                    <a:pt x="1287" y="1231"/>
                    <a:pt x="-45" y="5835"/>
                    <a:pt x="1" y="11437"/>
                  </a:cubicBezTo>
                  <a:cubicBezTo>
                    <a:pt x="36" y="17000"/>
                    <a:pt x="1426" y="21450"/>
                    <a:pt x="3117" y="21296"/>
                  </a:cubicBezTo>
                  <a:lnTo>
                    <a:pt x="18544" y="20184"/>
                  </a:lnTo>
                  <a:cubicBezTo>
                    <a:pt x="20235" y="20069"/>
                    <a:pt x="21555" y="15427"/>
                    <a:pt x="21532" y="9902"/>
                  </a:cubicBezTo>
                  <a:cubicBezTo>
                    <a:pt x="21474" y="4262"/>
                    <a:pt x="20084" y="-150"/>
                    <a:pt x="18393" y="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8" name="Shape 2335"/>
            <p:cNvSpPr/>
            <p:nvPr/>
          </p:nvSpPr>
          <p:spPr>
            <a:xfrm>
              <a:off x="9537949" y="4971817"/>
              <a:ext cx="186470" cy="235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98" extrusionOk="0">
                  <a:moveTo>
                    <a:pt x="21120" y="4224"/>
                  </a:moveTo>
                  <a:cubicBezTo>
                    <a:pt x="21055" y="1839"/>
                    <a:pt x="18560" y="-51"/>
                    <a:pt x="15551" y="1"/>
                  </a:cubicBezTo>
                  <a:lnTo>
                    <a:pt x="5336" y="179"/>
                  </a:lnTo>
                  <a:cubicBezTo>
                    <a:pt x="2327" y="226"/>
                    <a:pt x="-64" y="2204"/>
                    <a:pt x="2" y="4588"/>
                  </a:cubicBezTo>
                  <a:lnTo>
                    <a:pt x="352" y="17270"/>
                  </a:lnTo>
                  <a:cubicBezTo>
                    <a:pt x="417" y="19654"/>
                    <a:pt x="2912" y="21549"/>
                    <a:pt x="5921" y="21497"/>
                  </a:cubicBezTo>
                  <a:lnTo>
                    <a:pt x="16136" y="21319"/>
                  </a:lnTo>
                  <a:cubicBezTo>
                    <a:pt x="19145" y="21267"/>
                    <a:pt x="21536" y="19290"/>
                    <a:pt x="21470" y="16906"/>
                  </a:cubicBezTo>
                  <a:lnTo>
                    <a:pt x="21120" y="4224"/>
                  </a:lnTo>
                  <a:close/>
                  <a:moveTo>
                    <a:pt x="2048" y="4553"/>
                  </a:moveTo>
                  <a:cubicBezTo>
                    <a:pt x="2010" y="3066"/>
                    <a:pt x="3503" y="1826"/>
                    <a:pt x="5385" y="1796"/>
                  </a:cubicBezTo>
                  <a:lnTo>
                    <a:pt x="15594" y="1618"/>
                  </a:lnTo>
                  <a:cubicBezTo>
                    <a:pt x="17471" y="1588"/>
                    <a:pt x="19036" y="2771"/>
                    <a:pt x="19079" y="4259"/>
                  </a:cubicBezTo>
                  <a:lnTo>
                    <a:pt x="19107" y="5343"/>
                  </a:lnTo>
                  <a:cubicBezTo>
                    <a:pt x="19151" y="6830"/>
                    <a:pt x="17657" y="8070"/>
                    <a:pt x="15775" y="8100"/>
                  </a:cubicBezTo>
                  <a:lnTo>
                    <a:pt x="5560" y="8278"/>
                  </a:lnTo>
                  <a:cubicBezTo>
                    <a:pt x="3684" y="8308"/>
                    <a:pt x="2119" y="7124"/>
                    <a:pt x="2081" y="5633"/>
                  </a:cubicBezTo>
                  <a:lnTo>
                    <a:pt x="2048" y="4553"/>
                  </a:lnTo>
                  <a:close/>
                  <a:moveTo>
                    <a:pt x="2201" y="10038"/>
                  </a:moveTo>
                  <a:cubicBezTo>
                    <a:pt x="2196" y="9804"/>
                    <a:pt x="2431" y="9613"/>
                    <a:pt x="2721" y="9604"/>
                  </a:cubicBezTo>
                  <a:lnTo>
                    <a:pt x="5150" y="9565"/>
                  </a:lnTo>
                  <a:cubicBezTo>
                    <a:pt x="5445" y="9561"/>
                    <a:pt x="5686" y="9747"/>
                    <a:pt x="5697" y="9977"/>
                  </a:cubicBezTo>
                  <a:lnTo>
                    <a:pt x="5730" y="11239"/>
                  </a:lnTo>
                  <a:cubicBezTo>
                    <a:pt x="5741" y="11473"/>
                    <a:pt x="5506" y="11668"/>
                    <a:pt x="5210" y="11672"/>
                  </a:cubicBezTo>
                  <a:lnTo>
                    <a:pt x="2781" y="11712"/>
                  </a:lnTo>
                  <a:cubicBezTo>
                    <a:pt x="2486" y="11716"/>
                    <a:pt x="2239" y="11529"/>
                    <a:pt x="2234" y="11300"/>
                  </a:cubicBezTo>
                  <a:lnTo>
                    <a:pt x="2201" y="10038"/>
                  </a:lnTo>
                  <a:close/>
                  <a:moveTo>
                    <a:pt x="2300" y="13524"/>
                  </a:moveTo>
                  <a:cubicBezTo>
                    <a:pt x="2294" y="13294"/>
                    <a:pt x="2524" y="13099"/>
                    <a:pt x="2819" y="13095"/>
                  </a:cubicBezTo>
                  <a:lnTo>
                    <a:pt x="5248" y="13051"/>
                  </a:lnTo>
                  <a:cubicBezTo>
                    <a:pt x="5544" y="13047"/>
                    <a:pt x="5785" y="13229"/>
                    <a:pt x="5790" y="13463"/>
                  </a:cubicBezTo>
                  <a:lnTo>
                    <a:pt x="5828" y="14729"/>
                  </a:lnTo>
                  <a:cubicBezTo>
                    <a:pt x="5834" y="14963"/>
                    <a:pt x="5604" y="15154"/>
                    <a:pt x="5309" y="15158"/>
                  </a:cubicBezTo>
                  <a:lnTo>
                    <a:pt x="2879" y="15197"/>
                  </a:lnTo>
                  <a:cubicBezTo>
                    <a:pt x="2584" y="15202"/>
                    <a:pt x="2343" y="15015"/>
                    <a:pt x="2338" y="14785"/>
                  </a:cubicBezTo>
                  <a:lnTo>
                    <a:pt x="2300" y="13524"/>
                  </a:lnTo>
                  <a:close/>
                  <a:moveTo>
                    <a:pt x="5407" y="18648"/>
                  </a:moveTo>
                  <a:lnTo>
                    <a:pt x="2978" y="18692"/>
                  </a:lnTo>
                  <a:cubicBezTo>
                    <a:pt x="2683" y="18696"/>
                    <a:pt x="2442" y="18510"/>
                    <a:pt x="2431" y="18276"/>
                  </a:cubicBezTo>
                  <a:lnTo>
                    <a:pt x="2398" y="17014"/>
                  </a:lnTo>
                  <a:cubicBezTo>
                    <a:pt x="2393" y="16780"/>
                    <a:pt x="2622" y="16589"/>
                    <a:pt x="2918" y="16585"/>
                  </a:cubicBezTo>
                  <a:lnTo>
                    <a:pt x="5347" y="16537"/>
                  </a:lnTo>
                  <a:cubicBezTo>
                    <a:pt x="5642" y="16533"/>
                    <a:pt x="5889" y="16719"/>
                    <a:pt x="5894" y="16949"/>
                  </a:cubicBezTo>
                  <a:lnTo>
                    <a:pt x="5927" y="18215"/>
                  </a:lnTo>
                  <a:cubicBezTo>
                    <a:pt x="5932" y="18449"/>
                    <a:pt x="5697" y="18644"/>
                    <a:pt x="5407" y="18648"/>
                  </a:cubicBezTo>
                  <a:close/>
                  <a:moveTo>
                    <a:pt x="6704" y="9960"/>
                  </a:moveTo>
                  <a:cubicBezTo>
                    <a:pt x="6698" y="9726"/>
                    <a:pt x="6928" y="9535"/>
                    <a:pt x="7224" y="9531"/>
                  </a:cubicBezTo>
                  <a:lnTo>
                    <a:pt x="9653" y="9492"/>
                  </a:lnTo>
                  <a:cubicBezTo>
                    <a:pt x="9948" y="9487"/>
                    <a:pt x="10189" y="9669"/>
                    <a:pt x="10194" y="9904"/>
                  </a:cubicBezTo>
                  <a:lnTo>
                    <a:pt x="10233" y="11165"/>
                  </a:lnTo>
                  <a:cubicBezTo>
                    <a:pt x="10238" y="11399"/>
                    <a:pt x="10008" y="11594"/>
                    <a:pt x="9713" y="11599"/>
                  </a:cubicBezTo>
                  <a:lnTo>
                    <a:pt x="7278" y="11642"/>
                  </a:lnTo>
                  <a:cubicBezTo>
                    <a:pt x="6988" y="11646"/>
                    <a:pt x="6742" y="11460"/>
                    <a:pt x="6737" y="11230"/>
                  </a:cubicBezTo>
                  <a:lnTo>
                    <a:pt x="6704" y="9960"/>
                  </a:lnTo>
                  <a:close/>
                  <a:moveTo>
                    <a:pt x="6802" y="13446"/>
                  </a:moveTo>
                  <a:cubicBezTo>
                    <a:pt x="6797" y="13216"/>
                    <a:pt x="7027" y="13021"/>
                    <a:pt x="7327" y="13017"/>
                  </a:cubicBezTo>
                  <a:lnTo>
                    <a:pt x="9757" y="12973"/>
                  </a:lnTo>
                  <a:cubicBezTo>
                    <a:pt x="10052" y="12969"/>
                    <a:pt x="10293" y="13155"/>
                    <a:pt x="10298" y="13385"/>
                  </a:cubicBezTo>
                  <a:lnTo>
                    <a:pt x="10337" y="14647"/>
                  </a:lnTo>
                  <a:cubicBezTo>
                    <a:pt x="10342" y="14881"/>
                    <a:pt x="10112" y="15072"/>
                    <a:pt x="9817" y="15076"/>
                  </a:cubicBezTo>
                  <a:lnTo>
                    <a:pt x="7388" y="15119"/>
                  </a:lnTo>
                  <a:cubicBezTo>
                    <a:pt x="7092" y="15124"/>
                    <a:pt x="6846" y="14942"/>
                    <a:pt x="6841" y="14707"/>
                  </a:cubicBezTo>
                  <a:lnTo>
                    <a:pt x="6802" y="13446"/>
                  </a:lnTo>
                  <a:close/>
                  <a:moveTo>
                    <a:pt x="9910" y="18570"/>
                  </a:moveTo>
                  <a:lnTo>
                    <a:pt x="7481" y="18614"/>
                  </a:lnTo>
                  <a:cubicBezTo>
                    <a:pt x="7185" y="18618"/>
                    <a:pt x="6945" y="18432"/>
                    <a:pt x="6939" y="18198"/>
                  </a:cubicBezTo>
                  <a:lnTo>
                    <a:pt x="6906" y="16936"/>
                  </a:lnTo>
                  <a:cubicBezTo>
                    <a:pt x="6901" y="16702"/>
                    <a:pt x="7131" y="16511"/>
                    <a:pt x="7426" y="16507"/>
                  </a:cubicBezTo>
                  <a:lnTo>
                    <a:pt x="9855" y="16463"/>
                  </a:lnTo>
                  <a:cubicBezTo>
                    <a:pt x="10151" y="16459"/>
                    <a:pt x="10391" y="16645"/>
                    <a:pt x="10397" y="16880"/>
                  </a:cubicBezTo>
                  <a:lnTo>
                    <a:pt x="10430" y="18141"/>
                  </a:lnTo>
                  <a:cubicBezTo>
                    <a:pt x="10435" y="18371"/>
                    <a:pt x="10200" y="18566"/>
                    <a:pt x="9910" y="18570"/>
                  </a:cubicBezTo>
                  <a:close/>
                  <a:moveTo>
                    <a:pt x="11207" y="9882"/>
                  </a:moveTo>
                  <a:cubicBezTo>
                    <a:pt x="11201" y="9652"/>
                    <a:pt x="11431" y="9461"/>
                    <a:pt x="11726" y="9453"/>
                  </a:cubicBezTo>
                  <a:lnTo>
                    <a:pt x="14155" y="9414"/>
                  </a:lnTo>
                  <a:cubicBezTo>
                    <a:pt x="14451" y="9405"/>
                    <a:pt x="14692" y="9591"/>
                    <a:pt x="14703" y="9821"/>
                  </a:cubicBezTo>
                  <a:lnTo>
                    <a:pt x="14735" y="11083"/>
                  </a:lnTo>
                  <a:cubicBezTo>
                    <a:pt x="14741" y="11317"/>
                    <a:pt x="14511" y="11512"/>
                    <a:pt x="14216" y="11516"/>
                  </a:cubicBezTo>
                  <a:lnTo>
                    <a:pt x="11786" y="11560"/>
                  </a:lnTo>
                  <a:cubicBezTo>
                    <a:pt x="11491" y="11564"/>
                    <a:pt x="11245" y="11378"/>
                    <a:pt x="11239" y="11144"/>
                  </a:cubicBezTo>
                  <a:lnTo>
                    <a:pt x="11207" y="9882"/>
                  </a:lnTo>
                  <a:close/>
                  <a:moveTo>
                    <a:pt x="11300" y="13372"/>
                  </a:moveTo>
                  <a:cubicBezTo>
                    <a:pt x="11294" y="13142"/>
                    <a:pt x="11529" y="12943"/>
                    <a:pt x="11819" y="12943"/>
                  </a:cubicBezTo>
                  <a:lnTo>
                    <a:pt x="14248" y="12904"/>
                  </a:lnTo>
                  <a:cubicBezTo>
                    <a:pt x="14544" y="12895"/>
                    <a:pt x="14785" y="13086"/>
                    <a:pt x="14790" y="13311"/>
                  </a:cubicBezTo>
                  <a:lnTo>
                    <a:pt x="14823" y="14577"/>
                  </a:lnTo>
                  <a:cubicBezTo>
                    <a:pt x="14828" y="14807"/>
                    <a:pt x="14599" y="15002"/>
                    <a:pt x="14303" y="15007"/>
                  </a:cubicBezTo>
                  <a:lnTo>
                    <a:pt x="11869" y="15050"/>
                  </a:lnTo>
                  <a:cubicBezTo>
                    <a:pt x="11579" y="15054"/>
                    <a:pt x="11332" y="14868"/>
                    <a:pt x="11327" y="14638"/>
                  </a:cubicBezTo>
                  <a:lnTo>
                    <a:pt x="11300" y="13372"/>
                  </a:lnTo>
                  <a:close/>
                  <a:moveTo>
                    <a:pt x="14407" y="18492"/>
                  </a:moveTo>
                  <a:lnTo>
                    <a:pt x="11978" y="18536"/>
                  </a:lnTo>
                  <a:cubicBezTo>
                    <a:pt x="11683" y="18540"/>
                    <a:pt x="11442" y="18354"/>
                    <a:pt x="11436" y="18120"/>
                  </a:cubicBezTo>
                  <a:lnTo>
                    <a:pt x="11403" y="16858"/>
                  </a:lnTo>
                  <a:cubicBezTo>
                    <a:pt x="11398" y="16624"/>
                    <a:pt x="11628" y="16433"/>
                    <a:pt x="11923" y="16424"/>
                  </a:cubicBezTo>
                  <a:lnTo>
                    <a:pt x="14352" y="16385"/>
                  </a:lnTo>
                  <a:cubicBezTo>
                    <a:pt x="14642" y="16381"/>
                    <a:pt x="14889" y="16563"/>
                    <a:pt x="14894" y="16797"/>
                  </a:cubicBezTo>
                  <a:lnTo>
                    <a:pt x="14932" y="18063"/>
                  </a:lnTo>
                  <a:cubicBezTo>
                    <a:pt x="14938" y="18293"/>
                    <a:pt x="14703" y="18488"/>
                    <a:pt x="14407" y="18492"/>
                  </a:cubicBezTo>
                  <a:close/>
                  <a:moveTo>
                    <a:pt x="15709" y="9804"/>
                  </a:moveTo>
                  <a:cubicBezTo>
                    <a:pt x="15698" y="9570"/>
                    <a:pt x="15934" y="9379"/>
                    <a:pt x="16229" y="9375"/>
                  </a:cubicBezTo>
                  <a:lnTo>
                    <a:pt x="18664" y="9331"/>
                  </a:lnTo>
                  <a:cubicBezTo>
                    <a:pt x="18959" y="9327"/>
                    <a:pt x="19200" y="9509"/>
                    <a:pt x="19205" y="9743"/>
                  </a:cubicBezTo>
                  <a:lnTo>
                    <a:pt x="19244" y="11009"/>
                  </a:lnTo>
                  <a:cubicBezTo>
                    <a:pt x="19249" y="11239"/>
                    <a:pt x="19014" y="11434"/>
                    <a:pt x="18724" y="11443"/>
                  </a:cubicBezTo>
                  <a:lnTo>
                    <a:pt x="16295" y="11486"/>
                  </a:lnTo>
                  <a:cubicBezTo>
                    <a:pt x="16005" y="11490"/>
                    <a:pt x="15758" y="11304"/>
                    <a:pt x="15753" y="11070"/>
                  </a:cubicBezTo>
                  <a:lnTo>
                    <a:pt x="15709" y="9804"/>
                  </a:lnTo>
                  <a:close/>
                  <a:moveTo>
                    <a:pt x="15802" y="13294"/>
                  </a:moveTo>
                  <a:cubicBezTo>
                    <a:pt x="15797" y="13060"/>
                    <a:pt x="16027" y="12865"/>
                    <a:pt x="16322" y="12860"/>
                  </a:cubicBezTo>
                  <a:lnTo>
                    <a:pt x="18751" y="12821"/>
                  </a:lnTo>
                  <a:cubicBezTo>
                    <a:pt x="19047" y="12817"/>
                    <a:pt x="19287" y="13004"/>
                    <a:pt x="19293" y="13233"/>
                  </a:cubicBezTo>
                  <a:lnTo>
                    <a:pt x="19331" y="14499"/>
                  </a:lnTo>
                  <a:cubicBezTo>
                    <a:pt x="19337" y="14733"/>
                    <a:pt x="19107" y="14924"/>
                    <a:pt x="18811" y="14929"/>
                  </a:cubicBezTo>
                  <a:lnTo>
                    <a:pt x="16382" y="14976"/>
                  </a:lnTo>
                  <a:cubicBezTo>
                    <a:pt x="16087" y="14981"/>
                    <a:pt x="15846" y="14794"/>
                    <a:pt x="15841" y="14560"/>
                  </a:cubicBezTo>
                  <a:lnTo>
                    <a:pt x="15802" y="13294"/>
                  </a:lnTo>
                  <a:close/>
                  <a:moveTo>
                    <a:pt x="18910" y="18414"/>
                  </a:moveTo>
                  <a:lnTo>
                    <a:pt x="16475" y="18458"/>
                  </a:lnTo>
                  <a:cubicBezTo>
                    <a:pt x="16180" y="18462"/>
                    <a:pt x="15939" y="18276"/>
                    <a:pt x="15934" y="18042"/>
                  </a:cubicBezTo>
                  <a:lnTo>
                    <a:pt x="15895" y="16776"/>
                  </a:lnTo>
                  <a:cubicBezTo>
                    <a:pt x="15895" y="16546"/>
                    <a:pt x="16125" y="16351"/>
                    <a:pt x="16421" y="16346"/>
                  </a:cubicBezTo>
                  <a:lnTo>
                    <a:pt x="18850" y="16303"/>
                  </a:lnTo>
                  <a:cubicBezTo>
                    <a:pt x="19145" y="16299"/>
                    <a:pt x="19386" y="16485"/>
                    <a:pt x="19391" y="16719"/>
                  </a:cubicBezTo>
                  <a:lnTo>
                    <a:pt x="19430" y="17981"/>
                  </a:lnTo>
                  <a:cubicBezTo>
                    <a:pt x="19435" y="18215"/>
                    <a:pt x="19200" y="18410"/>
                    <a:pt x="18910" y="1841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9" name="Shape 2336"/>
            <p:cNvSpPr/>
            <p:nvPr/>
          </p:nvSpPr>
          <p:spPr>
            <a:xfrm>
              <a:off x="9585899" y="5019100"/>
              <a:ext cx="56607" cy="56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47" extrusionOk="0">
                  <a:moveTo>
                    <a:pt x="18384" y="7568"/>
                  </a:moveTo>
                  <a:lnTo>
                    <a:pt x="13720" y="7677"/>
                  </a:lnTo>
                  <a:lnTo>
                    <a:pt x="13630" y="3006"/>
                  </a:lnTo>
                  <a:cubicBezTo>
                    <a:pt x="13594" y="1322"/>
                    <a:pt x="12184" y="-18"/>
                    <a:pt x="10521" y="0"/>
                  </a:cubicBezTo>
                  <a:cubicBezTo>
                    <a:pt x="8822" y="54"/>
                    <a:pt x="7502" y="1449"/>
                    <a:pt x="7539" y="3132"/>
                  </a:cubicBezTo>
                  <a:lnTo>
                    <a:pt x="7647" y="7804"/>
                  </a:lnTo>
                  <a:lnTo>
                    <a:pt x="2984" y="7894"/>
                  </a:lnTo>
                  <a:cubicBezTo>
                    <a:pt x="1303" y="7930"/>
                    <a:pt x="-35" y="9324"/>
                    <a:pt x="1" y="11008"/>
                  </a:cubicBezTo>
                  <a:cubicBezTo>
                    <a:pt x="37" y="12692"/>
                    <a:pt x="1429" y="14032"/>
                    <a:pt x="3110" y="13996"/>
                  </a:cubicBezTo>
                  <a:lnTo>
                    <a:pt x="7774" y="13887"/>
                  </a:lnTo>
                  <a:lnTo>
                    <a:pt x="7882" y="18558"/>
                  </a:lnTo>
                  <a:cubicBezTo>
                    <a:pt x="7918" y="20260"/>
                    <a:pt x="9310" y="21582"/>
                    <a:pt x="10991" y="21546"/>
                  </a:cubicBezTo>
                  <a:cubicBezTo>
                    <a:pt x="12672" y="21510"/>
                    <a:pt x="14010" y="20115"/>
                    <a:pt x="13973" y="18432"/>
                  </a:cubicBezTo>
                  <a:lnTo>
                    <a:pt x="13883" y="13760"/>
                  </a:lnTo>
                  <a:lnTo>
                    <a:pt x="18546" y="13670"/>
                  </a:lnTo>
                  <a:cubicBezTo>
                    <a:pt x="20227" y="13616"/>
                    <a:pt x="21565" y="12221"/>
                    <a:pt x="21511" y="10538"/>
                  </a:cubicBezTo>
                  <a:cubicBezTo>
                    <a:pt x="21457" y="8872"/>
                    <a:pt x="20065" y="7532"/>
                    <a:pt x="18384" y="756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0" name="Shape 2337"/>
            <p:cNvSpPr/>
            <p:nvPr/>
          </p:nvSpPr>
          <p:spPr>
            <a:xfrm>
              <a:off x="9633182" y="5019100"/>
              <a:ext cx="56607" cy="16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07" extrusionOk="0">
                  <a:moveTo>
                    <a:pt x="18417" y="2"/>
                  </a:moveTo>
                  <a:lnTo>
                    <a:pt x="2986" y="1082"/>
                  </a:lnTo>
                  <a:cubicBezTo>
                    <a:pt x="1286" y="1202"/>
                    <a:pt x="-35" y="5882"/>
                    <a:pt x="1" y="11462"/>
                  </a:cubicBezTo>
                  <a:cubicBezTo>
                    <a:pt x="37" y="17042"/>
                    <a:pt x="1430" y="21482"/>
                    <a:pt x="3113" y="21302"/>
                  </a:cubicBezTo>
                  <a:lnTo>
                    <a:pt x="18544" y="20162"/>
                  </a:lnTo>
                  <a:cubicBezTo>
                    <a:pt x="20226" y="20042"/>
                    <a:pt x="21565" y="15422"/>
                    <a:pt x="21529" y="9902"/>
                  </a:cubicBezTo>
                  <a:cubicBezTo>
                    <a:pt x="21493" y="4322"/>
                    <a:pt x="20100" y="-118"/>
                    <a:pt x="18417" y="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1" name="Shape 2338"/>
            <p:cNvSpPr/>
            <p:nvPr/>
          </p:nvSpPr>
          <p:spPr>
            <a:xfrm>
              <a:off x="8066832" y="2123483"/>
              <a:ext cx="163827" cy="20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94" extrusionOk="0">
                  <a:moveTo>
                    <a:pt x="21117" y="4221"/>
                  </a:moveTo>
                  <a:cubicBezTo>
                    <a:pt x="21048" y="1838"/>
                    <a:pt x="18556" y="-53"/>
                    <a:pt x="15547" y="1"/>
                  </a:cubicBezTo>
                  <a:lnTo>
                    <a:pt x="5335" y="178"/>
                  </a:lnTo>
                  <a:cubicBezTo>
                    <a:pt x="2326" y="228"/>
                    <a:pt x="-67" y="2202"/>
                    <a:pt x="1" y="4590"/>
                  </a:cubicBezTo>
                  <a:lnTo>
                    <a:pt x="349" y="17268"/>
                  </a:lnTo>
                  <a:cubicBezTo>
                    <a:pt x="418" y="19651"/>
                    <a:pt x="2910" y="21547"/>
                    <a:pt x="5919" y="21493"/>
                  </a:cubicBezTo>
                  <a:lnTo>
                    <a:pt x="16131" y="21316"/>
                  </a:lnTo>
                  <a:cubicBezTo>
                    <a:pt x="19140" y="21266"/>
                    <a:pt x="21533" y="19287"/>
                    <a:pt x="21465" y="16904"/>
                  </a:cubicBezTo>
                  <a:lnTo>
                    <a:pt x="21117" y="4221"/>
                  </a:lnTo>
                  <a:close/>
                  <a:moveTo>
                    <a:pt x="2046" y="4556"/>
                  </a:moveTo>
                  <a:cubicBezTo>
                    <a:pt x="2003" y="3069"/>
                    <a:pt x="3501" y="1833"/>
                    <a:pt x="5378" y="1798"/>
                  </a:cubicBezTo>
                  <a:lnTo>
                    <a:pt x="15591" y="1621"/>
                  </a:lnTo>
                  <a:cubicBezTo>
                    <a:pt x="17468" y="1591"/>
                    <a:pt x="19028" y="2773"/>
                    <a:pt x="19072" y="4260"/>
                  </a:cubicBezTo>
                  <a:lnTo>
                    <a:pt x="19103" y="5343"/>
                  </a:lnTo>
                  <a:cubicBezTo>
                    <a:pt x="19146" y="6830"/>
                    <a:pt x="17648" y="8066"/>
                    <a:pt x="15771" y="8101"/>
                  </a:cubicBezTo>
                  <a:lnTo>
                    <a:pt x="5558" y="8278"/>
                  </a:lnTo>
                  <a:cubicBezTo>
                    <a:pt x="3681" y="8307"/>
                    <a:pt x="2115" y="7126"/>
                    <a:pt x="2077" y="5639"/>
                  </a:cubicBezTo>
                  <a:lnTo>
                    <a:pt x="2046" y="4556"/>
                  </a:lnTo>
                  <a:close/>
                  <a:moveTo>
                    <a:pt x="2202" y="10036"/>
                  </a:moveTo>
                  <a:cubicBezTo>
                    <a:pt x="2196" y="9804"/>
                    <a:pt x="2432" y="9607"/>
                    <a:pt x="2724" y="9602"/>
                  </a:cubicBezTo>
                  <a:lnTo>
                    <a:pt x="5154" y="9563"/>
                  </a:lnTo>
                  <a:cubicBezTo>
                    <a:pt x="5446" y="9558"/>
                    <a:pt x="5695" y="9745"/>
                    <a:pt x="5701" y="9972"/>
                  </a:cubicBezTo>
                  <a:lnTo>
                    <a:pt x="5732" y="11232"/>
                  </a:lnTo>
                  <a:cubicBezTo>
                    <a:pt x="5745" y="11468"/>
                    <a:pt x="5509" y="11660"/>
                    <a:pt x="5210" y="11665"/>
                  </a:cubicBezTo>
                  <a:lnTo>
                    <a:pt x="2780" y="11705"/>
                  </a:lnTo>
                  <a:cubicBezTo>
                    <a:pt x="2481" y="11710"/>
                    <a:pt x="2239" y="11522"/>
                    <a:pt x="2233" y="11291"/>
                  </a:cubicBezTo>
                  <a:lnTo>
                    <a:pt x="2202" y="10036"/>
                  </a:lnTo>
                  <a:close/>
                  <a:moveTo>
                    <a:pt x="2295" y="13521"/>
                  </a:moveTo>
                  <a:cubicBezTo>
                    <a:pt x="2289" y="13290"/>
                    <a:pt x="2525" y="13098"/>
                    <a:pt x="2817" y="13093"/>
                  </a:cubicBezTo>
                  <a:lnTo>
                    <a:pt x="5248" y="13049"/>
                  </a:lnTo>
                  <a:cubicBezTo>
                    <a:pt x="5540" y="13044"/>
                    <a:pt x="5788" y="13231"/>
                    <a:pt x="5795" y="13462"/>
                  </a:cubicBezTo>
                  <a:lnTo>
                    <a:pt x="5832" y="14723"/>
                  </a:lnTo>
                  <a:cubicBezTo>
                    <a:pt x="5838" y="14954"/>
                    <a:pt x="5608" y="15146"/>
                    <a:pt x="5310" y="15156"/>
                  </a:cubicBezTo>
                  <a:lnTo>
                    <a:pt x="2879" y="15196"/>
                  </a:lnTo>
                  <a:cubicBezTo>
                    <a:pt x="2581" y="15200"/>
                    <a:pt x="2339" y="15013"/>
                    <a:pt x="2339" y="14787"/>
                  </a:cubicBezTo>
                  <a:lnTo>
                    <a:pt x="2295" y="13521"/>
                  </a:lnTo>
                  <a:close/>
                  <a:moveTo>
                    <a:pt x="5403" y="18642"/>
                  </a:moveTo>
                  <a:lnTo>
                    <a:pt x="2973" y="18686"/>
                  </a:lnTo>
                  <a:cubicBezTo>
                    <a:pt x="2674" y="18691"/>
                    <a:pt x="2432" y="18504"/>
                    <a:pt x="2426" y="18273"/>
                  </a:cubicBezTo>
                  <a:lnTo>
                    <a:pt x="2388" y="17012"/>
                  </a:lnTo>
                  <a:cubicBezTo>
                    <a:pt x="2382" y="16781"/>
                    <a:pt x="2618" y="16589"/>
                    <a:pt x="2910" y="16584"/>
                  </a:cubicBezTo>
                  <a:lnTo>
                    <a:pt x="5341" y="16540"/>
                  </a:lnTo>
                  <a:cubicBezTo>
                    <a:pt x="5633" y="16535"/>
                    <a:pt x="5882" y="16722"/>
                    <a:pt x="5888" y="16953"/>
                  </a:cubicBezTo>
                  <a:lnTo>
                    <a:pt x="5919" y="18219"/>
                  </a:lnTo>
                  <a:cubicBezTo>
                    <a:pt x="5931" y="18440"/>
                    <a:pt x="5695" y="18637"/>
                    <a:pt x="5403" y="18642"/>
                  </a:cubicBezTo>
                  <a:close/>
                  <a:moveTo>
                    <a:pt x="6702" y="9957"/>
                  </a:moveTo>
                  <a:cubicBezTo>
                    <a:pt x="6696" y="9725"/>
                    <a:pt x="6926" y="9528"/>
                    <a:pt x="7224" y="9523"/>
                  </a:cubicBezTo>
                  <a:lnTo>
                    <a:pt x="9655" y="9484"/>
                  </a:lnTo>
                  <a:cubicBezTo>
                    <a:pt x="9947" y="9479"/>
                    <a:pt x="10189" y="9661"/>
                    <a:pt x="10195" y="9898"/>
                  </a:cubicBezTo>
                  <a:lnTo>
                    <a:pt x="10233" y="11158"/>
                  </a:lnTo>
                  <a:cubicBezTo>
                    <a:pt x="10239" y="11390"/>
                    <a:pt x="10003" y="11586"/>
                    <a:pt x="9711" y="11591"/>
                  </a:cubicBezTo>
                  <a:lnTo>
                    <a:pt x="7280" y="11636"/>
                  </a:lnTo>
                  <a:cubicBezTo>
                    <a:pt x="6988" y="11641"/>
                    <a:pt x="6746" y="11454"/>
                    <a:pt x="6739" y="11222"/>
                  </a:cubicBezTo>
                  <a:lnTo>
                    <a:pt x="6702" y="9957"/>
                  </a:lnTo>
                  <a:close/>
                  <a:moveTo>
                    <a:pt x="6795" y="13443"/>
                  </a:moveTo>
                  <a:cubicBezTo>
                    <a:pt x="6789" y="13211"/>
                    <a:pt x="7019" y="13019"/>
                    <a:pt x="7317" y="13014"/>
                  </a:cubicBezTo>
                  <a:lnTo>
                    <a:pt x="9742" y="12970"/>
                  </a:lnTo>
                  <a:cubicBezTo>
                    <a:pt x="10040" y="12965"/>
                    <a:pt x="10282" y="13152"/>
                    <a:pt x="10282" y="13379"/>
                  </a:cubicBezTo>
                  <a:lnTo>
                    <a:pt x="10320" y="14639"/>
                  </a:lnTo>
                  <a:cubicBezTo>
                    <a:pt x="10326" y="14875"/>
                    <a:pt x="10090" y="15067"/>
                    <a:pt x="9798" y="15072"/>
                  </a:cubicBezTo>
                  <a:lnTo>
                    <a:pt x="7367" y="15117"/>
                  </a:lnTo>
                  <a:cubicBezTo>
                    <a:pt x="7075" y="15122"/>
                    <a:pt x="6826" y="14935"/>
                    <a:pt x="6820" y="14703"/>
                  </a:cubicBezTo>
                  <a:lnTo>
                    <a:pt x="6795" y="13443"/>
                  </a:lnTo>
                  <a:close/>
                  <a:moveTo>
                    <a:pt x="9903" y="18563"/>
                  </a:moveTo>
                  <a:lnTo>
                    <a:pt x="7473" y="18608"/>
                  </a:lnTo>
                  <a:cubicBezTo>
                    <a:pt x="7181" y="18613"/>
                    <a:pt x="6938" y="18425"/>
                    <a:pt x="6926" y="18194"/>
                  </a:cubicBezTo>
                  <a:lnTo>
                    <a:pt x="6889" y="16934"/>
                  </a:lnTo>
                  <a:cubicBezTo>
                    <a:pt x="6882" y="16702"/>
                    <a:pt x="7112" y="16505"/>
                    <a:pt x="7411" y="16500"/>
                  </a:cubicBezTo>
                  <a:lnTo>
                    <a:pt x="9841" y="16456"/>
                  </a:lnTo>
                  <a:cubicBezTo>
                    <a:pt x="10133" y="16451"/>
                    <a:pt x="10376" y="16638"/>
                    <a:pt x="10388" y="16870"/>
                  </a:cubicBezTo>
                  <a:lnTo>
                    <a:pt x="10419" y="18130"/>
                  </a:lnTo>
                  <a:cubicBezTo>
                    <a:pt x="10432" y="18366"/>
                    <a:pt x="10195" y="18558"/>
                    <a:pt x="9903" y="18563"/>
                  </a:cubicBezTo>
                  <a:close/>
                  <a:moveTo>
                    <a:pt x="11202" y="9878"/>
                  </a:moveTo>
                  <a:cubicBezTo>
                    <a:pt x="11196" y="9647"/>
                    <a:pt x="11426" y="9455"/>
                    <a:pt x="11724" y="9450"/>
                  </a:cubicBezTo>
                  <a:lnTo>
                    <a:pt x="14155" y="9410"/>
                  </a:lnTo>
                  <a:cubicBezTo>
                    <a:pt x="14447" y="9400"/>
                    <a:pt x="14696" y="9587"/>
                    <a:pt x="14702" y="9819"/>
                  </a:cubicBezTo>
                  <a:lnTo>
                    <a:pt x="14733" y="11079"/>
                  </a:lnTo>
                  <a:cubicBezTo>
                    <a:pt x="14745" y="11316"/>
                    <a:pt x="14509" y="11508"/>
                    <a:pt x="14211" y="11513"/>
                  </a:cubicBezTo>
                  <a:lnTo>
                    <a:pt x="11780" y="11557"/>
                  </a:lnTo>
                  <a:cubicBezTo>
                    <a:pt x="11488" y="11562"/>
                    <a:pt x="11240" y="11375"/>
                    <a:pt x="11233" y="11143"/>
                  </a:cubicBezTo>
                  <a:lnTo>
                    <a:pt x="11202" y="9878"/>
                  </a:lnTo>
                  <a:close/>
                  <a:moveTo>
                    <a:pt x="11296" y="13364"/>
                  </a:moveTo>
                  <a:cubicBezTo>
                    <a:pt x="11289" y="13133"/>
                    <a:pt x="11526" y="12936"/>
                    <a:pt x="11818" y="12936"/>
                  </a:cubicBezTo>
                  <a:lnTo>
                    <a:pt x="14248" y="12896"/>
                  </a:lnTo>
                  <a:cubicBezTo>
                    <a:pt x="14540" y="12886"/>
                    <a:pt x="14789" y="13078"/>
                    <a:pt x="14795" y="13305"/>
                  </a:cubicBezTo>
                  <a:lnTo>
                    <a:pt x="14826" y="14570"/>
                  </a:lnTo>
                  <a:cubicBezTo>
                    <a:pt x="14832" y="14802"/>
                    <a:pt x="14602" y="14994"/>
                    <a:pt x="14304" y="14999"/>
                  </a:cubicBezTo>
                  <a:lnTo>
                    <a:pt x="11874" y="15038"/>
                  </a:lnTo>
                  <a:cubicBezTo>
                    <a:pt x="11581" y="15048"/>
                    <a:pt x="11339" y="14861"/>
                    <a:pt x="11333" y="14629"/>
                  </a:cubicBezTo>
                  <a:lnTo>
                    <a:pt x="11296" y="13364"/>
                  </a:lnTo>
                  <a:close/>
                  <a:moveTo>
                    <a:pt x="14403" y="18484"/>
                  </a:moveTo>
                  <a:lnTo>
                    <a:pt x="11973" y="18524"/>
                  </a:lnTo>
                  <a:cubicBezTo>
                    <a:pt x="11681" y="18529"/>
                    <a:pt x="11432" y="18342"/>
                    <a:pt x="11426" y="18110"/>
                  </a:cubicBezTo>
                  <a:lnTo>
                    <a:pt x="11395" y="16850"/>
                  </a:lnTo>
                  <a:cubicBezTo>
                    <a:pt x="11389" y="16614"/>
                    <a:pt x="11625" y="16426"/>
                    <a:pt x="11917" y="16417"/>
                  </a:cubicBezTo>
                  <a:lnTo>
                    <a:pt x="14348" y="16377"/>
                  </a:lnTo>
                  <a:cubicBezTo>
                    <a:pt x="14640" y="16372"/>
                    <a:pt x="14888" y="16559"/>
                    <a:pt x="14895" y="16791"/>
                  </a:cubicBezTo>
                  <a:lnTo>
                    <a:pt x="14932" y="18051"/>
                  </a:lnTo>
                  <a:cubicBezTo>
                    <a:pt x="14932" y="18288"/>
                    <a:pt x="14696" y="18480"/>
                    <a:pt x="14403" y="18484"/>
                  </a:cubicBezTo>
                  <a:close/>
                  <a:moveTo>
                    <a:pt x="15703" y="9799"/>
                  </a:moveTo>
                  <a:cubicBezTo>
                    <a:pt x="15690" y="9568"/>
                    <a:pt x="15933" y="9371"/>
                    <a:pt x="16218" y="9366"/>
                  </a:cubicBezTo>
                  <a:lnTo>
                    <a:pt x="18655" y="9327"/>
                  </a:lnTo>
                  <a:cubicBezTo>
                    <a:pt x="18947" y="9322"/>
                    <a:pt x="19190" y="9509"/>
                    <a:pt x="19196" y="9735"/>
                  </a:cubicBezTo>
                  <a:lnTo>
                    <a:pt x="19233" y="11001"/>
                  </a:lnTo>
                  <a:cubicBezTo>
                    <a:pt x="19239" y="11232"/>
                    <a:pt x="19003" y="11424"/>
                    <a:pt x="18711" y="11434"/>
                  </a:cubicBezTo>
                  <a:lnTo>
                    <a:pt x="16281" y="11473"/>
                  </a:lnTo>
                  <a:cubicBezTo>
                    <a:pt x="15988" y="11478"/>
                    <a:pt x="15746" y="11291"/>
                    <a:pt x="15740" y="11060"/>
                  </a:cubicBezTo>
                  <a:lnTo>
                    <a:pt x="15703" y="9799"/>
                  </a:lnTo>
                  <a:close/>
                  <a:moveTo>
                    <a:pt x="15802" y="13290"/>
                  </a:moveTo>
                  <a:cubicBezTo>
                    <a:pt x="15796" y="13059"/>
                    <a:pt x="16026" y="12862"/>
                    <a:pt x="16324" y="12857"/>
                  </a:cubicBezTo>
                  <a:lnTo>
                    <a:pt x="18755" y="12817"/>
                  </a:lnTo>
                  <a:cubicBezTo>
                    <a:pt x="19047" y="12812"/>
                    <a:pt x="19289" y="13000"/>
                    <a:pt x="19295" y="13231"/>
                  </a:cubicBezTo>
                  <a:lnTo>
                    <a:pt x="19333" y="14491"/>
                  </a:lnTo>
                  <a:cubicBezTo>
                    <a:pt x="19339" y="14723"/>
                    <a:pt x="19109" y="14920"/>
                    <a:pt x="18810" y="14920"/>
                  </a:cubicBezTo>
                  <a:lnTo>
                    <a:pt x="16380" y="14969"/>
                  </a:lnTo>
                  <a:cubicBezTo>
                    <a:pt x="16088" y="14974"/>
                    <a:pt x="15846" y="14787"/>
                    <a:pt x="15833" y="14555"/>
                  </a:cubicBezTo>
                  <a:lnTo>
                    <a:pt x="15802" y="13290"/>
                  </a:lnTo>
                  <a:close/>
                  <a:moveTo>
                    <a:pt x="18910" y="18411"/>
                  </a:moveTo>
                  <a:lnTo>
                    <a:pt x="16480" y="18455"/>
                  </a:lnTo>
                  <a:cubicBezTo>
                    <a:pt x="16187" y="18455"/>
                    <a:pt x="15939" y="18273"/>
                    <a:pt x="15939" y="18041"/>
                  </a:cubicBezTo>
                  <a:lnTo>
                    <a:pt x="15901" y="16776"/>
                  </a:lnTo>
                  <a:cubicBezTo>
                    <a:pt x="15895" y="16545"/>
                    <a:pt x="16131" y="16353"/>
                    <a:pt x="16424" y="16348"/>
                  </a:cubicBezTo>
                  <a:lnTo>
                    <a:pt x="18854" y="16303"/>
                  </a:lnTo>
                  <a:cubicBezTo>
                    <a:pt x="19146" y="16298"/>
                    <a:pt x="19389" y="16486"/>
                    <a:pt x="19395" y="16717"/>
                  </a:cubicBezTo>
                  <a:lnTo>
                    <a:pt x="19432" y="17977"/>
                  </a:lnTo>
                  <a:cubicBezTo>
                    <a:pt x="19432" y="18209"/>
                    <a:pt x="19196" y="18406"/>
                    <a:pt x="18910" y="1841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2" name="Shape 2339"/>
            <p:cNvSpPr/>
            <p:nvPr/>
          </p:nvSpPr>
          <p:spPr>
            <a:xfrm>
              <a:off x="8114115" y="2171432"/>
              <a:ext cx="49948" cy="49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39" extrusionOk="0">
                  <a:moveTo>
                    <a:pt x="18401" y="7571"/>
                  </a:moveTo>
                  <a:lnTo>
                    <a:pt x="13745" y="7674"/>
                  </a:lnTo>
                  <a:lnTo>
                    <a:pt x="13642" y="3004"/>
                  </a:lnTo>
                  <a:cubicBezTo>
                    <a:pt x="13601" y="1317"/>
                    <a:pt x="12206" y="-20"/>
                    <a:pt x="10524" y="1"/>
                  </a:cubicBezTo>
                  <a:cubicBezTo>
                    <a:pt x="8842" y="62"/>
                    <a:pt x="7509" y="1441"/>
                    <a:pt x="7529" y="3127"/>
                  </a:cubicBezTo>
                  <a:lnTo>
                    <a:pt x="7632" y="7797"/>
                  </a:lnTo>
                  <a:lnTo>
                    <a:pt x="2975" y="7879"/>
                  </a:lnTo>
                  <a:cubicBezTo>
                    <a:pt x="1293" y="7921"/>
                    <a:pt x="-40" y="9319"/>
                    <a:pt x="1" y="11006"/>
                  </a:cubicBezTo>
                  <a:cubicBezTo>
                    <a:pt x="42" y="12693"/>
                    <a:pt x="1437" y="14010"/>
                    <a:pt x="3119" y="13989"/>
                  </a:cubicBezTo>
                  <a:lnTo>
                    <a:pt x="7775" y="13886"/>
                  </a:lnTo>
                  <a:lnTo>
                    <a:pt x="7878" y="18556"/>
                  </a:lnTo>
                  <a:cubicBezTo>
                    <a:pt x="7919" y="20263"/>
                    <a:pt x="9314" y="21580"/>
                    <a:pt x="10996" y="21539"/>
                  </a:cubicBezTo>
                  <a:cubicBezTo>
                    <a:pt x="12678" y="21498"/>
                    <a:pt x="14011" y="20119"/>
                    <a:pt x="13970" y="18412"/>
                  </a:cubicBezTo>
                  <a:lnTo>
                    <a:pt x="13888" y="13742"/>
                  </a:lnTo>
                  <a:lnTo>
                    <a:pt x="18545" y="13660"/>
                  </a:lnTo>
                  <a:cubicBezTo>
                    <a:pt x="20227" y="13598"/>
                    <a:pt x="21560" y="12199"/>
                    <a:pt x="21519" y="10533"/>
                  </a:cubicBezTo>
                  <a:cubicBezTo>
                    <a:pt x="21457" y="8867"/>
                    <a:pt x="20083" y="7530"/>
                    <a:pt x="18401" y="757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3" name="Shape 2340"/>
            <p:cNvSpPr/>
            <p:nvPr/>
          </p:nvSpPr>
          <p:spPr>
            <a:xfrm>
              <a:off x="8162065" y="2171432"/>
              <a:ext cx="49281" cy="1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34" extrusionOk="0">
                  <a:moveTo>
                    <a:pt x="18416" y="3"/>
                  </a:moveTo>
                  <a:lnTo>
                    <a:pt x="2981" y="1094"/>
                  </a:lnTo>
                  <a:cubicBezTo>
                    <a:pt x="1296" y="1230"/>
                    <a:pt x="-40" y="5863"/>
                    <a:pt x="1" y="11451"/>
                  </a:cubicBezTo>
                  <a:cubicBezTo>
                    <a:pt x="42" y="17038"/>
                    <a:pt x="1440" y="21467"/>
                    <a:pt x="3104" y="21331"/>
                  </a:cubicBezTo>
                  <a:lnTo>
                    <a:pt x="18539" y="20241"/>
                  </a:lnTo>
                  <a:cubicBezTo>
                    <a:pt x="20224" y="20172"/>
                    <a:pt x="21560" y="15471"/>
                    <a:pt x="21519" y="9952"/>
                  </a:cubicBezTo>
                  <a:cubicBezTo>
                    <a:pt x="21478" y="4296"/>
                    <a:pt x="20101" y="-133"/>
                    <a:pt x="18416" y="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4" name="Shape 2341"/>
            <p:cNvSpPr/>
            <p:nvPr/>
          </p:nvSpPr>
          <p:spPr>
            <a:xfrm>
              <a:off x="10392383" y="3310233"/>
              <a:ext cx="194462" cy="301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90" y="0"/>
                  </a:moveTo>
                  <a:lnTo>
                    <a:pt x="5210" y="0"/>
                  </a:lnTo>
                  <a:cubicBezTo>
                    <a:pt x="2338" y="0"/>
                    <a:pt x="0" y="1504"/>
                    <a:pt x="0" y="3352"/>
                  </a:cubicBezTo>
                  <a:lnTo>
                    <a:pt x="0" y="18248"/>
                  </a:lnTo>
                  <a:cubicBezTo>
                    <a:pt x="0" y="20099"/>
                    <a:pt x="2338" y="21600"/>
                    <a:pt x="5210" y="21600"/>
                  </a:cubicBezTo>
                  <a:lnTo>
                    <a:pt x="16390" y="21600"/>
                  </a:lnTo>
                  <a:cubicBezTo>
                    <a:pt x="19262" y="21600"/>
                    <a:pt x="21600" y="20096"/>
                    <a:pt x="21600" y="18248"/>
                  </a:cubicBezTo>
                  <a:lnTo>
                    <a:pt x="21600" y="3352"/>
                  </a:lnTo>
                  <a:cubicBezTo>
                    <a:pt x="21595" y="1504"/>
                    <a:pt x="19262" y="0"/>
                    <a:pt x="16390" y="0"/>
                  </a:cubicBezTo>
                  <a:close/>
                  <a:moveTo>
                    <a:pt x="19330" y="18252"/>
                  </a:moveTo>
                  <a:cubicBezTo>
                    <a:pt x="19330" y="19298"/>
                    <a:pt x="18011" y="20150"/>
                    <a:pt x="16385" y="20150"/>
                  </a:cubicBezTo>
                  <a:lnTo>
                    <a:pt x="5205" y="20150"/>
                  </a:lnTo>
                  <a:cubicBezTo>
                    <a:pt x="3579" y="20150"/>
                    <a:pt x="2264" y="19298"/>
                    <a:pt x="2264" y="18252"/>
                  </a:cubicBezTo>
                  <a:lnTo>
                    <a:pt x="2264" y="3355"/>
                  </a:lnTo>
                  <a:cubicBezTo>
                    <a:pt x="2264" y="2309"/>
                    <a:pt x="3584" y="1457"/>
                    <a:pt x="5205" y="1457"/>
                  </a:cubicBezTo>
                  <a:lnTo>
                    <a:pt x="16385" y="1457"/>
                  </a:lnTo>
                  <a:cubicBezTo>
                    <a:pt x="18005" y="1457"/>
                    <a:pt x="19330" y="2309"/>
                    <a:pt x="19330" y="3355"/>
                  </a:cubicBezTo>
                  <a:lnTo>
                    <a:pt x="19330" y="1825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5" name="Shape 2342"/>
            <p:cNvSpPr/>
            <p:nvPr/>
          </p:nvSpPr>
          <p:spPr>
            <a:xfrm>
              <a:off x="10487616" y="3547317"/>
              <a:ext cx="35962" cy="3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60" y="0"/>
                  </a:moveTo>
                  <a:lnTo>
                    <a:pt x="4568" y="0"/>
                  </a:lnTo>
                  <a:cubicBezTo>
                    <a:pt x="2059" y="0"/>
                    <a:pt x="0" y="2042"/>
                    <a:pt x="0" y="4631"/>
                  </a:cubicBezTo>
                  <a:lnTo>
                    <a:pt x="0" y="16969"/>
                  </a:lnTo>
                  <a:cubicBezTo>
                    <a:pt x="0" y="19529"/>
                    <a:pt x="2058" y="21600"/>
                    <a:pt x="4568" y="21600"/>
                  </a:cubicBezTo>
                  <a:lnTo>
                    <a:pt x="17060" y="21600"/>
                  </a:lnTo>
                  <a:cubicBezTo>
                    <a:pt x="19570" y="21600"/>
                    <a:pt x="21600" y="19529"/>
                    <a:pt x="21600" y="16969"/>
                  </a:cubicBezTo>
                  <a:lnTo>
                    <a:pt x="21600" y="4631"/>
                  </a:lnTo>
                  <a:cubicBezTo>
                    <a:pt x="21600" y="2071"/>
                    <a:pt x="19570" y="0"/>
                    <a:pt x="1706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6" name="Shape 2343"/>
            <p:cNvSpPr/>
            <p:nvPr/>
          </p:nvSpPr>
          <p:spPr>
            <a:xfrm>
              <a:off x="10440332" y="3357517"/>
              <a:ext cx="128531" cy="175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12" y="0"/>
                  </a:moveTo>
                  <a:lnTo>
                    <a:pt x="1288" y="0"/>
                  </a:lnTo>
                  <a:cubicBezTo>
                    <a:pt x="580" y="0"/>
                    <a:pt x="0" y="426"/>
                    <a:pt x="0" y="944"/>
                  </a:cubicBezTo>
                  <a:lnTo>
                    <a:pt x="0" y="20656"/>
                  </a:lnTo>
                  <a:cubicBezTo>
                    <a:pt x="0" y="21174"/>
                    <a:pt x="580" y="21600"/>
                    <a:pt x="1288" y="21600"/>
                  </a:cubicBezTo>
                  <a:lnTo>
                    <a:pt x="20312" y="21600"/>
                  </a:lnTo>
                  <a:cubicBezTo>
                    <a:pt x="21020" y="21600"/>
                    <a:pt x="21600" y="21174"/>
                    <a:pt x="21600" y="20656"/>
                  </a:cubicBezTo>
                  <a:lnTo>
                    <a:pt x="21600" y="944"/>
                  </a:lnTo>
                  <a:cubicBezTo>
                    <a:pt x="21600" y="426"/>
                    <a:pt x="21020" y="0"/>
                    <a:pt x="20312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7" name="Shape 2344"/>
            <p:cNvSpPr/>
            <p:nvPr/>
          </p:nvSpPr>
          <p:spPr>
            <a:xfrm>
              <a:off x="7782465" y="3120433"/>
              <a:ext cx="118542" cy="153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5" h="20891" extrusionOk="0">
                  <a:moveTo>
                    <a:pt x="17945" y="2019"/>
                  </a:moveTo>
                  <a:lnTo>
                    <a:pt x="9988" y="130"/>
                  </a:lnTo>
                  <a:cubicBezTo>
                    <a:pt x="7941" y="-355"/>
                    <a:pt x="5779" y="557"/>
                    <a:pt x="5160" y="2161"/>
                  </a:cubicBezTo>
                  <a:lnTo>
                    <a:pt x="166" y="15080"/>
                  </a:lnTo>
                  <a:cubicBezTo>
                    <a:pt x="-453" y="16684"/>
                    <a:pt x="711" y="18379"/>
                    <a:pt x="2749" y="18871"/>
                  </a:cubicBezTo>
                  <a:lnTo>
                    <a:pt x="10706" y="20760"/>
                  </a:lnTo>
                  <a:cubicBezTo>
                    <a:pt x="12745" y="21245"/>
                    <a:pt x="14915" y="20339"/>
                    <a:pt x="15534" y="18735"/>
                  </a:cubicBezTo>
                  <a:lnTo>
                    <a:pt x="20528" y="5816"/>
                  </a:lnTo>
                  <a:cubicBezTo>
                    <a:pt x="21147" y="4199"/>
                    <a:pt x="19983" y="2504"/>
                    <a:pt x="17945" y="2019"/>
                  </a:cubicBezTo>
                  <a:close/>
                  <a:moveTo>
                    <a:pt x="13925" y="18340"/>
                  </a:moveTo>
                  <a:cubicBezTo>
                    <a:pt x="13570" y="19246"/>
                    <a:pt x="12349" y="19757"/>
                    <a:pt x="11193" y="19485"/>
                  </a:cubicBezTo>
                  <a:lnTo>
                    <a:pt x="3236" y="17596"/>
                  </a:lnTo>
                  <a:cubicBezTo>
                    <a:pt x="2081" y="17318"/>
                    <a:pt x="1429" y="16361"/>
                    <a:pt x="1776" y="15455"/>
                  </a:cubicBezTo>
                  <a:lnTo>
                    <a:pt x="6769" y="2537"/>
                  </a:lnTo>
                  <a:cubicBezTo>
                    <a:pt x="7124" y="1625"/>
                    <a:pt x="8345" y="1113"/>
                    <a:pt x="9501" y="1385"/>
                  </a:cubicBezTo>
                  <a:lnTo>
                    <a:pt x="17458" y="3274"/>
                  </a:lnTo>
                  <a:cubicBezTo>
                    <a:pt x="18613" y="3546"/>
                    <a:pt x="19273" y="4510"/>
                    <a:pt x="18919" y="5415"/>
                  </a:cubicBezTo>
                  <a:lnTo>
                    <a:pt x="13925" y="1834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8" name="Shape 2345"/>
            <p:cNvSpPr/>
            <p:nvPr/>
          </p:nvSpPr>
          <p:spPr>
            <a:xfrm>
              <a:off x="7829748" y="3215666"/>
              <a:ext cx="19313" cy="1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20653" extrusionOk="0">
                  <a:moveTo>
                    <a:pt x="18009" y="3254"/>
                  </a:moveTo>
                  <a:lnTo>
                    <a:pt x="7909" y="183"/>
                  </a:lnTo>
                  <a:cubicBezTo>
                    <a:pt x="5859" y="-472"/>
                    <a:pt x="3759" y="686"/>
                    <a:pt x="3109" y="2750"/>
                  </a:cubicBezTo>
                  <a:lnTo>
                    <a:pt x="159" y="12568"/>
                  </a:lnTo>
                  <a:cubicBezTo>
                    <a:pt x="-441" y="14583"/>
                    <a:pt x="709" y="16747"/>
                    <a:pt x="2759" y="17402"/>
                  </a:cubicBezTo>
                  <a:lnTo>
                    <a:pt x="12809" y="20473"/>
                  </a:lnTo>
                  <a:cubicBezTo>
                    <a:pt x="14809" y="21128"/>
                    <a:pt x="16959" y="19920"/>
                    <a:pt x="17559" y="17906"/>
                  </a:cubicBezTo>
                  <a:lnTo>
                    <a:pt x="20509" y="8088"/>
                  </a:lnTo>
                  <a:cubicBezTo>
                    <a:pt x="21159" y="6023"/>
                    <a:pt x="20009" y="3858"/>
                    <a:pt x="18009" y="325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9" name="Shape 2346"/>
            <p:cNvSpPr/>
            <p:nvPr/>
          </p:nvSpPr>
          <p:spPr>
            <a:xfrm>
              <a:off x="7829748" y="3120433"/>
              <a:ext cx="81248" cy="95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08" extrusionOk="0">
                  <a:moveTo>
                    <a:pt x="20690" y="3526"/>
                  </a:moveTo>
                  <a:lnTo>
                    <a:pt x="7069" y="35"/>
                  </a:lnTo>
                  <a:cubicBezTo>
                    <a:pt x="6569" y="-92"/>
                    <a:pt x="6031" y="141"/>
                    <a:pt x="5868" y="574"/>
                  </a:cubicBezTo>
                  <a:lnTo>
                    <a:pt x="40" y="16864"/>
                  </a:lnTo>
                  <a:cubicBezTo>
                    <a:pt x="-110" y="17298"/>
                    <a:pt x="178" y="17753"/>
                    <a:pt x="678" y="17880"/>
                  </a:cubicBezTo>
                  <a:lnTo>
                    <a:pt x="14298" y="21370"/>
                  </a:lnTo>
                  <a:cubicBezTo>
                    <a:pt x="14811" y="21508"/>
                    <a:pt x="15336" y="21254"/>
                    <a:pt x="15499" y="20831"/>
                  </a:cubicBezTo>
                  <a:lnTo>
                    <a:pt x="21327" y="4552"/>
                  </a:lnTo>
                  <a:cubicBezTo>
                    <a:pt x="21490" y="4107"/>
                    <a:pt x="21202" y="3663"/>
                    <a:pt x="20690" y="352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0" name="Shape 2347"/>
            <p:cNvSpPr/>
            <p:nvPr/>
          </p:nvSpPr>
          <p:spPr>
            <a:xfrm>
              <a:off x="9443382" y="4259900"/>
              <a:ext cx="87242" cy="117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847"/>
                  </a:moveTo>
                  <a:lnTo>
                    <a:pt x="3180" y="21548"/>
                  </a:lnTo>
                  <a:lnTo>
                    <a:pt x="21494" y="21600"/>
                  </a:lnTo>
                  <a:lnTo>
                    <a:pt x="21600" y="61"/>
                  </a:lnTo>
                  <a:lnTo>
                    <a:pt x="94" y="0"/>
                  </a:lnTo>
                  <a:lnTo>
                    <a:pt x="0" y="18847"/>
                  </a:lnTo>
                  <a:close/>
                  <a:moveTo>
                    <a:pt x="5901" y="19765"/>
                  </a:moveTo>
                  <a:lnTo>
                    <a:pt x="3745" y="19756"/>
                  </a:lnTo>
                  <a:lnTo>
                    <a:pt x="3757" y="16397"/>
                  </a:lnTo>
                  <a:lnTo>
                    <a:pt x="5912" y="16406"/>
                  </a:lnTo>
                  <a:lnTo>
                    <a:pt x="5901" y="19765"/>
                  </a:lnTo>
                  <a:close/>
                  <a:moveTo>
                    <a:pt x="10352" y="19773"/>
                  </a:moveTo>
                  <a:lnTo>
                    <a:pt x="8197" y="19765"/>
                  </a:lnTo>
                  <a:lnTo>
                    <a:pt x="8221" y="16406"/>
                  </a:lnTo>
                  <a:lnTo>
                    <a:pt x="10376" y="16414"/>
                  </a:lnTo>
                  <a:lnTo>
                    <a:pt x="10352" y="19773"/>
                  </a:lnTo>
                  <a:close/>
                  <a:moveTo>
                    <a:pt x="14804" y="19782"/>
                  </a:moveTo>
                  <a:lnTo>
                    <a:pt x="12649" y="19773"/>
                  </a:lnTo>
                  <a:lnTo>
                    <a:pt x="12661" y="16414"/>
                  </a:lnTo>
                  <a:lnTo>
                    <a:pt x="14804" y="16423"/>
                  </a:lnTo>
                  <a:lnTo>
                    <a:pt x="14804" y="19782"/>
                  </a:lnTo>
                  <a:close/>
                  <a:moveTo>
                    <a:pt x="18703" y="19799"/>
                  </a:moveTo>
                  <a:lnTo>
                    <a:pt x="16547" y="19791"/>
                  </a:lnTo>
                  <a:lnTo>
                    <a:pt x="16559" y="16432"/>
                  </a:lnTo>
                  <a:lnTo>
                    <a:pt x="18715" y="16440"/>
                  </a:lnTo>
                  <a:lnTo>
                    <a:pt x="18703" y="19799"/>
                  </a:lnTo>
                  <a:close/>
                  <a:moveTo>
                    <a:pt x="3321" y="1983"/>
                  </a:moveTo>
                  <a:lnTo>
                    <a:pt x="18797" y="2026"/>
                  </a:lnTo>
                  <a:lnTo>
                    <a:pt x="18785" y="5385"/>
                  </a:lnTo>
                  <a:lnTo>
                    <a:pt x="3321" y="5342"/>
                  </a:lnTo>
                  <a:lnTo>
                    <a:pt x="3321" y="198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1" name="Shape 2348"/>
            <p:cNvSpPr/>
            <p:nvPr/>
          </p:nvSpPr>
          <p:spPr>
            <a:xfrm>
              <a:off x="8541665" y="3500033"/>
              <a:ext cx="225096" cy="3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850"/>
                  </a:moveTo>
                  <a:lnTo>
                    <a:pt x="3187" y="21553"/>
                  </a:lnTo>
                  <a:lnTo>
                    <a:pt x="21495" y="21600"/>
                  </a:lnTo>
                  <a:lnTo>
                    <a:pt x="21600" y="60"/>
                  </a:lnTo>
                  <a:lnTo>
                    <a:pt x="91" y="0"/>
                  </a:lnTo>
                  <a:lnTo>
                    <a:pt x="0" y="18850"/>
                  </a:lnTo>
                  <a:close/>
                  <a:moveTo>
                    <a:pt x="5909" y="19767"/>
                  </a:moveTo>
                  <a:lnTo>
                    <a:pt x="3760" y="19763"/>
                  </a:lnTo>
                  <a:lnTo>
                    <a:pt x="3778" y="16407"/>
                  </a:lnTo>
                  <a:lnTo>
                    <a:pt x="5927" y="16414"/>
                  </a:lnTo>
                  <a:lnTo>
                    <a:pt x="5909" y="19767"/>
                  </a:lnTo>
                  <a:close/>
                  <a:moveTo>
                    <a:pt x="10361" y="19783"/>
                  </a:moveTo>
                  <a:lnTo>
                    <a:pt x="8208" y="19777"/>
                  </a:lnTo>
                  <a:lnTo>
                    <a:pt x="8230" y="16421"/>
                  </a:lnTo>
                  <a:lnTo>
                    <a:pt x="10383" y="16428"/>
                  </a:lnTo>
                  <a:lnTo>
                    <a:pt x="10361" y="19783"/>
                  </a:lnTo>
                  <a:close/>
                  <a:moveTo>
                    <a:pt x="14813" y="19793"/>
                  </a:moveTo>
                  <a:lnTo>
                    <a:pt x="12664" y="19787"/>
                  </a:lnTo>
                  <a:lnTo>
                    <a:pt x="12682" y="16431"/>
                  </a:lnTo>
                  <a:lnTo>
                    <a:pt x="14831" y="16438"/>
                  </a:lnTo>
                  <a:lnTo>
                    <a:pt x="14813" y="19793"/>
                  </a:lnTo>
                  <a:close/>
                  <a:moveTo>
                    <a:pt x="18709" y="19807"/>
                  </a:moveTo>
                  <a:lnTo>
                    <a:pt x="16561" y="19800"/>
                  </a:lnTo>
                  <a:lnTo>
                    <a:pt x="16574" y="16444"/>
                  </a:lnTo>
                  <a:lnTo>
                    <a:pt x="18723" y="16451"/>
                  </a:lnTo>
                  <a:lnTo>
                    <a:pt x="18709" y="19807"/>
                  </a:lnTo>
                  <a:close/>
                  <a:moveTo>
                    <a:pt x="3323" y="1987"/>
                  </a:moveTo>
                  <a:lnTo>
                    <a:pt x="18796" y="2031"/>
                  </a:lnTo>
                  <a:lnTo>
                    <a:pt x="18778" y="5390"/>
                  </a:lnTo>
                  <a:lnTo>
                    <a:pt x="3309" y="5346"/>
                  </a:lnTo>
                  <a:lnTo>
                    <a:pt x="3323" y="1987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2" name="Shape 2349"/>
            <p:cNvSpPr/>
            <p:nvPr/>
          </p:nvSpPr>
          <p:spPr>
            <a:xfrm>
              <a:off x="9206298" y="4401751"/>
              <a:ext cx="339642" cy="20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8" y="11172"/>
                  </a:moveTo>
                  <a:lnTo>
                    <a:pt x="1578" y="7696"/>
                  </a:lnTo>
                  <a:lnTo>
                    <a:pt x="6751" y="3726"/>
                  </a:lnTo>
                  <a:lnTo>
                    <a:pt x="6751" y="11172"/>
                  </a:lnTo>
                  <a:lnTo>
                    <a:pt x="7426" y="11172"/>
                  </a:lnTo>
                  <a:lnTo>
                    <a:pt x="7426" y="7696"/>
                  </a:lnTo>
                  <a:lnTo>
                    <a:pt x="12599" y="3726"/>
                  </a:lnTo>
                  <a:lnTo>
                    <a:pt x="12599" y="11172"/>
                  </a:lnTo>
                  <a:lnTo>
                    <a:pt x="14252" y="11172"/>
                  </a:lnTo>
                  <a:lnTo>
                    <a:pt x="14252" y="0"/>
                  </a:lnTo>
                  <a:lnTo>
                    <a:pt x="16499" y="0"/>
                  </a:lnTo>
                  <a:lnTo>
                    <a:pt x="16499" y="11172"/>
                  </a:lnTo>
                  <a:lnTo>
                    <a:pt x="17398" y="11172"/>
                  </a:lnTo>
                  <a:lnTo>
                    <a:pt x="17398" y="0"/>
                  </a:lnTo>
                  <a:lnTo>
                    <a:pt x="19648" y="0"/>
                  </a:lnTo>
                  <a:lnTo>
                    <a:pt x="19648" y="11172"/>
                  </a:lnTo>
                  <a:lnTo>
                    <a:pt x="21600" y="111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117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3" name="Shape 2350"/>
            <p:cNvSpPr/>
            <p:nvPr/>
          </p:nvSpPr>
          <p:spPr>
            <a:xfrm>
              <a:off x="8588949" y="2123483"/>
              <a:ext cx="339642" cy="205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5" y="11172"/>
                  </a:moveTo>
                  <a:lnTo>
                    <a:pt x="1575" y="7696"/>
                  </a:lnTo>
                  <a:lnTo>
                    <a:pt x="6748" y="3726"/>
                  </a:lnTo>
                  <a:lnTo>
                    <a:pt x="6748" y="11172"/>
                  </a:lnTo>
                  <a:lnTo>
                    <a:pt x="7427" y="11172"/>
                  </a:lnTo>
                  <a:lnTo>
                    <a:pt x="7427" y="7696"/>
                  </a:lnTo>
                  <a:lnTo>
                    <a:pt x="12598" y="3726"/>
                  </a:lnTo>
                  <a:lnTo>
                    <a:pt x="12598" y="11172"/>
                  </a:lnTo>
                  <a:lnTo>
                    <a:pt x="14251" y="11172"/>
                  </a:lnTo>
                  <a:lnTo>
                    <a:pt x="14251" y="0"/>
                  </a:lnTo>
                  <a:lnTo>
                    <a:pt x="16499" y="0"/>
                  </a:lnTo>
                  <a:lnTo>
                    <a:pt x="16499" y="11172"/>
                  </a:lnTo>
                  <a:lnTo>
                    <a:pt x="17401" y="11172"/>
                  </a:lnTo>
                  <a:lnTo>
                    <a:pt x="17401" y="0"/>
                  </a:lnTo>
                  <a:lnTo>
                    <a:pt x="19651" y="0"/>
                  </a:lnTo>
                  <a:lnTo>
                    <a:pt x="19651" y="11172"/>
                  </a:lnTo>
                  <a:lnTo>
                    <a:pt x="21600" y="111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117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4" name="Shape 2351"/>
            <p:cNvSpPr/>
            <p:nvPr/>
          </p:nvSpPr>
          <p:spPr>
            <a:xfrm>
              <a:off x="7782465" y="3595266"/>
              <a:ext cx="339642" cy="20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5" y="11174"/>
                  </a:moveTo>
                  <a:lnTo>
                    <a:pt x="1575" y="7699"/>
                  </a:lnTo>
                  <a:lnTo>
                    <a:pt x="6751" y="3725"/>
                  </a:lnTo>
                  <a:lnTo>
                    <a:pt x="6751" y="11174"/>
                  </a:lnTo>
                  <a:lnTo>
                    <a:pt x="7426" y="11174"/>
                  </a:lnTo>
                  <a:lnTo>
                    <a:pt x="7426" y="7699"/>
                  </a:lnTo>
                  <a:lnTo>
                    <a:pt x="12599" y="3725"/>
                  </a:lnTo>
                  <a:lnTo>
                    <a:pt x="12599" y="11174"/>
                  </a:lnTo>
                  <a:lnTo>
                    <a:pt x="14249" y="11174"/>
                  </a:lnTo>
                  <a:lnTo>
                    <a:pt x="14249" y="0"/>
                  </a:lnTo>
                  <a:lnTo>
                    <a:pt x="16496" y="0"/>
                  </a:lnTo>
                  <a:lnTo>
                    <a:pt x="16496" y="11174"/>
                  </a:lnTo>
                  <a:lnTo>
                    <a:pt x="17398" y="11174"/>
                  </a:lnTo>
                  <a:lnTo>
                    <a:pt x="17398" y="0"/>
                  </a:lnTo>
                  <a:lnTo>
                    <a:pt x="19648" y="0"/>
                  </a:lnTo>
                  <a:lnTo>
                    <a:pt x="19648" y="11174"/>
                  </a:lnTo>
                  <a:lnTo>
                    <a:pt x="21600" y="11174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1174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5" name="Shape 2352"/>
            <p:cNvSpPr/>
            <p:nvPr/>
          </p:nvSpPr>
          <p:spPr>
            <a:xfrm>
              <a:off x="10012783" y="2788116"/>
              <a:ext cx="122538" cy="60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2" y="0"/>
                  </a:moveTo>
                  <a:cubicBezTo>
                    <a:pt x="21592" y="0"/>
                    <a:pt x="20379" y="0"/>
                    <a:pt x="11783" y="0"/>
                  </a:cubicBezTo>
                  <a:cubicBezTo>
                    <a:pt x="3186" y="0"/>
                    <a:pt x="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6" name="Shape 2353"/>
            <p:cNvSpPr/>
            <p:nvPr/>
          </p:nvSpPr>
          <p:spPr>
            <a:xfrm>
              <a:off x="9918216" y="2835400"/>
              <a:ext cx="430214" cy="127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40" y="16654"/>
                  </a:moveTo>
                  <a:cubicBezTo>
                    <a:pt x="21188" y="16075"/>
                    <a:pt x="21224" y="15464"/>
                    <a:pt x="21224" y="14821"/>
                  </a:cubicBezTo>
                  <a:lnTo>
                    <a:pt x="21224" y="6779"/>
                  </a:lnTo>
                  <a:cubicBezTo>
                    <a:pt x="21224" y="3032"/>
                    <a:pt x="20326" y="0"/>
                    <a:pt x="19216" y="0"/>
                  </a:cubicBezTo>
                  <a:lnTo>
                    <a:pt x="2584" y="0"/>
                  </a:lnTo>
                  <a:cubicBezTo>
                    <a:pt x="1474" y="0"/>
                    <a:pt x="574" y="3032"/>
                    <a:pt x="574" y="6779"/>
                  </a:cubicBezTo>
                  <a:lnTo>
                    <a:pt x="574" y="14821"/>
                  </a:lnTo>
                  <a:cubicBezTo>
                    <a:pt x="574" y="15159"/>
                    <a:pt x="588" y="15480"/>
                    <a:pt x="602" y="15802"/>
                  </a:cubicBezTo>
                  <a:cubicBezTo>
                    <a:pt x="262" y="16003"/>
                    <a:pt x="0" y="16960"/>
                    <a:pt x="0" y="18158"/>
                  </a:cubicBezTo>
                  <a:cubicBezTo>
                    <a:pt x="0" y="19509"/>
                    <a:pt x="324" y="20603"/>
                    <a:pt x="724" y="20603"/>
                  </a:cubicBezTo>
                  <a:lnTo>
                    <a:pt x="1543" y="20603"/>
                  </a:lnTo>
                  <a:cubicBezTo>
                    <a:pt x="1848" y="21222"/>
                    <a:pt x="2200" y="21600"/>
                    <a:pt x="2581" y="21600"/>
                  </a:cubicBezTo>
                  <a:lnTo>
                    <a:pt x="2867" y="21600"/>
                  </a:lnTo>
                  <a:cubicBezTo>
                    <a:pt x="2774" y="20731"/>
                    <a:pt x="2719" y="19799"/>
                    <a:pt x="2719" y="18818"/>
                  </a:cubicBezTo>
                  <a:cubicBezTo>
                    <a:pt x="2719" y="14330"/>
                    <a:pt x="3796" y="10695"/>
                    <a:pt x="5127" y="10695"/>
                  </a:cubicBezTo>
                  <a:cubicBezTo>
                    <a:pt x="6455" y="10695"/>
                    <a:pt x="7534" y="14330"/>
                    <a:pt x="7534" y="18818"/>
                  </a:cubicBezTo>
                  <a:cubicBezTo>
                    <a:pt x="7534" y="19799"/>
                    <a:pt x="7479" y="20731"/>
                    <a:pt x="7384" y="21600"/>
                  </a:cubicBezTo>
                  <a:lnTo>
                    <a:pt x="14163" y="21600"/>
                  </a:lnTo>
                  <a:cubicBezTo>
                    <a:pt x="14071" y="20731"/>
                    <a:pt x="14016" y="19799"/>
                    <a:pt x="14016" y="18818"/>
                  </a:cubicBezTo>
                  <a:cubicBezTo>
                    <a:pt x="14016" y="14330"/>
                    <a:pt x="15095" y="10695"/>
                    <a:pt x="16423" y="10695"/>
                  </a:cubicBezTo>
                  <a:cubicBezTo>
                    <a:pt x="17752" y="10695"/>
                    <a:pt x="18833" y="14330"/>
                    <a:pt x="18833" y="18818"/>
                  </a:cubicBezTo>
                  <a:cubicBezTo>
                    <a:pt x="18833" y="19799"/>
                    <a:pt x="18778" y="20731"/>
                    <a:pt x="18683" y="21600"/>
                  </a:cubicBezTo>
                  <a:lnTo>
                    <a:pt x="19214" y="21600"/>
                  </a:lnTo>
                  <a:cubicBezTo>
                    <a:pt x="19683" y="21600"/>
                    <a:pt x="20109" y="21037"/>
                    <a:pt x="20450" y="20120"/>
                  </a:cubicBezTo>
                  <a:cubicBezTo>
                    <a:pt x="20490" y="20161"/>
                    <a:pt x="20531" y="20209"/>
                    <a:pt x="20569" y="20209"/>
                  </a:cubicBezTo>
                  <a:lnTo>
                    <a:pt x="21067" y="20209"/>
                  </a:lnTo>
                  <a:cubicBezTo>
                    <a:pt x="21360" y="20209"/>
                    <a:pt x="21600" y="19405"/>
                    <a:pt x="21600" y="18415"/>
                  </a:cubicBezTo>
                  <a:cubicBezTo>
                    <a:pt x="21600" y="17499"/>
                    <a:pt x="21400" y="16783"/>
                    <a:pt x="21140" y="16654"/>
                  </a:cubicBezTo>
                  <a:close/>
                  <a:moveTo>
                    <a:pt x="1124" y="13140"/>
                  </a:moveTo>
                  <a:cubicBezTo>
                    <a:pt x="1010" y="13140"/>
                    <a:pt x="914" y="11733"/>
                    <a:pt x="914" y="9996"/>
                  </a:cubicBezTo>
                  <a:cubicBezTo>
                    <a:pt x="914" y="8251"/>
                    <a:pt x="1010" y="6843"/>
                    <a:pt x="1124" y="6843"/>
                  </a:cubicBezTo>
                  <a:cubicBezTo>
                    <a:pt x="1241" y="6843"/>
                    <a:pt x="1331" y="8259"/>
                    <a:pt x="1331" y="9996"/>
                  </a:cubicBezTo>
                  <a:cubicBezTo>
                    <a:pt x="1331" y="11733"/>
                    <a:pt x="1241" y="13140"/>
                    <a:pt x="1124" y="13140"/>
                  </a:cubicBezTo>
                  <a:close/>
                  <a:moveTo>
                    <a:pt x="9784" y="5123"/>
                  </a:moveTo>
                  <a:cubicBezTo>
                    <a:pt x="9784" y="5565"/>
                    <a:pt x="9677" y="5919"/>
                    <a:pt x="9549" y="5919"/>
                  </a:cubicBezTo>
                  <a:lnTo>
                    <a:pt x="7865" y="5919"/>
                  </a:lnTo>
                  <a:cubicBezTo>
                    <a:pt x="7737" y="5919"/>
                    <a:pt x="7632" y="5565"/>
                    <a:pt x="7632" y="5123"/>
                  </a:cubicBezTo>
                  <a:lnTo>
                    <a:pt x="7632" y="4182"/>
                  </a:lnTo>
                  <a:cubicBezTo>
                    <a:pt x="7632" y="3747"/>
                    <a:pt x="7737" y="3386"/>
                    <a:pt x="7865" y="3386"/>
                  </a:cubicBezTo>
                  <a:lnTo>
                    <a:pt x="9549" y="3386"/>
                  </a:lnTo>
                  <a:cubicBezTo>
                    <a:pt x="9677" y="3386"/>
                    <a:pt x="9784" y="3747"/>
                    <a:pt x="9784" y="4182"/>
                  </a:cubicBezTo>
                  <a:lnTo>
                    <a:pt x="9784" y="512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7" name="Shape 2354"/>
            <p:cNvSpPr/>
            <p:nvPr/>
          </p:nvSpPr>
          <p:spPr>
            <a:xfrm>
              <a:off x="9965499" y="2930633"/>
              <a:ext cx="78584" cy="7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25" y="0"/>
                    <a:pt x="0" y="4841"/>
                    <a:pt x="0" y="10807"/>
                  </a:cubicBezTo>
                  <a:cubicBezTo>
                    <a:pt x="0" y="16772"/>
                    <a:pt x="4812" y="21600"/>
                    <a:pt x="10800" y="21600"/>
                  </a:cubicBezTo>
                  <a:cubicBezTo>
                    <a:pt x="16749" y="21600"/>
                    <a:pt x="21600" y="16759"/>
                    <a:pt x="21600" y="10807"/>
                  </a:cubicBezTo>
                  <a:cubicBezTo>
                    <a:pt x="21600" y="4828"/>
                    <a:pt x="16762" y="0"/>
                    <a:pt x="10800" y="0"/>
                  </a:cubicBezTo>
                  <a:close/>
                  <a:moveTo>
                    <a:pt x="10800" y="15739"/>
                  </a:moveTo>
                  <a:cubicBezTo>
                    <a:pt x="8067" y="15739"/>
                    <a:pt x="5858" y="13528"/>
                    <a:pt x="5858" y="10807"/>
                  </a:cubicBezTo>
                  <a:cubicBezTo>
                    <a:pt x="5858" y="8072"/>
                    <a:pt x="8067" y="5874"/>
                    <a:pt x="10800" y="5874"/>
                  </a:cubicBezTo>
                  <a:cubicBezTo>
                    <a:pt x="13520" y="5874"/>
                    <a:pt x="15729" y="8072"/>
                    <a:pt x="15729" y="10807"/>
                  </a:cubicBezTo>
                  <a:cubicBezTo>
                    <a:pt x="15729" y="13528"/>
                    <a:pt x="13533" y="15739"/>
                    <a:pt x="10800" y="15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8" name="Shape 2355"/>
            <p:cNvSpPr/>
            <p:nvPr/>
          </p:nvSpPr>
          <p:spPr>
            <a:xfrm>
              <a:off x="10202583" y="2930633"/>
              <a:ext cx="78584" cy="7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4" y="0"/>
                    <a:pt x="0" y="4841"/>
                    <a:pt x="0" y="10807"/>
                  </a:cubicBezTo>
                  <a:cubicBezTo>
                    <a:pt x="0" y="16772"/>
                    <a:pt x="4844" y="21600"/>
                    <a:pt x="10800" y="21600"/>
                  </a:cubicBezTo>
                  <a:cubicBezTo>
                    <a:pt x="16769" y="21600"/>
                    <a:pt x="21600" y="16759"/>
                    <a:pt x="21600" y="10807"/>
                  </a:cubicBezTo>
                  <a:cubicBezTo>
                    <a:pt x="21600" y="4828"/>
                    <a:pt x="16769" y="0"/>
                    <a:pt x="10800" y="0"/>
                  </a:cubicBezTo>
                  <a:close/>
                  <a:moveTo>
                    <a:pt x="10800" y="15739"/>
                  </a:moveTo>
                  <a:cubicBezTo>
                    <a:pt x="8077" y="15739"/>
                    <a:pt x="5852" y="13528"/>
                    <a:pt x="5852" y="10807"/>
                  </a:cubicBezTo>
                  <a:cubicBezTo>
                    <a:pt x="5852" y="8072"/>
                    <a:pt x="8077" y="5874"/>
                    <a:pt x="10800" y="5874"/>
                  </a:cubicBezTo>
                  <a:cubicBezTo>
                    <a:pt x="13536" y="5874"/>
                    <a:pt x="15761" y="8072"/>
                    <a:pt x="15761" y="10807"/>
                  </a:cubicBezTo>
                  <a:cubicBezTo>
                    <a:pt x="15748" y="13528"/>
                    <a:pt x="13536" y="15739"/>
                    <a:pt x="10800" y="157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9" name="Shape 2356"/>
            <p:cNvSpPr/>
            <p:nvPr/>
          </p:nvSpPr>
          <p:spPr>
            <a:xfrm>
              <a:off x="9158349" y="4971817"/>
              <a:ext cx="122538" cy="59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2" y="0"/>
                  </a:moveTo>
                  <a:cubicBezTo>
                    <a:pt x="21592" y="0"/>
                    <a:pt x="20379" y="0"/>
                    <a:pt x="11783" y="0"/>
                  </a:cubicBezTo>
                  <a:cubicBezTo>
                    <a:pt x="3178" y="0"/>
                    <a:pt x="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0" name="Shape 2357"/>
            <p:cNvSpPr/>
            <p:nvPr/>
          </p:nvSpPr>
          <p:spPr>
            <a:xfrm>
              <a:off x="9063782" y="5066384"/>
              <a:ext cx="430214" cy="127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40" y="16656"/>
                  </a:moveTo>
                  <a:cubicBezTo>
                    <a:pt x="21188" y="16077"/>
                    <a:pt x="21224" y="15466"/>
                    <a:pt x="21224" y="14823"/>
                  </a:cubicBezTo>
                  <a:lnTo>
                    <a:pt x="21224" y="6777"/>
                  </a:lnTo>
                  <a:cubicBezTo>
                    <a:pt x="21224" y="3031"/>
                    <a:pt x="20324" y="0"/>
                    <a:pt x="19216" y="0"/>
                  </a:cubicBezTo>
                  <a:lnTo>
                    <a:pt x="2582" y="0"/>
                  </a:lnTo>
                  <a:cubicBezTo>
                    <a:pt x="1472" y="0"/>
                    <a:pt x="572" y="3031"/>
                    <a:pt x="572" y="6777"/>
                  </a:cubicBezTo>
                  <a:lnTo>
                    <a:pt x="572" y="14823"/>
                  </a:lnTo>
                  <a:cubicBezTo>
                    <a:pt x="572" y="15153"/>
                    <a:pt x="586" y="15483"/>
                    <a:pt x="600" y="15804"/>
                  </a:cubicBezTo>
                  <a:cubicBezTo>
                    <a:pt x="262" y="16005"/>
                    <a:pt x="0" y="16962"/>
                    <a:pt x="0" y="18159"/>
                  </a:cubicBezTo>
                  <a:cubicBezTo>
                    <a:pt x="0" y="19510"/>
                    <a:pt x="321" y="20603"/>
                    <a:pt x="724" y="20603"/>
                  </a:cubicBezTo>
                  <a:lnTo>
                    <a:pt x="1543" y="20603"/>
                  </a:lnTo>
                  <a:cubicBezTo>
                    <a:pt x="1846" y="21222"/>
                    <a:pt x="2200" y="21600"/>
                    <a:pt x="2582" y="21600"/>
                  </a:cubicBezTo>
                  <a:lnTo>
                    <a:pt x="2867" y="21600"/>
                  </a:lnTo>
                  <a:cubicBezTo>
                    <a:pt x="2774" y="20732"/>
                    <a:pt x="2720" y="19799"/>
                    <a:pt x="2720" y="18819"/>
                  </a:cubicBezTo>
                  <a:cubicBezTo>
                    <a:pt x="2720" y="14333"/>
                    <a:pt x="3796" y="10700"/>
                    <a:pt x="5127" y="10700"/>
                  </a:cubicBezTo>
                  <a:cubicBezTo>
                    <a:pt x="6456" y="10700"/>
                    <a:pt x="7535" y="14333"/>
                    <a:pt x="7535" y="18819"/>
                  </a:cubicBezTo>
                  <a:cubicBezTo>
                    <a:pt x="7535" y="19799"/>
                    <a:pt x="7480" y="20732"/>
                    <a:pt x="7385" y="21600"/>
                  </a:cubicBezTo>
                  <a:lnTo>
                    <a:pt x="14165" y="21600"/>
                  </a:lnTo>
                  <a:cubicBezTo>
                    <a:pt x="14072" y="20732"/>
                    <a:pt x="14017" y="19799"/>
                    <a:pt x="14017" y="18819"/>
                  </a:cubicBezTo>
                  <a:cubicBezTo>
                    <a:pt x="14017" y="14333"/>
                    <a:pt x="15094" y="10700"/>
                    <a:pt x="16425" y="10700"/>
                  </a:cubicBezTo>
                  <a:cubicBezTo>
                    <a:pt x="17754" y="10700"/>
                    <a:pt x="18835" y="14333"/>
                    <a:pt x="18835" y="18819"/>
                  </a:cubicBezTo>
                  <a:cubicBezTo>
                    <a:pt x="18835" y="19799"/>
                    <a:pt x="18780" y="20732"/>
                    <a:pt x="18685" y="21600"/>
                  </a:cubicBezTo>
                  <a:lnTo>
                    <a:pt x="19214" y="21600"/>
                  </a:lnTo>
                  <a:cubicBezTo>
                    <a:pt x="19683" y="21600"/>
                    <a:pt x="20109" y="21037"/>
                    <a:pt x="20450" y="20121"/>
                  </a:cubicBezTo>
                  <a:cubicBezTo>
                    <a:pt x="20490" y="20169"/>
                    <a:pt x="20528" y="20209"/>
                    <a:pt x="20569" y="20209"/>
                  </a:cubicBezTo>
                  <a:lnTo>
                    <a:pt x="21067" y="20209"/>
                  </a:lnTo>
                  <a:cubicBezTo>
                    <a:pt x="21359" y="20209"/>
                    <a:pt x="21600" y="19405"/>
                    <a:pt x="21600" y="18417"/>
                  </a:cubicBezTo>
                  <a:cubicBezTo>
                    <a:pt x="21600" y="17500"/>
                    <a:pt x="21400" y="16777"/>
                    <a:pt x="21140" y="16656"/>
                  </a:cubicBezTo>
                  <a:close/>
                  <a:moveTo>
                    <a:pt x="1122" y="13135"/>
                  </a:moveTo>
                  <a:cubicBezTo>
                    <a:pt x="1010" y="13135"/>
                    <a:pt x="912" y="11728"/>
                    <a:pt x="912" y="9992"/>
                  </a:cubicBezTo>
                  <a:cubicBezTo>
                    <a:pt x="912" y="8256"/>
                    <a:pt x="1007" y="6841"/>
                    <a:pt x="1122" y="6841"/>
                  </a:cubicBezTo>
                  <a:cubicBezTo>
                    <a:pt x="1238" y="6841"/>
                    <a:pt x="1329" y="8256"/>
                    <a:pt x="1329" y="9992"/>
                  </a:cubicBezTo>
                  <a:cubicBezTo>
                    <a:pt x="1329" y="11728"/>
                    <a:pt x="1238" y="13135"/>
                    <a:pt x="1122" y="13135"/>
                  </a:cubicBezTo>
                  <a:close/>
                  <a:moveTo>
                    <a:pt x="9783" y="5129"/>
                  </a:moveTo>
                  <a:cubicBezTo>
                    <a:pt x="9783" y="5571"/>
                    <a:pt x="9676" y="5924"/>
                    <a:pt x="9550" y="5924"/>
                  </a:cubicBezTo>
                  <a:lnTo>
                    <a:pt x="7864" y="5924"/>
                  </a:lnTo>
                  <a:cubicBezTo>
                    <a:pt x="7735" y="5924"/>
                    <a:pt x="7630" y="5571"/>
                    <a:pt x="7630" y="5129"/>
                  </a:cubicBezTo>
                  <a:lnTo>
                    <a:pt x="7630" y="4188"/>
                  </a:lnTo>
                  <a:cubicBezTo>
                    <a:pt x="7630" y="3754"/>
                    <a:pt x="7735" y="3392"/>
                    <a:pt x="7864" y="3392"/>
                  </a:cubicBezTo>
                  <a:lnTo>
                    <a:pt x="9550" y="3392"/>
                  </a:lnTo>
                  <a:cubicBezTo>
                    <a:pt x="9678" y="3392"/>
                    <a:pt x="9783" y="3754"/>
                    <a:pt x="9783" y="4188"/>
                  </a:cubicBezTo>
                  <a:lnTo>
                    <a:pt x="9783" y="5129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1" name="Shape 2358"/>
            <p:cNvSpPr/>
            <p:nvPr/>
          </p:nvSpPr>
          <p:spPr>
            <a:xfrm>
              <a:off x="9111066" y="5113668"/>
              <a:ext cx="78584" cy="7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7" y="0"/>
                  </a:moveTo>
                  <a:cubicBezTo>
                    <a:pt x="4828" y="0"/>
                    <a:pt x="0" y="4831"/>
                    <a:pt x="0" y="10800"/>
                  </a:cubicBezTo>
                  <a:cubicBezTo>
                    <a:pt x="0" y="16769"/>
                    <a:pt x="4815" y="21600"/>
                    <a:pt x="10807" y="21600"/>
                  </a:cubicBezTo>
                  <a:cubicBezTo>
                    <a:pt x="16759" y="21600"/>
                    <a:pt x="21600" y="16756"/>
                    <a:pt x="21600" y="10800"/>
                  </a:cubicBezTo>
                  <a:cubicBezTo>
                    <a:pt x="21600" y="4831"/>
                    <a:pt x="16759" y="0"/>
                    <a:pt x="10807" y="0"/>
                  </a:cubicBezTo>
                  <a:close/>
                  <a:moveTo>
                    <a:pt x="10807" y="15748"/>
                  </a:moveTo>
                  <a:cubicBezTo>
                    <a:pt x="8072" y="15748"/>
                    <a:pt x="5861" y="13536"/>
                    <a:pt x="5861" y="10800"/>
                  </a:cubicBezTo>
                  <a:cubicBezTo>
                    <a:pt x="5861" y="8064"/>
                    <a:pt x="8072" y="5865"/>
                    <a:pt x="10807" y="5865"/>
                  </a:cubicBezTo>
                  <a:cubicBezTo>
                    <a:pt x="13528" y="5865"/>
                    <a:pt x="15739" y="8077"/>
                    <a:pt x="15739" y="10800"/>
                  </a:cubicBezTo>
                  <a:cubicBezTo>
                    <a:pt x="15739" y="13536"/>
                    <a:pt x="13528" y="15748"/>
                    <a:pt x="10807" y="1574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2" name="Shape 2359"/>
            <p:cNvSpPr/>
            <p:nvPr/>
          </p:nvSpPr>
          <p:spPr>
            <a:xfrm>
              <a:off x="9348149" y="5113668"/>
              <a:ext cx="78584" cy="7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4" y="0"/>
                    <a:pt x="0" y="4831"/>
                    <a:pt x="0" y="10800"/>
                  </a:cubicBezTo>
                  <a:cubicBezTo>
                    <a:pt x="0" y="16769"/>
                    <a:pt x="4844" y="21600"/>
                    <a:pt x="10800" y="21600"/>
                  </a:cubicBezTo>
                  <a:cubicBezTo>
                    <a:pt x="16769" y="21600"/>
                    <a:pt x="21600" y="16756"/>
                    <a:pt x="21600" y="10800"/>
                  </a:cubicBezTo>
                  <a:cubicBezTo>
                    <a:pt x="21600" y="4831"/>
                    <a:pt x="16769" y="0"/>
                    <a:pt x="10800" y="0"/>
                  </a:cubicBezTo>
                  <a:close/>
                  <a:moveTo>
                    <a:pt x="10800" y="15748"/>
                  </a:moveTo>
                  <a:cubicBezTo>
                    <a:pt x="8077" y="15748"/>
                    <a:pt x="5852" y="13536"/>
                    <a:pt x="5852" y="10800"/>
                  </a:cubicBezTo>
                  <a:cubicBezTo>
                    <a:pt x="5852" y="8064"/>
                    <a:pt x="8064" y="5865"/>
                    <a:pt x="10800" y="5865"/>
                  </a:cubicBezTo>
                  <a:cubicBezTo>
                    <a:pt x="13536" y="5865"/>
                    <a:pt x="15761" y="8077"/>
                    <a:pt x="15761" y="10800"/>
                  </a:cubicBezTo>
                  <a:cubicBezTo>
                    <a:pt x="15761" y="13536"/>
                    <a:pt x="13536" y="15748"/>
                    <a:pt x="10800" y="1574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3" name="Shape 2360"/>
            <p:cNvSpPr/>
            <p:nvPr/>
          </p:nvSpPr>
          <p:spPr>
            <a:xfrm>
              <a:off x="7924315" y="2835400"/>
              <a:ext cx="122538" cy="60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2" y="0"/>
                  </a:moveTo>
                  <a:cubicBezTo>
                    <a:pt x="21592" y="0"/>
                    <a:pt x="20379" y="0"/>
                    <a:pt x="11783" y="0"/>
                  </a:cubicBezTo>
                  <a:cubicBezTo>
                    <a:pt x="3186" y="0"/>
                    <a:pt x="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4" name="Shape 2361"/>
            <p:cNvSpPr/>
            <p:nvPr/>
          </p:nvSpPr>
          <p:spPr>
            <a:xfrm>
              <a:off x="7829748" y="2930633"/>
              <a:ext cx="430214" cy="12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8" y="16654"/>
                  </a:moveTo>
                  <a:cubicBezTo>
                    <a:pt x="21188" y="16075"/>
                    <a:pt x="21221" y="15464"/>
                    <a:pt x="21221" y="14821"/>
                  </a:cubicBezTo>
                  <a:lnTo>
                    <a:pt x="21221" y="6779"/>
                  </a:lnTo>
                  <a:cubicBezTo>
                    <a:pt x="21221" y="3032"/>
                    <a:pt x="20321" y="0"/>
                    <a:pt x="19214" y="0"/>
                  </a:cubicBezTo>
                  <a:lnTo>
                    <a:pt x="2581" y="0"/>
                  </a:lnTo>
                  <a:cubicBezTo>
                    <a:pt x="1472" y="0"/>
                    <a:pt x="571" y="3032"/>
                    <a:pt x="571" y="6779"/>
                  </a:cubicBezTo>
                  <a:lnTo>
                    <a:pt x="571" y="14821"/>
                  </a:lnTo>
                  <a:cubicBezTo>
                    <a:pt x="571" y="15159"/>
                    <a:pt x="586" y="15480"/>
                    <a:pt x="600" y="15802"/>
                  </a:cubicBezTo>
                  <a:cubicBezTo>
                    <a:pt x="260" y="16003"/>
                    <a:pt x="0" y="16960"/>
                    <a:pt x="0" y="18158"/>
                  </a:cubicBezTo>
                  <a:cubicBezTo>
                    <a:pt x="0" y="19509"/>
                    <a:pt x="321" y="20603"/>
                    <a:pt x="724" y="20603"/>
                  </a:cubicBezTo>
                  <a:lnTo>
                    <a:pt x="1543" y="20603"/>
                  </a:lnTo>
                  <a:cubicBezTo>
                    <a:pt x="1845" y="21222"/>
                    <a:pt x="2200" y="21600"/>
                    <a:pt x="2581" y="21600"/>
                  </a:cubicBezTo>
                  <a:lnTo>
                    <a:pt x="2867" y="21600"/>
                  </a:lnTo>
                  <a:cubicBezTo>
                    <a:pt x="2774" y="20731"/>
                    <a:pt x="2719" y="19799"/>
                    <a:pt x="2719" y="18818"/>
                  </a:cubicBezTo>
                  <a:cubicBezTo>
                    <a:pt x="2719" y="14330"/>
                    <a:pt x="3796" y="10695"/>
                    <a:pt x="5127" y="10695"/>
                  </a:cubicBezTo>
                  <a:cubicBezTo>
                    <a:pt x="6455" y="10695"/>
                    <a:pt x="7534" y="14330"/>
                    <a:pt x="7534" y="18818"/>
                  </a:cubicBezTo>
                  <a:cubicBezTo>
                    <a:pt x="7534" y="19799"/>
                    <a:pt x="7479" y="20731"/>
                    <a:pt x="7384" y="21600"/>
                  </a:cubicBezTo>
                  <a:lnTo>
                    <a:pt x="14163" y="21600"/>
                  </a:lnTo>
                  <a:cubicBezTo>
                    <a:pt x="14071" y="20731"/>
                    <a:pt x="14016" y="19799"/>
                    <a:pt x="14016" y="18818"/>
                  </a:cubicBezTo>
                  <a:cubicBezTo>
                    <a:pt x="14016" y="14330"/>
                    <a:pt x="15095" y="10695"/>
                    <a:pt x="16423" y="10695"/>
                  </a:cubicBezTo>
                  <a:cubicBezTo>
                    <a:pt x="17752" y="10695"/>
                    <a:pt x="18833" y="14330"/>
                    <a:pt x="18833" y="18818"/>
                  </a:cubicBezTo>
                  <a:cubicBezTo>
                    <a:pt x="18833" y="19799"/>
                    <a:pt x="18778" y="20731"/>
                    <a:pt x="18683" y="21600"/>
                  </a:cubicBezTo>
                  <a:lnTo>
                    <a:pt x="19214" y="21600"/>
                  </a:lnTo>
                  <a:cubicBezTo>
                    <a:pt x="19683" y="21600"/>
                    <a:pt x="20109" y="21037"/>
                    <a:pt x="20450" y="20120"/>
                  </a:cubicBezTo>
                  <a:cubicBezTo>
                    <a:pt x="20490" y="20161"/>
                    <a:pt x="20528" y="20209"/>
                    <a:pt x="20569" y="20209"/>
                  </a:cubicBezTo>
                  <a:lnTo>
                    <a:pt x="21067" y="20209"/>
                  </a:lnTo>
                  <a:cubicBezTo>
                    <a:pt x="21359" y="20209"/>
                    <a:pt x="21600" y="19405"/>
                    <a:pt x="21600" y="18415"/>
                  </a:cubicBezTo>
                  <a:cubicBezTo>
                    <a:pt x="21598" y="17499"/>
                    <a:pt x="21398" y="16783"/>
                    <a:pt x="21138" y="16654"/>
                  </a:cubicBezTo>
                  <a:close/>
                  <a:moveTo>
                    <a:pt x="1122" y="13140"/>
                  </a:moveTo>
                  <a:cubicBezTo>
                    <a:pt x="1007" y="13140"/>
                    <a:pt x="912" y="11733"/>
                    <a:pt x="912" y="9996"/>
                  </a:cubicBezTo>
                  <a:cubicBezTo>
                    <a:pt x="912" y="8251"/>
                    <a:pt x="1007" y="6843"/>
                    <a:pt x="1122" y="6843"/>
                  </a:cubicBezTo>
                  <a:cubicBezTo>
                    <a:pt x="1238" y="6843"/>
                    <a:pt x="1329" y="8259"/>
                    <a:pt x="1329" y="9996"/>
                  </a:cubicBezTo>
                  <a:cubicBezTo>
                    <a:pt x="1329" y="11733"/>
                    <a:pt x="1238" y="13140"/>
                    <a:pt x="1122" y="13140"/>
                  </a:cubicBezTo>
                  <a:close/>
                  <a:moveTo>
                    <a:pt x="9782" y="5123"/>
                  </a:moveTo>
                  <a:cubicBezTo>
                    <a:pt x="9782" y="5565"/>
                    <a:pt x="9675" y="5919"/>
                    <a:pt x="9546" y="5919"/>
                  </a:cubicBezTo>
                  <a:lnTo>
                    <a:pt x="7860" y="5919"/>
                  </a:lnTo>
                  <a:cubicBezTo>
                    <a:pt x="7732" y="5919"/>
                    <a:pt x="7627" y="5565"/>
                    <a:pt x="7627" y="5123"/>
                  </a:cubicBezTo>
                  <a:lnTo>
                    <a:pt x="7627" y="4190"/>
                  </a:lnTo>
                  <a:cubicBezTo>
                    <a:pt x="7627" y="3755"/>
                    <a:pt x="7732" y="3394"/>
                    <a:pt x="7860" y="3394"/>
                  </a:cubicBezTo>
                  <a:lnTo>
                    <a:pt x="9546" y="3394"/>
                  </a:lnTo>
                  <a:cubicBezTo>
                    <a:pt x="9675" y="3394"/>
                    <a:pt x="9782" y="3755"/>
                    <a:pt x="9782" y="4190"/>
                  </a:cubicBezTo>
                  <a:lnTo>
                    <a:pt x="9782" y="512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5" name="Shape 2362"/>
            <p:cNvSpPr/>
            <p:nvPr/>
          </p:nvSpPr>
          <p:spPr>
            <a:xfrm>
              <a:off x="7877032" y="2977917"/>
              <a:ext cx="78584" cy="7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7" y="0"/>
                  </a:moveTo>
                  <a:cubicBezTo>
                    <a:pt x="4815" y="0"/>
                    <a:pt x="0" y="4825"/>
                    <a:pt x="0" y="10800"/>
                  </a:cubicBezTo>
                  <a:cubicBezTo>
                    <a:pt x="0" y="16762"/>
                    <a:pt x="4815" y="21600"/>
                    <a:pt x="10807" y="21600"/>
                  </a:cubicBezTo>
                  <a:cubicBezTo>
                    <a:pt x="16759" y="21600"/>
                    <a:pt x="21600" y="16762"/>
                    <a:pt x="21600" y="10800"/>
                  </a:cubicBezTo>
                  <a:cubicBezTo>
                    <a:pt x="21600" y="4825"/>
                    <a:pt x="16759" y="0"/>
                    <a:pt x="10807" y="0"/>
                  </a:cubicBezTo>
                  <a:close/>
                  <a:moveTo>
                    <a:pt x="10807" y="15729"/>
                  </a:moveTo>
                  <a:cubicBezTo>
                    <a:pt x="8072" y="15729"/>
                    <a:pt x="5861" y="13520"/>
                    <a:pt x="5861" y="10787"/>
                  </a:cubicBezTo>
                  <a:cubicBezTo>
                    <a:pt x="5861" y="8054"/>
                    <a:pt x="8072" y="5858"/>
                    <a:pt x="10807" y="5858"/>
                  </a:cubicBezTo>
                  <a:cubicBezTo>
                    <a:pt x="13528" y="5858"/>
                    <a:pt x="15739" y="8054"/>
                    <a:pt x="15739" y="10787"/>
                  </a:cubicBezTo>
                  <a:cubicBezTo>
                    <a:pt x="15739" y="13520"/>
                    <a:pt x="13528" y="15729"/>
                    <a:pt x="10807" y="1572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6" name="Shape 2363"/>
            <p:cNvSpPr/>
            <p:nvPr/>
          </p:nvSpPr>
          <p:spPr>
            <a:xfrm>
              <a:off x="8114115" y="2977917"/>
              <a:ext cx="78584" cy="7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4" y="0"/>
                    <a:pt x="0" y="4825"/>
                    <a:pt x="0" y="10800"/>
                  </a:cubicBezTo>
                  <a:cubicBezTo>
                    <a:pt x="0" y="16762"/>
                    <a:pt x="4844" y="21600"/>
                    <a:pt x="10800" y="21600"/>
                  </a:cubicBezTo>
                  <a:cubicBezTo>
                    <a:pt x="16769" y="21600"/>
                    <a:pt x="21600" y="16762"/>
                    <a:pt x="21600" y="10800"/>
                  </a:cubicBezTo>
                  <a:cubicBezTo>
                    <a:pt x="21600" y="4825"/>
                    <a:pt x="16756" y="0"/>
                    <a:pt x="10800" y="0"/>
                  </a:cubicBezTo>
                  <a:close/>
                  <a:moveTo>
                    <a:pt x="10800" y="15729"/>
                  </a:moveTo>
                  <a:cubicBezTo>
                    <a:pt x="8077" y="15729"/>
                    <a:pt x="5852" y="13520"/>
                    <a:pt x="5852" y="10787"/>
                  </a:cubicBezTo>
                  <a:cubicBezTo>
                    <a:pt x="5852" y="8054"/>
                    <a:pt x="8077" y="5858"/>
                    <a:pt x="10800" y="5858"/>
                  </a:cubicBezTo>
                  <a:cubicBezTo>
                    <a:pt x="13536" y="5858"/>
                    <a:pt x="15761" y="8054"/>
                    <a:pt x="15761" y="10787"/>
                  </a:cubicBezTo>
                  <a:cubicBezTo>
                    <a:pt x="15748" y="13520"/>
                    <a:pt x="13536" y="15729"/>
                    <a:pt x="10800" y="1572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7" name="Shape 2364"/>
            <p:cNvSpPr/>
            <p:nvPr/>
          </p:nvSpPr>
          <p:spPr>
            <a:xfrm>
              <a:off x="7829748" y="2503749"/>
              <a:ext cx="229758" cy="19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13" extrusionOk="0">
                  <a:moveTo>
                    <a:pt x="18132" y="3713"/>
                  </a:moveTo>
                  <a:cubicBezTo>
                    <a:pt x="18132" y="3703"/>
                    <a:pt x="18132" y="3692"/>
                    <a:pt x="18132" y="3687"/>
                  </a:cubicBezTo>
                  <a:cubicBezTo>
                    <a:pt x="18132" y="3361"/>
                    <a:pt x="17901" y="3103"/>
                    <a:pt x="17626" y="3108"/>
                  </a:cubicBezTo>
                  <a:lnTo>
                    <a:pt x="15789" y="3155"/>
                  </a:lnTo>
                  <a:cubicBezTo>
                    <a:pt x="15531" y="3166"/>
                    <a:pt x="15327" y="3408"/>
                    <a:pt x="15310" y="3713"/>
                  </a:cubicBezTo>
                  <a:lnTo>
                    <a:pt x="14280" y="3740"/>
                  </a:lnTo>
                  <a:lnTo>
                    <a:pt x="14253" y="2171"/>
                  </a:lnTo>
                  <a:cubicBezTo>
                    <a:pt x="14227" y="439"/>
                    <a:pt x="13029" y="-35"/>
                    <a:pt x="11569" y="2"/>
                  </a:cubicBezTo>
                  <a:lnTo>
                    <a:pt x="9679" y="54"/>
                  </a:lnTo>
                  <a:cubicBezTo>
                    <a:pt x="8219" y="91"/>
                    <a:pt x="7043" y="628"/>
                    <a:pt x="7074" y="2360"/>
                  </a:cubicBezTo>
                  <a:lnTo>
                    <a:pt x="7101" y="3929"/>
                  </a:lnTo>
                  <a:lnTo>
                    <a:pt x="6023" y="3961"/>
                  </a:lnTo>
                  <a:cubicBezTo>
                    <a:pt x="5992" y="3655"/>
                    <a:pt x="5774" y="3424"/>
                    <a:pt x="5517" y="3429"/>
                  </a:cubicBezTo>
                  <a:lnTo>
                    <a:pt x="3680" y="3476"/>
                  </a:lnTo>
                  <a:cubicBezTo>
                    <a:pt x="3409" y="3482"/>
                    <a:pt x="3187" y="3755"/>
                    <a:pt x="3196" y="4082"/>
                  </a:cubicBezTo>
                  <a:lnTo>
                    <a:pt x="3196" y="4082"/>
                  </a:lnTo>
                  <a:cubicBezTo>
                    <a:pt x="1350" y="4435"/>
                    <a:pt x="-43" y="6356"/>
                    <a:pt x="1" y="8636"/>
                  </a:cubicBezTo>
                  <a:lnTo>
                    <a:pt x="157" y="17090"/>
                  </a:lnTo>
                  <a:cubicBezTo>
                    <a:pt x="201" y="19591"/>
                    <a:pt x="1940" y="21565"/>
                    <a:pt x="4044" y="21512"/>
                  </a:cubicBezTo>
                  <a:lnTo>
                    <a:pt x="17790" y="21149"/>
                  </a:lnTo>
                  <a:cubicBezTo>
                    <a:pt x="19893" y="21107"/>
                    <a:pt x="21557" y="19038"/>
                    <a:pt x="21513" y="16543"/>
                  </a:cubicBezTo>
                  <a:lnTo>
                    <a:pt x="21357" y="8088"/>
                  </a:lnTo>
                  <a:cubicBezTo>
                    <a:pt x="21313" y="5851"/>
                    <a:pt x="19924" y="4034"/>
                    <a:pt x="18132" y="3713"/>
                  </a:cubicBezTo>
                  <a:close/>
                  <a:moveTo>
                    <a:pt x="8361" y="2323"/>
                  </a:moveTo>
                  <a:cubicBezTo>
                    <a:pt x="8357" y="2039"/>
                    <a:pt x="8348" y="1618"/>
                    <a:pt x="9697" y="1586"/>
                  </a:cubicBezTo>
                  <a:lnTo>
                    <a:pt x="11587" y="1539"/>
                  </a:lnTo>
                  <a:cubicBezTo>
                    <a:pt x="12940" y="1502"/>
                    <a:pt x="12949" y="1923"/>
                    <a:pt x="12953" y="2202"/>
                  </a:cubicBezTo>
                  <a:lnTo>
                    <a:pt x="12984" y="3776"/>
                  </a:lnTo>
                  <a:lnTo>
                    <a:pt x="8392" y="3898"/>
                  </a:lnTo>
                  <a:lnTo>
                    <a:pt x="8361" y="232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8" name="Shape 2365"/>
            <p:cNvSpPr/>
            <p:nvPr/>
          </p:nvSpPr>
          <p:spPr>
            <a:xfrm>
              <a:off x="8019548" y="2028916"/>
              <a:ext cx="83912" cy="8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200" extrusionOk="0">
                  <a:moveTo>
                    <a:pt x="20222" y="11786"/>
                  </a:moveTo>
                  <a:lnTo>
                    <a:pt x="18713" y="11200"/>
                  </a:lnTo>
                  <a:cubicBezTo>
                    <a:pt x="18749" y="10698"/>
                    <a:pt x="18737" y="10195"/>
                    <a:pt x="18677" y="9681"/>
                  </a:cubicBezTo>
                  <a:lnTo>
                    <a:pt x="20162" y="9035"/>
                  </a:lnTo>
                  <a:cubicBezTo>
                    <a:pt x="20940" y="8700"/>
                    <a:pt x="21287" y="7791"/>
                    <a:pt x="20952" y="7014"/>
                  </a:cubicBezTo>
                  <a:lnTo>
                    <a:pt x="20269" y="5423"/>
                  </a:lnTo>
                  <a:cubicBezTo>
                    <a:pt x="19934" y="4658"/>
                    <a:pt x="19024" y="4299"/>
                    <a:pt x="18246" y="4634"/>
                  </a:cubicBezTo>
                  <a:lnTo>
                    <a:pt x="16749" y="5292"/>
                  </a:lnTo>
                  <a:cubicBezTo>
                    <a:pt x="16426" y="4897"/>
                    <a:pt x="16055" y="4550"/>
                    <a:pt x="15672" y="4227"/>
                  </a:cubicBezTo>
                  <a:lnTo>
                    <a:pt x="16258" y="2720"/>
                  </a:lnTo>
                  <a:cubicBezTo>
                    <a:pt x="16570" y="1931"/>
                    <a:pt x="16175" y="1046"/>
                    <a:pt x="15396" y="735"/>
                  </a:cubicBezTo>
                  <a:lnTo>
                    <a:pt x="13780" y="101"/>
                  </a:lnTo>
                  <a:cubicBezTo>
                    <a:pt x="12990" y="-198"/>
                    <a:pt x="12104" y="185"/>
                    <a:pt x="11780" y="974"/>
                  </a:cubicBezTo>
                  <a:lnTo>
                    <a:pt x="11218" y="2409"/>
                  </a:lnTo>
                  <a:cubicBezTo>
                    <a:pt x="10691" y="2361"/>
                    <a:pt x="10164" y="2349"/>
                    <a:pt x="9625" y="2409"/>
                  </a:cubicBezTo>
                  <a:lnTo>
                    <a:pt x="9026" y="1034"/>
                  </a:lnTo>
                  <a:cubicBezTo>
                    <a:pt x="8679" y="256"/>
                    <a:pt x="7781" y="-102"/>
                    <a:pt x="7003" y="233"/>
                  </a:cubicBezTo>
                  <a:lnTo>
                    <a:pt x="5422" y="926"/>
                  </a:lnTo>
                  <a:cubicBezTo>
                    <a:pt x="4644" y="1273"/>
                    <a:pt x="4297" y="2170"/>
                    <a:pt x="4632" y="2947"/>
                  </a:cubicBezTo>
                  <a:lnTo>
                    <a:pt x="5195" y="4239"/>
                  </a:lnTo>
                  <a:cubicBezTo>
                    <a:pt x="4752" y="4598"/>
                    <a:pt x="4345" y="5005"/>
                    <a:pt x="3986" y="5447"/>
                  </a:cubicBezTo>
                  <a:lnTo>
                    <a:pt x="2717" y="4945"/>
                  </a:lnTo>
                  <a:cubicBezTo>
                    <a:pt x="1926" y="4646"/>
                    <a:pt x="1040" y="5029"/>
                    <a:pt x="729" y="5818"/>
                  </a:cubicBezTo>
                  <a:lnTo>
                    <a:pt x="106" y="7433"/>
                  </a:lnTo>
                  <a:cubicBezTo>
                    <a:pt x="-205" y="8210"/>
                    <a:pt x="190" y="9119"/>
                    <a:pt x="980" y="9418"/>
                  </a:cubicBezTo>
                  <a:lnTo>
                    <a:pt x="2178" y="9884"/>
                  </a:lnTo>
                  <a:cubicBezTo>
                    <a:pt x="2118" y="10470"/>
                    <a:pt x="2130" y="11068"/>
                    <a:pt x="2202" y="11666"/>
                  </a:cubicBezTo>
                  <a:lnTo>
                    <a:pt x="1028" y="12181"/>
                  </a:lnTo>
                  <a:cubicBezTo>
                    <a:pt x="250" y="12516"/>
                    <a:pt x="-109" y="13425"/>
                    <a:pt x="238" y="14190"/>
                  </a:cubicBezTo>
                  <a:lnTo>
                    <a:pt x="932" y="15769"/>
                  </a:lnTo>
                  <a:cubicBezTo>
                    <a:pt x="1268" y="16546"/>
                    <a:pt x="2178" y="16905"/>
                    <a:pt x="2944" y="16570"/>
                  </a:cubicBezTo>
                  <a:lnTo>
                    <a:pt x="4117" y="16056"/>
                  </a:lnTo>
                  <a:cubicBezTo>
                    <a:pt x="4501" y="16510"/>
                    <a:pt x="4944" y="16929"/>
                    <a:pt x="5411" y="17276"/>
                  </a:cubicBezTo>
                  <a:lnTo>
                    <a:pt x="4932" y="18472"/>
                  </a:lnTo>
                  <a:cubicBezTo>
                    <a:pt x="4620" y="19249"/>
                    <a:pt x="5027" y="20146"/>
                    <a:pt x="5806" y="20457"/>
                  </a:cubicBezTo>
                  <a:lnTo>
                    <a:pt x="7410" y="21091"/>
                  </a:lnTo>
                  <a:cubicBezTo>
                    <a:pt x="8200" y="21402"/>
                    <a:pt x="9098" y="21019"/>
                    <a:pt x="9398" y="20230"/>
                  </a:cubicBezTo>
                  <a:lnTo>
                    <a:pt x="9889" y="18962"/>
                  </a:lnTo>
                  <a:cubicBezTo>
                    <a:pt x="10451" y="18998"/>
                    <a:pt x="11026" y="18974"/>
                    <a:pt x="11589" y="18902"/>
                  </a:cubicBezTo>
                  <a:lnTo>
                    <a:pt x="12152" y="20182"/>
                  </a:lnTo>
                  <a:cubicBezTo>
                    <a:pt x="12499" y="20959"/>
                    <a:pt x="13397" y="21318"/>
                    <a:pt x="14175" y="20971"/>
                  </a:cubicBezTo>
                  <a:lnTo>
                    <a:pt x="15756" y="20278"/>
                  </a:lnTo>
                  <a:cubicBezTo>
                    <a:pt x="16522" y="19943"/>
                    <a:pt x="16881" y="19034"/>
                    <a:pt x="16534" y="18268"/>
                  </a:cubicBezTo>
                  <a:lnTo>
                    <a:pt x="15935" y="16893"/>
                  </a:lnTo>
                  <a:cubicBezTo>
                    <a:pt x="16342" y="16534"/>
                    <a:pt x="16713" y="16140"/>
                    <a:pt x="17025" y="15721"/>
                  </a:cubicBezTo>
                  <a:lnTo>
                    <a:pt x="18462" y="16271"/>
                  </a:lnTo>
                  <a:cubicBezTo>
                    <a:pt x="19240" y="16582"/>
                    <a:pt x="20138" y="16187"/>
                    <a:pt x="20449" y="15398"/>
                  </a:cubicBezTo>
                  <a:lnTo>
                    <a:pt x="21084" y="13795"/>
                  </a:lnTo>
                  <a:cubicBezTo>
                    <a:pt x="21395" y="12982"/>
                    <a:pt x="21012" y="12097"/>
                    <a:pt x="20222" y="11786"/>
                  </a:cubicBezTo>
                  <a:close/>
                  <a:moveTo>
                    <a:pt x="12092" y="14453"/>
                  </a:moveTo>
                  <a:cubicBezTo>
                    <a:pt x="10008" y="15374"/>
                    <a:pt x="7566" y="14417"/>
                    <a:pt x="6644" y="12312"/>
                  </a:cubicBezTo>
                  <a:cubicBezTo>
                    <a:pt x="5734" y="10219"/>
                    <a:pt x="6692" y="7779"/>
                    <a:pt x="8787" y="6870"/>
                  </a:cubicBezTo>
                  <a:cubicBezTo>
                    <a:pt x="10870" y="5961"/>
                    <a:pt x="13313" y="6918"/>
                    <a:pt x="14235" y="9011"/>
                  </a:cubicBezTo>
                  <a:cubicBezTo>
                    <a:pt x="15145" y="11092"/>
                    <a:pt x="14187" y="13532"/>
                    <a:pt x="12092" y="1445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9" name="Shape 2366"/>
            <p:cNvSpPr/>
            <p:nvPr/>
          </p:nvSpPr>
          <p:spPr>
            <a:xfrm>
              <a:off x="8303916" y="4449700"/>
              <a:ext cx="187802" cy="18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4" extrusionOk="0">
                  <a:moveTo>
                    <a:pt x="20220" y="11783"/>
                  </a:moveTo>
                  <a:lnTo>
                    <a:pt x="18717" y="11193"/>
                  </a:lnTo>
                  <a:cubicBezTo>
                    <a:pt x="18750" y="10689"/>
                    <a:pt x="18739" y="10185"/>
                    <a:pt x="18680" y="9676"/>
                  </a:cubicBezTo>
                  <a:lnTo>
                    <a:pt x="20172" y="9027"/>
                  </a:lnTo>
                  <a:cubicBezTo>
                    <a:pt x="20950" y="8689"/>
                    <a:pt x="21294" y="7777"/>
                    <a:pt x="20956" y="7005"/>
                  </a:cubicBezTo>
                  <a:lnTo>
                    <a:pt x="20269" y="5423"/>
                  </a:lnTo>
                  <a:cubicBezTo>
                    <a:pt x="19931" y="4651"/>
                    <a:pt x="19023" y="4297"/>
                    <a:pt x="18250" y="4635"/>
                  </a:cubicBezTo>
                  <a:lnTo>
                    <a:pt x="16753" y="5295"/>
                  </a:lnTo>
                  <a:cubicBezTo>
                    <a:pt x="16425" y="4892"/>
                    <a:pt x="16060" y="4544"/>
                    <a:pt x="15674" y="4222"/>
                  </a:cubicBezTo>
                  <a:lnTo>
                    <a:pt x="16259" y="2721"/>
                  </a:lnTo>
                  <a:cubicBezTo>
                    <a:pt x="16570" y="1932"/>
                    <a:pt x="16179" y="1042"/>
                    <a:pt x="15389" y="736"/>
                  </a:cubicBezTo>
                  <a:lnTo>
                    <a:pt x="13784" y="104"/>
                  </a:lnTo>
                  <a:cubicBezTo>
                    <a:pt x="12990" y="-202"/>
                    <a:pt x="12110" y="195"/>
                    <a:pt x="11788" y="972"/>
                  </a:cubicBezTo>
                  <a:lnTo>
                    <a:pt x="11229" y="2404"/>
                  </a:lnTo>
                  <a:cubicBezTo>
                    <a:pt x="10709" y="2356"/>
                    <a:pt x="10172" y="2351"/>
                    <a:pt x="9635" y="2404"/>
                  </a:cubicBezTo>
                  <a:lnTo>
                    <a:pt x="9034" y="1031"/>
                  </a:lnTo>
                  <a:cubicBezTo>
                    <a:pt x="8690" y="254"/>
                    <a:pt x="7789" y="-100"/>
                    <a:pt x="7016" y="232"/>
                  </a:cubicBezTo>
                  <a:lnTo>
                    <a:pt x="5432" y="935"/>
                  </a:lnTo>
                  <a:cubicBezTo>
                    <a:pt x="4648" y="1278"/>
                    <a:pt x="4300" y="2174"/>
                    <a:pt x="4638" y="2951"/>
                  </a:cubicBezTo>
                  <a:lnTo>
                    <a:pt x="5196" y="4238"/>
                  </a:lnTo>
                  <a:cubicBezTo>
                    <a:pt x="4750" y="4597"/>
                    <a:pt x="4343" y="5005"/>
                    <a:pt x="3994" y="5439"/>
                  </a:cubicBezTo>
                  <a:lnTo>
                    <a:pt x="2716" y="4941"/>
                  </a:lnTo>
                  <a:cubicBezTo>
                    <a:pt x="1927" y="4635"/>
                    <a:pt x="1047" y="5021"/>
                    <a:pt x="730" y="5804"/>
                  </a:cubicBezTo>
                  <a:lnTo>
                    <a:pt x="107" y="7407"/>
                  </a:lnTo>
                  <a:cubicBezTo>
                    <a:pt x="-204" y="8196"/>
                    <a:pt x="188" y="9091"/>
                    <a:pt x="977" y="9402"/>
                  </a:cubicBezTo>
                  <a:lnTo>
                    <a:pt x="2174" y="9874"/>
                  </a:lnTo>
                  <a:cubicBezTo>
                    <a:pt x="2115" y="10453"/>
                    <a:pt x="2126" y="11059"/>
                    <a:pt x="2190" y="11649"/>
                  </a:cubicBezTo>
                  <a:lnTo>
                    <a:pt x="1025" y="12158"/>
                  </a:lnTo>
                  <a:cubicBezTo>
                    <a:pt x="247" y="12496"/>
                    <a:pt x="-107" y="13403"/>
                    <a:pt x="231" y="14175"/>
                  </a:cubicBezTo>
                  <a:lnTo>
                    <a:pt x="923" y="15762"/>
                  </a:lnTo>
                  <a:cubicBezTo>
                    <a:pt x="1261" y="16545"/>
                    <a:pt x="2169" y="16894"/>
                    <a:pt x="2936" y="16556"/>
                  </a:cubicBezTo>
                  <a:lnTo>
                    <a:pt x="4112" y="16046"/>
                  </a:lnTo>
                  <a:cubicBezTo>
                    <a:pt x="4498" y="16507"/>
                    <a:pt x="4933" y="16920"/>
                    <a:pt x="5400" y="17269"/>
                  </a:cubicBezTo>
                  <a:lnTo>
                    <a:pt x="4922" y="18470"/>
                  </a:lnTo>
                  <a:cubicBezTo>
                    <a:pt x="4616" y="19253"/>
                    <a:pt x="5008" y="20138"/>
                    <a:pt x="5797" y="20460"/>
                  </a:cubicBezTo>
                  <a:lnTo>
                    <a:pt x="7402" y="21087"/>
                  </a:lnTo>
                  <a:cubicBezTo>
                    <a:pt x="8191" y="21398"/>
                    <a:pt x="9088" y="21012"/>
                    <a:pt x="9388" y="20224"/>
                  </a:cubicBezTo>
                  <a:lnTo>
                    <a:pt x="9887" y="18953"/>
                  </a:lnTo>
                  <a:cubicBezTo>
                    <a:pt x="10456" y="18985"/>
                    <a:pt x="11025" y="18958"/>
                    <a:pt x="11589" y="18883"/>
                  </a:cubicBezTo>
                  <a:lnTo>
                    <a:pt x="12153" y="20170"/>
                  </a:lnTo>
                  <a:cubicBezTo>
                    <a:pt x="12502" y="20948"/>
                    <a:pt x="13398" y="21301"/>
                    <a:pt x="14176" y="20958"/>
                  </a:cubicBezTo>
                  <a:lnTo>
                    <a:pt x="15754" y="20267"/>
                  </a:lnTo>
                  <a:cubicBezTo>
                    <a:pt x="16527" y="19929"/>
                    <a:pt x="16887" y="19028"/>
                    <a:pt x="16538" y="18250"/>
                  </a:cubicBezTo>
                  <a:lnTo>
                    <a:pt x="15937" y="16872"/>
                  </a:lnTo>
                  <a:cubicBezTo>
                    <a:pt x="16345" y="16518"/>
                    <a:pt x="16710" y="16127"/>
                    <a:pt x="17021" y="15708"/>
                  </a:cubicBezTo>
                  <a:lnTo>
                    <a:pt x="18460" y="16261"/>
                  </a:lnTo>
                  <a:cubicBezTo>
                    <a:pt x="19244" y="16572"/>
                    <a:pt x="20135" y="16180"/>
                    <a:pt x="20441" y="15392"/>
                  </a:cubicBezTo>
                  <a:lnTo>
                    <a:pt x="21074" y="13789"/>
                  </a:lnTo>
                  <a:cubicBezTo>
                    <a:pt x="21396" y="12984"/>
                    <a:pt x="21010" y="12089"/>
                    <a:pt x="20220" y="11783"/>
                  </a:cubicBezTo>
                  <a:close/>
                  <a:moveTo>
                    <a:pt x="12088" y="14443"/>
                  </a:moveTo>
                  <a:cubicBezTo>
                    <a:pt x="10006" y="15365"/>
                    <a:pt x="7569" y="14405"/>
                    <a:pt x="6645" y="12309"/>
                  </a:cubicBezTo>
                  <a:cubicBezTo>
                    <a:pt x="5733" y="10223"/>
                    <a:pt x="6688" y="7783"/>
                    <a:pt x="8782" y="6871"/>
                  </a:cubicBezTo>
                  <a:cubicBezTo>
                    <a:pt x="10875" y="5959"/>
                    <a:pt x="13312" y="6909"/>
                    <a:pt x="14230" y="9011"/>
                  </a:cubicBezTo>
                  <a:cubicBezTo>
                    <a:pt x="15143" y="11091"/>
                    <a:pt x="14187" y="13526"/>
                    <a:pt x="12088" y="1444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0" name="Shape 2367"/>
            <p:cNvSpPr/>
            <p:nvPr/>
          </p:nvSpPr>
          <p:spPr>
            <a:xfrm>
              <a:off x="7639948" y="4022150"/>
              <a:ext cx="87242" cy="8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192" extrusionOk="0">
                  <a:moveTo>
                    <a:pt x="20225" y="11800"/>
                  </a:moveTo>
                  <a:lnTo>
                    <a:pt x="18710" y="11215"/>
                  </a:lnTo>
                  <a:cubicBezTo>
                    <a:pt x="18745" y="10710"/>
                    <a:pt x="18733" y="10205"/>
                    <a:pt x="18676" y="9700"/>
                  </a:cubicBezTo>
                  <a:lnTo>
                    <a:pt x="20168" y="9046"/>
                  </a:lnTo>
                  <a:cubicBezTo>
                    <a:pt x="20948" y="8713"/>
                    <a:pt x="21293" y="7795"/>
                    <a:pt x="20948" y="7026"/>
                  </a:cubicBezTo>
                  <a:lnTo>
                    <a:pt x="20260" y="5442"/>
                  </a:lnTo>
                  <a:cubicBezTo>
                    <a:pt x="19915" y="4673"/>
                    <a:pt x="19020" y="4317"/>
                    <a:pt x="18240" y="4650"/>
                  </a:cubicBezTo>
                  <a:lnTo>
                    <a:pt x="16748" y="5304"/>
                  </a:lnTo>
                  <a:cubicBezTo>
                    <a:pt x="16426" y="4902"/>
                    <a:pt x="16059" y="4547"/>
                    <a:pt x="15669" y="4225"/>
                  </a:cubicBezTo>
                  <a:lnTo>
                    <a:pt x="16254" y="2722"/>
                  </a:lnTo>
                  <a:cubicBezTo>
                    <a:pt x="16564" y="1930"/>
                    <a:pt x="16174" y="1046"/>
                    <a:pt x="15382" y="736"/>
                  </a:cubicBezTo>
                  <a:lnTo>
                    <a:pt x="13775" y="105"/>
                  </a:lnTo>
                  <a:cubicBezTo>
                    <a:pt x="12983" y="-205"/>
                    <a:pt x="12100" y="197"/>
                    <a:pt x="11778" y="977"/>
                  </a:cubicBezTo>
                  <a:lnTo>
                    <a:pt x="11216" y="2412"/>
                  </a:lnTo>
                  <a:cubicBezTo>
                    <a:pt x="10699" y="2366"/>
                    <a:pt x="10160" y="2354"/>
                    <a:pt x="9620" y="2412"/>
                  </a:cubicBezTo>
                  <a:lnTo>
                    <a:pt x="9024" y="1035"/>
                  </a:lnTo>
                  <a:cubicBezTo>
                    <a:pt x="8679" y="254"/>
                    <a:pt x="7784" y="-102"/>
                    <a:pt x="7004" y="231"/>
                  </a:cubicBezTo>
                  <a:lnTo>
                    <a:pt x="5420" y="931"/>
                  </a:lnTo>
                  <a:cubicBezTo>
                    <a:pt x="4639" y="1276"/>
                    <a:pt x="4295" y="2171"/>
                    <a:pt x="4628" y="2951"/>
                  </a:cubicBezTo>
                  <a:lnTo>
                    <a:pt x="5190" y="4237"/>
                  </a:lnTo>
                  <a:cubicBezTo>
                    <a:pt x="4743" y="4592"/>
                    <a:pt x="4341" y="5006"/>
                    <a:pt x="3985" y="5442"/>
                  </a:cubicBezTo>
                  <a:lnTo>
                    <a:pt x="2711" y="4948"/>
                  </a:lnTo>
                  <a:cubicBezTo>
                    <a:pt x="1919" y="4638"/>
                    <a:pt x="1036" y="5029"/>
                    <a:pt x="726" y="5809"/>
                  </a:cubicBezTo>
                  <a:lnTo>
                    <a:pt x="106" y="7416"/>
                  </a:lnTo>
                  <a:cubicBezTo>
                    <a:pt x="-204" y="8208"/>
                    <a:pt x="186" y="9103"/>
                    <a:pt x="978" y="9413"/>
                  </a:cubicBezTo>
                  <a:lnTo>
                    <a:pt x="2172" y="9883"/>
                  </a:lnTo>
                  <a:cubicBezTo>
                    <a:pt x="2114" y="10469"/>
                    <a:pt x="2126" y="11077"/>
                    <a:pt x="2195" y="11662"/>
                  </a:cubicBezTo>
                  <a:lnTo>
                    <a:pt x="1036" y="12167"/>
                  </a:lnTo>
                  <a:cubicBezTo>
                    <a:pt x="255" y="12500"/>
                    <a:pt x="-101" y="13407"/>
                    <a:pt x="244" y="14176"/>
                  </a:cubicBezTo>
                  <a:lnTo>
                    <a:pt x="932" y="15760"/>
                  </a:lnTo>
                  <a:cubicBezTo>
                    <a:pt x="1265" y="16540"/>
                    <a:pt x="2172" y="16896"/>
                    <a:pt x="2941" y="16552"/>
                  </a:cubicBezTo>
                  <a:lnTo>
                    <a:pt x="4111" y="16035"/>
                  </a:lnTo>
                  <a:cubicBezTo>
                    <a:pt x="4502" y="16494"/>
                    <a:pt x="4938" y="16907"/>
                    <a:pt x="5397" y="17263"/>
                  </a:cubicBezTo>
                  <a:lnTo>
                    <a:pt x="4926" y="18468"/>
                  </a:lnTo>
                  <a:cubicBezTo>
                    <a:pt x="4616" y="19249"/>
                    <a:pt x="5018" y="20133"/>
                    <a:pt x="5799" y="20454"/>
                  </a:cubicBezTo>
                  <a:lnTo>
                    <a:pt x="7405" y="21085"/>
                  </a:lnTo>
                  <a:cubicBezTo>
                    <a:pt x="8197" y="21395"/>
                    <a:pt x="9093" y="21005"/>
                    <a:pt x="9391" y="20224"/>
                  </a:cubicBezTo>
                  <a:lnTo>
                    <a:pt x="9884" y="18950"/>
                  </a:lnTo>
                  <a:cubicBezTo>
                    <a:pt x="10458" y="18985"/>
                    <a:pt x="11021" y="18950"/>
                    <a:pt x="11583" y="18881"/>
                  </a:cubicBezTo>
                  <a:lnTo>
                    <a:pt x="12145" y="20167"/>
                  </a:lnTo>
                  <a:cubicBezTo>
                    <a:pt x="12490" y="20947"/>
                    <a:pt x="13385" y="21303"/>
                    <a:pt x="14165" y="20959"/>
                  </a:cubicBezTo>
                  <a:lnTo>
                    <a:pt x="15738" y="20259"/>
                  </a:lnTo>
                  <a:cubicBezTo>
                    <a:pt x="16507" y="19926"/>
                    <a:pt x="16874" y="19019"/>
                    <a:pt x="16518" y="18250"/>
                  </a:cubicBezTo>
                  <a:lnTo>
                    <a:pt x="15921" y="16873"/>
                  </a:lnTo>
                  <a:cubicBezTo>
                    <a:pt x="16335" y="16517"/>
                    <a:pt x="16690" y="16127"/>
                    <a:pt x="17012" y="15702"/>
                  </a:cubicBezTo>
                  <a:lnTo>
                    <a:pt x="18446" y="16253"/>
                  </a:lnTo>
                  <a:cubicBezTo>
                    <a:pt x="19227" y="16563"/>
                    <a:pt x="20122" y="16173"/>
                    <a:pt x="20420" y="15381"/>
                  </a:cubicBezTo>
                  <a:lnTo>
                    <a:pt x="21052" y="13774"/>
                  </a:lnTo>
                  <a:cubicBezTo>
                    <a:pt x="21396" y="13005"/>
                    <a:pt x="21006" y="12110"/>
                    <a:pt x="20225" y="11800"/>
                  </a:cubicBezTo>
                  <a:close/>
                  <a:moveTo>
                    <a:pt x="12088" y="14463"/>
                  </a:moveTo>
                  <a:cubicBezTo>
                    <a:pt x="10011" y="15381"/>
                    <a:pt x="7566" y="14428"/>
                    <a:pt x="6648" y="12328"/>
                  </a:cubicBezTo>
                  <a:cubicBezTo>
                    <a:pt x="5741" y="10239"/>
                    <a:pt x="6694" y="7795"/>
                    <a:pt x="8783" y="6888"/>
                  </a:cubicBezTo>
                  <a:cubicBezTo>
                    <a:pt x="10871" y="5970"/>
                    <a:pt x="13305" y="6922"/>
                    <a:pt x="14223" y="9023"/>
                  </a:cubicBezTo>
                  <a:cubicBezTo>
                    <a:pt x="15141" y="11112"/>
                    <a:pt x="14188" y="13545"/>
                    <a:pt x="12088" y="1446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1" name="Shape 2368"/>
            <p:cNvSpPr/>
            <p:nvPr/>
          </p:nvSpPr>
          <p:spPr>
            <a:xfrm>
              <a:off x="7829748" y="2313283"/>
              <a:ext cx="65265" cy="114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521" extrusionOk="0">
                  <a:moveTo>
                    <a:pt x="10850" y="21520"/>
                  </a:moveTo>
                  <a:cubicBezTo>
                    <a:pt x="16721" y="21448"/>
                    <a:pt x="21372" y="18635"/>
                    <a:pt x="21248" y="15251"/>
                  </a:cubicBezTo>
                  <a:cubicBezTo>
                    <a:pt x="21001" y="8894"/>
                    <a:pt x="10047" y="0"/>
                    <a:pt x="10047" y="0"/>
                  </a:cubicBezTo>
                  <a:cubicBezTo>
                    <a:pt x="10047" y="0"/>
                    <a:pt x="-228" y="9161"/>
                    <a:pt x="4" y="15528"/>
                  </a:cubicBezTo>
                  <a:cubicBezTo>
                    <a:pt x="127" y="18903"/>
                    <a:pt x="4979" y="21600"/>
                    <a:pt x="10850" y="21520"/>
                  </a:cubicBezTo>
                  <a:close/>
                  <a:moveTo>
                    <a:pt x="17123" y="14028"/>
                  </a:moveTo>
                  <a:cubicBezTo>
                    <a:pt x="17123" y="14028"/>
                    <a:pt x="18143" y="19037"/>
                    <a:pt x="10618" y="19136"/>
                  </a:cubicBezTo>
                  <a:lnTo>
                    <a:pt x="17123" y="1402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2" name="Shape 2369"/>
            <p:cNvSpPr/>
            <p:nvPr/>
          </p:nvSpPr>
          <p:spPr>
            <a:xfrm>
              <a:off x="8826032" y="3405466"/>
              <a:ext cx="63266" cy="11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519" extrusionOk="0">
                  <a:moveTo>
                    <a:pt x="10844" y="21517"/>
                  </a:moveTo>
                  <a:cubicBezTo>
                    <a:pt x="16710" y="21443"/>
                    <a:pt x="21365" y="18633"/>
                    <a:pt x="21237" y="15251"/>
                  </a:cubicBezTo>
                  <a:cubicBezTo>
                    <a:pt x="20998" y="8902"/>
                    <a:pt x="10031" y="0"/>
                    <a:pt x="10031" y="0"/>
                  </a:cubicBezTo>
                  <a:cubicBezTo>
                    <a:pt x="10031" y="0"/>
                    <a:pt x="-235" y="9160"/>
                    <a:pt x="4" y="15527"/>
                  </a:cubicBezTo>
                  <a:cubicBezTo>
                    <a:pt x="132" y="18900"/>
                    <a:pt x="4994" y="21600"/>
                    <a:pt x="10844" y="21517"/>
                  </a:cubicBezTo>
                  <a:close/>
                  <a:moveTo>
                    <a:pt x="17125" y="14025"/>
                  </a:moveTo>
                  <a:cubicBezTo>
                    <a:pt x="17125" y="14025"/>
                    <a:pt x="18145" y="19038"/>
                    <a:pt x="10621" y="19130"/>
                  </a:cubicBezTo>
                  <a:lnTo>
                    <a:pt x="17125" y="14025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3" name="Shape 2370"/>
            <p:cNvSpPr/>
            <p:nvPr/>
          </p:nvSpPr>
          <p:spPr>
            <a:xfrm>
              <a:off x="9728415" y="3974867"/>
              <a:ext cx="62601" cy="11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519" extrusionOk="0">
                  <a:moveTo>
                    <a:pt x="10844" y="21517"/>
                  </a:moveTo>
                  <a:cubicBezTo>
                    <a:pt x="16710" y="21443"/>
                    <a:pt x="21365" y="18634"/>
                    <a:pt x="21237" y="15244"/>
                  </a:cubicBezTo>
                  <a:cubicBezTo>
                    <a:pt x="20998" y="8898"/>
                    <a:pt x="10031" y="0"/>
                    <a:pt x="10031" y="0"/>
                  </a:cubicBezTo>
                  <a:cubicBezTo>
                    <a:pt x="10031" y="0"/>
                    <a:pt x="-235" y="9156"/>
                    <a:pt x="4" y="15521"/>
                  </a:cubicBezTo>
                  <a:cubicBezTo>
                    <a:pt x="132" y="18901"/>
                    <a:pt x="4978" y="21600"/>
                    <a:pt x="10844" y="21517"/>
                  </a:cubicBezTo>
                  <a:close/>
                  <a:moveTo>
                    <a:pt x="17125" y="14028"/>
                  </a:moveTo>
                  <a:cubicBezTo>
                    <a:pt x="17125" y="14028"/>
                    <a:pt x="18145" y="19039"/>
                    <a:pt x="10621" y="19131"/>
                  </a:cubicBezTo>
                  <a:lnTo>
                    <a:pt x="17125" y="1402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4" name="Shape 2371"/>
            <p:cNvSpPr/>
            <p:nvPr/>
          </p:nvSpPr>
          <p:spPr>
            <a:xfrm>
              <a:off x="7877032" y="4069434"/>
              <a:ext cx="75254" cy="132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517" extrusionOk="0">
                  <a:moveTo>
                    <a:pt x="10857" y="21515"/>
                  </a:moveTo>
                  <a:cubicBezTo>
                    <a:pt x="16719" y="21445"/>
                    <a:pt x="21376" y="18629"/>
                    <a:pt x="21242" y="15248"/>
                  </a:cubicBezTo>
                  <a:cubicBezTo>
                    <a:pt x="21001" y="8889"/>
                    <a:pt x="10041" y="0"/>
                    <a:pt x="10041" y="0"/>
                  </a:cubicBezTo>
                  <a:cubicBezTo>
                    <a:pt x="10041" y="0"/>
                    <a:pt x="-224" y="9160"/>
                    <a:pt x="4" y="15527"/>
                  </a:cubicBezTo>
                  <a:cubicBezTo>
                    <a:pt x="137" y="18908"/>
                    <a:pt x="4982" y="21600"/>
                    <a:pt x="10857" y="21515"/>
                  </a:cubicBezTo>
                  <a:close/>
                  <a:moveTo>
                    <a:pt x="17120" y="14026"/>
                  </a:moveTo>
                  <a:cubicBezTo>
                    <a:pt x="17120" y="14026"/>
                    <a:pt x="18151" y="19039"/>
                    <a:pt x="10630" y="19132"/>
                  </a:cubicBezTo>
                  <a:lnTo>
                    <a:pt x="17120" y="14026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5" name="Shape 2372"/>
            <p:cNvSpPr/>
            <p:nvPr/>
          </p:nvSpPr>
          <p:spPr>
            <a:xfrm>
              <a:off x="7687232" y="4449700"/>
              <a:ext cx="53943" cy="9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515" extrusionOk="0">
                  <a:moveTo>
                    <a:pt x="10842" y="21513"/>
                  </a:moveTo>
                  <a:cubicBezTo>
                    <a:pt x="16700" y="21448"/>
                    <a:pt x="21361" y="18635"/>
                    <a:pt x="21230" y="15248"/>
                  </a:cubicBezTo>
                  <a:cubicBezTo>
                    <a:pt x="20987" y="8895"/>
                    <a:pt x="10037" y="0"/>
                    <a:pt x="10037" y="0"/>
                  </a:cubicBezTo>
                  <a:cubicBezTo>
                    <a:pt x="10037" y="0"/>
                    <a:pt x="-239" y="9155"/>
                    <a:pt x="4" y="15518"/>
                  </a:cubicBezTo>
                  <a:cubicBezTo>
                    <a:pt x="135" y="18905"/>
                    <a:pt x="4983" y="21600"/>
                    <a:pt x="10842" y="21513"/>
                  </a:cubicBezTo>
                  <a:close/>
                  <a:moveTo>
                    <a:pt x="17112" y="14025"/>
                  </a:moveTo>
                  <a:cubicBezTo>
                    <a:pt x="17112" y="14025"/>
                    <a:pt x="18142" y="19035"/>
                    <a:pt x="10617" y="19133"/>
                  </a:cubicBezTo>
                  <a:lnTo>
                    <a:pt x="17112" y="14025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6" name="Shape 2373"/>
            <p:cNvSpPr/>
            <p:nvPr/>
          </p:nvSpPr>
          <p:spPr>
            <a:xfrm>
              <a:off x="7687232" y="4259900"/>
              <a:ext cx="42622" cy="7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507" extrusionOk="0">
                  <a:moveTo>
                    <a:pt x="10851" y="21504"/>
                  </a:moveTo>
                  <a:cubicBezTo>
                    <a:pt x="16701" y="21436"/>
                    <a:pt x="21367" y="18630"/>
                    <a:pt x="21249" y="15235"/>
                  </a:cubicBezTo>
                  <a:cubicBezTo>
                    <a:pt x="21012" y="8884"/>
                    <a:pt x="10046" y="0"/>
                    <a:pt x="10046" y="0"/>
                  </a:cubicBezTo>
                  <a:cubicBezTo>
                    <a:pt x="10046" y="0"/>
                    <a:pt x="-233" y="9157"/>
                    <a:pt x="4" y="15522"/>
                  </a:cubicBezTo>
                  <a:cubicBezTo>
                    <a:pt x="146" y="18903"/>
                    <a:pt x="4978" y="21600"/>
                    <a:pt x="10851" y="21504"/>
                  </a:cubicBezTo>
                  <a:close/>
                  <a:moveTo>
                    <a:pt x="17128" y="14030"/>
                  </a:moveTo>
                  <a:cubicBezTo>
                    <a:pt x="17128" y="14030"/>
                    <a:pt x="18146" y="19040"/>
                    <a:pt x="10638" y="19136"/>
                  </a:cubicBezTo>
                  <a:lnTo>
                    <a:pt x="17128" y="1403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7" name="Shape 2374"/>
            <p:cNvSpPr/>
            <p:nvPr/>
          </p:nvSpPr>
          <p:spPr>
            <a:xfrm>
              <a:off x="7877032" y="3879634"/>
              <a:ext cx="75254" cy="132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524" extrusionOk="0">
                  <a:moveTo>
                    <a:pt x="10857" y="21523"/>
                  </a:moveTo>
                  <a:cubicBezTo>
                    <a:pt x="16719" y="21453"/>
                    <a:pt x="21376" y="18636"/>
                    <a:pt x="21242" y="15254"/>
                  </a:cubicBezTo>
                  <a:cubicBezTo>
                    <a:pt x="21001" y="8900"/>
                    <a:pt x="10041" y="0"/>
                    <a:pt x="10041" y="0"/>
                  </a:cubicBezTo>
                  <a:cubicBezTo>
                    <a:pt x="10041" y="0"/>
                    <a:pt x="-224" y="9163"/>
                    <a:pt x="4" y="15532"/>
                  </a:cubicBezTo>
                  <a:cubicBezTo>
                    <a:pt x="137" y="18907"/>
                    <a:pt x="4982" y="21600"/>
                    <a:pt x="10857" y="21523"/>
                  </a:cubicBezTo>
                  <a:close/>
                  <a:moveTo>
                    <a:pt x="17120" y="14031"/>
                  </a:moveTo>
                  <a:cubicBezTo>
                    <a:pt x="17120" y="14031"/>
                    <a:pt x="18151" y="19046"/>
                    <a:pt x="10630" y="19139"/>
                  </a:cubicBezTo>
                  <a:lnTo>
                    <a:pt x="17120" y="14031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8" name="Shape 2375"/>
            <p:cNvSpPr/>
            <p:nvPr/>
          </p:nvSpPr>
          <p:spPr>
            <a:xfrm>
              <a:off x="8494382" y="3310233"/>
              <a:ext cx="75254" cy="131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517" extrusionOk="0">
                  <a:moveTo>
                    <a:pt x="10851" y="21515"/>
                  </a:moveTo>
                  <a:cubicBezTo>
                    <a:pt x="16709" y="21445"/>
                    <a:pt x="21363" y="18629"/>
                    <a:pt x="21229" y="15248"/>
                  </a:cubicBezTo>
                  <a:cubicBezTo>
                    <a:pt x="20989" y="8889"/>
                    <a:pt x="10035" y="0"/>
                    <a:pt x="10035" y="0"/>
                  </a:cubicBezTo>
                  <a:cubicBezTo>
                    <a:pt x="10035" y="0"/>
                    <a:pt x="-237" y="9160"/>
                    <a:pt x="4" y="15527"/>
                  </a:cubicBezTo>
                  <a:cubicBezTo>
                    <a:pt x="151" y="18908"/>
                    <a:pt x="4992" y="21600"/>
                    <a:pt x="10851" y="21515"/>
                  </a:cubicBezTo>
                  <a:close/>
                  <a:moveTo>
                    <a:pt x="17123" y="14026"/>
                  </a:moveTo>
                  <a:cubicBezTo>
                    <a:pt x="17123" y="14026"/>
                    <a:pt x="18153" y="19039"/>
                    <a:pt x="10623" y="19132"/>
                  </a:cubicBezTo>
                  <a:lnTo>
                    <a:pt x="17123" y="14026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9" name="Shape 2376"/>
            <p:cNvSpPr/>
            <p:nvPr/>
          </p:nvSpPr>
          <p:spPr>
            <a:xfrm>
              <a:off x="8541665" y="1933683"/>
              <a:ext cx="75254" cy="132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524" extrusionOk="0">
                  <a:moveTo>
                    <a:pt x="10851" y="21523"/>
                  </a:moveTo>
                  <a:cubicBezTo>
                    <a:pt x="16709" y="21453"/>
                    <a:pt x="21363" y="18636"/>
                    <a:pt x="21229" y="15254"/>
                  </a:cubicBezTo>
                  <a:cubicBezTo>
                    <a:pt x="20989" y="8900"/>
                    <a:pt x="10035" y="0"/>
                    <a:pt x="10035" y="0"/>
                  </a:cubicBezTo>
                  <a:cubicBezTo>
                    <a:pt x="10035" y="0"/>
                    <a:pt x="-237" y="9163"/>
                    <a:pt x="4" y="15532"/>
                  </a:cubicBezTo>
                  <a:cubicBezTo>
                    <a:pt x="151" y="18907"/>
                    <a:pt x="4992" y="21600"/>
                    <a:pt x="10851" y="21523"/>
                  </a:cubicBezTo>
                  <a:close/>
                  <a:moveTo>
                    <a:pt x="17123" y="14023"/>
                  </a:moveTo>
                  <a:cubicBezTo>
                    <a:pt x="17123" y="14023"/>
                    <a:pt x="18153" y="19038"/>
                    <a:pt x="10623" y="19131"/>
                  </a:cubicBezTo>
                  <a:lnTo>
                    <a:pt x="17123" y="1402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0" name="Shape 2377"/>
            <p:cNvSpPr/>
            <p:nvPr/>
          </p:nvSpPr>
          <p:spPr>
            <a:xfrm>
              <a:off x="9822982" y="4401751"/>
              <a:ext cx="115212" cy="23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82" extrusionOk="0">
                  <a:moveTo>
                    <a:pt x="21115" y="2315"/>
                  </a:moveTo>
                  <a:cubicBezTo>
                    <a:pt x="21115" y="2289"/>
                    <a:pt x="21106" y="2263"/>
                    <a:pt x="21097" y="2233"/>
                  </a:cubicBezTo>
                  <a:cubicBezTo>
                    <a:pt x="21089" y="2221"/>
                    <a:pt x="21089" y="2208"/>
                    <a:pt x="21080" y="2191"/>
                  </a:cubicBezTo>
                  <a:cubicBezTo>
                    <a:pt x="20461" y="444"/>
                    <a:pt x="15304" y="94"/>
                    <a:pt x="12907" y="26"/>
                  </a:cubicBezTo>
                  <a:cubicBezTo>
                    <a:pt x="12756" y="9"/>
                    <a:pt x="12606" y="0"/>
                    <a:pt x="12447" y="0"/>
                  </a:cubicBezTo>
                  <a:lnTo>
                    <a:pt x="9218" y="34"/>
                  </a:lnTo>
                  <a:cubicBezTo>
                    <a:pt x="9218" y="34"/>
                    <a:pt x="-131" y="-205"/>
                    <a:pt x="2" y="2729"/>
                  </a:cubicBezTo>
                  <a:lnTo>
                    <a:pt x="294" y="9314"/>
                  </a:lnTo>
                  <a:cubicBezTo>
                    <a:pt x="320" y="9895"/>
                    <a:pt x="1311" y="10352"/>
                    <a:pt x="2514" y="10334"/>
                  </a:cubicBezTo>
                  <a:cubicBezTo>
                    <a:pt x="3708" y="10322"/>
                    <a:pt x="4654" y="9843"/>
                    <a:pt x="4637" y="9267"/>
                  </a:cubicBezTo>
                  <a:lnTo>
                    <a:pt x="4407" y="4125"/>
                  </a:lnTo>
                  <a:lnTo>
                    <a:pt x="5212" y="4117"/>
                  </a:lnTo>
                  <a:lnTo>
                    <a:pt x="5353" y="7243"/>
                  </a:lnTo>
                  <a:lnTo>
                    <a:pt x="5477" y="9929"/>
                  </a:lnTo>
                  <a:lnTo>
                    <a:pt x="5937" y="20186"/>
                  </a:lnTo>
                  <a:cubicBezTo>
                    <a:pt x="5963" y="20861"/>
                    <a:pt x="7122" y="21395"/>
                    <a:pt x="8520" y="21382"/>
                  </a:cubicBezTo>
                  <a:cubicBezTo>
                    <a:pt x="9917" y="21365"/>
                    <a:pt x="11023" y="20806"/>
                    <a:pt x="10996" y="20131"/>
                  </a:cubicBezTo>
                  <a:lnTo>
                    <a:pt x="10572" y="10809"/>
                  </a:lnTo>
                  <a:lnTo>
                    <a:pt x="11421" y="10800"/>
                  </a:lnTo>
                  <a:lnTo>
                    <a:pt x="11837" y="20127"/>
                  </a:lnTo>
                  <a:cubicBezTo>
                    <a:pt x="11872" y="20801"/>
                    <a:pt x="13022" y="21335"/>
                    <a:pt x="14428" y="21322"/>
                  </a:cubicBezTo>
                  <a:cubicBezTo>
                    <a:pt x="15826" y="21305"/>
                    <a:pt x="16931" y="20750"/>
                    <a:pt x="16896" y="20071"/>
                  </a:cubicBezTo>
                  <a:lnTo>
                    <a:pt x="16436" y="9818"/>
                  </a:lnTo>
                  <a:lnTo>
                    <a:pt x="16312" y="7132"/>
                  </a:lnTo>
                  <a:lnTo>
                    <a:pt x="16171" y="4001"/>
                  </a:lnTo>
                  <a:lnTo>
                    <a:pt x="16878" y="3993"/>
                  </a:lnTo>
                  <a:lnTo>
                    <a:pt x="17099" y="9053"/>
                  </a:lnTo>
                  <a:cubicBezTo>
                    <a:pt x="17126" y="9630"/>
                    <a:pt x="18117" y="10091"/>
                    <a:pt x="19320" y="10078"/>
                  </a:cubicBezTo>
                  <a:cubicBezTo>
                    <a:pt x="20523" y="10065"/>
                    <a:pt x="21469" y="9587"/>
                    <a:pt x="21442" y="9006"/>
                  </a:cubicBezTo>
                  <a:lnTo>
                    <a:pt x="21151" y="2417"/>
                  </a:lnTo>
                  <a:cubicBezTo>
                    <a:pt x="21151" y="2383"/>
                    <a:pt x="21133" y="2353"/>
                    <a:pt x="21115" y="231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1" name="Shape 2378"/>
            <p:cNvSpPr/>
            <p:nvPr/>
          </p:nvSpPr>
          <p:spPr>
            <a:xfrm>
              <a:off x="9822982" y="4354467"/>
              <a:ext cx="51280" cy="51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2" name="Shape 2379"/>
            <p:cNvSpPr/>
            <p:nvPr/>
          </p:nvSpPr>
          <p:spPr>
            <a:xfrm>
              <a:off x="8968549" y="4211950"/>
              <a:ext cx="199123" cy="411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86" extrusionOk="0">
                  <a:moveTo>
                    <a:pt x="21106" y="2316"/>
                  </a:moveTo>
                  <a:cubicBezTo>
                    <a:pt x="21106" y="2289"/>
                    <a:pt x="21096" y="2262"/>
                    <a:pt x="21091" y="2237"/>
                  </a:cubicBezTo>
                  <a:cubicBezTo>
                    <a:pt x="21086" y="2225"/>
                    <a:pt x="21081" y="2210"/>
                    <a:pt x="21071" y="2193"/>
                  </a:cubicBezTo>
                  <a:cubicBezTo>
                    <a:pt x="20447" y="449"/>
                    <a:pt x="15296" y="94"/>
                    <a:pt x="12900" y="27"/>
                  </a:cubicBezTo>
                  <a:cubicBezTo>
                    <a:pt x="12746" y="12"/>
                    <a:pt x="12598" y="0"/>
                    <a:pt x="12440" y="0"/>
                  </a:cubicBezTo>
                  <a:lnTo>
                    <a:pt x="9215" y="37"/>
                  </a:lnTo>
                  <a:cubicBezTo>
                    <a:pt x="9215" y="37"/>
                    <a:pt x="-136" y="-200"/>
                    <a:pt x="2" y="2730"/>
                  </a:cubicBezTo>
                  <a:lnTo>
                    <a:pt x="293" y="9316"/>
                  </a:lnTo>
                  <a:cubicBezTo>
                    <a:pt x="324" y="9898"/>
                    <a:pt x="1310" y="10355"/>
                    <a:pt x="2511" y="10340"/>
                  </a:cubicBezTo>
                  <a:cubicBezTo>
                    <a:pt x="3707" y="10327"/>
                    <a:pt x="4652" y="9849"/>
                    <a:pt x="4627" y="9272"/>
                  </a:cubicBezTo>
                  <a:lnTo>
                    <a:pt x="4397" y="4129"/>
                  </a:lnTo>
                  <a:lnTo>
                    <a:pt x="5204" y="4121"/>
                  </a:lnTo>
                  <a:lnTo>
                    <a:pt x="5347" y="7249"/>
                  </a:lnTo>
                  <a:lnTo>
                    <a:pt x="5470" y="9933"/>
                  </a:lnTo>
                  <a:lnTo>
                    <a:pt x="5930" y="20191"/>
                  </a:lnTo>
                  <a:cubicBezTo>
                    <a:pt x="5960" y="20865"/>
                    <a:pt x="7115" y="21400"/>
                    <a:pt x="8510" y="21385"/>
                  </a:cubicBezTo>
                  <a:cubicBezTo>
                    <a:pt x="9910" y="21368"/>
                    <a:pt x="11014" y="20810"/>
                    <a:pt x="10988" y="20135"/>
                  </a:cubicBezTo>
                  <a:lnTo>
                    <a:pt x="10564" y="10813"/>
                  </a:lnTo>
                  <a:lnTo>
                    <a:pt x="11413" y="10804"/>
                  </a:lnTo>
                  <a:lnTo>
                    <a:pt x="11832" y="20127"/>
                  </a:lnTo>
                  <a:cubicBezTo>
                    <a:pt x="11862" y="20803"/>
                    <a:pt x="13017" y="21333"/>
                    <a:pt x="14422" y="21321"/>
                  </a:cubicBezTo>
                  <a:cubicBezTo>
                    <a:pt x="15812" y="21304"/>
                    <a:pt x="16926" y="20749"/>
                    <a:pt x="16896" y="20073"/>
                  </a:cubicBezTo>
                  <a:lnTo>
                    <a:pt x="16431" y="9817"/>
                  </a:lnTo>
                  <a:lnTo>
                    <a:pt x="16308" y="7131"/>
                  </a:lnTo>
                  <a:lnTo>
                    <a:pt x="16165" y="4003"/>
                  </a:lnTo>
                  <a:lnTo>
                    <a:pt x="16870" y="3998"/>
                  </a:lnTo>
                  <a:lnTo>
                    <a:pt x="17100" y="9055"/>
                  </a:lnTo>
                  <a:cubicBezTo>
                    <a:pt x="17126" y="9629"/>
                    <a:pt x="18117" y="10091"/>
                    <a:pt x="19313" y="10076"/>
                  </a:cubicBezTo>
                  <a:cubicBezTo>
                    <a:pt x="20514" y="10064"/>
                    <a:pt x="21464" y="9585"/>
                    <a:pt x="21433" y="9005"/>
                  </a:cubicBezTo>
                  <a:lnTo>
                    <a:pt x="21137" y="2417"/>
                  </a:lnTo>
                  <a:cubicBezTo>
                    <a:pt x="21137" y="2380"/>
                    <a:pt x="21122" y="2353"/>
                    <a:pt x="21106" y="231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3" name="Shape 2380"/>
            <p:cNvSpPr/>
            <p:nvPr/>
          </p:nvSpPr>
          <p:spPr>
            <a:xfrm>
              <a:off x="9015832" y="4117383"/>
              <a:ext cx="88574" cy="8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4" name="Shape 2381"/>
            <p:cNvSpPr/>
            <p:nvPr/>
          </p:nvSpPr>
          <p:spPr>
            <a:xfrm>
              <a:off x="8066832" y="2503749"/>
              <a:ext cx="191798" cy="39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85" extrusionOk="0">
                  <a:moveTo>
                    <a:pt x="21098" y="2315"/>
                  </a:moveTo>
                  <a:cubicBezTo>
                    <a:pt x="21098" y="2289"/>
                    <a:pt x="21088" y="2261"/>
                    <a:pt x="21082" y="2236"/>
                  </a:cubicBezTo>
                  <a:cubicBezTo>
                    <a:pt x="21082" y="2223"/>
                    <a:pt x="21072" y="2207"/>
                    <a:pt x="21061" y="2192"/>
                  </a:cubicBezTo>
                  <a:cubicBezTo>
                    <a:pt x="20441" y="448"/>
                    <a:pt x="15293" y="92"/>
                    <a:pt x="12891" y="25"/>
                  </a:cubicBezTo>
                  <a:cubicBezTo>
                    <a:pt x="12737" y="10"/>
                    <a:pt x="12589" y="0"/>
                    <a:pt x="12435" y="0"/>
                  </a:cubicBezTo>
                  <a:lnTo>
                    <a:pt x="9211" y="36"/>
                  </a:lnTo>
                  <a:cubicBezTo>
                    <a:pt x="9211" y="36"/>
                    <a:pt x="-136" y="-200"/>
                    <a:pt x="2" y="2727"/>
                  </a:cubicBezTo>
                  <a:lnTo>
                    <a:pt x="293" y="9314"/>
                  </a:lnTo>
                  <a:cubicBezTo>
                    <a:pt x="325" y="9896"/>
                    <a:pt x="1311" y="10354"/>
                    <a:pt x="2510" y="10339"/>
                  </a:cubicBezTo>
                  <a:cubicBezTo>
                    <a:pt x="3703" y="10326"/>
                    <a:pt x="4646" y="9850"/>
                    <a:pt x="4625" y="9271"/>
                  </a:cubicBezTo>
                  <a:lnTo>
                    <a:pt x="4397" y="4126"/>
                  </a:lnTo>
                  <a:lnTo>
                    <a:pt x="5203" y="4118"/>
                  </a:lnTo>
                  <a:lnTo>
                    <a:pt x="5346" y="7245"/>
                  </a:lnTo>
                  <a:lnTo>
                    <a:pt x="5468" y="9929"/>
                  </a:lnTo>
                  <a:lnTo>
                    <a:pt x="5929" y="20191"/>
                  </a:lnTo>
                  <a:cubicBezTo>
                    <a:pt x="5956" y="20865"/>
                    <a:pt x="7117" y="21400"/>
                    <a:pt x="8511" y="21385"/>
                  </a:cubicBezTo>
                  <a:cubicBezTo>
                    <a:pt x="9911" y="21369"/>
                    <a:pt x="11014" y="20811"/>
                    <a:pt x="10993" y="20135"/>
                  </a:cubicBezTo>
                  <a:lnTo>
                    <a:pt x="10569" y="10813"/>
                  </a:lnTo>
                  <a:lnTo>
                    <a:pt x="11417" y="10802"/>
                  </a:lnTo>
                  <a:lnTo>
                    <a:pt x="11836" y="20130"/>
                  </a:lnTo>
                  <a:cubicBezTo>
                    <a:pt x="11868" y="20806"/>
                    <a:pt x="13023" y="21336"/>
                    <a:pt x="14428" y="21323"/>
                  </a:cubicBezTo>
                  <a:cubicBezTo>
                    <a:pt x="15817" y="21308"/>
                    <a:pt x="16931" y="20749"/>
                    <a:pt x="16899" y="20073"/>
                  </a:cubicBezTo>
                  <a:lnTo>
                    <a:pt x="16432" y="9816"/>
                  </a:lnTo>
                  <a:lnTo>
                    <a:pt x="16311" y="7130"/>
                  </a:lnTo>
                  <a:lnTo>
                    <a:pt x="16167" y="4000"/>
                  </a:lnTo>
                  <a:lnTo>
                    <a:pt x="16873" y="3995"/>
                  </a:lnTo>
                  <a:lnTo>
                    <a:pt x="17101" y="9053"/>
                  </a:lnTo>
                  <a:cubicBezTo>
                    <a:pt x="17127" y="9629"/>
                    <a:pt x="18118" y="10088"/>
                    <a:pt x="19317" y="10075"/>
                  </a:cubicBezTo>
                  <a:cubicBezTo>
                    <a:pt x="20515" y="10062"/>
                    <a:pt x="21464" y="9583"/>
                    <a:pt x="21437" y="9004"/>
                  </a:cubicBezTo>
                  <a:lnTo>
                    <a:pt x="21141" y="2415"/>
                  </a:lnTo>
                  <a:cubicBezTo>
                    <a:pt x="21130" y="2376"/>
                    <a:pt x="21114" y="2351"/>
                    <a:pt x="21098" y="231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5" name="Shape 2382"/>
            <p:cNvSpPr/>
            <p:nvPr/>
          </p:nvSpPr>
          <p:spPr>
            <a:xfrm>
              <a:off x="8114115" y="2408516"/>
              <a:ext cx="85244" cy="85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6" name="Shape 2383"/>
            <p:cNvSpPr/>
            <p:nvPr/>
          </p:nvSpPr>
          <p:spPr>
            <a:xfrm>
              <a:off x="7972265" y="3927583"/>
              <a:ext cx="175149" cy="361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84" extrusionOk="0">
                  <a:moveTo>
                    <a:pt x="21114" y="2314"/>
                  </a:moveTo>
                  <a:cubicBezTo>
                    <a:pt x="21114" y="2288"/>
                    <a:pt x="21102" y="2260"/>
                    <a:pt x="21096" y="2235"/>
                  </a:cubicBezTo>
                  <a:cubicBezTo>
                    <a:pt x="21096" y="2221"/>
                    <a:pt x="21085" y="2207"/>
                    <a:pt x="21079" y="2190"/>
                  </a:cubicBezTo>
                  <a:cubicBezTo>
                    <a:pt x="20457" y="446"/>
                    <a:pt x="15306" y="92"/>
                    <a:pt x="12907" y="25"/>
                  </a:cubicBezTo>
                  <a:cubicBezTo>
                    <a:pt x="12756" y="11"/>
                    <a:pt x="12605" y="0"/>
                    <a:pt x="12448" y="0"/>
                  </a:cubicBezTo>
                  <a:lnTo>
                    <a:pt x="9219" y="34"/>
                  </a:lnTo>
                  <a:cubicBezTo>
                    <a:pt x="9219" y="34"/>
                    <a:pt x="-132" y="-202"/>
                    <a:pt x="2" y="2729"/>
                  </a:cubicBezTo>
                  <a:lnTo>
                    <a:pt x="292" y="9316"/>
                  </a:lnTo>
                  <a:cubicBezTo>
                    <a:pt x="321" y="9897"/>
                    <a:pt x="1308" y="10357"/>
                    <a:pt x="2511" y="10340"/>
                  </a:cubicBezTo>
                  <a:cubicBezTo>
                    <a:pt x="3707" y="10329"/>
                    <a:pt x="4654" y="9849"/>
                    <a:pt x="4631" y="9271"/>
                  </a:cubicBezTo>
                  <a:lnTo>
                    <a:pt x="4404" y="4125"/>
                  </a:lnTo>
                  <a:lnTo>
                    <a:pt x="5211" y="4117"/>
                  </a:lnTo>
                  <a:lnTo>
                    <a:pt x="5351" y="7244"/>
                  </a:lnTo>
                  <a:lnTo>
                    <a:pt x="5473" y="9928"/>
                  </a:lnTo>
                  <a:lnTo>
                    <a:pt x="5932" y="20189"/>
                  </a:lnTo>
                  <a:cubicBezTo>
                    <a:pt x="5961" y="20865"/>
                    <a:pt x="7116" y="21398"/>
                    <a:pt x="8516" y="21384"/>
                  </a:cubicBezTo>
                  <a:cubicBezTo>
                    <a:pt x="9916" y="21367"/>
                    <a:pt x="11019" y="20809"/>
                    <a:pt x="10996" y="20133"/>
                  </a:cubicBezTo>
                  <a:lnTo>
                    <a:pt x="10572" y="10808"/>
                  </a:lnTo>
                  <a:lnTo>
                    <a:pt x="11420" y="10800"/>
                  </a:lnTo>
                  <a:lnTo>
                    <a:pt x="11838" y="20128"/>
                  </a:lnTo>
                  <a:cubicBezTo>
                    <a:pt x="11873" y="20803"/>
                    <a:pt x="13029" y="21333"/>
                    <a:pt x="14429" y="21322"/>
                  </a:cubicBezTo>
                  <a:cubicBezTo>
                    <a:pt x="15823" y="21305"/>
                    <a:pt x="16932" y="20750"/>
                    <a:pt x="16903" y="20071"/>
                  </a:cubicBezTo>
                  <a:lnTo>
                    <a:pt x="16438" y="9813"/>
                  </a:lnTo>
                  <a:lnTo>
                    <a:pt x="16316" y="7126"/>
                  </a:lnTo>
                  <a:lnTo>
                    <a:pt x="16171" y="3996"/>
                  </a:lnTo>
                  <a:lnTo>
                    <a:pt x="16880" y="3991"/>
                  </a:lnTo>
                  <a:lnTo>
                    <a:pt x="17106" y="9050"/>
                  </a:lnTo>
                  <a:cubicBezTo>
                    <a:pt x="17135" y="9625"/>
                    <a:pt x="18123" y="10088"/>
                    <a:pt x="19319" y="10074"/>
                  </a:cubicBezTo>
                  <a:cubicBezTo>
                    <a:pt x="20521" y="10062"/>
                    <a:pt x="21468" y="9583"/>
                    <a:pt x="21439" y="9002"/>
                  </a:cubicBezTo>
                  <a:lnTo>
                    <a:pt x="21143" y="2412"/>
                  </a:lnTo>
                  <a:cubicBezTo>
                    <a:pt x="21143" y="2378"/>
                    <a:pt x="21131" y="2353"/>
                    <a:pt x="21114" y="231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7" name="Shape 2384"/>
            <p:cNvSpPr/>
            <p:nvPr/>
          </p:nvSpPr>
          <p:spPr>
            <a:xfrm>
              <a:off x="8019548" y="3832350"/>
              <a:ext cx="77252" cy="77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8" name="Shape 2385"/>
            <p:cNvSpPr/>
            <p:nvPr/>
          </p:nvSpPr>
          <p:spPr>
            <a:xfrm>
              <a:off x="8684182" y="2361233"/>
              <a:ext cx="209779" cy="384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574" extrusionOk="0">
                  <a:moveTo>
                    <a:pt x="10163" y="3339"/>
                  </a:moveTo>
                  <a:cubicBezTo>
                    <a:pt x="11824" y="3318"/>
                    <a:pt x="13150" y="2555"/>
                    <a:pt x="13116" y="1635"/>
                  </a:cubicBezTo>
                  <a:cubicBezTo>
                    <a:pt x="13083" y="707"/>
                    <a:pt x="11699" y="-21"/>
                    <a:pt x="10033" y="0"/>
                  </a:cubicBezTo>
                  <a:cubicBezTo>
                    <a:pt x="8372" y="22"/>
                    <a:pt x="7046" y="785"/>
                    <a:pt x="7085" y="1707"/>
                  </a:cubicBezTo>
                  <a:cubicBezTo>
                    <a:pt x="7118" y="2627"/>
                    <a:pt x="8496" y="3355"/>
                    <a:pt x="10163" y="3339"/>
                  </a:cubicBezTo>
                  <a:close/>
                  <a:moveTo>
                    <a:pt x="18206" y="9172"/>
                  </a:moveTo>
                  <a:cubicBezTo>
                    <a:pt x="18413" y="9629"/>
                    <a:pt x="19248" y="9911"/>
                    <a:pt x="20079" y="9802"/>
                  </a:cubicBezTo>
                  <a:cubicBezTo>
                    <a:pt x="20910" y="9685"/>
                    <a:pt x="21419" y="9222"/>
                    <a:pt x="21213" y="8763"/>
                  </a:cubicBezTo>
                  <a:lnTo>
                    <a:pt x="19705" y="5312"/>
                  </a:lnTo>
                  <a:cubicBezTo>
                    <a:pt x="19541" y="4945"/>
                    <a:pt x="18980" y="4695"/>
                    <a:pt x="18341" y="4663"/>
                  </a:cubicBezTo>
                  <a:lnTo>
                    <a:pt x="14369" y="3876"/>
                  </a:lnTo>
                  <a:cubicBezTo>
                    <a:pt x="13529" y="3536"/>
                    <a:pt x="12410" y="3382"/>
                    <a:pt x="11272" y="3509"/>
                  </a:cubicBezTo>
                  <a:cubicBezTo>
                    <a:pt x="10254" y="3621"/>
                    <a:pt x="9414" y="3929"/>
                    <a:pt x="8857" y="4342"/>
                  </a:cubicBezTo>
                  <a:cubicBezTo>
                    <a:pt x="8847" y="4350"/>
                    <a:pt x="8833" y="4360"/>
                    <a:pt x="8818" y="4371"/>
                  </a:cubicBezTo>
                  <a:cubicBezTo>
                    <a:pt x="8813" y="4373"/>
                    <a:pt x="8809" y="4379"/>
                    <a:pt x="8804" y="4384"/>
                  </a:cubicBezTo>
                  <a:cubicBezTo>
                    <a:pt x="8756" y="4419"/>
                    <a:pt x="8708" y="4451"/>
                    <a:pt x="8665" y="4488"/>
                  </a:cubicBezTo>
                  <a:lnTo>
                    <a:pt x="5486" y="7529"/>
                  </a:lnTo>
                  <a:cubicBezTo>
                    <a:pt x="5447" y="7542"/>
                    <a:pt x="5404" y="7558"/>
                    <a:pt x="5365" y="7577"/>
                  </a:cubicBezTo>
                  <a:lnTo>
                    <a:pt x="530" y="9914"/>
                  </a:lnTo>
                  <a:cubicBezTo>
                    <a:pt x="-114" y="10222"/>
                    <a:pt x="-181" y="10764"/>
                    <a:pt x="386" y="11121"/>
                  </a:cubicBezTo>
                  <a:cubicBezTo>
                    <a:pt x="948" y="11480"/>
                    <a:pt x="1932" y="11517"/>
                    <a:pt x="2571" y="11203"/>
                  </a:cubicBezTo>
                  <a:lnTo>
                    <a:pt x="7406" y="8866"/>
                  </a:lnTo>
                  <a:cubicBezTo>
                    <a:pt x="7517" y="8816"/>
                    <a:pt x="7598" y="8755"/>
                    <a:pt x="7670" y="8693"/>
                  </a:cubicBezTo>
                  <a:cubicBezTo>
                    <a:pt x="7858" y="8624"/>
                    <a:pt x="8021" y="8534"/>
                    <a:pt x="8131" y="8420"/>
                  </a:cubicBezTo>
                  <a:lnTo>
                    <a:pt x="8770" y="7813"/>
                  </a:lnTo>
                  <a:lnTo>
                    <a:pt x="9558" y="10480"/>
                  </a:lnTo>
                  <a:cubicBezTo>
                    <a:pt x="9659" y="10762"/>
                    <a:pt x="9875" y="11022"/>
                    <a:pt x="10168" y="11251"/>
                  </a:cubicBezTo>
                  <a:lnTo>
                    <a:pt x="7205" y="15135"/>
                  </a:lnTo>
                  <a:lnTo>
                    <a:pt x="7200" y="15138"/>
                  </a:lnTo>
                  <a:cubicBezTo>
                    <a:pt x="7185" y="15151"/>
                    <a:pt x="7166" y="15161"/>
                    <a:pt x="7157" y="15175"/>
                  </a:cubicBezTo>
                  <a:cubicBezTo>
                    <a:pt x="6950" y="15374"/>
                    <a:pt x="6873" y="15592"/>
                    <a:pt x="6902" y="15807"/>
                  </a:cubicBezTo>
                  <a:lnTo>
                    <a:pt x="5615" y="20500"/>
                  </a:lnTo>
                  <a:cubicBezTo>
                    <a:pt x="5625" y="21100"/>
                    <a:pt x="6508" y="21579"/>
                    <a:pt x="7589" y="21574"/>
                  </a:cubicBezTo>
                  <a:cubicBezTo>
                    <a:pt x="8669" y="21568"/>
                    <a:pt x="9539" y="21077"/>
                    <a:pt x="9524" y="20478"/>
                  </a:cubicBezTo>
                  <a:lnTo>
                    <a:pt x="10729" y="16097"/>
                  </a:lnTo>
                  <a:lnTo>
                    <a:pt x="13630" y="13585"/>
                  </a:lnTo>
                  <a:lnTo>
                    <a:pt x="16991" y="20502"/>
                  </a:lnTo>
                  <a:cubicBezTo>
                    <a:pt x="17241" y="21087"/>
                    <a:pt x="18298" y="21451"/>
                    <a:pt x="19354" y="21313"/>
                  </a:cubicBezTo>
                  <a:cubicBezTo>
                    <a:pt x="20401" y="21175"/>
                    <a:pt x="21054" y="20593"/>
                    <a:pt x="20804" y="20005"/>
                  </a:cubicBezTo>
                  <a:lnTo>
                    <a:pt x="16876" y="10796"/>
                  </a:lnTo>
                  <a:cubicBezTo>
                    <a:pt x="17155" y="10445"/>
                    <a:pt x="17256" y="10049"/>
                    <a:pt x="17111" y="9650"/>
                  </a:cubicBezTo>
                  <a:lnTo>
                    <a:pt x="16041" y="6032"/>
                  </a:lnTo>
                  <a:lnTo>
                    <a:pt x="16910" y="6202"/>
                  </a:lnTo>
                  <a:lnTo>
                    <a:pt x="18206" y="917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9" name="Shape 2386"/>
            <p:cNvSpPr/>
            <p:nvPr/>
          </p:nvSpPr>
          <p:spPr>
            <a:xfrm>
              <a:off x="9585899" y="3405466"/>
              <a:ext cx="115212" cy="15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42" extrusionOk="0">
                  <a:moveTo>
                    <a:pt x="15298" y="6443"/>
                  </a:moveTo>
                  <a:lnTo>
                    <a:pt x="18503" y="3525"/>
                  </a:lnTo>
                  <a:lnTo>
                    <a:pt x="14654" y="0"/>
                  </a:lnTo>
                  <a:lnTo>
                    <a:pt x="7080" y="78"/>
                  </a:lnTo>
                  <a:lnTo>
                    <a:pt x="3355" y="3682"/>
                  </a:lnTo>
                  <a:lnTo>
                    <a:pt x="6498" y="6319"/>
                  </a:lnTo>
                  <a:cubicBezTo>
                    <a:pt x="2631" y="7552"/>
                    <a:pt x="-61" y="10418"/>
                    <a:pt x="1" y="13721"/>
                  </a:cubicBezTo>
                  <a:cubicBezTo>
                    <a:pt x="80" y="18095"/>
                    <a:pt x="4962" y="21600"/>
                    <a:pt x="10876" y="21541"/>
                  </a:cubicBezTo>
                  <a:cubicBezTo>
                    <a:pt x="16790" y="21482"/>
                    <a:pt x="21539" y="17873"/>
                    <a:pt x="21460" y="13499"/>
                  </a:cubicBezTo>
                  <a:cubicBezTo>
                    <a:pt x="21398" y="10372"/>
                    <a:pt x="18882" y="7696"/>
                    <a:pt x="15298" y="6443"/>
                  </a:cubicBezTo>
                  <a:close/>
                  <a:moveTo>
                    <a:pt x="13162" y="992"/>
                  </a:moveTo>
                  <a:lnTo>
                    <a:pt x="15492" y="3486"/>
                  </a:lnTo>
                  <a:lnTo>
                    <a:pt x="13206" y="3512"/>
                  </a:lnTo>
                  <a:lnTo>
                    <a:pt x="13162" y="992"/>
                  </a:lnTo>
                  <a:close/>
                  <a:moveTo>
                    <a:pt x="5535" y="3447"/>
                  </a:moveTo>
                  <a:lnTo>
                    <a:pt x="7813" y="3420"/>
                  </a:lnTo>
                  <a:lnTo>
                    <a:pt x="8254" y="6077"/>
                  </a:lnTo>
                  <a:lnTo>
                    <a:pt x="5535" y="3447"/>
                  </a:lnTo>
                  <a:close/>
                  <a:moveTo>
                    <a:pt x="10832" y="19400"/>
                  </a:moveTo>
                  <a:cubicBezTo>
                    <a:pt x="6515" y="19446"/>
                    <a:pt x="2958" y="16881"/>
                    <a:pt x="2896" y="13695"/>
                  </a:cubicBezTo>
                  <a:cubicBezTo>
                    <a:pt x="2834" y="10496"/>
                    <a:pt x="6295" y="7872"/>
                    <a:pt x="10611" y="7827"/>
                  </a:cubicBezTo>
                  <a:cubicBezTo>
                    <a:pt x="14928" y="7781"/>
                    <a:pt x="18485" y="10340"/>
                    <a:pt x="18547" y="13532"/>
                  </a:cubicBezTo>
                  <a:cubicBezTo>
                    <a:pt x="18617" y="16724"/>
                    <a:pt x="15148" y="19354"/>
                    <a:pt x="10832" y="194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0" name="Shape 2387"/>
            <p:cNvSpPr/>
            <p:nvPr/>
          </p:nvSpPr>
          <p:spPr>
            <a:xfrm>
              <a:off x="8873982" y="2835400"/>
              <a:ext cx="115212" cy="15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36" extrusionOk="0">
                  <a:moveTo>
                    <a:pt x="15298" y="6441"/>
                  </a:moveTo>
                  <a:lnTo>
                    <a:pt x="18503" y="3524"/>
                  </a:lnTo>
                  <a:lnTo>
                    <a:pt x="14654" y="0"/>
                  </a:lnTo>
                  <a:lnTo>
                    <a:pt x="7080" y="78"/>
                  </a:lnTo>
                  <a:lnTo>
                    <a:pt x="3355" y="3680"/>
                  </a:lnTo>
                  <a:lnTo>
                    <a:pt x="6498" y="6317"/>
                  </a:lnTo>
                  <a:cubicBezTo>
                    <a:pt x="2631" y="7557"/>
                    <a:pt x="-61" y="10415"/>
                    <a:pt x="1" y="13717"/>
                  </a:cubicBezTo>
                  <a:cubicBezTo>
                    <a:pt x="80" y="18089"/>
                    <a:pt x="4962" y="21600"/>
                    <a:pt x="10876" y="21535"/>
                  </a:cubicBezTo>
                  <a:cubicBezTo>
                    <a:pt x="16790" y="21476"/>
                    <a:pt x="21539" y="17867"/>
                    <a:pt x="21460" y="13495"/>
                  </a:cubicBezTo>
                  <a:cubicBezTo>
                    <a:pt x="21398" y="10369"/>
                    <a:pt x="18882" y="7694"/>
                    <a:pt x="15298" y="6441"/>
                  </a:cubicBezTo>
                  <a:close/>
                  <a:moveTo>
                    <a:pt x="13162" y="992"/>
                  </a:moveTo>
                  <a:lnTo>
                    <a:pt x="15492" y="3485"/>
                  </a:lnTo>
                  <a:lnTo>
                    <a:pt x="13206" y="3511"/>
                  </a:lnTo>
                  <a:lnTo>
                    <a:pt x="13162" y="992"/>
                  </a:lnTo>
                  <a:close/>
                  <a:moveTo>
                    <a:pt x="5535" y="3439"/>
                  </a:moveTo>
                  <a:lnTo>
                    <a:pt x="7813" y="3413"/>
                  </a:lnTo>
                  <a:lnTo>
                    <a:pt x="8254" y="6069"/>
                  </a:lnTo>
                  <a:lnTo>
                    <a:pt x="5535" y="3439"/>
                  </a:lnTo>
                  <a:close/>
                  <a:moveTo>
                    <a:pt x="10832" y="19394"/>
                  </a:moveTo>
                  <a:cubicBezTo>
                    <a:pt x="6515" y="19440"/>
                    <a:pt x="2958" y="16875"/>
                    <a:pt x="2896" y="13691"/>
                  </a:cubicBezTo>
                  <a:cubicBezTo>
                    <a:pt x="2834" y="10493"/>
                    <a:pt x="6295" y="7863"/>
                    <a:pt x="10611" y="7824"/>
                  </a:cubicBezTo>
                  <a:cubicBezTo>
                    <a:pt x="14928" y="7779"/>
                    <a:pt x="18494" y="10337"/>
                    <a:pt x="18547" y="13528"/>
                  </a:cubicBezTo>
                  <a:cubicBezTo>
                    <a:pt x="18617" y="16719"/>
                    <a:pt x="15148" y="19349"/>
                    <a:pt x="10832" y="1939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1" name="Shape 2388"/>
            <p:cNvSpPr/>
            <p:nvPr/>
          </p:nvSpPr>
          <p:spPr>
            <a:xfrm>
              <a:off x="8114115" y="3405466"/>
              <a:ext cx="115878" cy="15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36" extrusionOk="0">
                  <a:moveTo>
                    <a:pt x="15298" y="6441"/>
                  </a:moveTo>
                  <a:lnTo>
                    <a:pt x="18502" y="3524"/>
                  </a:lnTo>
                  <a:lnTo>
                    <a:pt x="14654" y="0"/>
                  </a:lnTo>
                  <a:lnTo>
                    <a:pt x="7080" y="78"/>
                  </a:lnTo>
                  <a:lnTo>
                    <a:pt x="3355" y="3680"/>
                  </a:lnTo>
                  <a:lnTo>
                    <a:pt x="6498" y="6317"/>
                  </a:lnTo>
                  <a:cubicBezTo>
                    <a:pt x="2631" y="7550"/>
                    <a:pt x="-61" y="10415"/>
                    <a:pt x="1" y="13717"/>
                  </a:cubicBezTo>
                  <a:cubicBezTo>
                    <a:pt x="80" y="18089"/>
                    <a:pt x="4962" y="21600"/>
                    <a:pt x="10876" y="21535"/>
                  </a:cubicBezTo>
                  <a:cubicBezTo>
                    <a:pt x="16790" y="21476"/>
                    <a:pt x="21539" y="17867"/>
                    <a:pt x="21460" y="13495"/>
                  </a:cubicBezTo>
                  <a:cubicBezTo>
                    <a:pt x="21407" y="10369"/>
                    <a:pt x="18882" y="7687"/>
                    <a:pt x="15298" y="6441"/>
                  </a:cubicBezTo>
                  <a:close/>
                  <a:moveTo>
                    <a:pt x="13162" y="985"/>
                  </a:moveTo>
                  <a:lnTo>
                    <a:pt x="15492" y="3478"/>
                  </a:lnTo>
                  <a:lnTo>
                    <a:pt x="13206" y="3504"/>
                  </a:lnTo>
                  <a:lnTo>
                    <a:pt x="13162" y="985"/>
                  </a:lnTo>
                  <a:close/>
                  <a:moveTo>
                    <a:pt x="5544" y="3439"/>
                  </a:moveTo>
                  <a:lnTo>
                    <a:pt x="7822" y="3413"/>
                  </a:lnTo>
                  <a:lnTo>
                    <a:pt x="8263" y="6069"/>
                  </a:lnTo>
                  <a:lnTo>
                    <a:pt x="5544" y="3439"/>
                  </a:lnTo>
                  <a:close/>
                  <a:moveTo>
                    <a:pt x="10841" y="19388"/>
                  </a:moveTo>
                  <a:cubicBezTo>
                    <a:pt x="6524" y="19433"/>
                    <a:pt x="2967" y="16869"/>
                    <a:pt x="2905" y="13684"/>
                  </a:cubicBezTo>
                  <a:cubicBezTo>
                    <a:pt x="2843" y="10487"/>
                    <a:pt x="6303" y="7863"/>
                    <a:pt x="10620" y="7818"/>
                  </a:cubicBezTo>
                  <a:cubicBezTo>
                    <a:pt x="14936" y="7772"/>
                    <a:pt x="18494" y="10330"/>
                    <a:pt x="18555" y="13521"/>
                  </a:cubicBezTo>
                  <a:cubicBezTo>
                    <a:pt x="18617" y="16712"/>
                    <a:pt x="15157" y="19349"/>
                    <a:pt x="10841" y="1938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2" name="Shape 2389"/>
            <p:cNvSpPr/>
            <p:nvPr/>
          </p:nvSpPr>
          <p:spPr>
            <a:xfrm>
              <a:off x="8778749" y="4734067"/>
              <a:ext cx="143849" cy="19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543" extrusionOk="0">
                  <a:moveTo>
                    <a:pt x="15292" y="6440"/>
                  </a:moveTo>
                  <a:lnTo>
                    <a:pt x="18496" y="3524"/>
                  </a:lnTo>
                  <a:lnTo>
                    <a:pt x="14647" y="0"/>
                  </a:lnTo>
                  <a:lnTo>
                    <a:pt x="7076" y="79"/>
                  </a:lnTo>
                  <a:lnTo>
                    <a:pt x="3354" y="3681"/>
                  </a:lnTo>
                  <a:lnTo>
                    <a:pt x="6494" y="6319"/>
                  </a:lnTo>
                  <a:cubicBezTo>
                    <a:pt x="2624" y="7557"/>
                    <a:pt x="-63" y="10420"/>
                    <a:pt x="1" y="13718"/>
                  </a:cubicBezTo>
                  <a:cubicBezTo>
                    <a:pt x="79" y="18092"/>
                    <a:pt x="4963" y="21600"/>
                    <a:pt x="10875" y="21542"/>
                  </a:cubicBezTo>
                  <a:cubicBezTo>
                    <a:pt x="16787" y="21485"/>
                    <a:pt x="21537" y="17877"/>
                    <a:pt x="21452" y="13498"/>
                  </a:cubicBezTo>
                  <a:cubicBezTo>
                    <a:pt x="21395" y="10373"/>
                    <a:pt x="18879" y="7693"/>
                    <a:pt x="15292" y="6440"/>
                  </a:cubicBezTo>
                  <a:close/>
                  <a:moveTo>
                    <a:pt x="13158" y="986"/>
                  </a:moveTo>
                  <a:lnTo>
                    <a:pt x="15490" y="3482"/>
                  </a:lnTo>
                  <a:lnTo>
                    <a:pt x="13207" y="3508"/>
                  </a:lnTo>
                  <a:lnTo>
                    <a:pt x="13158" y="986"/>
                  </a:lnTo>
                  <a:close/>
                  <a:moveTo>
                    <a:pt x="5537" y="3440"/>
                  </a:moveTo>
                  <a:lnTo>
                    <a:pt x="7813" y="3414"/>
                  </a:lnTo>
                  <a:lnTo>
                    <a:pt x="8252" y="6073"/>
                  </a:lnTo>
                  <a:lnTo>
                    <a:pt x="5537" y="3440"/>
                  </a:lnTo>
                  <a:close/>
                  <a:moveTo>
                    <a:pt x="10833" y="19397"/>
                  </a:moveTo>
                  <a:cubicBezTo>
                    <a:pt x="6516" y="19445"/>
                    <a:pt x="2957" y="16880"/>
                    <a:pt x="2900" y="13692"/>
                  </a:cubicBezTo>
                  <a:cubicBezTo>
                    <a:pt x="2836" y="10498"/>
                    <a:pt x="6296" y="7866"/>
                    <a:pt x="10613" y="7819"/>
                  </a:cubicBezTo>
                  <a:cubicBezTo>
                    <a:pt x="14923" y="7772"/>
                    <a:pt x="18489" y="10336"/>
                    <a:pt x="18545" y="13524"/>
                  </a:cubicBezTo>
                  <a:cubicBezTo>
                    <a:pt x="18609" y="16723"/>
                    <a:pt x="15150" y="19356"/>
                    <a:pt x="10833" y="193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3" name="Shape 2390"/>
            <p:cNvSpPr/>
            <p:nvPr/>
          </p:nvSpPr>
          <p:spPr>
            <a:xfrm>
              <a:off x="8114115" y="1933683"/>
              <a:ext cx="123870" cy="16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40" extrusionOk="0">
                  <a:moveTo>
                    <a:pt x="15298" y="6436"/>
                  </a:moveTo>
                  <a:lnTo>
                    <a:pt x="18507" y="3522"/>
                  </a:lnTo>
                  <a:lnTo>
                    <a:pt x="14647" y="0"/>
                  </a:lnTo>
                  <a:lnTo>
                    <a:pt x="7077" y="79"/>
                  </a:lnTo>
                  <a:lnTo>
                    <a:pt x="3358" y="3680"/>
                  </a:lnTo>
                  <a:lnTo>
                    <a:pt x="6501" y="6314"/>
                  </a:lnTo>
                  <a:cubicBezTo>
                    <a:pt x="2626" y="7549"/>
                    <a:pt x="-57" y="10414"/>
                    <a:pt x="1" y="13717"/>
                  </a:cubicBezTo>
                  <a:cubicBezTo>
                    <a:pt x="83" y="18090"/>
                    <a:pt x="4962" y="21600"/>
                    <a:pt x="10879" y="21539"/>
                  </a:cubicBezTo>
                  <a:cubicBezTo>
                    <a:pt x="16795" y="21478"/>
                    <a:pt x="21543" y="17871"/>
                    <a:pt x="21461" y="13498"/>
                  </a:cubicBezTo>
                  <a:cubicBezTo>
                    <a:pt x="21403" y="10371"/>
                    <a:pt x="18885" y="7695"/>
                    <a:pt x="15298" y="6436"/>
                  </a:cubicBezTo>
                  <a:close/>
                  <a:moveTo>
                    <a:pt x="13158" y="985"/>
                  </a:moveTo>
                  <a:lnTo>
                    <a:pt x="15487" y="3479"/>
                  </a:lnTo>
                  <a:lnTo>
                    <a:pt x="13199" y="3504"/>
                  </a:lnTo>
                  <a:lnTo>
                    <a:pt x="13158" y="985"/>
                  </a:lnTo>
                  <a:close/>
                  <a:moveTo>
                    <a:pt x="5530" y="3443"/>
                  </a:moveTo>
                  <a:lnTo>
                    <a:pt x="7810" y="3419"/>
                  </a:lnTo>
                  <a:lnTo>
                    <a:pt x="8246" y="6077"/>
                  </a:lnTo>
                  <a:lnTo>
                    <a:pt x="5530" y="3443"/>
                  </a:lnTo>
                  <a:close/>
                  <a:moveTo>
                    <a:pt x="10838" y="19392"/>
                  </a:moveTo>
                  <a:cubicBezTo>
                    <a:pt x="6518" y="19441"/>
                    <a:pt x="2963" y="16880"/>
                    <a:pt x="2897" y="13686"/>
                  </a:cubicBezTo>
                  <a:cubicBezTo>
                    <a:pt x="2839" y="10493"/>
                    <a:pt x="6304" y="7859"/>
                    <a:pt x="10615" y="7816"/>
                  </a:cubicBezTo>
                  <a:cubicBezTo>
                    <a:pt x="14935" y="7774"/>
                    <a:pt x="18498" y="10329"/>
                    <a:pt x="18556" y="13522"/>
                  </a:cubicBezTo>
                  <a:cubicBezTo>
                    <a:pt x="18614" y="16716"/>
                    <a:pt x="15149" y="19349"/>
                    <a:pt x="10838" y="1939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4" name="Shape 2391"/>
            <p:cNvSpPr/>
            <p:nvPr/>
          </p:nvSpPr>
          <p:spPr>
            <a:xfrm>
              <a:off x="9680466" y="4686784"/>
              <a:ext cx="229092" cy="23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570"/>
                  </a:moveTo>
                  <a:lnTo>
                    <a:pt x="0" y="21600"/>
                  </a:lnTo>
                  <a:lnTo>
                    <a:pt x="3766" y="21600"/>
                  </a:lnTo>
                  <a:lnTo>
                    <a:pt x="13028" y="21600"/>
                  </a:lnTo>
                  <a:lnTo>
                    <a:pt x="16790" y="21600"/>
                  </a:lnTo>
                  <a:lnTo>
                    <a:pt x="16790" y="19570"/>
                  </a:lnTo>
                  <a:lnTo>
                    <a:pt x="15120" y="19570"/>
                  </a:lnTo>
                  <a:lnTo>
                    <a:pt x="15120" y="17104"/>
                  </a:lnTo>
                  <a:lnTo>
                    <a:pt x="18469" y="17104"/>
                  </a:lnTo>
                  <a:cubicBezTo>
                    <a:pt x="20198" y="17104"/>
                    <a:pt x="21600" y="15735"/>
                    <a:pt x="21600" y="14057"/>
                  </a:cubicBezTo>
                  <a:lnTo>
                    <a:pt x="21600" y="5070"/>
                  </a:lnTo>
                  <a:cubicBezTo>
                    <a:pt x="21600" y="3387"/>
                    <a:pt x="20198" y="2026"/>
                    <a:pt x="18469" y="2026"/>
                  </a:cubicBezTo>
                  <a:lnTo>
                    <a:pt x="15948" y="2026"/>
                  </a:lnTo>
                  <a:lnTo>
                    <a:pt x="15948" y="4052"/>
                  </a:lnTo>
                  <a:lnTo>
                    <a:pt x="17641" y="4052"/>
                  </a:lnTo>
                  <a:cubicBezTo>
                    <a:pt x="17408" y="4361"/>
                    <a:pt x="17269" y="4744"/>
                    <a:pt x="17269" y="5157"/>
                  </a:cubicBezTo>
                  <a:cubicBezTo>
                    <a:pt x="17269" y="6178"/>
                    <a:pt x="18116" y="7004"/>
                    <a:pt x="19168" y="7004"/>
                  </a:cubicBezTo>
                  <a:cubicBezTo>
                    <a:pt x="19289" y="7004"/>
                    <a:pt x="19406" y="6996"/>
                    <a:pt x="19513" y="6974"/>
                  </a:cubicBezTo>
                  <a:lnTo>
                    <a:pt x="19513" y="14061"/>
                  </a:lnTo>
                  <a:cubicBezTo>
                    <a:pt x="19513" y="14626"/>
                    <a:pt x="19043" y="15078"/>
                    <a:pt x="18474" y="15078"/>
                  </a:cubicBezTo>
                  <a:lnTo>
                    <a:pt x="15120" y="15078"/>
                  </a:lnTo>
                  <a:lnTo>
                    <a:pt x="15120" y="4057"/>
                  </a:lnTo>
                  <a:lnTo>
                    <a:pt x="15120" y="2030"/>
                  </a:lnTo>
                  <a:cubicBezTo>
                    <a:pt x="15120" y="904"/>
                    <a:pt x="14188" y="0"/>
                    <a:pt x="13028" y="0"/>
                  </a:cubicBezTo>
                  <a:lnTo>
                    <a:pt x="3766" y="0"/>
                  </a:lnTo>
                  <a:cubicBezTo>
                    <a:pt x="2615" y="0"/>
                    <a:pt x="1684" y="904"/>
                    <a:pt x="1684" y="2030"/>
                  </a:cubicBezTo>
                  <a:lnTo>
                    <a:pt x="1684" y="19574"/>
                  </a:lnTo>
                  <a:lnTo>
                    <a:pt x="0" y="19574"/>
                  </a:lnTo>
                  <a:close/>
                  <a:moveTo>
                    <a:pt x="19164" y="6226"/>
                  </a:moveTo>
                  <a:cubicBezTo>
                    <a:pt x="18555" y="6226"/>
                    <a:pt x="18062" y="5748"/>
                    <a:pt x="18062" y="5148"/>
                  </a:cubicBezTo>
                  <a:cubicBezTo>
                    <a:pt x="18062" y="4557"/>
                    <a:pt x="18559" y="4074"/>
                    <a:pt x="19164" y="4074"/>
                  </a:cubicBezTo>
                  <a:cubicBezTo>
                    <a:pt x="19401" y="4074"/>
                    <a:pt x="19522" y="4148"/>
                    <a:pt x="19585" y="4270"/>
                  </a:cubicBezTo>
                  <a:lnTo>
                    <a:pt x="18886" y="4913"/>
                  </a:lnTo>
                  <a:cubicBezTo>
                    <a:pt x="18752" y="5039"/>
                    <a:pt x="18743" y="5252"/>
                    <a:pt x="18873" y="5383"/>
                  </a:cubicBezTo>
                  <a:cubicBezTo>
                    <a:pt x="19002" y="5513"/>
                    <a:pt x="19217" y="5522"/>
                    <a:pt x="19352" y="5396"/>
                  </a:cubicBezTo>
                  <a:lnTo>
                    <a:pt x="19625" y="5139"/>
                  </a:lnTo>
                  <a:cubicBezTo>
                    <a:pt x="19625" y="5143"/>
                    <a:pt x="19625" y="5152"/>
                    <a:pt x="19625" y="5152"/>
                  </a:cubicBezTo>
                  <a:cubicBezTo>
                    <a:pt x="19620" y="5748"/>
                    <a:pt x="19777" y="6226"/>
                    <a:pt x="19164" y="6226"/>
                  </a:cubicBezTo>
                  <a:close/>
                  <a:moveTo>
                    <a:pt x="4089" y="9657"/>
                  </a:moveTo>
                  <a:cubicBezTo>
                    <a:pt x="4089" y="9339"/>
                    <a:pt x="4353" y="9078"/>
                    <a:pt x="4685" y="9078"/>
                  </a:cubicBezTo>
                  <a:lnTo>
                    <a:pt x="12002" y="9078"/>
                  </a:lnTo>
                  <a:cubicBezTo>
                    <a:pt x="12329" y="9078"/>
                    <a:pt x="12598" y="9339"/>
                    <a:pt x="12598" y="9657"/>
                  </a:cubicBezTo>
                  <a:lnTo>
                    <a:pt x="12598" y="10213"/>
                  </a:lnTo>
                  <a:cubicBezTo>
                    <a:pt x="12598" y="10535"/>
                    <a:pt x="12329" y="10791"/>
                    <a:pt x="12002" y="10791"/>
                  </a:cubicBezTo>
                  <a:lnTo>
                    <a:pt x="4685" y="10791"/>
                  </a:lnTo>
                  <a:cubicBezTo>
                    <a:pt x="4353" y="10791"/>
                    <a:pt x="4089" y="10535"/>
                    <a:pt x="4089" y="10213"/>
                  </a:cubicBezTo>
                  <a:lnTo>
                    <a:pt x="4089" y="9657"/>
                  </a:lnTo>
                  <a:close/>
                  <a:moveTo>
                    <a:pt x="4089" y="2726"/>
                  </a:moveTo>
                  <a:cubicBezTo>
                    <a:pt x="4089" y="2404"/>
                    <a:pt x="4353" y="2143"/>
                    <a:pt x="4685" y="2143"/>
                  </a:cubicBezTo>
                  <a:lnTo>
                    <a:pt x="12002" y="2143"/>
                  </a:lnTo>
                  <a:cubicBezTo>
                    <a:pt x="12329" y="2143"/>
                    <a:pt x="12598" y="2400"/>
                    <a:pt x="12598" y="2726"/>
                  </a:cubicBezTo>
                  <a:lnTo>
                    <a:pt x="12598" y="6496"/>
                  </a:lnTo>
                  <a:cubicBezTo>
                    <a:pt x="12598" y="6817"/>
                    <a:pt x="12329" y="7078"/>
                    <a:pt x="12002" y="7078"/>
                  </a:cubicBezTo>
                  <a:lnTo>
                    <a:pt x="4685" y="7078"/>
                  </a:lnTo>
                  <a:cubicBezTo>
                    <a:pt x="4353" y="7078"/>
                    <a:pt x="4089" y="6817"/>
                    <a:pt x="4089" y="6496"/>
                  </a:cubicBezTo>
                  <a:lnTo>
                    <a:pt x="4089" y="2726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5" name="Shape 2392"/>
            <p:cNvSpPr/>
            <p:nvPr/>
          </p:nvSpPr>
          <p:spPr>
            <a:xfrm>
              <a:off x="7972265" y="2693549"/>
              <a:ext cx="119874" cy="12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571"/>
                  </a:moveTo>
                  <a:lnTo>
                    <a:pt x="0" y="21600"/>
                  </a:lnTo>
                  <a:lnTo>
                    <a:pt x="3765" y="21600"/>
                  </a:lnTo>
                  <a:lnTo>
                    <a:pt x="13028" y="21600"/>
                  </a:lnTo>
                  <a:lnTo>
                    <a:pt x="16793" y="21600"/>
                  </a:lnTo>
                  <a:lnTo>
                    <a:pt x="16793" y="19571"/>
                  </a:lnTo>
                  <a:lnTo>
                    <a:pt x="15120" y="19571"/>
                  </a:lnTo>
                  <a:lnTo>
                    <a:pt x="15120" y="17103"/>
                  </a:lnTo>
                  <a:lnTo>
                    <a:pt x="18467" y="17103"/>
                  </a:lnTo>
                  <a:cubicBezTo>
                    <a:pt x="20191" y="17103"/>
                    <a:pt x="21600" y="15736"/>
                    <a:pt x="21600" y="14055"/>
                  </a:cubicBezTo>
                  <a:lnTo>
                    <a:pt x="21600" y="5069"/>
                  </a:lnTo>
                  <a:cubicBezTo>
                    <a:pt x="21600" y="3387"/>
                    <a:pt x="20200" y="2021"/>
                    <a:pt x="18467" y="2021"/>
                  </a:cubicBezTo>
                  <a:lnTo>
                    <a:pt x="15940" y="2021"/>
                  </a:lnTo>
                  <a:lnTo>
                    <a:pt x="15940" y="4042"/>
                  </a:lnTo>
                  <a:lnTo>
                    <a:pt x="17630" y="4042"/>
                  </a:lnTo>
                  <a:cubicBezTo>
                    <a:pt x="17400" y="4356"/>
                    <a:pt x="17254" y="4729"/>
                    <a:pt x="17254" y="5143"/>
                  </a:cubicBezTo>
                  <a:cubicBezTo>
                    <a:pt x="17254" y="6162"/>
                    <a:pt x="18100" y="6990"/>
                    <a:pt x="19158" y="6990"/>
                  </a:cubicBezTo>
                  <a:cubicBezTo>
                    <a:pt x="19278" y="6990"/>
                    <a:pt x="19397" y="6982"/>
                    <a:pt x="19500" y="6957"/>
                  </a:cubicBezTo>
                  <a:lnTo>
                    <a:pt x="19500" y="14038"/>
                  </a:lnTo>
                  <a:cubicBezTo>
                    <a:pt x="19500" y="14602"/>
                    <a:pt x="19030" y="15057"/>
                    <a:pt x="18458" y="15057"/>
                  </a:cubicBezTo>
                  <a:lnTo>
                    <a:pt x="15111" y="15057"/>
                  </a:lnTo>
                  <a:lnTo>
                    <a:pt x="15111" y="4033"/>
                  </a:lnTo>
                  <a:lnTo>
                    <a:pt x="15111" y="2029"/>
                  </a:lnTo>
                  <a:cubicBezTo>
                    <a:pt x="15111" y="903"/>
                    <a:pt x="14181" y="0"/>
                    <a:pt x="13020" y="0"/>
                  </a:cubicBezTo>
                  <a:lnTo>
                    <a:pt x="3757" y="0"/>
                  </a:lnTo>
                  <a:cubicBezTo>
                    <a:pt x="2604" y="0"/>
                    <a:pt x="1673" y="903"/>
                    <a:pt x="1673" y="2029"/>
                  </a:cubicBezTo>
                  <a:lnTo>
                    <a:pt x="1673" y="19571"/>
                  </a:lnTo>
                  <a:lnTo>
                    <a:pt x="0" y="19571"/>
                  </a:lnTo>
                  <a:close/>
                  <a:moveTo>
                    <a:pt x="19167" y="6237"/>
                  </a:moveTo>
                  <a:cubicBezTo>
                    <a:pt x="18561" y="6237"/>
                    <a:pt x="18065" y="5756"/>
                    <a:pt x="18065" y="5160"/>
                  </a:cubicBezTo>
                  <a:cubicBezTo>
                    <a:pt x="18065" y="4572"/>
                    <a:pt x="18561" y="4083"/>
                    <a:pt x="19167" y="4083"/>
                  </a:cubicBezTo>
                  <a:cubicBezTo>
                    <a:pt x="19406" y="4083"/>
                    <a:pt x="19525" y="4158"/>
                    <a:pt x="19585" y="4274"/>
                  </a:cubicBezTo>
                  <a:lnTo>
                    <a:pt x="18885" y="4920"/>
                  </a:lnTo>
                  <a:cubicBezTo>
                    <a:pt x="18748" y="5044"/>
                    <a:pt x="18740" y="5259"/>
                    <a:pt x="18868" y="5392"/>
                  </a:cubicBezTo>
                  <a:cubicBezTo>
                    <a:pt x="18996" y="5524"/>
                    <a:pt x="19218" y="5524"/>
                    <a:pt x="19346" y="5400"/>
                  </a:cubicBezTo>
                  <a:lnTo>
                    <a:pt x="19619" y="5143"/>
                  </a:lnTo>
                  <a:cubicBezTo>
                    <a:pt x="19619" y="5152"/>
                    <a:pt x="19619" y="5152"/>
                    <a:pt x="19619" y="5152"/>
                  </a:cubicBezTo>
                  <a:cubicBezTo>
                    <a:pt x="19636" y="5756"/>
                    <a:pt x="19790" y="6237"/>
                    <a:pt x="19167" y="6237"/>
                  </a:cubicBezTo>
                  <a:close/>
                  <a:moveTo>
                    <a:pt x="4089" y="9665"/>
                  </a:moveTo>
                  <a:cubicBezTo>
                    <a:pt x="4089" y="9342"/>
                    <a:pt x="4354" y="9086"/>
                    <a:pt x="4687" y="9086"/>
                  </a:cubicBezTo>
                  <a:lnTo>
                    <a:pt x="12012" y="9086"/>
                  </a:lnTo>
                  <a:cubicBezTo>
                    <a:pt x="12337" y="9086"/>
                    <a:pt x="12610" y="9342"/>
                    <a:pt x="12610" y="9665"/>
                  </a:cubicBezTo>
                  <a:lnTo>
                    <a:pt x="12610" y="10220"/>
                  </a:lnTo>
                  <a:cubicBezTo>
                    <a:pt x="12610" y="10543"/>
                    <a:pt x="12345" y="10800"/>
                    <a:pt x="12012" y="10800"/>
                  </a:cubicBezTo>
                  <a:lnTo>
                    <a:pt x="4687" y="10800"/>
                  </a:lnTo>
                  <a:cubicBezTo>
                    <a:pt x="4354" y="10800"/>
                    <a:pt x="4089" y="10543"/>
                    <a:pt x="4089" y="10220"/>
                  </a:cubicBezTo>
                  <a:lnTo>
                    <a:pt x="4089" y="9665"/>
                  </a:lnTo>
                  <a:close/>
                  <a:moveTo>
                    <a:pt x="4089" y="2733"/>
                  </a:moveTo>
                  <a:cubicBezTo>
                    <a:pt x="4089" y="2410"/>
                    <a:pt x="4354" y="2153"/>
                    <a:pt x="4687" y="2153"/>
                  </a:cubicBezTo>
                  <a:lnTo>
                    <a:pt x="12012" y="2153"/>
                  </a:lnTo>
                  <a:cubicBezTo>
                    <a:pt x="12337" y="2153"/>
                    <a:pt x="12610" y="2410"/>
                    <a:pt x="12610" y="2733"/>
                  </a:cubicBezTo>
                  <a:lnTo>
                    <a:pt x="12610" y="6502"/>
                  </a:lnTo>
                  <a:cubicBezTo>
                    <a:pt x="12610" y="6825"/>
                    <a:pt x="12345" y="7081"/>
                    <a:pt x="12012" y="7081"/>
                  </a:cubicBezTo>
                  <a:lnTo>
                    <a:pt x="4687" y="7081"/>
                  </a:lnTo>
                  <a:cubicBezTo>
                    <a:pt x="4354" y="7081"/>
                    <a:pt x="4089" y="6825"/>
                    <a:pt x="4089" y="6502"/>
                  </a:cubicBezTo>
                  <a:lnTo>
                    <a:pt x="4089" y="273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6" name="Shape 2393"/>
            <p:cNvSpPr/>
            <p:nvPr/>
          </p:nvSpPr>
          <p:spPr>
            <a:xfrm>
              <a:off x="8921265" y="2028916"/>
              <a:ext cx="1033578" cy="10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20"/>
                  </a:moveTo>
                  <a:lnTo>
                    <a:pt x="21600" y="10281"/>
                  </a:lnTo>
                  <a:lnTo>
                    <a:pt x="20193" y="10203"/>
                  </a:lnTo>
                  <a:cubicBezTo>
                    <a:pt x="20169" y="9827"/>
                    <a:pt x="20124" y="9457"/>
                    <a:pt x="20057" y="9094"/>
                  </a:cubicBezTo>
                  <a:lnTo>
                    <a:pt x="21403" y="8675"/>
                  </a:lnTo>
                  <a:lnTo>
                    <a:pt x="21150" y="7667"/>
                  </a:lnTo>
                  <a:lnTo>
                    <a:pt x="19768" y="7933"/>
                  </a:lnTo>
                  <a:cubicBezTo>
                    <a:pt x="19638" y="7526"/>
                    <a:pt x="19482" y="7132"/>
                    <a:pt x="19301" y="6752"/>
                  </a:cubicBezTo>
                  <a:lnTo>
                    <a:pt x="20489" y="6000"/>
                  </a:lnTo>
                  <a:lnTo>
                    <a:pt x="19984" y="5092"/>
                  </a:lnTo>
                  <a:lnTo>
                    <a:pt x="18716" y="5708"/>
                  </a:lnTo>
                  <a:cubicBezTo>
                    <a:pt x="18460" y="5311"/>
                    <a:pt x="18175" y="4934"/>
                    <a:pt x="17865" y="4581"/>
                  </a:cubicBezTo>
                  <a:lnTo>
                    <a:pt x="18805" y="3530"/>
                  </a:lnTo>
                  <a:lnTo>
                    <a:pt x="18070" y="2795"/>
                  </a:lnTo>
                  <a:lnTo>
                    <a:pt x="17019" y="3735"/>
                  </a:lnTo>
                  <a:cubicBezTo>
                    <a:pt x="16739" y="3489"/>
                    <a:pt x="16447" y="3259"/>
                    <a:pt x="16140" y="3047"/>
                  </a:cubicBezTo>
                  <a:lnTo>
                    <a:pt x="16795" y="1800"/>
                  </a:lnTo>
                  <a:lnTo>
                    <a:pt x="15903" y="1267"/>
                  </a:lnTo>
                  <a:lnTo>
                    <a:pt x="15112" y="2433"/>
                  </a:lnTo>
                  <a:cubicBezTo>
                    <a:pt x="14737" y="2240"/>
                    <a:pt x="14350" y="2070"/>
                    <a:pt x="13948" y="1928"/>
                  </a:cubicBezTo>
                  <a:lnTo>
                    <a:pt x="14258" y="555"/>
                  </a:lnTo>
                  <a:lnTo>
                    <a:pt x="13258" y="271"/>
                  </a:lnTo>
                  <a:lnTo>
                    <a:pt x="12798" y="1601"/>
                  </a:lnTo>
                  <a:cubicBezTo>
                    <a:pt x="12343" y="1503"/>
                    <a:pt x="11876" y="1438"/>
                    <a:pt x="11398" y="1408"/>
                  </a:cubicBezTo>
                  <a:lnTo>
                    <a:pt x="11320" y="0"/>
                  </a:lnTo>
                  <a:lnTo>
                    <a:pt x="10280" y="0"/>
                  </a:lnTo>
                  <a:lnTo>
                    <a:pt x="10202" y="1408"/>
                  </a:lnTo>
                  <a:cubicBezTo>
                    <a:pt x="9826" y="1432"/>
                    <a:pt x="9456" y="1478"/>
                    <a:pt x="9094" y="1544"/>
                  </a:cubicBezTo>
                  <a:lnTo>
                    <a:pt x="8675" y="198"/>
                  </a:lnTo>
                  <a:lnTo>
                    <a:pt x="7667" y="451"/>
                  </a:lnTo>
                  <a:lnTo>
                    <a:pt x="7932" y="1832"/>
                  </a:lnTo>
                  <a:cubicBezTo>
                    <a:pt x="7526" y="1962"/>
                    <a:pt x="7132" y="2118"/>
                    <a:pt x="6751" y="2300"/>
                  </a:cubicBezTo>
                  <a:lnTo>
                    <a:pt x="6000" y="1111"/>
                  </a:lnTo>
                  <a:lnTo>
                    <a:pt x="5093" y="1616"/>
                  </a:lnTo>
                  <a:lnTo>
                    <a:pt x="5708" y="2885"/>
                  </a:lnTo>
                  <a:cubicBezTo>
                    <a:pt x="5312" y="3140"/>
                    <a:pt x="4935" y="3425"/>
                    <a:pt x="4582" y="3736"/>
                  </a:cubicBezTo>
                  <a:lnTo>
                    <a:pt x="3531" y="2796"/>
                  </a:lnTo>
                  <a:lnTo>
                    <a:pt x="2796" y="3531"/>
                  </a:lnTo>
                  <a:lnTo>
                    <a:pt x="3736" y="4582"/>
                  </a:lnTo>
                  <a:cubicBezTo>
                    <a:pt x="3490" y="4862"/>
                    <a:pt x="3260" y="5154"/>
                    <a:pt x="3048" y="5462"/>
                  </a:cubicBezTo>
                  <a:lnTo>
                    <a:pt x="1801" y="4806"/>
                  </a:lnTo>
                  <a:lnTo>
                    <a:pt x="1267" y="5698"/>
                  </a:lnTo>
                  <a:lnTo>
                    <a:pt x="2433" y="6488"/>
                  </a:lnTo>
                  <a:cubicBezTo>
                    <a:pt x="2240" y="6863"/>
                    <a:pt x="2070" y="7251"/>
                    <a:pt x="1928" y="7652"/>
                  </a:cubicBezTo>
                  <a:lnTo>
                    <a:pt x="555" y="7343"/>
                  </a:lnTo>
                  <a:lnTo>
                    <a:pt x="271" y="8342"/>
                  </a:lnTo>
                  <a:lnTo>
                    <a:pt x="1601" y="8802"/>
                  </a:lnTo>
                  <a:cubicBezTo>
                    <a:pt x="1503" y="9258"/>
                    <a:pt x="1438" y="9725"/>
                    <a:pt x="1408" y="10202"/>
                  </a:cubicBezTo>
                  <a:lnTo>
                    <a:pt x="0" y="10280"/>
                  </a:lnTo>
                  <a:lnTo>
                    <a:pt x="0" y="11319"/>
                  </a:lnTo>
                  <a:lnTo>
                    <a:pt x="1408" y="11397"/>
                  </a:lnTo>
                  <a:cubicBezTo>
                    <a:pt x="1432" y="11773"/>
                    <a:pt x="1477" y="12143"/>
                    <a:pt x="1544" y="12506"/>
                  </a:cubicBezTo>
                  <a:lnTo>
                    <a:pt x="198" y="12925"/>
                  </a:lnTo>
                  <a:lnTo>
                    <a:pt x="451" y="13933"/>
                  </a:lnTo>
                  <a:lnTo>
                    <a:pt x="1832" y="13667"/>
                  </a:lnTo>
                  <a:cubicBezTo>
                    <a:pt x="1962" y="14074"/>
                    <a:pt x="2118" y="14467"/>
                    <a:pt x="2299" y="14848"/>
                  </a:cubicBezTo>
                  <a:lnTo>
                    <a:pt x="1111" y="15600"/>
                  </a:lnTo>
                  <a:lnTo>
                    <a:pt x="1616" y="16508"/>
                  </a:lnTo>
                  <a:lnTo>
                    <a:pt x="2884" y="15892"/>
                  </a:lnTo>
                  <a:cubicBezTo>
                    <a:pt x="3140" y="16289"/>
                    <a:pt x="3425" y="16666"/>
                    <a:pt x="3736" y="17019"/>
                  </a:cubicBezTo>
                  <a:lnTo>
                    <a:pt x="2796" y="18070"/>
                  </a:lnTo>
                  <a:lnTo>
                    <a:pt x="3531" y="18805"/>
                  </a:lnTo>
                  <a:lnTo>
                    <a:pt x="4582" y="17865"/>
                  </a:lnTo>
                  <a:cubicBezTo>
                    <a:pt x="4862" y="18111"/>
                    <a:pt x="5154" y="18341"/>
                    <a:pt x="5461" y="18553"/>
                  </a:cubicBezTo>
                  <a:lnTo>
                    <a:pt x="4806" y="19800"/>
                  </a:lnTo>
                  <a:lnTo>
                    <a:pt x="5697" y="20334"/>
                  </a:lnTo>
                  <a:lnTo>
                    <a:pt x="6487" y="19168"/>
                  </a:lnTo>
                  <a:cubicBezTo>
                    <a:pt x="6862" y="19361"/>
                    <a:pt x="7249" y="19531"/>
                    <a:pt x="7652" y="19673"/>
                  </a:cubicBezTo>
                  <a:lnTo>
                    <a:pt x="7342" y="21046"/>
                  </a:lnTo>
                  <a:lnTo>
                    <a:pt x="8342" y="21330"/>
                  </a:lnTo>
                  <a:lnTo>
                    <a:pt x="8802" y="20000"/>
                  </a:lnTo>
                  <a:cubicBezTo>
                    <a:pt x="9257" y="20098"/>
                    <a:pt x="9724" y="20163"/>
                    <a:pt x="10202" y="20193"/>
                  </a:cubicBezTo>
                  <a:lnTo>
                    <a:pt x="10280" y="21600"/>
                  </a:lnTo>
                  <a:lnTo>
                    <a:pt x="11320" y="21600"/>
                  </a:lnTo>
                  <a:lnTo>
                    <a:pt x="11398" y="20193"/>
                  </a:lnTo>
                  <a:cubicBezTo>
                    <a:pt x="11775" y="20169"/>
                    <a:pt x="12144" y="20123"/>
                    <a:pt x="12506" y="20056"/>
                  </a:cubicBezTo>
                  <a:lnTo>
                    <a:pt x="12925" y="21402"/>
                  </a:lnTo>
                  <a:lnTo>
                    <a:pt x="13933" y="21149"/>
                  </a:lnTo>
                  <a:lnTo>
                    <a:pt x="13668" y="19768"/>
                  </a:lnTo>
                  <a:cubicBezTo>
                    <a:pt x="14073" y="19638"/>
                    <a:pt x="14468" y="19482"/>
                    <a:pt x="14849" y="19300"/>
                  </a:cubicBezTo>
                  <a:lnTo>
                    <a:pt x="15600" y="20489"/>
                  </a:lnTo>
                  <a:lnTo>
                    <a:pt x="16508" y="19984"/>
                  </a:lnTo>
                  <a:lnTo>
                    <a:pt x="15893" y="18716"/>
                  </a:lnTo>
                  <a:cubicBezTo>
                    <a:pt x="16289" y="18461"/>
                    <a:pt x="16666" y="18176"/>
                    <a:pt x="17020" y="17865"/>
                  </a:cubicBezTo>
                  <a:lnTo>
                    <a:pt x="18071" y="18805"/>
                  </a:lnTo>
                  <a:lnTo>
                    <a:pt x="18806" y="18070"/>
                  </a:lnTo>
                  <a:lnTo>
                    <a:pt x="17866" y="17019"/>
                  </a:lnTo>
                  <a:cubicBezTo>
                    <a:pt x="18112" y="16739"/>
                    <a:pt x="18342" y="16447"/>
                    <a:pt x="18554" y="16139"/>
                  </a:cubicBezTo>
                  <a:lnTo>
                    <a:pt x="19800" y="16795"/>
                  </a:lnTo>
                  <a:lnTo>
                    <a:pt x="20335" y="15903"/>
                  </a:lnTo>
                  <a:lnTo>
                    <a:pt x="19168" y="15114"/>
                  </a:lnTo>
                  <a:cubicBezTo>
                    <a:pt x="19361" y="14739"/>
                    <a:pt x="19531" y="14351"/>
                    <a:pt x="19673" y="13950"/>
                  </a:cubicBezTo>
                  <a:lnTo>
                    <a:pt x="21047" y="14259"/>
                  </a:lnTo>
                  <a:lnTo>
                    <a:pt x="21331" y="13260"/>
                  </a:lnTo>
                  <a:lnTo>
                    <a:pt x="20001" y="12800"/>
                  </a:lnTo>
                  <a:cubicBezTo>
                    <a:pt x="20099" y="12344"/>
                    <a:pt x="20164" y="11877"/>
                    <a:pt x="20194" y="11400"/>
                  </a:cubicBezTo>
                  <a:lnTo>
                    <a:pt x="21600" y="11320"/>
                  </a:lnTo>
                  <a:close/>
                  <a:moveTo>
                    <a:pt x="10800" y="3351"/>
                  </a:moveTo>
                  <a:cubicBezTo>
                    <a:pt x="12674" y="3351"/>
                    <a:pt x="14385" y="4045"/>
                    <a:pt x="15695" y="5188"/>
                  </a:cubicBezTo>
                  <a:lnTo>
                    <a:pt x="12576" y="8307"/>
                  </a:lnTo>
                  <a:cubicBezTo>
                    <a:pt x="12075" y="7949"/>
                    <a:pt x="11462" y="7737"/>
                    <a:pt x="10800" y="7737"/>
                  </a:cubicBezTo>
                  <a:cubicBezTo>
                    <a:pt x="10237" y="7737"/>
                    <a:pt x="9710" y="7890"/>
                    <a:pt x="9257" y="8155"/>
                  </a:cubicBezTo>
                  <a:lnTo>
                    <a:pt x="6113" y="5011"/>
                  </a:lnTo>
                  <a:cubicBezTo>
                    <a:pt x="7394" y="3973"/>
                    <a:pt x="9024" y="3351"/>
                    <a:pt x="10800" y="3351"/>
                  </a:cubicBezTo>
                  <a:close/>
                  <a:moveTo>
                    <a:pt x="12211" y="10800"/>
                  </a:moveTo>
                  <a:cubicBezTo>
                    <a:pt x="12211" y="11580"/>
                    <a:pt x="11579" y="12212"/>
                    <a:pt x="10800" y="12212"/>
                  </a:cubicBezTo>
                  <a:cubicBezTo>
                    <a:pt x="10021" y="12212"/>
                    <a:pt x="9389" y="11580"/>
                    <a:pt x="9389" y="10800"/>
                  </a:cubicBezTo>
                  <a:cubicBezTo>
                    <a:pt x="9389" y="10021"/>
                    <a:pt x="10021" y="9389"/>
                    <a:pt x="10800" y="9389"/>
                  </a:cubicBezTo>
                  <a:cubicBezTo>
                    <a:pt x="11579" y="9389"/>
                    <a:pt x="12211" y="10021"/>
                    <a:pt x="12211" y="10800"/>
                  </a:cubicBezTo>
                  <a:close/>
                  <a:moveTo>
                    <a:pt x="5188" y="15695"/>
                  </a:moveTo>
                  <a:cubicBezTo>
                    <a:pt x="4045" y="14386"/>
                    <a:pt x="3350" y="12675"/>
                    <a:pt x="3350" y="10800"/>
                  </a:cubicBezTo>
                  <a:cubicBezTo>
                    <a:pt x="3350" y="8861"/>
                    <a:pt x="4091" y="7096"/>
                    <a:pt x="5305" y="5770"/>
                  </a:cubicBezTo>
                  <a:lnTo>
                    <a:pt x="8414" y="8880"/>
                  </a:lnTo>
                  <a:cubicBezTo>
                    <a:pt x="7991" y="9405"/>
                    <a:pt x="7737" y="10073"/>
                    <a:pt x="7737" y="10800"/>
                  </a:cubicBezTo>
                  <a:cubicBezTo>
                    <a:pt x="7737" y="11462"/>
                    <a:pt x="7948" y="12075"/>
                    <a:pt x="8305" y="12575"/>
                  </a:cubicBezTo>
                  <a:lnTo>
                    <a:pt x="5188" y="15695"/>
                  </a:lnTo>
                  <a:close/>
                  <a:moveTo>
                    <a:pt x="10800" y="18249"/>
                  </a:moveTo>
                  <a:cubicBezTo>
                    <a:pt x="8960" y="18249"/>
                    <a:pt x="7276" y="17580"/>
                    <a:pt x="5976" y="16474"/>
                  </a:cubicBezTo>
                  <a:lnTo>
                    <a:pt x="9102" y="13348"/>
                  </a:lnTo>
                  <a:cubicBezTo>
                    <a:pt x="9588" y="13672"/>
                    <a:pt x="10172" y="13862"/>
                    <a:pt x="10801" y="13862"/>
                  </a:cubicBezTo>
                  <a:cubicBezTo>
                    <a:pt x="11528" y="13862"/>
                    <a:pt x="12195" y="13608"/>
                    <a:pt x="12721" y="13184"/>
                  </a:cubicBezTo>
                  <a:lnTo>
                    <a:pt x="15830" y="16294"/>
                  </a:lnTo>
                  <a:cubicBezTo>
                    <a:pt x="14504" y="17509"/>
                    <a:pt x="12739" y="18249"/>
                    <a:pt x="10800" y="18249"/>
                  </a:cubicBezTo>
                  <a:close/>
                  <a:moveTo>
                    <a:pt x="16589" y="15488"/>
                  </a:moveTo>
                  <a:lnTo>
                    <a:pt x="13445" y="12343"/>
                  </a:lnTo>
                  <a:cubicBezTo>
                    <a:pt x="13710" y="11890"/>
                    <a:pt x="13863" y="11363"/>
                    <a:pt x="13863" y="10800"/>
                  </a:cubicBezTo>
                  <a:cubicBezTo>
                    <a:pt x="13863" y="10172"/>
                    <a:pt x="13674" y="9588"/>
                    <a:pt x="13349" y="9102"/>
                  </a:cubicBezTo>
                  <a:lnTo>
                    <a:pt x="16475" y="5975"/>
                  </a:lnTo>
                  <a:cubicBezTo>
                    <a:pt x="17581" y="7275"/>
                    <a:pt x="18250" y="8959"/>
                    <a:pt x="18250" y="10800"/>
                  </a:cubicBezTo>
                  <a:cubicBezTo>
                    <a:pt x="18250" y="12576"/>
                    <a:pt x="17627" y="14207"/>
                    <a:pt x="16589" y="1548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7" name="Shape 2394"/>
            <p:cNvSpPr/>
            <p:nvPr/>
          </p:nvSpPr>
          <p:spPr>
            <a:xfrm>
              <a:off x="8921265" y="3025866"/>
              <a:ext cx="486821" cy="486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22"/>
                  </a:moveTo>
                  <a:lnTo>
                    <a:pt x="21600" y="10282"/>
                  </a:lnTo>
                  <a:lnTo>
                    <a:pt x="20193" y="10204"/>
                  </a:lnTo>
                  <a:cubicBezTo>
                    <a:pt x="20170" y="9827"/>
                    <a:pt x="20123" y="9459"/>
                    <a:pt x="20058" y="9097"/>
                  </a:cubicBezTo>
                  <a:lnTo>
                    <a:pt x="21404" y="8677"/>
                  </a:lnTo>
                  <a:lnTo>
                    <a:pt x="21151" y="7669"/>
                  </a:lnTo>
                  <a:lnTo>
                    <a:pt x="19770" y="7934"/>
                  </a:lnTo>
                  <a:cubicBezTo>
                    <a:pt x="19641" y="7528"/>
                    <a:pt x="19483" y="7134"/>
                    <a:pt x="19302" y="6753"/>
                  </a:cubicBezTo>
                  <a:lnTo>
                    <a:pt x="20490" y="6001"/>
                  </a:lnTo>
                  <a:lnTo>
                    <a:pt x="19984" y="5094"/>
                  </a:lnTo>
                  <a:lnTo>
                    <a:pt x="18716" y="5708"/>
                  </a:lnTo>
                  <a:cubicBezTo>
                    <a:pt x="18462" y="5313"/>
                    <a:pt x="18175" y="4936"/>
                    <a:pt x="17866" y="4582"/>
                  </a:cubicBezTo>
                  <a:lnTo>
                    <a:pt x="18805" y="3531"/>
                  </a:lnTo>
                  <a:lnTo>
                    <a:pt x="18070" y="2796"/>
                  </a:lnTo>
                  <a:lnTo>
                    <a:pt x="17019" y="3735"/>
                  </a:lnTo>
                  <a:cubicBezTo>
                    <a:pt x="16739" y="3489"/>
                    <a:pt x="16446" y="3260"/>
                    <a:pt x="16138" y="3047"/>
                  </a:cubicBezTo>
                  <a:lnTo>
                    <a:pt x="16793" y="1800"/>
                  </a:lnTo>
                  <a:lnTo>
                    <a:pt x="15902" y="1266"/>
                  </a:lnTo>
                  <a:lnTo>
                    <a:pt x="15113" y="2432"/>
                  </a:lnTo>
                  <a:cubicBezTo>
                    <a:pt x="14738" y="2238"/>
                    <a:pt x="14350" y="2070"/>
                    <a:pt x="13950" y="1927"/>
                  </a:cubicBezTo>
                  <a:lnTo>
                    <a:pt x="14260" y="554"/>
                  </a:lnTo>
                  <a:lnTo>
                    <a:pt x="13261" y="270"/>
                  </a:lnTo>
                  <a:lnTo>
                    <a:pt x="12800" y="1600"/>
                  </a:lnTo>
                  <a:cubicBezTo>
                    <a:pt x="12345" y="1501"/>
                    <a:pt x="11877" y="1436"/>
                    <a:pt x="11399" y="1407"/>
                  </a:cubicBezTo>
                  <a:lnTo>
                    <a:pt x="11321" y="0"/>
                  </a:lnTo>
                  <a:lnTo>
                    <a:pt x="10283" y="0"/>
                  </a:lnTo>
                  <a:lnTo>
                    <a:pt x="10205" y="1407"/>
                  </a:lnTo>
                  <a:cubicBezTo>
                    <a:pt x="9828" y="1430"/>
                    <a:pt x="9459" y="1476"/>
                    <a:pt x="9097" y="1543"/>
                  </a:cubicBezTo>
                  <a:lnTo>
                    <a:pt x="8678" y="198"/>
                  </a:lnTo>
                  <a:lnTo>
                    <a:pt x="7669" y="451"/>
                  </a:lnTo>
                  <a:lnTo>
                    <a:pt x="7934" y="1832"/>
                  </a:lnTo>
                  <a:cubicBezTo>
                    <a:pt x="7528" y="1962"/>
                    <a:pt x="7134" y="2118"/>
                    <a:pt x="6753" y="2299"/>
                  </a:cubicBezTo>
                  <a:lnTo>
                    <a:pt x="6001" y="1110"/>
                  </a:lnTo>
                  <a:lnTo>
                    <a:pt x="5093" y="1615"/>
                  </a:lnTo>
                  <a:lnTo>
                    <a:pt x="5708" y="2883"/>
                  </a:lnTo>
                  <a:cubicBezTo>
                    <a:pt x="5312" y="3140"/>
                    <a:pt x="4935" y="3424"/>
                    <a:pt x="4581" y="3733"/>
                  </a:cubicBezTo>
                  <a:lnTo>
                    <a:pt x="3530" y="2794"/>
                  </a:lnTo>
                  <a:lnTo>
                    <a:pt x="2795" y="3529"/>
                  </a:lnTo>
                  <a:lnTo>
                    <a:pt x="3734" y="4580"/>
                  </a:lnTo>
                  <a:cubicBezTo>
                    <a:pt x="3488" y="4860"/>
                    <a:pt x="3258" y="5153"/>
                    <a:pt x="3046" y="5460"/>
                  </a:cubicBezTo>
                  <a:lnTo>
                    <a:pt x="1799" y="4805"/>
                  </a:lnTo>
                  <a:lnTo>
                    <a:pt x="1266" y="5696"/>
                  </a:lnTo>
                  <a:lnTo>
                    <a:pt x="2433" y="6485"/>
                  </a:lnTo>
                  <a:cubicBezTo>
                    <a:pt x="2239" y="6860"/>
                    <a:pt x="2070" y="7248"/>
                    <a:pt x="1927" y="7650"/>
                  </a:cubicBezTo>
                  <a:lnTo>
                    <a:pt x="554" y="7340"/>
                  </a:lnTo>
                  <a:lnTo>
                    <a:pt x="270" y="8341"/>
                  </a:lnTo>
                  <a:lnTo>
                    <a:pt x="1601" y="8802"/>
                  </a:lnTo>
                  <a:cubicBezTo>
                    <a:pt x="1502" y="9257"/>
                    <a:pt x="1436" y="9724"/>
                    <a:pt x="1407" y="10200"/>
                  </a:cubicBezTo>
                  <a:lnTo>
                    <a:pt x="0" y="10278"/>
                  </a:lnTo>
                  <a:lnTo>
                    <a:pt x="0" y="11318"/>
                  </a:lnTo>
                  <a:lnTo>
                    <a:pt x="1407" y="11396"/>
                  </a:lnTo>
                  <a:cubicBezTo>
                    <a:pt x="1430" y="11773"/>
                    <a:pt x="1477" y="12141"/>
                    <a:pt x="1544" y="12503"/>
                  </a:cubicBezTo>
                  <a:lnTo>
                    <a:pt x="198" y="12923"/>
                  </a:lnTo>
                  <a:lnTo>
                    <a:pt x="451" y="13931"/>
                  </a:lnTo>
                  <a:lnTo>
                    <a:pt x="1832" y="13666"/>
                  </a:lnTo>
                  <a:cubicBezTo>
                    <a:pt x="1963" y="14072"/>
                    <a:pt x="2119" y="14466"/>
                    <a:pt x="2300" y="14847"/>
                  </a:cubicBezTo>
                  <a:lnTo>
                    <a:pt x="1112" y="15599"/>
                  </a:lnTo>
                  <a:lnTo>
                    <a:pt x="1618" y="16506"/>
                  </a:lnTo>
                  <a:lnTo>
                    <a:pt x="2886" y="15892"/>
                  </a:lnTo>
                  <a:cubicBezTo>
                    <a:pt x="3143" y="16287"/>
                    <a:pt x="3427" y="16664"/>
                    <a:pt x="3737" y="17018"/>
                  </a:cubicBezTo>
                  <a:lnTo>
                    <a:pt x="2797" y="18069"/>
                  </a:lnTo>
                  <a:lnTo>
                    <a:pt x="3532" y="18804"/>
                  </a:lnTo>
                  <a:lnTo>
                    <a:pt x="4583" y="17865"/>
                  </a:lnTo>
                  <a:cubicBezTo>
                    <a:pt x="4863" y="18111"/>
                    <a:pt x="5156" y="18340"/>
                    <a:pt x="5464" y="18553"/>
                  </a:cubicBezTo>
                  <a:lnTo>
                    <a:pt x="4809" y="19800"/>
                  </a:lnTo>
                  <a:lnTo>
                    <a:pt x="5700" y="20334"/>
                  </a:lnTo>
                  <a:lnTo>
                    <a:pt x="6489" y="19168"/>
                  </a:lnTo>
                  <a:cubicBezTo>
                    <a:pt x="6864" y="19362"/>
                    <a:pt x="7252" y="19530"/>
                    <a:pt x="7654" y="19673"/>
                  </a:cubicBezTo>
                  <a:lnTo>
                    <a:pt x="7345" y="21046"/>
                  </a:lnTo>
                  <a:lnTo>
                    <a:pt x="8345" y="21330"/>
                  </a:lnTo>
                  <a:lnTo>
                    <a:pt x="8806" y="20000"/>
                  </a:lnTo>
                  <a:cubicBezTo>
                    <a:pt x="9261" y="20099"/>
                    <a:pt x="9729" y="20164"/>
                    <a:pt x="10207" y="20193"/>
                  </a:cubicBezTo>
                  <a:lnTo>
                    <a:pt x="10285" y="21600"/>
                  </a:lnTo>
                  <a:lnTo>
                    <a:pt x="11323" y="21600"/>
                  </a:lnTo>
                  <a:lnTo>
                    <a:pt x="11401" y="20193"/>
                  </a:lnTo>
                  <a:cubicBezTo>
                    <a:pt x="11778" y="20170"/>
                    <a:pt x="12147" y="20124"/>
                    <a:pt x="12509" y="20057"/>
                  </a:cubicBezTo>
                  <a:lnTo>
                    <a:pt x="12928" y="21402"/>
                  </a:lnTo>
                  <a:lnTo>
                    <a:pt x="13937" y="21149"/>
                  </a:lnTo>
                  <a:lnTo>
                    <a:pt x="13672" y="19768"/>
                  </a:lnTo>
                  <a:cubicBezTo>
                    <a:pt x="14078" y="19638"/>
                    <a:pt x="14472" y="19482"/>
                    <a:pt x="14854" y="19301"/>
                  </a:cubicBezTo>
                  <a:lnTo>
                    <a:pt x="15606" y="20488"/>
                  </a:lnTo>
                  <a:lnTo>
                    <a:pt x="16513" y="19983"/>
                  </a:lnTo>
                  <a:lnTo>
                    <a:pt x="15898" y="18715"/>
                  </a:lnTo>
                  <a:cubicBezTo>
                    <a:pt x="16296" y="18458"/>
                    <a:pt x="16673" y="18174"/>
                    <a:pt x="17025" y="17865"/>
                  </a:cubicBezTo>
                  <a:lnTo>
                    <a:pt x="18076" y="18804"/>
                  </a:lnTo>
                  <a:lnTo>
                    <a:pt x="18811" y="18069"/>
                  </a:lnTo>
                  <a:lnTo>
                    <a:pt x="17872" y="17018"/>
                  </a:lnTo>
                  <a:cubicBezTo>
                    <a:pt x="18118" y="16738"/>
                    <a:pt x="18348" y="16445"/>
                    <a:pt x="18559" y="16138"/>
                  </a:cubicBezTo>
                  <a:lnTo>
                    <a:pt x="19805" y="16793"/>
                  </a:lnTo>
                  <a:lnTo>
                    <a:pt x="20338" y="15902"/>
                  </a:lnTo>
                  <a:lnTo>
                    <a:pt x="19171" y="15112"/>
                  </a:lnTo>
                  <a:cubicBezTo>
                    <a:pt x="19365" y="14738"/>
                    <a:pt x="19534" y="14350"/>
                    <a:pt x="19677" y="13948"/>
                  </a:cubicBezTo>
                  <a:lnTo>
                    <a:pt x="21050" y="14258"/>
                  </a:lnTo>
                  <a:lnTo>
                    <a:pt x="21335" y="13257"/>
                  </a:lnTo>
                  <a:lnTo>
                    <a:pt x="20003" y="12796"/>
                  </a:lnTo>
                  <a:cubicBezTo>
                    <a:pt x="20102" y="12341"/>
                    <a:pt x="20168" y="11874"/>
                    <a:pt x="20197" y="11398"/>
                  </a:cubicBezTo>
                  <a:lnTo>
                    <a:pt x="21600" y="11322"/>
                  </a:lnTo>
                  <a:close/>
                  <a:moveTo>
                    <a:pt x="10801" y="3354"/>
                  </a:moveTo>
                  <a:cubicBezTo>
                    <a:pt x="12676" y="3354"/>
                    <a:pt x="14386" y="4049"/>
                    <a:pt x="15696" y="5190"/>
                  </a:cubicBezTo>
                  <a:lnTo>
                    <a:pt x="12577" y="8309"/>
                  </a:lnTo>
                  <a:cubicBezTo>
                    <a:pt x="12075" y="7951"/>
                    <a:pt x="11462" y="7740"/>
                    <a:pt x="10801" y="7740"/>
                  </a:cubicBezTo>
                  <a:cubicBezTo>
                    <a:pt x="10239" y="7740"/>
                    <a:pt x="9712" y="7892"/>
                    <a:pt x="9257" y="8157"/>
                  </a:cubicBezTo>
                  <a:lnTo>
                    <a:pt x="6112" y="5014"/>
                  </a:lnTo>
                  <a:cubicBezTo>
                    <a:pt x="7393" y="3978"/>
                    <a:pt x="9023" y="3354"/>
                    <a:pt x="10801" y="3354"/>
                  </a:cubicBezTo>
                  <a:close/>
                  <a:moveTo>
                    <a:pt x="12212" y="10802"/>
                  </a:moveTo>
                  <a:cubicBezTo>
                    <a:pt x="12212" y="11581"/>
                    <a:pt x="11580" y="12213"/>
                    <a:pt x="10801" y="12213"/>
                  </a:cubicBezTo>
                  <a:cubicBezTo>
                    <a:pt x="10022" y="12213"/>
                    <a:pt x="9390" y="11581"/>
                    <a:pt x="9390" y="10802"/>
                  </a:cubicBezTo>
                  <a:cubicBezTo>
                    <a:pt x="9390" y="10023"/>
                    <a:pt x="10022" y="9391"/>
                    <a:pt x="10801" y="9391"/>
                  </a:cubicBezTo>
                  <a:cubicBezTo>
                    <a:pt x="11580" y="9393"/>
                    <a:pt x="12212" y="10023"/>
                    <a:pt x="12212" y="10802"/>
                  </a:cubicBezTo>
                  <a:close/>
                  <a:moveTo>
                    <a:pt x="5188" y="15698"/>
                  </a:moveTo>
                  <a:cubicBezTo>
                    <a:pt x="4044" y="14388"/>
                    <a:pt x="3351" y="12678"/>
                    <a:pt x="3351" y="10804"/>
                  </a:cubicBezTo>
                  <a:cubicBezTo>
                    <a:pt x="3351" y="8867"/>
                    <a:pt x="4093" y="7100"/>
                    <a:pt x="5306" y="5776"/>
                  </a:cubicBezTo>
                  <a:lnTo>
                    <a:pt x="8415" y="8884"/>
                  </a:lnTo>
                  <a:cubicBezTo>
                    <a:pt x="7991" y="9408"/>
                    <a:pt x="7738" y="10076"/>
                    <a:pt x="7738" y="10802"/>
                  </a:cubicBezTo>
                  <a:cubicBezTo>
                    <a:pt x="7738" y="11465"/>
                    <a:pt x="7949" y="12078"/>
                    <a:pt x="8307" y="12577"/>
                  </a:cubicBezTo>
                  <a:lnTo>
                    <a:pt x="5188" y="15698"/>
                  </a:lnTo>
                  <a:close/>
                  <a:moveTo>
                    <a:pt x="10801" y="18250"/>
                  </a:moveTo>
                  <a:cubicBezTo>
                    <a:pt x="8960" y="18250"/>
                    <a:pt x="7277" y="17580"/>
                    <a:pt x="5978" y="16475"/>
                  </a:cubicBezTo>
                  <a:lnTo>
                    <a:pt x="9103" y="13350"/>
                  </a:lnTo>
                  <a:cubicBezTo>
                    <a:pt x="9590" y="13674"/>
                    <a:pt x="10173" y="13864"/>
                    <a:pt x="10801" y="13864"/>
                  </a:cubicBezTo>
                  <a:cubicBezTo>
                    <a:pt x="11528" y="13864"/>
                    <a:pt x="12195" y="13611"/>
                    <a:pt x="12720" y="13188"/>
                  </a:cubicBezTo>
                  <a:lnTo>
                    <a:pt x="15831" y="16296"/>
                  </a:lnTo>
                  <a:cubicBezTo>
                    <a:pt x="14504" y="17509"/>
                    <a:pt x="12739" y="18250"/>
                    <a:pt x="10801" y="18250"/>
                  </a:cubicBezTo>
                  <a:close/>
                  <a:moveTo>
                    <a:pt x="16589" y="15489"/>
                  </a:moveTo>
                  <a:lnTo>
                    <a:pt x="13444" y="12346"/>
                  </a:lnTo>
                  <a:cubicBezTo>
                    <a:pt x="13710" y="11893"/>
                    <a:pt x="13864" y="11366"/>
                    <a:pt x="13864" y="10802"/>
                  </a:cubicBezTo>
                  <a:cubicBezTo>
                    <a:pt x="13864" y="10175"/>
                    <a:pt x="13674" y="9589"/>
                    <a:pt x="13350" y="9105"/>
                  </a:cubicBezTo>
                  <a:lnTo>
                    <a:pt x="16475" y="5980"/>
                  </a:lnTo>
                  <a:cubicBezTo>
                    <a:pt x="17581" y="7279"/>
                    <a:pt x="18251" y="8964"/>
                    <a:pt x="18251" y="10804"/>
                  </a:cubicBezTo>
                  <a:cubicBezTo>
                    <a:pt x="18251" y="12579"/>
                    <a:pt x="17628" y="14209"/>
                    <a:pt x="16589" y="1548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8" name="Shape 2395"/>
            <p:cNvSpPr/>
            <p:nvPr/>
          </p:nvSpPr>
          <p:spPr>
            <a:xfrm>
              <a:off x="9396099" y="3073149"/>
              <a:ext cx="306344" cy="3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19"/>
                  </a:moveTo>
                  <a:lnTo>
                    <a:pt x="21600" y="10278"/>
                  </a:lnTo>
                  <a:lnTo>
                    <a:pt x="20192" y="10201"/>
                  </a:lnTo>
                  <a:cubicBezTo>
                    <a:pt x="20168" y="9826"/>
                    <a:pt x="20122" y="9455"/>
                    <a:pt x="20055" y="9094"/>
                  </a:cubicBezTo>
                  <a:lnTo>
                    <a:pt x="21399" y="8675"/>
                  </a:lnTo>
                  <a:lnTo>
                    <a:pt x="21145" y="7668"/>
                  </a:lnTo>
                  <a:lnTo>
                    <a:pt x="19764" y="7936"/>
                  </a:lnTo>
                  <a:cubicBezTo>
                    <a:pt x="19633" y="7531"/>
                    <a:pt x="19476" y="7136"/>
                    <a:pt x="19296" y="6755"/>
                  </a:cubicBezTo>
                  <a:lnTo>
                    <a:pt x="20483" y="6002"/>
                  </a:lnTo>
                  <a:lnTo>
                    <a:pt x="19978" y="5096"/>
                  </a:lnTo>
                  <a:lnTo>
                    <a:pt x="18710" y="5711"/>
                  </a:lnTo>
                  <a:cubicBezTo>
                    <a:pt x="18456" y="5313"/>
                    <a:pt x="18168" y="4938"/>
                    <a:pt x="17857" y="4584"/>
                  </a:cubicBezTo>
                  <a:lnTo>
                    <a:pt x="18797" y="3533"/>
                  </a:lnTo>
                  <a:lnTo>
                    <a:pt x="18061" y="2797"/>
                  </a:lnTo>
                  <a:lnTo>
                    <a:pt x="17011" y="3737"/>
                  </a:lnTo>
                  <a:cubicBezTo>
                    <a:pt x="16733" y="3493"/>
                    <a:pt x="16439" y="3262"/>
                    <a:pt x="16131" y="3048"/>
                  </a:cubicBezTo>
                  <a:lnTo>
                    <a:pt x="16787" y="1800"/>
                  </a:lnTo>
                  <a:lnTo>
                    <a:pt x="15894" y="1265"/>
                  </a:lnTo>
                  <a:lnTo>
                    <a:pt x="15105" y="2432"/>
                  </a:lnTo>
                  <a:cubicBezTo>
                    <a:pt x="14730" y="2238"/>
                    <a:pt x="14342" y="2071"/>
                    <a:pt x="13941" y="1927"/>
                  </a:cubicBezTo>
                  <a:lnTo>
                    <a:pt x="14248" y="555"/>
                  </a:lnTo>
                  <a:lnTo>
                    <a:pt x="13248" y="271"/>
                  </a:lnTo>
                  <a:lnTo>
                    <a:pt x="12790" y="1603"/>
                  </a:lnTo>
                  <a:cubicBezTo>
                    <a:pt x="12335" y="1506"/>
                    <a:pt x="11867" y="1439"/>
                    <a:pt x="11392" y="1409"/>
                  </a:cubicBezTo>
                  <a:lnTo>
                    <a:pt x="11315" y="0"/>
                  </a:lnTo>
                  <a:lnTo>
                    <a:pt x="10275" y="0"/>
                  </a:lnTo>
                  <a:lnTo>
                    <a:pt x="10198" y="1409"/>
                  </a:lnTo>
                  <a:cubicBezTo>
                    <a:pt x="9823" y="1432"/>
                    <a:pt x="9452" y="1479"/>
                    <a:pt x="9091" y="1546"/>
                  </a:cubicBezTo>
                  <a:lnTo>
                    <a:pt x="8673" y="201"/>
                  </a:lnTo>
                  <a:lnTo>
                    <a:pt x="7666" y="455"/>
                  </a:lnTo>
                  <a:lnTo>
                    <a:pt x="7934" y="1837"/>
                  </a:lnTo>
                  <a:cubicBezTo>
                    <a:pt x="7529" y="1967"/>
                    <a:pt x="7131" y="2121"/>
                    <a:pt x="6753" y="2305"/>
                  </a:cubicBezTo>
                  <a:lnTo>
                    <a:pt x="6000" y="1117"/>
                  </a:lnTo>
                  <a:lnTo>
                    <a:pt x="5094" y="1623"/>
                  </a:lnTo>
                  <a:lnTo>
                    <a:pt x="5709" y="2891"/>
                  </a:lnTo>
                  <a:cubicBezTo>
                    <a:pt x="5315" y="3148"/>
                    <a:pt x="4937" y="3433"/>
                    <a:pt x="4582" y="3744"/>
                  </a:cubicBezTo>
                  <a:lnTo>
                    <a:pt x="3532" y="2804"/>
                  </a:lnTo>
                  <a:lnTo>
                    <a:pt x="2796" y="3540"/>
                  </a:lnTo>
                  <a:lnTo>
                    <a:pt x="3736" y="4590"/>
                  </a:lnTo>
                  <a:cubicBezTo>
                    <a:pt x="3489" y="4868"/>
                    <a:pt x="3261" y="5162"/>
                    <a:pt x="3047" y="5470"/>
                  </a:cubicBezTo>
                  <a:lnTo>
                    <a:pt x="1799" y="4814"/>
                  </a:lnTo>
                  <a:lnTo>
                    <a:pt x="1268" y="5708"/>
                  </a:lnTo>
                  <a:lnTo>
                    <a:pt x="2432" y="6497"/>
                  </a:lnTo>
                  <a:cubicBezTo>
                    <a:pt x="2241" y="6872"/>
                    <a:pt x="2070" y="7260"/>
                    <a:pt x="1927" y="7662"/>
                  </a:cubicBezTo>
                  <a:lnTo>
                    <a:pt x="555" y="7351"/>
                  </a:lnTo>
                  <a:lnTo>
                    <a:pt x="271" y="8351"/>
                  </a:lnTo>
                  <a:lnTo>
                    <a:pt x="1602" y="8813"/>
                  </a:lnTo>
                  <a:cubicBezTo>
                    <a:pt x="1505" y="9268"/>
                    <a:pt x="1438" y="9736"/>
                    <a:pt x="1408" y="10211"/>
                  </a:cubicBezTo>
                  <a:lnTo>
                    <a:pt x="0" y="10288"/>
                  </a:lnTo>
                  <a:lnTo>
                    <a:pt x="0" y="11329"/>
                  </a:lnTo>
                  <a:lnTo>
                    <a:pt x="1408" y="11406"/>
                  </a:lnTo>
                  <a:cubicBezTo>
                    <a:pt x="1432" y="11780"/>
                    <a:pt x="1478" y="12152"/>
                    <a:pt x="1545" y="12513"/>
                  </a:cubicBezTo>
                  <a:lnTo>
                    <a:pt x="201" y="12931"/>
                  </a:lnTo>
                  <a:lnTo>
                    <a:pt x="455" y="13938"/>
                  </a:lnTo>
                  <a:lnTo>
                    <a:pt x="1836" y="13671"/>
                  </a:lnTo>
                  <a:cubicBezTo>
                    <a:pt x="1967" y="14075"/>
                    <a:pt x="2121" y="14470"/>
                    <a:pt x="2301" y="14852"/>
                  </a:cubicBezTo>
                  <a:lnTo>
                    <a:pt x="1114" y="15604"/>
                  </a:lnTo>
                  <a:lnTo>
                    <a:pt x="1622" y="16504"/>
                  </a:lnTo>
                  <a:lnTo>
                    <a:pt x="2890" y="15889"/>
                  </a:lnTo>
                  <a:cubicBezTo>
                    <a:pt x="3144" y="16287"/>
                    <a:pt x="3432" y="16662"/>
                    <a:pt x="3743" y="17016"/>
                  </a:cubicBezTo>
                  <a:lnTo>
                    <a:pt x="2803" y="18067"/>
                  </a:lnTo>
                  <a:lnTo>
                    <a:pt x="3539" y="18803"/>
                  </a:lnTo>
                  <a:lnTo>
                    <a:pt x="4589" y="17863"/>
                  </a:lnTo>
                  <a:cubicBezTo>
                    <a:pt x="4867" y="18107"/>
                    <a:pt x="5161" y="18338"/>
                    <a:pt x="5469" y="18552"/>
                  </a:cubicBezTo>
                  <a:lnTo>
                    <a:pt x="4813" y="19800"/>
                  </a:lnTo>
                  <a:lnTo>
                    <a:pt x="5703" y="20335"/>
                  </a:lnTo>
                  <a:lnTo>
                    <a:pt x="6492" y="19168"/>
                  </a:lnTo>
                  <a:cubicBezTo>
                    <a:pt x="6867" y="19362"/>
                    <a:pt x="7255" y="19532"/>
                    <a:pt x="7656" y="19673"/>
                  </a:cubicBezTo>
                  <a:lnTo>
                    <a:pt x="7348" y="21045"/>
                  </a:lnTo>
                  <a:lnTo>
                    <a:pt x="8348" y="21329"/>
                  </a:lnTo>
                  <a:lnTo>
                    <a:pt x="8807" y="19997"/>
                  </a:lnTo>
                  <a:cubicBezTo>
                    <a:pt x="9261" y="20094"/>
                    <a:pt x="9730" y="20161"/>
                    <a:pt x="10205" y="20191"/>
                  </a:cubicBezTo>
                  <a:lnTo>
                    <a:pt x="10282" y="21600"/>
                  </a:lnTo>
                  <a:lnTo>
                    <a:pt x="11322" y="21600"/>
                  </a:lnTo>
                  <a:lnTo>
                    <a:pt x="11399" y="20191"/>
                  </a:lnTo>
                  <a:cubicBezTo>
                    <a:pt x="11777" y="20168"/>
                    <a:pt x="12145" y="20121"/>
                    <a:pt x="12506" y="20054"/>
                  </a:cubicBezTo>
                  <a:lnTo>
                    <a:pt x="12924" y="21399"/>
                  </a:lnTo>
                  <a:lnTo>
                    <a:pt x="13931" y="21145"/>
                  </a:lnTo>
                  <a:lnTo>
                    <a:pt x="13663" y="19763"/>
                  </a:lnTo>
                  <a:cubicBezTo>
                    <a:pt x="14068" y="19633"/>
                    <a:pt x="14466" y="19479"/>
                    <a:pt x="14844" y="19295"/>
                  </a:cubicBezTo>
                  <a:lnTo>
                    <a:pt x="15596" y="20483"/>
                  </a:lnTo>
                  <a:lnTo>
                    <a:pt x="16503" y="19977"/>
                  </a:lnTo>
                  <a:lnTo>
                    <a:pt x="15887" y="18709"/>
                  </a:lnTo>
                  <a:cubicBezTo>
                    <a:pt x="16285" y="18452"/>
                    <a:pt x="16663" y="18167"/>
                    <a:pt x="17014" y="17856"/>
                  </a:cubicBezTo>
                  <a:lnTo>
                    <a:pt x="18065" y="18796"/>
                  </a:lnTo>
                  <a:lnTo>
                    <a:pt x="18801" y="18060"/>
                  </a:lnTo>
                  <a:lnTo>
                    <a:pt x="17861" y="17010"/>
                  </a:lnTo>
                  <a:cubicBezTo>
                    <a:pt x="18108" y="16732"/>
                    <a:pt x="18336" y="16438"/>
                    <a:pt x="18550" y="16130"/>
                  </a:cubicBezTo>
                  <a:lnTo>
                    <a:pt x="19797" y="16785"/>
                  </a:lnTo>
                  <a:lnTo>
                    <a:pt x="20329" y="15892"/>
                  </a:lnTo>
                  <a:lnTo>
                    <a:pt x="19162" y="15103"/>
                  </a:lnTo>
                  <a:cubicBezTo>
                    <a:pt x="19356" y="14728"/>
                    <a:pt x="19526" y="14340"/>
                    <a:pt x="19667" y="13938"/>
                  </a:cubicBezTo>
                  <a:lnTo>
                    <a:pt x="21038" y="14249"/>
                  </a:lnTo>
                  <a:lnTo>
                    <a:pt x="21322" y="13249"/>
                  </a:lnTo>
                  <a:lnTo>
                    <a:pt x="19991" y="12787"/>
                  </a:lnTo>
                  <a:cubicBezTo>
                    <a:pt x="20088" y="12332"/>
                    <a:pt x="20155" y="11864"/>
                    <a:pt x="20185" y="11389"/>
                  </a:cubicBezTo>
                  <a:lnTo>
                    <a:pt x="21600" y="11319"/>
                  </a:lnTo>
                  <a:close/>
                  <a:moveTo>
                    <a:pt x="10803" y="3346"/>
                  </a:moveTo>
                  <a:cubicBezTo>
                    <a:pt x="12676" y="3346"/>
                    <a:pt x="14389" y="4038"/>
                    <a:pt x="15697" y="5182"/>
                  </a:cubicBezTo>
                  <a:lnTo>
                    <a:pt x="12576" y="8301"/>
                  </a:lnTo>
                  <a:cubicBezTo>
                    <a:pt x="12074" y="7943"/>
                    <a:pt x="11462" y="7732"/>
                    <a:pt x="10800" y="7732"/>
                  </a:cubicBezTo>
                  <a:cubicBezTo>
                    <a:pt x="10238" y="7732"/>
                    <a:pt x="9710" y="7886"/>
                    <a:pt x="9258" y="8150"/>
                  </a:cubicBezTo>
                  <a:lnTo>
                    <a:pt x="6114" y="5005"/>
                  </a:lnTo>
                  <a:cubicBezTo>
                    <a:pt x="7398" y="3971"/>
                    <a:pt x="9027" y="3346"/>
                    <a:pt x="10803" y="3346"/>
                  </a:cubicBezTo>
                  <a:close/>
                  <a:moveTo>
                    <a:pt x="12215" y="10797"/>
                  </a:moveTo>
                  <a:cubicBezTo>
                    <a:pt x="12215" y="11576"/>
                    <a:pt x="11583" y="12209"/>
                    <a:pt x="10803" y="12209"/>
                  </a:cubicBezTo>
                  <a:cubicBezTo>
                    <a:pt x="10024" y="12209"/>
                    <a:pt x="9392" y="11576"/>
                    <a:pt x="9392" y="10797"/>
                  </a:cubicBezTo>
                  <a:cubicBezTo>
                    <a:pt x="9392" y="10017"/>
                    <a:pt x="10024" y="9385"/>
                    <a:pt x="10803" y="9385"/>
                  </a:cubicBezTo>
                  <a:cubicBezTo>
                    <a:pt x="11583" y="9385"/>
                    <a:pt x="12215" y="10017"/>
                    <a:pt x="12215" y="10797"/>
                  </a:cubicBezTo>
                  <a:close/>
                  <a:moveTo>
                    <a:pt x="5191" y="15695"/>
                  </a:moveTo>
                  <a:cubicBezTo>
                    <a:pt x="4047" y="14387"/>
                    <a:pt x="3355" y="12674"/>
                    <a:pt x="3355" y="10800"/>
                  </a:cubicBezTo>
                  <a:cubicBezTo>
                    <a:pt x="3355" y="8859"/>
                    <a:pt x="4097" y="7096"/>
                    <a:pt x="5308" y="5771"/>
                  </a:cubicBezTo>
                  <a:lnTo>
                    <a:pt x="8419" y="8883"/>
                  </a:lnTo>
                  <a:cubicBezTo>
                    <a:pt x="7997" y="9408"/>
                    <a:pt x="7743" y="10074"/>
                    <a:pt x="7743" y="10803"/>
                  </a:cubicBezTo>
                  <a:cubicBezTo>
                    <a:pt x="7743" y="11466"/>
                    <a:pt x="7954" y="12078"/>
                    <a:pt x="8312" y="12580"/>
                  </a:cubicBezTo>
                  <a:lnTo>
                    <a:pt x="5191" y="15695"/>
                  </a:lnTo>
                  <a:close/>
                  <a:moveTo>
                    <a:pt x="10803" y="18248"/>
                  </a:moveTo>
                  <a:cubicBezTo>
                    <a:pt x="8964" y="18248"/>
                    <a:pt x="7278" y="17578"/>
                    <a:pt x="5980" y="16471"/>
                  </a:cubicBezTo>
                  <a:lnTo>
                    <a:pt x="9108" y="13346"/>
                  </a:lnTo>
                  <a:cubicBezTo>
                    <a:pt x="9593" y="13671"/>
                    <a:pt x="10178" y="13861"/>
                    <a:pt x="10803" y="13861"/>
                  </a:cubicBezTo>
                  <a:cubicBezTo>
                    <a:pt x="11529" y="13861"/>
                    <a:pt x="12198" y="13607"/>
                    <a:pt x="12723" y="13185"/>
                  </a:cubicBezTo>
                  <a:lnTo>
                    <a:pt x="15834" y="16297"/>
                  </a:lnTo>
                  <a:cubicBezTo>
                    <a:pt x="14506" y="17505"/>
                    <a:pt x="12740" y="18248"/>
                    <a:pt x="10803" y="18248"/>
                  </a:cubicBezTo>
                  <a:close/>
                  <a:moveTo>
                    <a:pt x="16590" y="15484"/>
                  </a:moveTo>
                  <a:lnTo>
                    <a:pt x="13446" y="12339"/>
                  </a:lnTo>
                  <a:cubicBezTo>
                    <a:pt x="13710" y="11887"/>
                    <a:pt x="13864" y="11359"/>
                    <a:pt x="13864" y="10797"/>
                  </a:cubicBezTo>
                  <a:cubicBezTo>
                    <a:pt x="13864" y="10168"/>
                    <a:pt x="13673" y="9585"/>
                    <a:pt x="13349" y="9097"/>
                  </a:cubicBezTo>
                  <a:lnTo>
                    <a:pt x="16473" y="5972"/>
                  </a:lnTo>
                  <a:cubicBezTo>
                    <a:pt x="17580" y="7274"/>
                    <a:pt x="18249" y="8956"/>
                    <a:pt x="18249" y="10797"/>
                  </a:cubicBezTo>
                  <a:cubicBezTo>
                    <a:pt x="18252" y="12573"/>
                    <a:pt x="17627" y="14206"/>
                    <a:pt x="16590" y="1548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1pPr>
              <a:lvl2pPr marL="457200" indent="-2286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2pPr>
              <a:lvl3pPr marL="914400" indent="-4572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3pPr>
              <a:lvl4pPr marL="1371600" indent="-6858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4pPr>
              <a:lvl5pPr marL="1828800" indent="-914400" algn="l" defTabSz="825500" rtl="0" fontAlgn="base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5pPr>
              <a:lvl6pPr marL="22860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6pPr>
              <a:lvl7pPr marL="27432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7pPr>
              <a:lvl8pPr marL="32004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8pPr>
              <a:lvl9pPr marL="3657600" algn="l" defTabSz="914400" rtl="0" eaLnBrk="1" latinLnBrk="0" hangingPunct="1">
                <a:defRPr sz="5000" kern="1200">
                  <a:solidFill>
                    <a:schemeClr val="tx1"/>
                  </a:solidFill>
                  <a:latin typeface="Helvetica Light" pitchFamily="1" charset="0"/>
                  <a:ea typeface="Helvetica Light" pitchFamily="1" charset="0"/>
                  <a:cs typeface="Helvetica Light" pitchFamily="1" charset="0"/>
                  <a:sym typeface="Helvetica Light" pitchFamily="1" charset="0"/>
                </a:defRPr>
              </a:lvl9pPr>
            </a:lstStyle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30" name="文本框 32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102257" y="2226073"/>
            <a:ext cx="4381328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</a:t>
            </a:r>
            <a:endParaRPr lang="en-US" altLang="zh-CN" sz="1600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thought  Click here to add  you to the  center of the </a:t>
            </a:r>
            <a:endParaRPr lang="en-US" altLang="zh-CN" sz="1600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2" name="组合 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1144461" y="3700835"/>
            <a:ext cx="4381328" cy="1071935"/>
            <a:chOff x="1144461" y="3700835"/>
            <a:chExt cx="4381328" cy="1071935"/>
          </a:xfrm>
        </p:grpSpPr>
        <p:sp>
          <p:nvSpPr>
            <p:cNvPr id="329" name="矩形 32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1158528" y="3830235"/>
              <a:ext cx="4325057" cy="942535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1" name="文本框 33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1144461" y="3700835"/>
              <a:ext cx="4381328" cy="101566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endParaRPr lang="en-US" altLang="zh-CN" sz="1200" b="1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6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 center of the  narrative</a:t>
              </a:r>
              <a:endParaRPr lang="en-US" altLang="zh-CN" sz="16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6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thought  Click here to add  you to the  center of the </a:t>
              </a:r>
              <a:endParaRPr lang="en-US" altLang="zh-CN" sz="16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6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narrative thought</a:t>
              </a:r>
              <a:endParaRPr lang="en-US" altLang="zh-CN" sz="16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332" name="文本框 33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102257" y="5147461"/>
            <a:ext cx="4381328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</a:t>
            </a:r>
            <a:endParaRPr lang="en-US" altLang="zh-CN" sz="1600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thought  Click here to add  you to the  center of the </a:t>
            </a:r>
            <a:endParaRPr lang="en-US" altLang="zh-CN" sz="1600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330" grpId="0"/>
      <p:bldP spid="3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图片 49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PicPr preferRelativeResize="0"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78"/>
          <a:stretch>
            <a:fillRect/>
          </a:stretch>
        </p:blipFill>
        <p:spPr>
          <a:xfrm>
            <a:off x="-10616" y="0"/>
            <a:ext cx="12202616" cy="4541004"/>
          </a:xfrm>
          <a:prstGeom prst="rect">
            <a:avLst/>
          </a:prstGeom>
        </p:spPr>
      </p:pic>
      <p:grpSp>
        <p:nvGrpSpPr>
          <p:cNvPr id="556" name="组合 55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4819973" y="1317079"/>
            <a:ext cx="2572162" cy="2572162"/>
            <a:chOff x="4819973" y="1317079"/>
            <a:chExt cx="2572162" cy="2572162"/>
          </a:xfrm>
        </p:grpSpPr>
        <p:grpSp>
          <p:nvGrpSpPr>
            <p:cNvPr id="443" name="组合 442"/>
            <p:cNvGrpSpPr/>
            <p:nvPr/>
          </p:nvGrpSpPr>
          <p:grpSpPr>
            <a:xfrm>
              <a:off x="4819973" y="1317079"/>
              <a:ext cx="2572162" cy="2572162"/>
              <a:chOff x="4899786" y="1049642"/>
              <a:chExt cx="2441753" cy="2441753"/>
            </a:xfrm>
          </p:grpSpPr>
          <p:sp>
            <p:nvSpPr>
              <p:cNvPr id="444" name="椭圆 44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  <p:cNvSpPr/>
              <p:nvPr/>
            </p:nvSpPr>
            <p:spPr>
              <a:xfrm>
                <a:off x="4899786" y="1049642"/>
                <a:ext cx="2441753" cy="244175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3200000" scaled="0"/>
              </a:gra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5" name="椭圆 4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/>
              <p:nvPr/>
            </p:nvSpPr>
            <p:spPr>
              <a:xfrm>
                <a:off x="5262063" y="1411919"/>
                <a:ext cx="1717197" cy="1717197"/>
              </a:xfrm>
              <a:prstGeom prst="ellipse">
                <a:avLst/>
              </a:prstGeom>
              <a:gradFill>
                <a:gsLst>
                  <a:gs pos="0">
                    <a:srgbClr val="FCF873"/>
                  </a:gs>
                  <a:gs pos="100000">
                    <a:srgbClr val="E0B429"/>
                  </a:gs>
                </a:gsLst>
                <a:lin ang="13200000" scaled="0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2" name="文本框 5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<p:cNvSpPr txBox="1"/>
            <p:nvPr/>
          </p:nvSpPr>
          <p:spPr>
            <a:xfrm>
              <a:off x="5416600" y="2019013"/>
              <a:ext cx="1378904" cy="120032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>
                  <a:solidFill>
                    <a:srgbClr val="1B1B19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03</a:t>
              </a:r>
              <a:endParaRPr lang="en-US" altLang="zh-CN" sz="7200" b="1" dirty="0">
                <a:solidFill>
                  <a:srgbClr val="1B1B19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10" name="矩形 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506" name="椭圆 50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807213" y="4564551"/>
            <a:ext cx="527679" cy="527679"/>
          </a:xfrm>
          <a:prstGeom prst="ellipse">
            <a:avLst/>
          </a:prstGeom>
          <a:solidFill>
            <a:srgbClr val="E6C238">
              <a:alpha val="4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1" name="椭圆 52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641539" y="4564550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2" name="椭圆 52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258715" y="4544847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3" name="椭圆 52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865577" y="4564550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4" name="椭圆 52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854073" y="4564550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5" name="椭圆 524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482753" y="4610831"/>
            <a:ext cx="260043" cy="260043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6" name="椭圆 52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325203" y="4626835"/>
            <a:ext cx="255546" cy="255546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7" name="椭圆 52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514203" y="4544847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8" name="椭圆 52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017977" y="4716950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9" name="椭圆 52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6821940" y="4564550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0" name="椭圆 52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891389" y="4544847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1" name="椭圆 53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416622" y="4544847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2" name="椭圆 53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455153" y="4544846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4" name="椭圆 53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272982" y="4628854"/>
            <a:ext cx="527679" cy="527679"/>
          </a:xfrm>
          <a:prstGeom prst="ellipse">
            <a:avLst/>
          </a:prstGeom>
          <a:solidFill>
            <a:srgbClr val="E6C238">
              <a:alpha val="4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5" name="椭圆 534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171878" y="5136634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6" name="椭圆 53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827630" y="4521776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7" name="椭圆 5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697511" y="5001713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8" name="椭圆 53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293445" y="4858403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9" name="椭圆 53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348174" y="4914775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0" name="椭圆 53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520572" y="5349435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1" name="椭圆 54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964861" y="5299647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2" name="椭圆 54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854184" y="5587395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3" name="椭圆 54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596100" y="5555221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4" name="椭圆 54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181587" y="5315270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5" name="椭圆 544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347685" y="5458580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6" name="椭圆 54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539990" y="5044454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7" name="椭圆 54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153384" y="4913614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9" name="椭圆 54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539550" y="5392207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0" name="椭圆 54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846599" y="4980544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5" name="图片 50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PicPr preferRelativeResize="0"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12"/>
          <a:stretch>
            <a:fillRect/>
          </a:stretch>
        </p:blipFill>
        <p:spPr>
          <a:xfrm>
            <a:off x="-4525" y="4542779"/>
            <a:ext cx="12202616" cy="2316997"/>
          </a:xfrm>
          <a:prstGeom prst="rect">
            <a:avLst/>
          </a:prstGeom>
        </p:spPr>
      </p:pic>
      <p:grpSp>
        <p:nvGrpSpPr>
          <p:cNvPr id="551" name="组合 55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412546" y="4010338"/>
            <a:ext cx="7986817" cy="534509"/>
            <a:chOff x="2412546" y="4010338"/>
            <a:chExt cx="7986817" cy="534509"/>
          </a:xfrm>
        </p:grpSpPr>
        <p:pic>
          <p:nvPicPr>
            <p:cNvPr id="498" name="图片 497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508" name="直接连接符 507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7" name="椭圆 55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388507" y="5605260"/>
            <a:ext cx="245289" cy="24528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8" name="椭圆 55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271396" y="6158114"/>
            <a:ext cx="313049" cy="31304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9" name="椭圆 55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077476" y="5897850"/>
            <a:ext cx="281805" cy="281805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0" name="椭圆 55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 flipV="1">
            <a:off x="8967904" y="6177759"/>
            <a:ext cx="245289" cy="24528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1" name="椭圆 56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 flipV="1">
            <a:off x="9051657" y="5553018"/>
            <a:ext cx="313049" cy="31304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2" name="椭圆 56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 flipV="1">
            <a:off x="9351991" y="5850549"/>
            <a:ext cx="281805" cy="281805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3" name="组合 56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GrpSpPr/>
          <p:nvPr/>
        </p:nvGrpSpPr>
        <p:grpSpPr>
          <a:xfrm>
            <a:off x="2058976" y="5626792"/>
            <a:ext cx="8089368" cy="750916"/>
            <a:chOff x="2058976" y="5626792"/>
            <a:chExt cx="8089368" cy="750916"/>
          </a:xfrm>
        </p:grpSpPr>
        <p:grpSp>
          <p:nvGrpSpPr>
            <p:cNvPr id="564" name="组合 563"/>
            <p:cNvGrpSpPr/>
            <p:nvPr/>
          </p:nvGrpSpPr>
          <p:grpSpPr>
            <a:xfrm>
              <a:off x="2058976" y="5626792"/>
              <a:ext cx="8089368" cy="750916"/>
              <a:chOff x="2343786" y="5626792"/>
              <a:chExt cx="5112000" cy="750916"/>
            </a:xfrm>
          </p:grpSpPr>
          <p:sp>
            <p:nvSpPr>
              <p:cNvPr id="566" name="圆角矩形 565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7" name="圆角矩形 566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5" name="文本框 5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  <p:cNvSpPr txBox="1"/>
            <p:nvPr/>
          </p:nvSpPr>
          <p:spPr>
            <a:xfrm>
              <a:off x="4676937" y="5732992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15151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上半年工作成果与不足</a:t>
              </a:r>
              <a:endParaRPr lang="zh-CN" altLang="en-US" sz="2800" dirty="0">
                <a:solidFill>
                  <a:srgbClr val="15151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568" name="组合 56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GrpSpPr/>
          <p:nvPr/>
        </p:nvGrpSpPr>
        <p:grpSpPr>
          <a:xfrm>
            <a:off x="2132984" y="5689861"/>
            <a:ext cx="1389666" cy="624778"/>
            <a:chOff x="2495037" y="4792943"/>
            <a:chExt cx="2175925" cy="978270"/>
          </a:xfrm>
        </p:grpSpPr>
        <p:sp>
          <p:nvSpPr>
            <p:cNvPr id="569" name="圆角矩形 568"/>
            <p:cNvSpPr/>
            <p:nvPr/>
          </p:nvSpPr>
          <p:spPr>
            <a:xfrm>
              <a:off x="2495037" y="4792943"/>
              <a:ext cx="2175925" cy="97827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7393D"/>
                </a:gs>
                <a:gs pos="100000">
                  <a:srgbClr val="191A1D"/>
                </a:gs>
              </a:gsLst>
              <a:lin ang="5400000" scaled="0"/>
            </a:gradFill>
            <a:ln w="25400">
              <a:gradFill>
                <a:gsLst>
                  <a:gs pos="0">
                    <a:srgbClr val="686868"/>
                  </a:gs>
                  <a:gs pos="60000">
                    <a:srgbClr val="494D53">
                      <a:alpha val="0"/>
                    </a:srgbClr>
                  </a:gs>
                </a:gsLst>
                <a:lin ang="4800000" scaled="0"/>
              </a:gradFill>
            </a:ln>
            <a:effectLst>
              <a:outerShdw blurRad="127000" dist="1270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0" name="组合 569"/>
            <p:cNvGrpSpPr/>
            <p:nvPr/>
          </p:nvGrpSpPr>
          <p:grpSpPr>
            <a:xfrm>
              <a:off x="3168792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3" name="椭圆 61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4" name="椭圆 61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1" name="组合 570"/>
            <p:cNvGrpSpPr/>
            <p:nvPr/>
          </p:nvGrpSpPr>
          <p:grpSpPr>
            <a:xfrm>
              <a:off x="3358209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1" name="椭圆 61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2" name="椭圆 61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2" name="组合 571"/>
            <p:cNvGrpSpPr/>
            <p:nvPr/>
          </p:nvGrpSpPr>
          <p:grpSpPr>
            <a:xfrm>
              <a:off x="3540381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9" name="椭圆 60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0" name="椭圆 60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3" name="组合 572"/>
            <p:cNvGrpSpPr/>
            <p:nvPr/>
          </p:nvGrpSpPr>
          <p:grpSpPr>
            <a:xfrm>
              <a:off x="3729799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7" name="椭圆 60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8" name="椭圆 60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4" name="组合 573"/>
            <p:cNvGrpSpPr/>
            <p:nvPr/>
          </p:nvGrpSpPr>
          <p:grpSpPr>
            <a:xfrm>
              <a:off x="3168792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5" name="椭圆 60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6" name="椭圆 60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5" name="组合 574"/>
            <p:cNvGrpSpPr/>
            <p:nvPr/>
          </p:nvGrpSpPr>
          <p:grpSpPr>
            <a:xfrm>
              <a:off x="3358209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3" name="椭圆 60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4" name="椭圆 60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6" name="组合 575"/>
            <p:cNvGrpSpPr/>
            <p:nvPr/>
          </p:nvGrpSpPr>
          <p:grpSpPr>
            <a:xfrm>
              <a:off x="3540381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1" name="椭圆 60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" name="椭圆 60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7" name="组合 576"/>
            <p:cNvGrpSpPr/>
            <p:nvPr/>
          </p:nvGrpSpPr>
          <p:grpSpPr>
            <a:xfrm>
              <a:off x="3729799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9" name="椭圆 59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0" name="椭圆 59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8" name="组合 577"/>
            <p:cNvGrpSpPr/>
            <p:nvPr/>
          </p:nvGrpSpPr>
          <p:grpSpPr>
            <a:xfrm>
              <a:off x="3168321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7" name="椭圆 59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8" name="椭圆 59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9" name="组合 578"/>
            <p:cNvGrpSpPr/>
            <p:nvPr/>
          </p:nvGrpSpPr>
          <p:grpSpPr>
            <a:xfrm>
              <a:off x="3357739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5" name="椭圆 59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6" name="椭圆 59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0" name="组合 579"/>
            <p:cNvGrpSpPr/>
            <p:nvPr/>
          </p:nvGrpSpPr>
          <p:grpSpPr>
            <a:xfrm>
              <a:off x="3539910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3" name="椭圆 59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4" name="椭圆 59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1" name="组合 580"/>
            <p:cNvGrpSpPr/>
            <p:nvPr/>
          </p:nvGrpSpPr>
          <p:grpSpPr>
            <a:xfrm>
              <a:off x="3729328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1" name="椭圆 59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2" name="椭圆 59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2" name="组合 581"/>
            <p:cNvGrpSpPr/>
            <p:nvPr/>
          </p:nvGrpSpPr>
          <p:grpSpPr>
            <a:xfrm>
              <a:off x="3918300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9" name="椭圆 58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0" name="椭圆 58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3" name="组合 582"/>
            <p:cNvGrpSpPr/>
            <p:nvPr/>
          </p:nvGrpSpPr>
          <p:grpSpPr>
            <a:xfrm>
              <a:off x="3918300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7" name="椭圆 58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8" name="椭圆 58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4" name="组合 583"/>
            <p:cNvGrpSpPr/>
            <p:nvPr/>
          </p:nvGrpSpPr>
          <p:grpSpPr>
            <a:xfrm>
              <a:off x="3917828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5" name="椭圆 58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6" name="椭圆 58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shred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25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91667E-6 4.81481E-6 L -0.08528 -0.75811 " pathEditMode="relative" rAng="0" ptsTypes="AA">
                                      <p:cBhvr>
                                        <p:cTn id="16" dur="3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-379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8.33333E-7 -1.85185E-6 L -0.00716 -0.7662 " pathEditMode="relative" rAng="0" ptsTypes="AA">
                                      <p:cBhvr>
                                        <p:cTn id="21" dur="325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3831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-2.08333E-7 -2.59259E-6 L -0.08906 -0.76088 " pathEditMode="relative" rAng="0" ptsTypes="AA">
                                      <p:cBhvr>
                                        <p:cTn id="26" dur="325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3" y="-380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indefinite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-1.875E-6 -2.59259E-6 L 0.00143 -0.78935 " pathEditMode="relative" rAng="0" ptsTypes="AA">
                                      <p:cBhvr>
                                        <p:cTn id="31" dur="325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946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11022E-16 -2.59259E-6 L -0.03008 -0.78125 " pathEditMode="relative" rAng="0" ptsTypes="AA">
                                      <p:cBhvr>
                                        <p:cTn id="36" dur="3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3907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33333E-6 -2.59259E-6 L 0.01523 -0.76944 " pathEditMode="relative" rAng="0" ptsTypes="AA">
                                      <p:cBhvr>
                                        <p:cTn id="41" dur="325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3847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2.08333E-7 -3.7037E-6 L -0.04948 -0.76574 " pathEditMode="relative" rAng="0" ptsTypes="AA">
                                      <p:cBhvr>
                                        <p:cTn id="46" dur="3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-3828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-3.125E-6 2.96296E-6 L -0.03515 -0.76551 " pathEditMode="relative" rAng="0" ptsTypes="AA">
                                      <p:cBhvr>
                                        <p:cTn id="51" dur="3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-3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4.81481E-6 L 0.01523 -0.76944 " pathEditMode="relative" rAng="0" ptsTypes="AA">
                                      <p:cBhvr>
                                        <p:cTn id="56" dur="325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3847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2150"/>
                                  </p:stCondLst>
                                  <p:childTnLst>
                                    <p:animMotion origin="layout" path="M 4.16667E-7 -2.59259E-6 L 0.04479 -0.77523 " pathEditMode="relative" rAng="0" ptsTypes="AA">
                                      <p:cBhvr>
                                        <p:cTn id="61" dur="325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3877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3.33333E-6 -2.59259E-6 L -0.01471 -0.78148 " pathEditMode="relative" rAng="0" ptsTypes="AA">
                                      <p:cBhvr>
                                        <p:cTn id="66" dur="325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-3907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indefinite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4.58333E-6 -2.59259E-6 L -0.02994 -0.78796 " pathEditMode="relative" rAng="0" ptsTypes="AA">
                                      <p:cBhvr>
                                        <p:cTn id="71" dur="325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3939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indefinite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4.58333E-6 -4.81481E-6 L -0.03984 -0.78495 " pathEditMode="relative" rAng="0" ptsTypes="AA">
                                      <p:cBhvr>
                                        <p:cTn id="76" dur="325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-3925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04167E-6 4.07407E-6 L 0.0444 -0.8375 " pathEditMode="relative" rAng="0" ptsTypes="AA">
                                      <p:cBhvr>
                                        <p:cTn id="81" dur="3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-4187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indefinite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2.5E-6 4.81481E-6 L -0.06472 -0.94584 " pathEditMode="relative" rAng="0" ptsTypes="AA">
                                      <p:cBhvr>
                                        <p:cTn id="86" dur="325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-4729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indefinite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2.29167E-6 -2.59259E-6 L -0.03984 -0.78495 " pathEditMode="relative" rAng="0" ptsTypes="AA">
                                      <p:cBhvr>
                                        <p:cTn id="91" dur="325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-3925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repeatCount="indefinite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1.45833E-6 0 L 0.0638 -0.86736 " pathEditMode="relative" rAng="0" ptsTypes="AA">
                                      <p:cBhvr>
                                        <p:cTn id="96" dur="325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4338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repeatCount="indefinite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1.04167E-6 4.07407E-6 L -0.05404 -0.83056 " pathEditMode="relative" rAng="0" ptsTypes="AA">
                                      <p:cBhvr>
                                        <p:cTn id="101" dur="325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4152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repeatCount="indefinite" fill="hold" grpId="0" nodeType="withEffect">
                                  <p:stCondLst>
                                    <p:cond delay="35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3550"/>
                                  </p:stCondLst>
                                  <p:childTnLst>
                                    <p:animMotion origin="layout" path="M 1.11022E-16 1.11022E-16 L 0.00951 -0.88032 " pathEditMode="relative" rAng="0" ptsTypes="AA">
                                      <p:cBhvr>
                                        <p:cTn id="106" dur="325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4402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indefinite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4.58333E-6 -3.7037E-6 L -0.05677 -0.96782 " pathEditMode="relative" rAng="0" ptsTypes="AA">
                                      <p:cBhvr>
                                        <p:cTn id="111" dur="325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-4840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ntr" presetSubtype="0" repeatCount="indefinite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2.08333E-7 1.48148E-6 L -0.03307 -1.00602 " pathEditMode="relative" rAng="0" ptsTypes="AA">
                                      <p:cBhvr>
                                        <p:cTn id="116" dur="325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-5030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ntr" presetSubtype="0" repeatCount="indefinite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6.25E-7 3.33333E-6 L -0.00182 -1.05417 " pathEditMode="relative" rAng="0" ptsTypes="AA">
                                      <p:cBhvr>
                                        <p:cTn id="121" dur="325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270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6.25E-7 3.7037E-6 L -0.09531 -0.99792 " pathEditMode="relative" rAng="0" ptsTypes="AA">
                                      <p:cBhvr>
                                        <p:cTn id="126" dur="325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-4990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0" presetClass="entr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75E-6 -2.59259E-6 L 0.00638 -0.96296 " pathEditMode="relative" rAng="0" ptsTypes="AA">
                                      <p:cBhvr>
                                        <p:cTn id="131" dur="325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48148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ntr" presetSubtype="0" repeatCount="indefinite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4150"/>
                                  </p:stCondLst>
                                  <p:childTnLst>
                                    <p:animMotion origin="layout" path="M 6.25E-7 3.33333E-6 L -0.03958 -0.96875 " pathEditMode="relative" rAng="0" ptsTypes="AA">
                                      <p:cBhvr>
                                        <p:cTn id="136" dur="325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4844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ntr" presetSubtype="0" repeatCount="indefinite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1" nodeType="withEffect">
                                  <p:stCondLst>
                                    <p:cond delay="4150"/>
                                  </p:stCondLst>
                                  <p:childTnLst>
                                    <p:animMotion origin="layout" path="M 4.16667E-6 7.40741E-7 L -0.06355 -0.96875 " pathEditMode="relative" rAng="0" ptsTypes="AA">
                                      <p:cBhvr>
                                        <p:cTn id="141" dur="325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48449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repeatCount="indefinite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5E-6 1.48148E-6 L 0.02982 -1.00023 " pathEditMode="relative" rAng="0" ptsTypes="AA">
                                      <p:cBhvr>
                                        <p:cTn id="146" dur="325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5002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ntr" presetSubtype="0" repeatCount="indefinite" fill="hold" grpId="0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4450"/>
                                  </p:stCondLst>
                                  <p:childTnLst>
                                    <p:animMotion origin="layout" path="M -8.33333E-7 -3.7037E-6 L 0.075 -1.01319 " pathEditMode="relative" rAng="0" ptsTypes="AA">
                                      <p:cBhvr>
                                        <p:cTn id="151" dur="325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5067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0" presetClass="entr" presetSubtype="0" repeatCount="indefinite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2.70833E-6 1.11022E-16 L -0.04414 -0.91412 " pathEditMode="relative" rAng="0" ptsTypes="AA">
                                      <p:cBhvr>
                                        <p:cTn id="156" dur="325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4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04167E-6 -1.48148E-6 L 0.53984 0.00162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2" y="69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2.08333E-7 4.44444E-6 L 0.15143 -0.06297 " pathEditMode="relative" rAng="0" ptsTypes="AA">
                                      <p:cBhvr>
                                        <p:cTn id="169" dur="75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-3148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13200000">
                                      <p:cBhvr>
                                        <p:cTn id="171" dur="75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75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1.875E-6 4.81481E-6 L 0.10234 -0.05903 " pathEditMode="relative" rAng="0" ptsTypes="AA">
                                      <p:cBhvr>
                                        <p:cTn id="178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-2963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180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75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2.91667E-6 -1.85185E-6 L 0.11966 -0.01967 " pathEditMode="relative" rAng="0" ptsTypes="AA">
                                      <p:cBhvr>
                                        <p:cTn id="187" dur="75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995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189" dur="75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7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4.16667E-6 -1.11111E-6 L 0.09856 -0.01366 " pathEditMode="relative" rAng="0" ptsTypes="AA">
                                      <p:cBhvr>
                                        <p:cTn id="196" dur="75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-694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13200000">
                                      <p:cBhvr>
                                        <p:cTn id="198" dur="75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75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-2.91667E-6 0 L 0.10339 0.0375 " pathEditMode="relative" rAng="0" ptsTypes="AA">
                                      <p:cBhvr>
                                        <p:cTn id="205" dur="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187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207" dur="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75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1.66667E-6 2.59259E-6 L 0.10078 -0.08426 " pathEditMode="relative" rAng="0" ptsTypes="AA">
                                      <p:cBhvr>
                                        <p:cTn id="214" dur="75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4213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216" dur="75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75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" grpId="0" animBg="1"/>
      <p:bldP spid="506" grpId="1" animBg="1"/>
      <p:bldP spid="521" grpId="0" animBg="1"/>
      <p:bldP spid="521" grpId="1" animBg="1"/>
      <p:bldP spid="522" grpId="0" animBg="1"/>
      <p:bldP spid="522" grpId="1" animBg="1"/>
      <p:bldP spid="523" grpId="0" animBg="1"/>
      <p:bldP spid="523" grpId="1" animBg="1"/>
      <p:bldP spid="524" grpId="0" animBg="1"/>
      <p:bldP spid="524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528" grpId="0" animBg="1"/>
      <p:bldP spid="528" grpId="1" animBg="1"/>
      <p:bldP spid="529" grpId="0" animBg="1"/>
      <p:bldP spid="529" grpId="1" animBg="1"/>
      <p:bldP spid="530" grpId="0" animBg="1"/>
      <p:bldP spid="530" grpId="1" animBg="1"/>
      <p:bldP spid="531" grpId="0" animBg="1"/>
      <p:bldP spid="531" grpId="1" animBg="1"/>
      <p:bldP spid="532" grpId="0" animBg="1"/>
      <p:bldP spid="532" grpId="1" animBg="1"/>
      <p:bldP spid="534" grpId="0" animBg="1"/>
      <p:bldP spid="534" grpId="1" animBg="1"/>
      <p:bldP spid="535" grpId="0" animBg="1"/>
      <p:bldP spid="535" grpId="1" animBg="1"/>
      <p:bldP spid="536" grpId="0" animBg="1"/>
      <p:bldP spid="536" grpId="1" animBg="1"/>
      <p:bldP spid="537" grpId="0" animBg="1"/>
      <p:bldP spid="537" grpId="1" animBg="1"/>
      <p:bldP spid="538" grpId="0" animBg="1"/>
      <p:bldP spid="538" grpId="1" animBg="1"/>
      <p:bldP spid="539" grpId="0" animBg="1"/>
      <p:bldP spid="539" grpId="1" animBg="1"/>
      <p:bldP spid="540" grpId="0" animBg="1"/>
      <p:bldP spid="540" grpId="1" animBg="1"/>
      <p:bldP spid="541" grpId="0" animBg="1"/>
      <p:bldP spid="541" grpId="1" animBg="1"/>
      <p:bldP spid="542" grpId="0" animBg="1"/>
      <p:bldP spid="542" grpId="1" animBg="1"/>
      <p:bldP spid="543" grpId="0" animBg="1"/>
      <p:bldP spid="543" grpId="1" animBg="1"/>
      <p:bldP spid="544" grpId="0" animBg="1"/>
      <p:bldP spid="544" grpId="1" animBg="1"/>
      <p:bldP spid="545" grpId="0" animBg="1"/>
      <p:bldP spid="545" grpId="1" animBg="1"/>
      <p:bldP spid="546" grpId="0" animBg="1"/>
      <p:bldP spid="546" grpId="1" animBg="1"/>
      <p:bldP spid="547" grpId="0" animBg="1"/>
      <p:bldP spid="547" grpId="1" animBg="1"/>
      <p:bldP spid="549" grpId="0" animBg="1"/>
      <p:bldP spid="549" grpId="1" animBg="1"/>
      <p:bldP spid="550" grpId="0" animBg="1"/>
      <p:bldP spid="550" grpId="1" animBg="1"/>
      <p:bldP spid="557" grpId="0" animBg="1"/>
      <p:bldP spid="557" grpId="1" animBg="1"/>
      <p:bldP spid="557" grpId="2" animBg="1"/>
      <p:bldP spid="557" grpId="3" animBg="1"/>
      <p:bldP spid="558" grpId="0" animBg="1"/>
      <p:bldP spid="558" grpId="1" animBg="1"/>
      <p:bldP spid="558" grpId="2" animBg="1"/>
      <p:bldP spid="558" grpId="3" animBg="1"/>
      <p:bldP spid="559" grpId="0" animBg="1"/>
      <p:bldP spid="559" grpId="1" animBg="1"/>
      <p:bldP spid="559" grpId="2" animBg="1"/>
      <p:bldP spid="559" grpId="3" animBg="1"/>
      <p:bldP spid="560" grpId="0" animBg="1"/>
      <p:bldP spid="560" grpId="1" animBg="1"/>
      <p:bldP spid="560" grpId="2" animBg="1"/>
      <p:bldP spid="560" grpId="3" animBg="1"/>
      <p:bldP spid="561" grpId="0" animBg="1"/>
      <p:bldP spid="561" grpId="1" animBg="1"/>
      <p:bldP spid="561" grpId="2" animBg="1"/>
      <p:bldP spid="561" grpId="3" animBg="1"/>
      <p:bldP spid="562" grpId="0" animBg="1"/>
      <p:bldP spid="562" grpId="1" animBg="1"/>
      <p:bldP spid="562" grpId="2" animBg="1"/>
      <p:bldP spid="562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03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6" name="组合 5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4884153" y="4252313"/>
            <a:ext cx="2402979" cy="1688682"/>
            <a:chOff x="4884153" y="4252313"/>
            <a:chExt cx="2402979" cy="1688682"/>
          </a:xfrm>
        </p:grpSpPr>
        <p:sp>
          <p:nvSpPr>
            <p:cNvPr id="75" name="任意多边形 7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0800000">
              <a:off x="4884153" y="4252313"/>
              <a:ext cx="2402979" cy="1688682"/>
            </a:xfrm>
            <a:custGeom>
              <a:avLst/>
              <a:gdLst>
                <a:gd name="connsiteX0" fmla="*/ 1611974 w 3223947"/>
                <a:gd name="connsiteY0" fmla="*/ 0 h 2265614"/>
                <a:gd name="connsiteX1" fmla="*/ 3165527 w 3223947"/>
                <a:gd name="connsiteY1" fmla="*/ 557711 h 2265614"/>
                <a:gd name="connsiteX2" fmla="*/ 3223947 w 3223947"/>
                <a:gd name="connsiteY2" fmla="*/ 610806 h 2265614"/>
                <a:gd name="connsiteX3" fmla="*/ 1611973 w 3223947"/>
                <a:gd name="connsiteY3" fmla="*/ 2265614 h 2265614"/>
                <a:gd name="connsiteX4" fmla="*/ 0 w 3223947"/>
                <a:gd name="connsiteY4" fmla="*/ 610808 h 2265614"/>
                <a:gd name="connsiteX5" fmla="*/ 58422 w 3223947"/>
                <a:gd name="connsiteY5" fmla="*/ 557711 h 2265614"/>
                <a:gd name="connsiteX6" fmla="*/ 1611974 w 3223947"/>
                <a:gd name="connsiteY6" fmla="*/ 0 h 226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3947" h="2265614">
                  <a:moveTo>
                    <a:pt x="1611974" y="0"/>
                  </a:moveTo>
                  <a:cubicBezTo>
                    <a:pt x="2202103" y="0"/>
                    <a:pt x="2743347" y="209297"/>
                    <a:pt x="3165527" y="557711"/>
                  </a:cubicBezTo>
                  <a:lnTo>
                    <a:pt x="3223947" y="610806"/>
                  </a:lnTo>
                  <a:lnTo>
                    <a:pt x="1611973" y="2265614"/>
                  </a:lnTo>
                  <a:lnTo>
                    <a:pt x="0" y="610808"/>
                  </a:lnTo>
                  <a:lnTo>
                    <a:pt x="58422" y="557711"/>
                  </a:lnTo>
                  <a:cubicBezTo>
                    <a:pt x="480601" y="209297"/>
                    <a:pt x="1021846" y="0"/>
                    <a:pt x="1611974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>
              <a:grpSpLocks noChangeAspect="1"/>
            </p:cNvGrpSpPr>
            <p:nvPr/>
          </p:nvGrpSpPr>
          <p:grpSpPr>
            <a:xfrm>
              <a:off x="5931176" y="5284278"/>
              <a:ext cx="354153" cy="396060"/>
              <a:chOff x="5999255" y="3275006"/>
              <a:chExt cx="402656" cy="450303"/>
            </a:xfrm>
            <a:solidFill>
              <a:srgbClr val="1B1B1B"/>
            </a:solidFill>
          </p:grpSpPr>
          <p:sp>
            <p:nvSpPr>
              <p:cNvPr id="77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" name="组合 6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4273982" y="2934079"/>
            <a:ext cx="1688683" cy="2402978"/>
            <a:chOff x="4273982" y="2934079"/>
            <a:chExt cx="1688683" cy="2402978"/>
          </a:xfrm>
        </p:grpSpPr>
        <p:sp>
          <p:nvSpPr>
            <p:cNvPr id="83" name="任意多边形 8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6200000">
              <a:off x="3916835" y="3291226"/>
              <a:ext cx="2402978" cy="1688683"/>
            </a:xfrm>
            <a:custGeom>
              <a:avLst/>
              <a:gdLst>
                <a:gd name="connsiteX0" fmla="*/ 1611974 w 3223947"/>
                <a:gd name="connsiteY0" fmla="*/ 0 h 2265614"/>
                <a:gd name="connsiteX1" fmla="*/ 3165527 w 3223947"/>
                <a:gd name="connsiteY1" fmla="*/ 557711 h 2265614"/>
                <a:gd name="connsiteX2" fmla="*/ 3223947 w 3223947"/>
                <a:gd name="connsiteY2" fmla="*/ 610806 h 2265614"/>
                <a:gd name="connsiteX3" fmla="*/ 1611973 w 3223947"/>
                <a:gd name="connsiteY3" fmla="*/ 2265614 h 2265614"/>
                <a:gd name="connsiteX4" fmla="*/ 0 w 3223947"/>
                <a:gd name="connsiteY4" fmla="*/ 610808 h 2265614"/>
                <a:gd name="connsiteX5" fmla="*/ 58422 w 3223947"/>
                <a:gd name="connsiteY5" fmla="*/ 557711 h 2265614"/>
                <a:gd name="connsiteX6" fmla="*/ 1611974 w 3223947"/>
                <a:gd name="connsiteY6" fmla="*/ 0 h 226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3947" h="2265614">
                  <a:moveTo>
                    <a:pt x="1611974" y="0"/>
                  </a:moveTo>
                  <a:cubicBezTo>
                    <a:pt x="2202103" y="0"/>
                    <a:pt x="2743347" y="209297"/>
                    <a:pt x="3165527" y="557711"/>
                  </a:cubicBezTo>
                  <a:lnTo>
                    <a:pt x="3223947" y="610806"/>
                  </a:lnTo>
                  <a:lnTo>
                    <a:pt x="1611973" y="2265614"/>
                  </a:lnTo>
                  <a:lnTo>
                    <a:pt x="0" y="610808"/>
                  </a:lnTo>
                  <a:lnTo>
                    <a:pt x="58422" y="557711"/>
                  </a:lnTo>
                  <a:cubicBezTo>
                    <a:pt x="480601" y="209297"/>
                    <a:pt x="1021846" y="0"/>
                    <a:pt x="1611974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4528570" y="3878493"/>
              <a:ext cx="336043" cy="380077"/>
              <a:chOff x="4994016" y="4872552"/>
              <a:chExt cx="406393" cy="459645"/>
            </a:xfrm>
            <a:solidFill>
              <a:srgbClr val="1B1B1B"/>
            </a:solidFill>
          </p:grpSpPr>
          <p:sp>
            <p:nvSpPr>
              <p:cNvPr id="85" name="Freeform 148"/>
              <p:cNvSpPr>
                <a:spLocks noEditPoints="1"/>
              </p:cNvSpPr>
              <p:nvPr/>
            </p:nvSpPr>
            <p:spPr bwMode="auto">
              <a:xfrm>
                <a:off x="5049136" y="4872552"/>
                <a:ext cx="351273" cy="456842"/>
              </a:xfrm>
              <a:custGeom>
                <a:avLst/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149"/>
              <p:cNvSpPr>
                <a:spLocks noEditPoints="1"/>
              </p:cNvSpPr>
              <p:nvPr/>
            </p:nvSpPr>
            <p:spPr bwMode="auto">
              <a:xfrm>
                <a:off x="4994016" y="5104243"/>
                <a:ext cx="231691" cy="227954"/>
              </a:xfrm>
              <a:custGeom>
                <a:avLst/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Oval 150"/>
              <p:cNvSpPr>
                <a:spLocks noChangeArrowheads="1"/>
              </p:cNvSpPr>
              <p:nvPr/>
            </p:nvSpPr>
            <p:spPr bwMode="auto">
              <a:xfrm>
                <a:off x="5091176" y="5199535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217361" y="2934079"/>
            <a:ext cx="1688683" cy="2402978"/>
            <a:chOff x="6217361" y="2934079"/>
            <a:chExt cx="1688683" cy="2402978"/>
          </a:xfrm>
        </p:grpSpPr>
        <p:sp>
          <p:nvSpPr>
            <p:cNvPr id="89" name="任意多边形 8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5400000">
              <a:off x="5860214" y="3291226"/>
              <a:ext cx="2402978" cy="1688683"/>
            </a:xfrm>
            <a:custGeom>
              <a:avLst/>
              <a:gdLst>
                <a:gd name="connsiteX0" fmla="*/ 1611974 w 3223947"/>
                <a:gd name="connsiteY0" fmla="*/ 0 h 2265614"/>
                <a:gd name="connsiteX1" fmla="*/ 3165527 w 3223947"/>
                <a:gd name="connsiteY1" fmla="*/ 557711 h 2265614"/>
                <a:gd name="connsiteX2" fmla="*/ 3223947 w 3223947"/>
                <a:gd name="connsiteY2" fmla="*/ 610806 h 2265614"/>
                <a:gd name="connsiteX3" fmla="*/ 1611973 w 3223947"/>
                <a:gd name="connsiteY3" fmla="*/ 2265614 h 2265614"/>
                <a:gd name="connsiteX4" fmla="*/ 0 w 3223947"/>
                <a:gd name="connsiteY4" fmla="*/ 610808 h 2265614"/>
                <a:gd name="connsiteX5" fmla="*/ 58422 w 3223947"/>
                <a:gd name="connsiteY5" fmla="*/ 557711 h 2265614"/>
                <a:gd name="connsiteX6" fmla="*/ 1611974 w 3223947"/>
                <a:gd name="connsiteY6" fmla="*/ 0 h 226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3947" h="2265614">
                  <a:moveTo>
                    <a:pt x="1611974" y="0"/>
                  </a:moveTo>
                  <a:cubicBezTo>
                    <a:pt x="2202103" y="0"/>
                    <a:pt x="2743347" y="209297"/>
                    <a:pt x="3165527" y="557711"/>
                  </a:cubicBezTo>
                  <a:lnTo>
                    <a:pt x="3223947" y="610806"/>
                  </a:lnTo>
                  <a:lnTo>
                    <a:pt x="1611973" y="2265614"/>
                  </a:lnTo>
                  <a:lnTo>
                    <a:pt x="0" y="610808"/>
                  </a:lnTo>
                  <a:lnTo>
                    <a:pt x="58422" y="557711"/>
                  </a:lnTo>
                  <a:cubicBezTo>
                    <a:pt x="480601" y="209297"/>
                    <a:pt x="1021846" y="0"/>
                    <a:pt x="1611974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0" name="组合 8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7372664" y="3878493"/>
              <a:ext cx="338326" cy="364091"/>
              <a:chOff x="7005429" y="4859473"/>
              <a:chExt cx="466184" cy="501686"/>
            </a:xfrm>
            <a:solidFill>
              <a:srgbClr val="1B1B1B"/>
            </a:solidFill>
          </p:grpSpPr>
          <p:sp>
            <p:nvSpPr>
              <p:cNvPr id="91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组合 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4917723" y="2359156"/>
            <a:ext cx="2402979" cy="1688682"/>
            <a:chOff x="4884153" y="2299688"/>
            <a:chExt cx="2402979" cy="1688682"/>
          </a:xfrm>
        </p:grpSpPr>
        <p:sp>
          <p:nvSpPr>
            <p:cNvPr id="97" name="任意多边形 9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4884153" y="2299688"/>
              <a:ext cx="2402979" cy="1688682"/>
            </a:xfrm>
            <a:custGeom>
              <a:avLst/>
              <a:gdLst>
                <a:gd name="connsiteX0" fmla="*/ 1611974 w 3223947"/>
                <a:gd name="connsiteY0" fmla="*/ 0 h 2265614"/>
                <a:gd name="connsiteX1" fmla="*/ 3165527 w 3223947"/>
                <a:gd name="connsiteY1" fmla="*/ 557711 h 2265614"/>
                <a:gd name="connsiteX2" fmla="*/ 3223947 w 3223947"/>
                <a:gd name="connsiteY2" fmla="*/ 610806 h 2265614"/>
                <a:gd name="connsiteX3" fmla="*/ 1611973 w 3223947"/>
                <a:gd name="connsiteY3" fmla="*/ 2265614 h 2265614"/>
                <a:gd name="connsiteX4" fmla="*/ 0 w 3223947"/>
                <a:gd name="connsiteY4" fmla="*/ 610808 h 2265614"/>
                <a:gd name="connsiteX5" fmla="*/ 58422 w 3223947"/>
                <a:gd name="connsiteY5" fmla="*/ 557711 h 2265614"/>
                <a:gd name="connsiteX6" fmla="*/ 1611974 w 3223947"/>
                <a:gd name="connsiteY6" fmla="*/ 0 h 226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3947" h="2265614">
                  <a:moveTo>
                    <a:pt x="1611974" y="0"/>
                  </a:moveTo>
                  <a:cubicBezTo>
                    <a:pt x="2202103" y="0"/>
                    <a:pt x="2743347" y="209297"/>
                    <a:pt x="3165527" y="557711"/>
                  </a:cubicBezTo>
                  <a:lnTo>
                    <a:pt x="3223947" y="610806"/>
                  </a:lnTo>
                  <a:lnTo>
                    <a:pt x="1611973" y="2265614"/>
                  </a:lnTo>
                  <a:lnTo>
                    <a:pt x="0" y="610808"/>
                  </a:lnTo>
                  <a:lnTo>
                    <a:pt x="58422" y="557711"/>
                  </a:lnTo>
                  <a:cubicBezTo>
                    <a:pt x="480601" y="209297"/>
                    <a:pt x="1021846" y="0"/>
                    <a:pt x="1611974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13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5926478" y="2565526"/>
              <a:ext cx="324818" cy="321468"/>
              <a:chOff x="6967126" y="4092464"/>
              <a:chExt cx="453105" cy="448433"/>
            </a:xfrm>
            <a:solidFill>
              <a:srgbClr val="1B1B1B"/>
            </a:solidFill>
          </p:grpSpPr>
          <p:sp>
            <p:nvSpPr>
              <p:cNvPr id="99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1" name="任意多边形 10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>
            <a:off x="4422274" y="2507213"/>
            <a:ext cx="3335479" cy="3308751"/>
          </a:xfrm>
          <a:custGeom>
            <a:avLst/>
            <a:gdLst>
              <a:gd name="connsiteX0" fmla="*/ 882295 w 4475031"/>
              <a:gd name="connsiteY0" fmla="*/ 0 h 4439173"/>
              <a:gd name="connsiteX1" fmla="*/ 924124 w 4475031"/>
              <a:gd name="connsiteY1" fmla="*/ 114284 h 4439173"/>
              <a:gd name="connsiteX2" fmla="*/ 2239693 w 4475031"/>
              <a:gd name="connsiteY2" fmla="*/ 986302 h 4439173"/>
              <a:gd name="connsiteX3" fmla="*/ 3555263 w 4475031"/>
              <a:gd name="connsiteY3" fmla="*/ 114284 h 4439173"/>
              <a:gd name="connsiteX4" fmla="*/ 3595644 w 4475031"/>
              <a:gd name="connsiteY4" fmla="*/ 3953 h 4439173"/>
              <a:gd name="connsiteX5" fmla="*/ 3744970 w 4475031"/>
              <a:gd name="connsiteY5" fmla="*/ 97147 h 4439173"/>
              <a:gd name="connsiteX6" fmla="*/ 4396926 w 4475031"/>
              <a:gd name="connsiteY6" fmla="*/ 764906 h 4439173"/>
              <a:gd name="connsiteX7" fmla="*/ 4475031 w 4475031"/>
              <a:gd name="connsiteY7" fmla="*/ 893469 h 4439173"/>
              <a:gd name="connsiteX8" fmla="*/ 4380164 w 4475031"/>
              <a:gd name="connsiteY8" fmla="*/ 928191 h 4439173"/>
              <a:gd name="connsiteX9" fmla="*/ 3508146 w 4475031"/>
              <a:gd name="connsiteY9" fmla="*/ 2243760 h 4439173"/>
              <a:gd name="connsiteX10" fmla="*/ 4380164 w 4475031"/>
              <a:gd name="connsiteY10" fmla="*/ 3559330 h 4439173"/>
              <a:gd name="connsiteX11" fmla="*/ 4452461 w 4475031"/>
              <a:gd name="connsiteY11" fmla="*/ 3585791 h 4439173"/>
              <a:gd name="connsiteX12" fmla="*/ 4396926 w 4475031"/>
              <a:gd name="connsiteY12" fmla="*/ 3677203 h 4439173"/>
              <a:gd name="connsiteX13" fmla="*/ 3744970 w 4475031"/>
              <a:gd name="connsiteY13" fmla="*/ 4344962 h 4439173"/>
              <a:gd name="connsiteX14" fmla="*/ 3594015 w 4475031"/>
              <a:gd name="connsiteY14" fmla="*/ 4439173 h 4439173"/>
              <a:gd name="connsiteX15" fmla="*/ 3550848 w 4475031"/>
              <a:gd name="connsiteY15" fmla="*/ 4321231 h 4439173"/>
              <a:gd name="connsiteX16" fmla="*/ 2235278 w 4475031"/>
              <a:gd name="connsiteY16" fmla="*/ 3449213 h 4439173"/>
              <a:gd name="connsiteX17" fmla="*/ 919709 w 4475031"/>
              <a:gd name="connsiteY17" fmla="*/ 4321231 h 4439173"/>
              <a:gd name="connsiteX18" fmla="*/ 877298 w 4475031"/>
              <a:gd name="connsiteY18" fmla="*/ 4437107 h 4439173"/>
              <a:gd name="connsiteX19" fmla="*/ 729653 w 4475031"/>
              <a:gd name="connsiteY19" fmla="*/ 4344962 h 4439173"/>
              <a:gd name="connsiteX20" fmla="*/ 77696 w 4475031"/>
              <a:gd name="connsiteY20" fmla="*/ 3677203 h 4439173"/>
              <a:gd name="connsiteX21" fmla="*/ 21422 w 4475031"/>
              <a:gd name="connsiteY21" fmla="*/ 3584573 h 4439173"/>
              <a:gd name="connsiteX22" fmla="*/ 90394 w 4475031"/>
              <a:gd name="connsiteY22" fmla="*/ 3559329 h 4439173"/>
              <a:gd name="connsiteX23" fmla="*/ 962412 w 4475031"/>
              <a:gd name="connsiteY23" fmla="*/ 2243759 h 4439173"/>
              <a:gd name="connsiteX24" fmla="*/ 90394 w 4475031"/>
              <a:gd name="connsiteY24" fmla="*/ 928189 h 4439173"/>
              <a:gd name="connsiteX25" fmla="*/ 0 w 4475031"/>
              <a:gd name="connsiteY25" fmla="*/ 895105 h 4439173"/>
              <a:gd name="connsiteX26" fmla="*/ 113404 w 4475031"/>
              <a:gd name="connsiteY26" fmla="*/ 713396 h 4439173"/>
              <a:gd name="connsiteX27" fmla="*/ 781163 w 4475031"/>
              <a:gd name="connsiteY27" fmla="*/ 61439 h 443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75031" h="4439173">
                <a:moveTo>
                  <a:pt x="882295" y="0"/>
                </a:moveTo>
                <a:lnTo>
                  <a:pt x="924124" y="114284"/>
                </a:lnTo>
                <a:cubicBezTo>
                  <a:pt x="1140871" y="626733"/>
                  <a:pt x="1648291" y="986302"/>
                  <a:pt x="2239693" y="986302"/>
                </a:cubicBezTo>
                <a:cubicBezTo>
                  <a:pt x="2831095" y="986302"/>
                  <a:pt x="3338515" y="626733"/>
                  <a:pt x="3555263" y="114284"/>
                </a:cubicBezTo>
                <a:lnTo>
                  <a:pt x="3595644" y="3953"/>
                </a:lnTo>
                <a:lnTo>
                  <a:pt x="3744970" y="97147"/>
                </a:lnTo>
                <a:cubicBezTo>
                  <a:pt x="4000261" y="278693"/>
                  <a:pt x="4221415" y="505115"/>
                  <a:pt x="4396926" y="764906"/>
                </a:cubicBezTo>
                <a:lnTo>
                  <a:pt x="4475031" y="893469"/>
                </a:lnTo>
                <a:lnTo>
                  <a:pt x="4380164" y="928191"/>
                </a:lnTo>
                <a:cubicBezTo>
                  <a:pt x="3867716" y="1144938"/>
                  <a:pt x="3508146" y="1652358"/>
                  <a:pt x="3508146" y="2243760"/>
                </a:cubicBezTo>
                <a:cubicBezTo>
                  <a:pt x="3508146" y="2835162"/>
                  <a:pt x="3867716" y="3342582"/>
                  <a:pt x="4380164" y="3559330"/>
                </a:cubicBezTo>
                <a:lnTo>
                  <a:pt x="4452461" y="3585791"/>
                </a:lnTo>
                <a:lnTo>
                  <a:pt x="4396926" y="3677203"/>
                </a:lnTo>
                <a:cubicBezTo>
                  <a:pt x="4221415" y="3936995"/>
                  <a:pt x="4000261" y="4163416"/>
                  <a:pt x="3744970" y="4344962"/>
                </a:cubicBezTo>
                <a:lnTo>
                  <a:pt x="3594015" y="4439173"/>
                </a:lnTo>
                <a:lnTo>
                  <a:pt x="3550848" y="4321231"/>
                </a:lnTo>
                <a:cubicBezTo>
                  <a:pt x="3334100" y="3808783"/>
                  <a:pt x="2826680" y="3449213"/>
                  <a:pt x="2235278" y="3449213"/>
                </a:cubicBezTo>
                <a:cubicBezTo>
                  <a:pt x="1643876" y="3449213"/>
                  <a:pt x="1136456" y="3808783"/>
                  <a:pt x="919709" y="4321231"/>
                </a:cubicBezTo>
                <a:lnTo>
                  <a:pt x="877298" y="4437107"/>
                </a:lnTo>
                <a:lnTo>
                  <a:pt x="729653" y="4344962"/>
                </a:lnTo>
                <a:cubicBezTo>
                  <a:pt x="474362" y="4163416"/>
                  <a:pt x="253208" y="3936995"/>
                  <a:pt x="77696" y="3677203"/>
                </a:cubicBezTo>
                <a:lnTo>
                  <a:pt x="21422" y="3584573"/>
                </a:lnTo>
                <a:lnTo>
                  <a:pt x="90394" y="3559329"/>
                </a:lnTo>
                <a:cubicBezTo>
                  <a:pt x="602843" y="3342581"/>
                  <a:pt x="962412" y="2835161"/>
                  <a:pt x="962412" y="2243759"/>
                </a:cubicBezTo>
                <a:cubicBezTo>
                  <a:pt x="962412" y="1652357"/>
                  <a:pt x="602843" y="1144937"/>
                  <a:pt x="90394" y="928189"/>
                </a:cubicBezTo>
                <a:lnTo>
                  <a:pt x="0" y="895105"/>
                </a:lnTo>
                <a:lnTo>
                  <a:pt x="113404" y="713396"/>
                </a:lnTo>
                <a:cubicBezTo>
                  <a:pt x="294950" y="458105"/>
                  <a:pt x="521372" y="236951"/>
                  <a:pt x="781163" y="61439"/>
                </a:cubicBezTo>
                <a:close/>
              </a:path>
            </a:pathLst>
          </a:cu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文本框 10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5275090" y="3926588"/>
            <a:ext cx="17443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61616"/>
                </a:solidFill>
                <a:latin typeface="方正姚体" panose="02010601030101010101" pitchFamily="2" charset="-122"/>
              </a:rPr>
              <a:t>TITLE      HERE</a:t>
            </a:r>
            <a:endParaRPr lang="en-US" altLang="zh-CN" sz="1600" b="1" dirty="0">
              <a:solidFill>
                <a:srgbClr val="161616"/>
              </a:solidFill>
              <a:latin typeface="方正姚体" panose="02010601030101010101" pitchFamily="2" charset="-122"/>
            </a:endParaRPr>
          </a:p>
        </p:txBody>
      </p:sp>
      <p:sp>
        <p:nvSpPr>
          <p:cNvPr id="103" name="文本框 10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443441" y="5284278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443441" y="2580903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497054" y="5288952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497054" y="2585577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/>
      <p:bldP spid="103" grpId="0"/>
      <p:bldP spid="104" grpId="0"/>
      <p:bldP spid="105" grpId="0"/>
      <p:bldP spid="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22" name="椭圆 22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1241950" y="4197960"/>
            <a:ext cx="313329" cy="313329"/>
          </a:xfrm>
          <a:prstGeom prst="ellipse">
            <a:avLst/>
          </a:prstGeom>
          <a:gradFill>
            <a:gsLst>
              <a:gs pos="0">
                <a:srgbClr val="FCF873"/>
              </a:gs>
              <a:gs pos="100000">
                <a:srgbClr val="E0B429"/>
              </a:gs>
            </a:gsLst>
            <a:lin ang="13200000" scaled="0"/>
          </a:gradFill>
          <a:ln w="25400">
            <a:gradFill>
              <a:gsLst>
                <a:gs pos="0">
                  <a:srgbClr val="E0B429"/>
                </a:gs>
                <a:gs pos="100000">
                  <a:srgbClr val="FCF873"/>
                </a:gs>
              </a:gsLst>
              <a:lin ang="3600000" scaled="0"/>
            </a:gradFill>
          </a:ln>
          <a:effectLst>
            <a:outerShdw blurRad="1905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椭圆 22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242917" y="4542595"/>
            <a:ext cx="313329" cy="313329"/>
          </a:xfrm>
          <a:prstGeom prst="ellipse">
            <a:avLst/>
          </a:prstGeom>
          <a:gradFill>
            <a:gsLst>
              <a:gs pos="0">
                <a:srgbClr val="FCF873"/>
              </a:gs>
              <a:gs pos="100000">
                <a:srgbClr val="E0B429"/>
              </a:gs>
            </a:gsLst>
            <a:lin ang="13200000" scaled="0"/>
          </a:gradFill>
          <a:ln w="25400">
            <a:gradFill>
              <a:gsLst>
                <a:gs pos="0">
                  <a:srgbClr val="E0B429"/>
                </a:gs>
                <a:gs pos="100000">
                  <a:srgbClr val="FCF873"/>
                </a:gs>
              </a:gsLst>
              <a:lin ang="3600000" scaled="0"/>
            </a:gradFill>
          </a:ln>
          <a:effectLst>
            <a:outerShdw blurRad="1905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椭圆 22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778848" y="4085429"/>
            <a:ext cx="245297" cy="245297"/>
          </a:xfrm>
          <a:prstGeom prst="ellipse">
            <a:avLst/>
          </a:prstGeom>
          <a:gradFill>
            <a:gsLst>
              <a:gs pos="0">
                <a:srgbClr val="FCF873"/>
              </a:gs>
              <a:gs pos="100000">
                <a:srgbClr val="E0B429"/>
              </a:gs>
            </a:gsLst>
            <a:lin ang="13200000" scaled="0"/>
          </a:gradFill>
          <a:ln w="25400">
            <a:gradFill>
              <a:gsLst>
                <a:gs pos="0">
                  <a:srgbClr val="E0B429"/>
                </a:gs>
                <a:gs pos="100000">
                  <a:srgbClr val="FCF873"/>
                </a:gs>
              </a:gsLst>
              <a:lin ang="3600000" scaled="0"/>
            </a:gradFill>
          </a:ln>
          <a:effectLst>
            <a:outerShdw blurRad="1905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椭圆 224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1713366" y="4197960"/>
            <a:ext cx="245297" cy="245297"/>
          </a:xfrm>
          <a:prstGeom prst="ellipse">
            <a:avLst/>
          </a:prstGeom>
          <a:gradFill>
            <a:gsLst>
              <a:gs pos="0">
                <a:srgbClr val="FCF873"/>
              </a:gs>
              <a:gs pos="100000">
                <a:srgbClr val="E0B429"/>
              </a:gs>
            </a:gsLst>
            <a:lin ang="13200000" scaled="0"/>
          </a:gradFill>
          <a:ln w="25400">
            <a:gradFill>
              <a:gsLst>
                <a:gs pos="0">
                  <a:srgbClr val="E0B429"/>
                </a:gs>
                <a:gs pos="100000">
                  <a:srgbClr val="FCF873"/>
                </a:gs>
              </a:gsLst>
              <a:lin ang="3600000" scaled="0"/>
            </a:gradFill>
          </a:ln>
          <a:effectLst>
            <a:outerShdw blurRad="1905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椭圆 22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240311" y="4330727"/>
            <a:ext cx="392741" cy="392741"/>
          </a:xfrm>
          <a:prstGeom prst="ellipse">
            <a:avLst/>
          </a:prstGeom>
          <a:gradFill>
            <a:gsLst>
              <a:gs pos="0">
                <a:srgbClr val="FCF873"/>
              </a:gs>
              <a:gs pos="100000">
                <a:srgbClr val="E0B429"/>
              </a:gs>
            </a:gsLst>
            <a:lin ang="13200000" scaled="0"/>
          </a:gradFill>
          <a:ln w="25400">
            <a:gradFill>
              <a:gsLst>
                <a:gs pos="0">
                  <a:srgbClr val="E0B429"/>
                </a:gs>
                <a:gs pos="100000">
                  <a:srgbClr val="FCF873"/>
                </a:gs>
              </a:gsLst>
              <a:lin ang="3600000" scaled="0"/>
            </a:gradFill>
          </a:ln>
          <a:effectLst>
            <a:outerShdw blurRad="1905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7" name="椭圆 22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856490" y="4320608"/>
            <a:ext cx="197379" cy="197379"/>
          </a:xfrm>
          <a:prstGeom prst="ellipse">
            <a:avLst/>
          </a:prstGeom>
          <a:gradFill>
            <a:gsLst>
              <a:gs pos="0">
                <a:srgbClr val="FCF873"/>
              </a:gs>
              <a:gs pos="100000">
                <a:srgbClr val="E0B429"/>
              </a:gs>
            </a:gsLst>
            <a:lin ang="13200000" scaled="0"/>
          </a:gradFill>
          <a:ln w="25400">
            <a:gradFill>
              <a:gsLst>
                <a:gs pos="0">
                  <a:srgbClr val="E0B429"/>
                </a:gs>
                <a:gs pos="100000">
                  <a:srgbClr val="FCF873"/>
                </a:gs>
              </a:gsLst>
              <a:lin ang="3600000" scaled="0"/>
            </a:gradFill>
          </a:ln>
          <a:effectLst>
            <a:outerShdw blurRad="1905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椭圆 22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14271" y="3588105"/>
            <a:ext cx="527679" cy="527679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" name="椭圆 22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505521" y="3586454"/>
            <a:ext cx="527679" cy="527679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0" name="椭圆 22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271230" y="4257568"/>
            <a:ext cx="319540" cy="319541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1" name="椭圆 23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>
            <a:spLocks noChangeAspect="1"/>
          </p:cNvSpPr>
          <p:nvPr/>
        </p:nvSpPr>
        <p:spPr>
          <a:xfrm>
            <a:off x="3768853" y="4476458"/>
            <a:ext cx="218699" cy="218699"/>
          </a:xfrm>
          <a:prstGeom prst="ellipse">
            <a:avLst/>
          </a:prstGeom>
          <a:solidFill>
            <a:srgbClr val="E6C238">
              <a:alpha val="3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2" name="椭圆 23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>
            <a:spLocks noChangeAspect="1"/>
          </p:cNvSpPr>
          <p:nvPr/>
        </p:nvSpPr>
        <p:spPr>
          <a:xfrm>
            <a:off x="4102211" y="3825373"/>
            <a:ext cx="218699" cy="218699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3" name="椭圆 23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>
            <a:spLocks noChangeAspect="1"/>
          </p:cNvSpPr>
          <p:nvPr/>
        </p:nvSpPr>
        <p:spPr>
          <a:xfrm>
            <a:off x="1815910" y="4549104"/>
            <a:ext cx="275638" cy="275638"/>
          </a:xfrm>
          <a:prstGeom prst="ellipse">
            <a:avLst/>
          </a:prstGeom>
          <a:solidFill>
            <a:srgbClr val="E6C238">
              <a:alpha val="3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4" name="椭圆 23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>
            <a:spLocks noChangeAspect="1"/>
          </p:cNvSpPr>
          <p:nvPr/>
        </p:nvSpPr>
        <p:spPr>
          <a:xfrm>
            <a:off x="2829650" y="4713953"/>
            <a:ext cx="170099" cy="170099"/>
          </a:xfrm>
          <a:prstGeom prst="ellipse">
            <a:avLst/>
          </a:prstGeom>
          <a:solidFill>
            <a:srgbClr val="E6C238">
              <a:alpha val="3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" name="椭圆 234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>
            <a:spLocks noChangeAspect="1"/>
          </p:cNvSpPr>
          <p:nvPr/>
        </p:nvSpPr>
        <p:spPr>
          <a:xfrm>
            <a:off x="1570404" y="3922014"/>
            <a:ext cx="170099" cy="170099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椭圆 23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>
            <a:spLocks noChangeAspect="1"/>
          </p:cNvSpPr>
          <p:nvPr/>
        </p:nvSpPr>
        <p:spPr>
          <a:xfrm>
            <a:off x="2119013" y="4125061"/>
            <a:ext cx="145799" cy="145799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1815953" y="1593655"/>
            <a:ext cx="2110588" cy="2110588"/>
            <a:chOff x="1815953" y="1593655"/>
            <a:chExt cx="2110588" cy="2110588"/>
          </a:xfrm>
        </p:grpSpPr>
        <p:grpSp>
          <p:nvGrpSpPr>
            <p:cNvPr id="243" name="组合 242"/>
            <p:cNvGrpSpPr/>
            <p:nvPr/>
          </p:nvGrpSpPr>
          <p:grpSpPr>
            <a:xfrm>
              <a:off x="1815953" y="1593655"/>
              <a:ext cx="2110588" cy="2110588"/>
              <a:chOff x="4899786" y="1049642"/>
              <a:chExt cx="2441753" cy="2441753"/>
            </a:xfrm>
          </p:grpSpPr>
          <p:sp>
            <p:nvSpPr>
              <p:cNvPr id="244" name="椭圆 24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  <p:cNvSpPr/>
              <p:nvPr/>
            </p:nvSpPr>
            <p:spPr>
              <a:xfrm>
                <a:off x="4899786" y="1049642"/>
                <a:ext cx="2441753" cy="244175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3200000" scaled="0"/>
              </a:gra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5" name="椭圆 2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/>
              <p:nvPr/>
            </p:nvSpPr>
            <p:spPr>
              <a:xfrm>
                <a:off x="5262063" y="1411919"/>
                <a:ext cx="1717197" cy="1717197"/>
              </a:xfrm>
              <a:prstGeom prst="ellipse">
                <a:avLst/>
              </a:prstGeom>
              <a:gradFill>
                <a:gsLst>
                  <a:gs pos="0">
                    <a:srgbClr val="FCF873"/>
                  </a:gs>
                  <a:gs pos="100000">
                    <a:srgbClr val="E0B429"/>
                  </a:gs>
                </a:gsLst>
                <a:lin ang="13200000" scaled="0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6" name="文本框 2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<p:cNvSpPr txBox="1"/>
            <p:nvPr/>
          </p:nvSpPr>
          <p:spPr>
            <a:xfrm>
              <a:off x="2185802" y="2325782"/>
              <a:ext cx="1364476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rgbClr val="1B1B19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Kartika" panose="02020503030404060203" pitchFamily="18" charset="0"/>
                </a:rPr>
                <a:t>目  录</a:t>
              </a:r>
              <a:endParaRPr lang="en-US" altLang="zh-CN" sz="3600" dirty="0">
                <a:solidFill>
                  <a:srgbClr val="1B1B19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247" name="组合 24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6422873" y="1288866"/>
            <a:ext cx="4624874" cy="588289"/>
            <a:chOff x="6422873" y="1288866"/>
            <a:chExt cx="4624874" cy="588289"/>
          </a:xfrm>
        </p:grpSpPr>
        <p:grpSp>
          <p:nvGrpSpPr>
            <p:cNvPr id="248" name="组合 247"/>
            <p:cNvGrpSpPr/>
            <p:nvPr/>
          </p:nvGrpSpPr>
          <p:grpSpPr>
            <a:xfrm>
              <a:off x="6422873" y="1288866"/>
              <a:ext cx="4624874" cy="588289"/>
              <a:chOff x="2343786" y="5626792"/>
              <a:chExt cx="5112000" cy="750916"/>
            </a:xfrm>
          </p:grpSpPr>
          <p:sp>
            <p:nvSpPr>
              <p:cNvPr id="250" name="圆角矩形 249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圆角矩形 250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9" name="文本框 2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<p:cNvSpPr txBox="1"/>
            <p:nvPr/>
          </p:nvSpPr>
          <p:spPr>
            <a:xfrm>
              <a:off x="7470565" y="1382954"/>
              <a:ext cx="22509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rgbClr val="151515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上半年工作概述 </a:t>
              </a:r>
              <a:endParaRPr lang="zh-CN" altLang="en-US" sz="2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267" name="组合 26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GrpSpPr/>
          <p:nvPr/>
        </p:nvGrpSpPr>
        <p:grpSpPr>
          <a:xfrm>
            <a:off x="6463384" y="1338274"/>
            <a:ext cx="760682" cy="489470"/>
            <a:chOff x="2495037" y="4792943"/>
            <a:chExt cx="2175925" cy="978270"/>
          </a:xfrm>
        </p:grpSpPr>
        <p:sp>
          <p:nvSpPr>
            <p:cNvPr id="268" name="圆角矩形 267"/>
            <p:cNvSpPr/>
            <p:nvPr/>
          </p:nvSpPr>
          <p:spPr>
            <a:xfrm>
              <a:off x="2495037" y="4792943"/>
              <a:ext cx="2175925" cy="97827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7393D"/>
                </a:gs>
                <a:gs pos="100000">
                  <a:srgbClr val="191A1D"/>
                </a:gs>
              </a:gsLst>
              <a:lin ang="5400000" scaled="0"/>
            </a:gradFill>
            <a:ln w="25400">
              <a:gradFill>
                <a:gsLst>
                  <a:gs pos="0">
                    <a:srgbClr val="686868"/>
                  </a:gs>
                  <a:gs pos="60000">
                    <a:srgbClr val="494D53">
                      <a:alpha val="0"/>
                    </a:srgbClr>
                  </a:gs>
                </a:gsLst>
                <a:lin ang="4800000" scaled="0"/>
              </a:gradFill>
            </a:ln>
            <a:effectLst>
              <a:outerShdw blurRad="127000" dist="1270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9" name="组合 268"/>
            <p:cNvGrpSpPr/>
            <p:nvPr/>
          </p:nvGrpSpPr>
          <p:grpSpPr>
            <a:xfrm>
              <a:off x="3168792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2" name="椭圆 31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3" name="椭圆 31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0" name="组合 269"/>
            <p:cNvGrpSpPr/>
            <p:nvPr/>
          </p:nvGrpSpPr>
          <p:grpSpPr>
            <a:xfrm>
              <a:off x="3358209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0" name="椭圆 30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1" name="椭圆 31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1" name="组合 270"/>
            <p:cNvGrpSpPr/>
            <p:nvPr/>
          </p:nvGrpSpPr>
          <p:grpSpPr>
            <a:xfrm>
              <a:off x="3540381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8" name="椭圆 30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9" name="椭圆 30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2" name="组合 271"/>
            <p:cNvGrpSpPr/>
            <p:nvPr/>
          </p:nvGrpSpPr>
          <p:grpSpPr>
            <a:xfrm>
              <a:off x="3729799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6" name="椭圆 30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" name="椭圆 30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3" name="组合 272"/>
            <p:cNvGrpSpPr/>
            <p:nvPr/>
          </p:nvGrpSpPr>
          <p:grpSpPr>
            <a:xfrm>
              <a:off x="3168792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4" name="椭圆 30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5" name="椭圆 30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4" name="组合 273"/>
            <p:cNvGrpSpPr/>
            <p:nvPr/>
          </p:nvGrpSpPr>
          <p:grpSpPr>
            <a:xfrm>
              <a:off x="3358209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2" name="椭圆 30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3" name="椭圆 30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5" name="组合 274"/>
            <p:cNvGrpSpPr/>
            <p:nvPr/>
          </p:nvGrpSpPr>
          <p:grpSpPr>
            <a:xfrm>
              <a:off x="3540381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0" name="椭圆 29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1" name="椭圆 30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6" name="组合 275"/>
            <p:cNvGrpSpPr/>
            <p:nvPr/>
          </p:nvGrpSpPr>
          <p:grpSpPr>
            <a:xfrm>
              <a:off x="3729799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8" name="椭圆 29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9" name="椭圆 29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7" name="组合 276"/>
            <p:cNvGrpSpPr/>
            <p:nvPr/>
          </p:nvGrpSpPr>
          <p:grpSpPr>
            <a:xfrm>
              <a:off x="3168321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6" name="椭圆 29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7" name="椭圆 29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8" name="组合 277"/>
            <p:cNvGrpSpPr/>
            <p:nvPr/>
          </p:nvGrpSpPr>
          <p:grpSpPr>
            <a:xfrm>
              <a:off x="3357739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4" name="椭圆 29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5" name="椭圆 29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9" name="组合 278"/>
            <p:cNvGrpSpPr/>
            <p:nvPr/>
          </p:nvGrpSpPr>
          <p:grpSpPr>
            <a:xfrm>
              <a:off x="3539910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2" name="椭圆 29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3" name="椭圆 29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0" name="组合 279"/>
            <p:cNvGrpSpPr/>
            <p:nvPr/>
          </p:nvGrpSpPr>
          <p:grpSpPr>
            <a:xfrm>
              <a:off x="3729328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0" name="椭圆 28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1" name="椭圆 29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1" name="组合 280"/>
            <p:cNvGrpSpPr/>
            <p:nvPr/>
          </p:nvGrpSpPr>
          <p:grpSpPr>
            <a:xfrm>
              <a:off x="3918300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8" name="椭圆 28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9" name="椭圆 28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2" name="组合 281"/>
            <p:cNvGrpSpPr/>
            <p:nvPr/>
          </p:nvGrpSpPr>
          <p:grpSpPr>
            <a:xfrm>
              <a:off x="3918300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6" name="椭圆 28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7" name="椭圆 28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3" name="组合 282"/>
            <p:cNvGrpSpPr/>
            <p:nvPr/>
          </p:nvGrpSpPr>
          <p:grpSpPr>
            <a:xfrm>
              <a:off x="3917828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4" name="椭圆 28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5" name="椭圆 28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5" name="组合 45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6422873" y="2516087"/>
            <a:ext cx="4624874" cy="588289"/>
            <a:chOff x="6422873" y="1288866"/>
            <a:chExt cx="4624874" cy="588289"/>
          </a:xfrm>
        </p:grpSpPr>
        <p:grpSp>
          <p:nvGrpSpPr>
            <p:cNvPr id="456" name="组合 455"/>
            <p:cNvGrpSpPr/>
            <p:nvPr/>
          </p:nvGrpSpPr>
          <p:grpSpPr>
            <a:xfrm>
              <a:off x="6422873" y="1288866"/>
              <a:ext cx="4624874" cy="588289"/>
              <a:chOff x="2343786" y="5626792"/>
              <a:chExt cx="5112000" cy="750916"/>
            </a:xfrm>
          </p:grpSpPr>
          <p:sp>
            <p:nvSpPr>
              <p:cNvPr id="458" name="圆角矩形 457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9" name="圆角矩形 458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7" name="文本框 4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<p:cNvSpPr txBox="1"/>
            <p:nvPr/>
          </p:nvSpPr>
          <p:spPr>
            <a:xfrm>
              <a:off x="7470565" y="1382954"/>
              <a:ext cx="21707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rgbClr val="151515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上半年完成情况</a:t>
              </a:r>
              <a:endParaRPr lang="zh-CN" altLang="en-US" sz="2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460" name="组合 45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GrpSpPr/>
          <p:nvPr/>
        </p:nvGrpSpPr>
        <p:grpSpPr>
          <a:xfrm>
            <a:off x="6463384" y="2565495"/>
            <a:ext cx="760682" cy="489470"/>
            <a:chOff x="2495037" y="4792943"/>
            <a:chExt cx="2175925" cy="978270"/>
          </a:xfrm>
        </p:grpSpPr>
        <p:sp>
          <p:nvSpPr>
            <p:cNvPr id="461" name="圆角矩形 460"/>
            <p:cNvSpPr/>
            <p:nvPr/>
          </p:nvSpPr>
          <p:spPr>
            <a:xfrm>
              <a:off x="2495037" y="4792943"/>
              <a:ext cx="2175925" cy="97827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7393D"/>
                </a:gs>
                <a:gs pos="100000">
                  <a:srgbClr val="191A1D"/>
                </a:gs>
              </a:gsLst>
              <a:lin ang="5400000" scaled="0"/>
            </a:gradFill>
            <a:ln w="25400">
              <a:gradFill>
                <a:gsLst>
                  <a:gs pos="0">
                    <a:srgbClr val="686868"/>
                  </a:gs>
                  <a:gs pos="60000">
                    <a:srgbClr val="494D53">
                      <a:alpha val="0"/>
                    </a:srgbClr>
                  </a:gs>
                </a:gsLst>
                <a:lin ang="4800000" scaled="0"/>
              </a:gradFill>
            </a:ln>
            <a:effectLst>
              <a:outerShdw blurRad="127000" dist="1270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2" name="组合 461"/>
            <p:cNvGrpSpPr/>
            <p:nvPr/>
          </p:nvGrpSpPr>
          <p:grpSpPr>
            <a:xfrm>
              <a:off x="3168792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5" name="椭圆 50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6" name="椭圆 50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3" name="组合 462"/>
            <p:cNvGrpSpPr/>
            <p:nvPr/>
          </p:nvGrpSpPr>
          <p:grpSpPr>
            <a:xfrm>
              <a:off x="3358209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3" name="椭圆 50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4" name="椭圆 50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4" name="组合 463"/>
            <p:cNvGrpSpPr/>
            <p:nvPr/>
          </p:nvGrpSpPr>
          <p:grpSpPr>
            <a:xfrm>
              <a:off x="3540381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1" name="椭圆 50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2" name="椭圆 50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5" name="组合 464"/>
            <p:cNvGrpSpPr/>
            <p:nvPr/>
          </p:nvGrpSpPr>
          <p:grpSpPr>
            <a:xfrm>
              <a:off x="3729799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99" name="椭圆 49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0" name="椭圆 49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6" name="组合 465"/>
            <p:cNvGrpSpPr/>
            <p:nvPr/>
          </p:nvGrpSpPr>
          <p:grpSpPr>
            <a:xfrm>
              <a:off x="3168792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97" name="椭圆 49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8" name="椭圆 49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7" name="组合 466"/>
            <p:cNvGrpSpPr/>
            <p:nvPr/>
          </p:nvGrpSpPr>
          <p:grpSpPr>
            <a:xfrm>
              <a:off x="3358209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95" name="椭圆 49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6" name="椭圆 49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8" name="组合 467"/>
            <p:cNvGrpSpPr/>
            <p:nvPr/>
          </p:nvGrpSpPr>
          <p:grpSpPr>
            <a:xfrm>
              <a:off x="3540381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93" name="椭圆 49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4" name="椭圆 49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9" name="组合 468"/>
            <p:cNvGrpSpPr/>
            <p:nvPr/>
          </p:nvGrpSpPr>
          <p:grpSpPr>
            <a:xfrm>
              <a:off x="3729799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91" name="椭圆 49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2" name="椭圆 49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0" name="组合 469"/>
            <p:cNvGrpSpPr/>
            <p:nvPr/>
          </p:nvGrpSpPr>
          <p:grpSpPr>
            <a:xfrm>
              <a:off x="3168321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89" name="椭圆 48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0" name="椭圆 48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1" name="组合 470"/>
            <p:cNvGrpSpPr/>
            <p:nvPr/>
          </p:nvGrpSpPr>
          <p:grpSpPr>
            <a:xfrm>
              <a:off x="3357739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87" name="椭圆 48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8" name="椭圆 48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2" name="组合 471"/>
            <p:cNvGrpSpPr/>
            <p:nvPr/>
          </p:nvGrpSpPr>
          <p:grpSpPr>
            <a:xfrm>
              <a:off x="3539910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85" name="椭圆 48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6" name="椭圆 48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3" name="组合 472"/>
            <p:cNvGrpSpPr/>
            <p:nvPr/>
          </p:nvGrpSpPr>
          <p:grpSpPr>
            <a:xfrm>
              <a:off x="3729328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83" name="椭圆 48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4" name="椭圆 48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4" name="组合 473"/>
            <p:cNvGrpSpPr/>
            <p:nvPr/>
          </p:nvGrpSpPr>
          <p:grpSpPr>
            <a:xfrm>
              <a:off x="3918300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81" name="椭圆 48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2" name="椭圆 48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5" name="组合 474"/>
            <p:cNvGrpSpPr/>
            <p:nvPr/>
          </p:nvGrpSpPr>
          <p:grpSpPr>
            <a:xfrm>
              <a:off x="3918300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79" name="椭圆 47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0" name="椭圆 47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6" name="组合 475"/>
            <p:cNvGrpSpPr/>
            <p:nvPr/>
          </p:nvGrpSpPr>
          <p:grpSpPr>
            <a:xfrm>
              <a:off x="3917828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77" name="椭圆 47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8" name="椭圆 47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07" name="组合 50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6416672" y="3743308"/>
            <a:ext cx="4624874" cy="588289"/>
            <a:chOff x="6422873" y="1288866"/>
            <a:chExt cx="4624874" cy="588289"/>
          </a:xfrm>
        </p:grpSpPr>
        <p:grpSp>
          <p:nvGrpSpPr>
            <p:cNvPr id="508" name="组合 507"/>
            <p:cNvGrpSpPr/>
            <p:nvPr/>
          </p:nvGrpSpPr>
          <p:grpSpPr>
            <a:xfrm>
              <a:off x="6422873" y="1288866"/>
              <a:ext cx="4624874" cy="588289"/>
              <a:chOff x="2343786" y="5626792"/>
              <a:chExt cx="5112000" cy="750916"/>
            </a:xfrm>
          </p:grpSpPr>
          <p:sp>
            <p:nvSpPr>
              <p:cNvPr id="510" name="圆角矩形 509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1" name="圆角矩形 510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9" name="文本框 50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<p:cNvSpPr txBox="1"/>
            <p:nvPr/>
          </p:nvSpPr>
          <p:spPr>
            <a:xfrm>
              <a:off x="7470565" y="1366912"/>
              <a:ext cx="21707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rgbClr val="151515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工作成果与不足</a:t>
              </a:r>
              <a:endParaRPr lang="zh-CN" altLang="en-US" sz="2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512" name="组合 51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GrpSpPr/>
          <p:nvPr/>
        </p:nvGrpSpPr>
        <p:grpSpPr>
          <a:xfrm>
            <a:off x="6457183" y="3792716"/>
            <a:ext cx="760682" cy="489470"/>
            <a:chOff x="2495037" y="4792943"/>
            <a:chExt cx="2175925" cy="978270"/>
          </a:xfrm>
        </p:grpSpPr>
        <p:sp>
          <p:nvSpPr>
            <p:cNvPr id="513" name="圆角矩形 512"/>
            <p:cNvSpPr/>
            <p:nvPr/>
          </p:nvSpPr>
          <p:spPr>
            <a:xfrm>
              <a:off x="2495037" y="4792943"/>
              <a:ext cx="2175925" cy="97827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7393D"/>
                </a:gs>
                <a:gs pos="100000">
                  <a:srgbClr val="191A1D"/>
                </a:gs>
              </a:gsLst>
              <a:lin ang="5400000" scaled="0"/>
            </a:gradFill>
            <a:ln w="25400">
              <a:gradFill>
                <a:gsLst>
                  <a:gs pos="0">
                    <a:srgbClr val="686868"/>
                  </a:gs>
                  <a:gs pos="60000">
                    <a:srgbClr val="494D53">
                      <a:alpha val="0"/>
                    </a:srgbClr>
                  </a:gs>
                </a:gsLst>
                <a:lin ang="4800000" scaled="0"/>
              </a:gradFill>
            </a:ln>
            <a:effectLst>
              <a:outerShdw blurRad="127000" dist="1270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4" name="组合 513"/>
            <p:cNvGrpSpPr/>
            <p:nvPr/>
          </p:nvGrpSpPr>
          <p:grpSpPr>
            <a:xfrm>
              <a:off x="3168792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57" name="椭圆 5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8" name="椭圆 5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5" name="组合 514"/>
            <p:cNvGrpSpPr/>
            <p:nvPr/>
          </p:nvGrpSpPr>
          <p:grpSpPr>
            <a:xfrm>
              <a:off x="3358209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55" name="椭圆 5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6" name="椭圆 5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6" name="组合 515"/>
            <p:cNvGrpSpPr/>
            <p:nvPr/>
          </p:nvGrpSpPr>
          <p:grpSpPr>
            <a:xfrm>
              <a:off x="3540381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53" name="椭圆 5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4" name="椭圆 5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7" name="组合 516"/>
            <p:cNvGrpSpPr/>
            <p:nvPr/>
          </p:nvGrpSpPr>
          <p:grpSpPr>
            <a:xfrm>
              <a:off x="3729799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51" name="椭圆 5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2" name="椭圆 5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8" name="组合 517"/>
            <p:cNvGrpSpPr/>
            <p:nvPr/>
          </p:nvGrpSpPr>
          <p:grpSpPr>
            <a:xfrm>
              <a:off x="3168792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49" name="椭圆 5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0" name="椭圆 5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9" name="组合 518"/>
            <p:cNvGrpSpPr/>
            <p:nvPr/>
          </p:nvGrpSpPr>
          <p:grpSpPr>
            <a:xfrm>
              <a:off x="3358209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47" name="椭圆 5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8" name="椭圆 5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0" name="组合 519"/>
            <p:cNvGrpSpPr/>
            <p:nvPr/>
          </p:nvGrpSpPr>
          <p:grpSpPr>
            <a:xfrm>
              <a:off x="3540381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45" name="椭圆 5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6" name="椭圆 5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1" name="组合 520"/>
            <p:cNvGrpSpPr/>
            <p:nvPr/>
          </p:nvGrpSpPr>
          <p:grpSpPr>
            <a:xfrm>
              <a:off x="3729799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43" name="椭圆 5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4" name="椭圆 5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2" name="组合 521"/>
            <p:cNvGrpSpPr/>
            <p:nvPr/>
          </p:nvGrpSpPr>
          <p:grpSpPr>
            <a:xfrm>
              <a:off x="3168321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41" name="椭圆 5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2" name="椭圆 5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3" name="组合 522"/>
            <p:cNvGrpSpPr/>
            <p:nvPr/>
          </p:nvGrpSpPr>
          <p:grpSpPr>
            <a:xfrm>
              <a:off x="3357739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9" name="椭圆 5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0" name="椭圆 5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4" name="组合 523"/>
            <p:cNvGrpSpPr/>
            <p:nvPr/>
          </p:nvGrpSpPr>
          <p:grpSpPr>
            <a:xfrm>
              <a:off x="3539910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7" name="椭圆 5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8" name="椭圆 5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5" name="组合 524"/>
            <p:cNvGrpSpPr/>
            <p:nvPr/>
          </p:nvGrpSpPr>
          <p:grpSpPr>
            <a:xfrm>
              <a:off x="3729328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5" name="椭圆 5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6" name="椭圆 5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6" name="组合 525"/>
            <p:cNvGrpSpPr/>
            <p:nvPr/>
          </p:nvGrpSpPr>
          <p:grpSpPr>
            <a:xfrm>
              <a:off x="3918300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3" name="椭圆 53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4" name="椭圆 5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7" name="组合 526"/>
            <p:cNvGrpSpPr/>
            <p:nvPr/>
          </p:nvGrpSpPr>
          <p:grpSpPr>
            <a:xfrm>
              <a:off x="3918300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1" name="椭圆 53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2" name="椭圆 53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8" name="组合 527"/>
            <p:cNvGrpSpPr/>
            <p:nvPr/>
          </p:nvGrpSpPr>
          <p:grpSpPr>
            <a:xfrm>
              <a:off x="3917828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29" name="椭圆 52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0" name="椭圆 52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59" name="组合 55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6416672" y="4970529"/>
            <a:ext cx="4624874" cy="588289"/>
            <a:chOff x="6422873" y="1288866"/>
            <a:chExt cx="4624874" cy="588289"/>
          </a:xfrm>
        </p:grpSpPr>
        <p:grpSp>
          <p:nvGrpSpPr>
            <p:cNvPr id="560" name="组合 559"/>
            <p:cNvGrpSpPr/>
            <p:nvPr/>
          </p:nvGrpSpPr>
          <p:grpSpPr>
            <a:xfrm>
              <a:off x="6422873" y="1288866"/>
              <a:ext cx="4624874" cy="588289"/>
              <a:chOff x="2343786" y="5626792"/>
              <a:chExt cx="5112000" cy="750916"/>
            </a:xfrm>
          </p:grpSpPr>
          <p:sp>
            <p:nvSpPr>
              <p:cNvPr id="562" name="圆角矩形 561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3" name="圆角矩形 562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1" name="文本框 5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<p:cNvSpPr txBox="1"/>
            <p:nvPr/>
          </p:nvSpPr>
          <p:spPr>
            <a:xfrm>
              <a:off x="7470565" y="1382954"/>
              <a:ext cx="21707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rgbClr val="151515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下半年工作规划</a:t>
              </a:r>
              <a:endParaRPr lang="zh-CN" altLang="en-US" sz="2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564" name="组合 56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GrpSpPr/>
          <p:nvPr/>
        </p:nvGrpSpPr>
        <p:grpSpPr>
          <a:xfrm>
            <a:off x="6457183" y="5019937"/>
            <a:ext cx="760682" cy="489470"/>
            <a:chOff x="2495037" y="4792943"/>
            <a:chExt cx="2175925" cy="978270"/>
          </a:xfrm>
        </p:grpSpPr>
        <p:sp>
          <p:nvSpPr>
            <p:cNvPr id="565" name="圆角矩形 564"/>
            <p:cNvSpPr/>
            <p:nvPr/>
          </p:nvSpPr>
          <p:spPr>
            <a:xfrm>
              <a:off x="2495037" y="4792943"/>
              <a:ext cx="2175925" cy="97827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7393D"/>
                </a:gs>
                <a:gs pos="100000">
                  <a:srgbClr val="191A1D"/>
                </a:gs>
              </a:gsLst>
              <a:lin ang="5400000" scaled="0"/>
            </a:gradFill>
            <a:ln w="25400">
              <a:gradFill>
                <a:gsLst>
                  <a:gs pos="0">
                    <a:srgbClr val="686868"/>
                  </a:gs>
                  <a:gs pos="60000">
                    <a:srgbClr val="494D53">
                      <a:alpha val="0"/>
                    </a:srgbClr>
                  </a:gs>
                </a:gsLst>
                <a:lin ang="4800000" scaled="0"/>
              </a:gradFill>
            </a:ln>
            <a:effectLst>
              <a:outerShdw blurRad="127000" dist="1270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66" name="组合 565"/>
            <p:cNvGrpSpPr/>
            <p:nvPr/>
          </p:nvGrpSpPr>
          <p:grpSpPr>
            <a:xfrm>
              <a:off x="3168792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9" name="椭圆 60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0" name="椭圆 60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7" name="组合 566"/>
            <p:cNvGrpSpPr/>
            <p:nvPr/>
          </p:nvGrpSpPr>
          <p:grpSpPr>
            <a:xfrm>
              <a:off x="3358209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7" name="椭圆 60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8" name="椭圆 60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8" name="组合 567"/>
            <p:cNvGrpSpPr/>
            <p:nvPr/>
          </p:nvGrpSpPr>
          <p:grpSpPr>
            <a:xfrm>
              <a:off x="3540381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5" name="椭圆 60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6" name="椭圆 60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9" name="组合 568"/>
            <p:cNvGrpSpPr/>
            <p:nvPr/>
          </p:nvGrpSpPr>
          <p:grpSpPr>
            <a:xfrm>
              <a:off x="3729799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3" name="椭圆 60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4" name="椭圆 60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0" name="组合 569"/>
            <p:cNvGrpSpPr/>
            <p:nvPr/>
          </p:nvGrpSpPr>
          <p:grpSpPr>
            <a:xfrm>
              <a:off x="3168792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1" name="椭圆 60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" name="椭圆 60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1" name="组合 570"/>
            <p:cNvGrpSpPr/>
            <p:nvPr/>
          </p:nvGrpSpPr>
          <p:grpSpPr>
            <a:xfrm>
              <a:off x="3358209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9" name="椭圆 59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0" name="椭圆 59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2" name="组合 571"/>
            <p:cNvGrpSpPr/>
            <p:nvPr/>
          </p:nvGrpSpPr>
          <p:grpSpPr>
            <a:xfrm>
              <a:off x="3540381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7" name="椭圆 59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8" name="椭圆 59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3" name="组合 572"/>
            <p:cNvGrpSpPr/>
            <p:nvPr/>
          </p:nvGrpSpPr>
          <p:grpSpPr>
            <a:xfrm>
              <a:off x="3729799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5" name="椭圆 59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6" name="椭圆 59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4" name="组合 573"/>
            <p:cNvGrpSpPr/>
            <p:nvPr/>
          </p:nvGrpSpPr>
          <p:grpSpPr>
            <a:xfrm>
              <a:off x="3168321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3" name="椭圆 59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4" name="椭圆 59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5" name="组合 574"/>
            <p:cNvGrpSpPr/>
            <p:nvPr/>
          </p:nvGrpSpPr>
          <p:grpSpPr>
            <a:xfrm>
              <a:off x="3357739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1" name="椭圆 59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2" name="椭圆 59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6" name="组合 575"/>
            <p:cNvGrpSpPr/>
            <p:nvPr/>
          </p:nvGrpSpPr>
          <p:grpSpPr>
            <a:xfrm>
              <a:off x="3539910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9" name="椭圆 58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0" name="椭圆 58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7" name="组合 576"/>
            <p:cNvGrpSpPr/>
            <p:nvPr/>
          </p:nvGrpSpPr>
          <p:grpSpPr>
            <a:xfrm>
              <a:off x="3729328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7" name="椭圆 58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8" name="椭圆 58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8" name="组合 577"/>
            <p:cNvGrpSpPr/>
            <p:nvPr/>
          </p:nvGrpSpPr>
          <p:grpSpPr>
            <a:xfrm>
              <a:off x="3918300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5" name="椭圆 58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6" name="椭圆 58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9" name="组合 578"/>
            <p:cNvGrpSpPr/>
            <p:nvPr/>
          </p:nvGrpSpPr>
          <p:grpSpPr>
            <a:xfrm>
              <a:off x="3918300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3" name="椭圆 58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4" name="椭圆 58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0" name="组合 579"/>
            <p:cNvGrpSpPr/>
            <p:nvPr/>
          </p:nvGrpSpPr>
          <p:grpSpPr>
            <a:xfrm>
              <a:off x="3917828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1" name="椭圆 58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2" name="椭圆 58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glitter pattern="hexago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6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indefinite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repeatCount="indefinite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875E-6 2.96296E-6 L 0.31497 0.00162 " pathEditMode="relative" rAng="0" ptsTypes="AA">
                                      <p:cBhvr>
                                        <p:cTn id="123" dur="1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6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1.875E-6 -2.22222E-6 L 0.31497 0.00162 " pathEditMode="relative" rAng="0" ptsTypes="AA">
                                      <p:cBhvr>
                                        <p:cTn id="133" dur="125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69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2.70833E-6 2.59259E-6 L 0.31497 0.00162 " pathEditMode="relative" rAng="0" ptsTypes="AA">
                                      <p:cBhvr>
                                        <p:cTn id="143" dur="1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69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2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animMotion origin="layout" path="M 2.70833E-6 -2.59259E-6 L 0.31497 0.00162 " pathEditMode="relative" rAng="0" ptsTypes="AA">
                                      <p:cBhvr>
                                        <p:cTn id="153" dur="125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69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25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03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4" name="任意多边形 6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rot="8410655" flipH="1">
            <a:off x="6231346" y="4504962"/>
            <a:ext cx="712445" cy="884568"/>
          </a:xfrm>
          <a:custGeom>
            <a:avLst/>
            <a:gdLst>
              <a:gd name="connsiteX0" fmla="*/ 1122276 w 1525070"/>
              <a:gd name="connsiteY0" fmla="*/ 0 h 1322615"/>
              <a:gd name="connsiteX1" fmla="*/ 762535 w 1525070"/>
              <a:gd name="connsiteY1" fmla="*/ 0 h 1322615"/>
              <a:gd name="connsiteX2" fmla="*/ 402794 w 1525070"/>
              <a:gd name="connsiteY2" fmla="*/ 0 h 1322615"/>
              <a:gd name="connsiteX3" fmla="*/ 406290 w 1525070"/>
              <a:gd name="connsiteY3" fmla="*/ 30518 h 1322615"/>
              <a:gd name="connsiteX4" fmla="*/ 353407 w 1525070"/>
              <a:gd name="connsiteY4" fmla="*/ 605943 h 1322615"/>
              <a:gd name="connsiteX5" fmla="*/ 13538 w 1525070"/>
              <a:gd name="connsiteY5" fmla="*/ 1307669 h 1322615"/>
              <a:gd name="connsiteX6" fmla="*/ 0 w 1525070"/>
              <a:gd name="connsiteY6" fmla="*/ 1322615 h 1322615"/>
              <a:gd name="connsiteX7" fmla="*/ 762535 w 1525070"/>
              <a:gd name="connsiteY7" fmla="*/ 1322615 h 1322615"/>
              <a:gd name="connsiteX8" fmla="*/ 1525070 w 1525070"/>
              <a:gd name="connsiteY8" fmla="*/ 1322615 h 1322615"/>
              <a:gd name="connsiteX9" fmla="*/ 1511532 w 1525070"/>
              <a:gd name="connsiteY9" fmla="*/ 1307669 h 1322615"/>
              <a:gd name="connsiteX10" fmla="*/ 1171663 w 1525070"/>
              <a:gd name="connsiteY10" fmla="*/ 605943 h 1322615"/>
              <a:gd name="connsiteX11" fmla="*/ 1118780 w 1525070"/>
              <a:gd name="connsiteY11" fmla="*/ 30518 h 132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5070" h="1322615">
                <a:moveTo>
                  <a:pt x="1122276" y="0"/>
                </a:moveTo>
                <a:lnTo>
                  <a:pt x="762535" y="0"/>
                </a:lnTo>
                <a:lnTo>
                  <a:pt x="402794" y="0"/>
                </a:lnTo>
                <a:lnTo>
                  <a:pt x="406290" y="30518"/>
                </a:lnTo>
                <a:cubicBezTo>
                  <a:pt x="418989" y="208554"/>
                  <a:pt x="402776" y="405019"/>
                  <a:pt x="353407" y="605943"/>
                </a:cubicBezTo>
                <a:cubicBezTo>
                  <a:pt x="284290" y="887238"/>
                  <a:pt x="161637" y="1130669"/>
                  <a:pt x="13538" y="1307669"/>
                </a:cubicBezTo>
                <a:lnTo>
                  <a:pt x="0" y="1322615"/>
                </a:lnTo>
                <a:lnTo>
                  <a:pt x="762535" y="1322615"/>
                </a:lnTo>
                <a:lnTo>
                  <a:pt x="1525070" y="1322615"/>
                </a:lnTo>
                <a:lnTo>
                  <a:pt x="1511532" y="1307669"/>
                </a:lnTo>
                <a:cubicBezTo>
                  <a:pt x="1363433" y="1130669"/>
                  <a:pt x="1240780" y="887238"/>
                  <a:pt x="1171663" y="605943"/>
                </a:cubicBezTo>
                <a:cubicBezTo>
                  <a:pt x="1122294" y="405019"/>
                  <a:pt x="1106081" y="208554"/>
                  <a:pt x="1118780" y="30518"/>
                </a:cubicBezTo>
                <a:close/>
              </a:path>
            </a:pathLst>
          </a:custGeom>
          <a:solidFill>
            <a:srgbClr val="FCF7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6" name="任意多边形 6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rot="5400000" flipH="1">
            <a:off x="6773399" y="3816729"/>
            <a:ext cx="488353" cy="884568"/>
          </a:xfrm>
          <a:custGeom>
            <a:avLst/>
            <a:gdLst>
              <a:gd name="connsiteX0" fmla="*/ 1122276 w 1525070"/>
              <a:gd name="connsiteY0" fmla="*/ 0 h 1322615"/>
              <a:gd name="connsiteX1" fmla="*/ 762535 w 1525070"/>
              <a:gd name="connsiteY1" fmla="*/ 0 h 1322615"/>
              <a:gd name="connsiteX2" fmla="*/ 402794 w 1525070"/>
              <a:gd name="connsiteY2" fmla="*/ 0 h 1322615"/>
              <a:gd name="connsiteX3" fmla="*/ 406290 w 1525070"/>
              <a:gd name="connsiteY3" fmla="*/ 30518 h 1322615"/>
              <a:gd name="connsiteX4" fmla="*/ 353407 w 1525070"/>
              <a:gd name="connsiteY4" fmla="*/ 605943 h 1322615"/>
              <a:gd name="connsiteX5" fmla="*/ 13538 w 1525070"/>
              <a:gd name="connsiteY5" fmla="*/ 1307669 h 1322615"/>
              <a:gd name="connsiteX6" fmla="*/ 0 w 1525070"/>
              <a:gd name="connsiteY6" fmla="*/ 1322615 h 1322615"/>
              <a:gd name="connsiteX7" fmla="*/ 762535 w 1525070"/>
              <a:gd name="connsiteY7" fmla="*/ 1322615 h 1322615"/>
              <a:gd name="connsiteX8" fmla="*/ 1525070 w 1525070"/>
              <a:gd name="connsiteY8" fmla="*/ 1322615 h 1322615"/>
              <a:gd name="connsiteX9" fmla="*/ 1511532 w 1525070"/>
              <a:gd name="connsiteY9" fmla="*/ 1307669 h 1322615"/>
              <a:gd name="connsiteX10" fmla="*/ 1171663 w 1525070"/>
              <a:gd name="connsiteY10" fmla="*/ 605943 h 1322615"/>
              <a:gd name="connsiteX11" fmla="*/ 1118780 w 1525070"/>
              <a:gd name="connsiteY11" fmla="*/ 30518 h 132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5070" h="1322615">
                <a:moveTo>
                  <a:pt x="1122276" y="0"/>
                </a:moveTo>
                <a:lnTo>
                  <a:pt x="762535" y="0"/>
                </a:lnTo>
                <a:lnTo>
                  <a:pt x="402794" y="0"/>
                </a:lnTo>
                <a:lnTo>
                  <a:pt x="406290" y="30518"/>
                </a:lnTo>
                <a:cubicBezTo>
                  <a:pt x="418989" y="208554"/>
                  <a:pt x="402776" y="405019"/>
                  <a:pt x="353407" y="605943"/>
                </a:cubicBezTo>
                <a:cubicBezTo>
                  <a:pt x="284290" y="887238"/>
                  <a:pt x="161637" y="1130669"/>
                  <a:pt x="13538" y="1307669"/>
                </a:cubicBezTo>
                <a:lnTo>
                  <a:pt x="0" y="1322615"/>
                </a:lnTo>
                <a:lnTo>
                  <a:pt x="762535" y="1322615"/>
                </a:lnTo>
                <a:lnTo>
                  <a:pt x="1525070" y="1322615"/>
                </a:lnTo>
                <a:lnTo>
                  <a:pt x="1511532" y="1307669"/>
                </a:lnTo>
                <a:cubicBezTo>
                  <a:pt x="1363433" y="1130669"/>
                  <a:pt x="1240780" y="887238"/>
                  <a:pt x="1171663" y="605943"/>
                </a:cubicBezTo>
                <a:cubicBezTo>
                  <a:pt x="1122294" y="405019"/>
                  <a:pt x="1106081" y="208554"/>
                  <a:pt x="1118780" y="30518"/>
                </a:cubicBezTo>
                <a:close/>
              </a:path>
            </a:pathLst>
          </a:custGeom>
          <a:solidFill>
            <a:srgbClr val="FCF7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7" name="任意多边形 6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rot="2655590" flipH="1">
            <a:off x="6589840" y="2639144"/>
            <a:ext cx="652917" cy="1456817"/>
          </a:xfrm>
          <a:custGeom>
            <a:avLst/>
            <a:gdLst>
              <a:gd name="connsiteX0" fmla="*/ 1122276 w 1525070"/>
              <a:gd name="connsiteY0" fmla="*/ 0 h 1322615"/>
              <a:gd name="connsiteX1" fmla="*/ 762535 w 1525070"/>
              <a:gd name="connsiteY1" fmla="*/ 0 h 1322615"/>
              <a:gd name="connsiteX2" fmla="*/ 402794 w 1525070"/>
              <a:gd name="connsiteY2" fmla="*/ 0 h 1322615"/>
              <a:gd name="connsiteX3" fmla="*/ 406290 w 1525070"/>
              <a:gd name="connsiteY3" fmla="*/ 30518 h 1322615"/>
              <a:gd name="connsiteX4" fmla="*/ 353407 w 1525070"/>
              <a:gd name="connsiteY4" fmla="*/ 605943 h 1322615"/>
              <a:gd name="connsiteX5" fmla="*/ 13538 w 1525070"/>
              <a:gd name="connsiteY5" fmla="*/ 1307669 h 1322615"/>
              <a:gd name="connsiteX6" fmla="*/ 0 w 1525070"/>
              <a:gd name="connsiteY6" fmla="*/ 1322615 h 1322615"/>
              <a:gd name="connsiteX7" fmla="*/ 762535 w 1525070"/>
              <a:gd name="connsiteY7" fmla="*/ 1322615 h 1322615"/>
              <a:gd name="connsiteX8" fmla="*/ 1525070 w 1525070"/>
              <a:gd name="connsiteY8" fmla="*/ 1322615 h 1322615"/>
              <a:gd name="connsiteX9" fmla="*/ 1511532 w 1525070"/>
              <a:gd name="connsiteY9" fmla="*/ 1307669 h 1322615"/>
              <a:gd name="connsiteX10" fmla="*/ 1171663 w 1525070"/>
              <a:gd name="connsiteY10" fmla="*/ 605943 h 1322615"/>
              <a:gd name="connsiteX11" fmla="*/ 1118780 w 1525070"/>
              <a:gd name="connsiteY11" fmla="*/ 30518 h 132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5070" h="1322615">
                <a:moveTo>
                  <a:pt x="1122276" y="0"/>
                </a:moveTo>
                <a:lnTo>
                  <a:pt x="762535" y="0"/>
                </a:lnTo>
                <a:lnTo>
                  <a:pt x="402794" y="0"/>
                </a:lnTo>
                <a:lnTo>
                  <a:pt x="406290" y="30518"/>
                </a:lnTo>
                <a:cubicBezTo>
                  <a:pt x="418989" y="208554"/>
                  <a:pt x="402776" y="405019"/>
                  <a:pt x="353407" y="605943"/>
                </a:cubicBezTo>
                <a:cubicBezTo>
                  <a:pt x="284290" y="887238"/>
                  <a:pt x="161637" y="1130669"/>
                  <a:pt x="13538" y="1307669"/>
                </a:cubicBezTo>
                <a:lnTo>
                  <a:pt x="0" y="1322615"/>
                </a:lnTo>
                <a:lnTo>
                  <a:pt x="762535" y="1322615"/>
                </a:lnTo>
                <a:lnTo>
                  <a:pt x="1525070" y="1322615"/>
                </a:lnTo>
                <a:lnTo>
                  <a:pt x="1511532" y="1307669"/>
                </a:lnTo>
                <a:cubicBezTo>
                  <a:pt x="1363433" y="1130669"/>
                  <a:pt x="1240780" y="887238"/>
                  <a:pt x="1171663" y="605943"/>
                </a:cubicBezTo>
                <a:cubicBezTo>
                  <a:pt x="1122294" y="405019"/>
                  <a:pt x="1106081" y="208554"/>
                  <a:pt x="1118780" y="30518"/>
                </a:cubicBezTo>
                <a:close/>
              </a:path>
            </a:pathLst>
          </a:custGeom>
          <a:solidFill>
            <a:srgbClr val="FCF7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8" name="任意多边形 6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rot="19228290" flipH="1">
            <a:off x="5219815" y="3308429"/>
            <a:ext cx="652917" cy="622689"/>
          </a:xfrm>
          <a:custGeom>
            <a:avLst/>
            <a:gdLst>
              <a:gd name="connsiteX0" fmla="*/ 1122276 w 1525070"/>
              <a:gd name="connsiteY0" fmla="*/ 0 h 1322615"/>
              <a:gd name="connsiteX1" fmla="*/ 762535 w 1525070"/>
              <a:gd name="connsiteY1" fmla="*/ 0 h 1322615"/>
              <a:gd name="connsiteX2" fmla="*/ 402794 w 1525070"/>
              <a:gd name="connsiteY2" fmla="*/ 0 h 1322615"/>
              <a:gd name="connsiteX3" fmla="*/ 406290 w 1525070"/>
              <a:gd name="connsiteY3" fmla="*/ 30518 h 1322615"/>
              <a:gd name="connsiteX4" fmla="*/ 353407 w 1525070"/>
              <a:gd name="connsiteY4" fmla="*/ 605943 h 1322615"/>
              <a:gd name="connsiteX5" fmla="*/ 13538 w 1525070"/>
              <a:gd name="connsiteY5" fmla="*/ 1307669 h 1322615"/>
              <a:gd name="connsiteX6" fmla="*/ 0 w 1525070"/>
              <a:gd name="connsiteY6" fmla="*/ 1322615 h 1322615"/>
              <a:gd name="connsiteX7" fmla="*/ 762535 w 1525070"/>
              <a:gd name="connsiteY7" fmla="*/ 1322615 h 1322615"/>
              <a:gd name="connsiteX8" fmla="*/ 1525070 w 1525070"/>
              <a:gd name="connsiteY8" fmla="*/ 1322615 h 1322615"/>
              <a:gd name="connsiteX9" fmla="*/ 1511532 w 1525070"/>
              <a:gd name="connsiteY9" fmla="*/ 1307669 h 1322615"/>
              <a:gd name="connsiteX10" fmla="*/ 1171663 w 1525070"/>
              <a:gd name="connsiteY10" fmla="*/ 605943 h 1322615"/>
              <a:gd name="connsiteX11" fmla="*/ 1118780 w 1525070"/>
              <a:gd name="connsiteY11" fmla="*/ 30518 h 132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5070" h="1322615">
                <a:moveTo>
                  <a:pt x="1122276" y="0"/>
                </a:moveTo>
                <a:lnTo>
                  <a:pt x="762535" y="0"/>
                </a:lnTo>
                <a:lnTo>
                  <a:pt x="402794" y="0"/>
                </a:lnTo>
                <a:lnTo>
                  <a:pt x="406290" y="30518"/>
                </a:lnTo>
                <a:cubicBezTo>
                  <a:pt x="418989" y="208554"/>
                  <a:pt x="402776" y="405019"/>
                  <a:pt x="353407" y="605943"/>
                </a:cubicBezTo>
                <a:cubicBezTo>
                  <a:pt x="284290" y="887238"/>
                  <a:pt x="161637" y="1130669"/>
                  <a:pt x="13538" y="1307669"/>
                </a:cubicBezTo>
                <a:lnTo>
                  <a:pt x="0" y="1322615"/>
                </a:lnTo>
                <a:lnTo>
                  <a:pt x="762535" y="1322615"/>
                </a:lnTo>
                <a:lnTo>
                  <a:pt x="1525070" y="1322615"/>
                </a:lnTo>
                <a:lnTo>
                  <a:pt x="1511532" y="1307669"/>
                </a:lnTo>
                <a:cubicBezTo>
                  <a:pt x="1363433" y="1130669"/>
                  <a:pt x="1240780" y="887238"/>
                  <a:pt x="1171663" y="605943"/>
                </a:cubicBezTo>
                <a:cubicBezTo>
                  <a:pt x="1122294" y="405019"/>
                  <a:pt x="1106081" y="208554"/>
                  <a:pt x="1118780" y="30518"/>
                </a:cubicBezTo>
                <a:close/>
              </a:path>
            </a:pathLst>
          </a:custGeom>
          <a:solidFill>
            <a:srgbClr val="FCF7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9" name="任意多边形 6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rot="16200000" flipH="1">
            <a:off x="4845116" y="3848345"/>
            <a:ext cx="570633" cy="821336"/>
          </a:xfrm>
          <a:custGeom>
            <a:avLst/>
            <a:gdLst>
              <a:gd name="connsiteX0" fmla="*/ 1122276 w 1525070"/>
              <a:gd name="connsiteY0" fmla="*/ 0 h 1322615"/>
              <a:gd name="connsiteX1" fmla="*/ 762535 w 1525070"/>
              <a:gd name="connsiteY1" fmla="*/ 0 h 1322615"/>
              <a:gd name="connsiteX2" fmla="*/ 402794 w 1525070"/>
              <a:gd name="connsiteY2" fmla="*/ 0 h 1322615"/>
              <a:gd name="connsiteX3" fmla="*/ 406290 w 1525070"/>
              <a:gd name="connsiteY3" fmla="*/ 30518 h 1322615"/>
              <a:gd name="connsiteX4" fmla="*/ 353407 w 1525070"/>
              <a:gd name="connsiteY4" fmla="*/ 605943 h 1322615"/>
              <a:gd name="connsiteX5" fmla="*/ 13538 w 1525070"/>
              <a:gd name="connsiteY5" fmla="*/ 1307669 h 1322615"/>
              <a:gd name="connsiteX6" fmla="*/ 0 w 1525070"/>
              <a:gd name="connsiteY6" fmla="*/ 1322615 h 1322615"/>
              <a:gd name="connsiteX7" fmla="*/ 762535 w 1525070"/>
              <a:gd name="connsiteY7" fmla="*/ 1322615 h 1322615"/>
              <a:gd name="connsiteX8" fmla="*/ 1525070 w 1525070"/>
              <a:gd name="connsiteY8" fmla="*/ 1322615 h 1322615"/>
              <a:gd name="connsiteX9" fmla="*/ 1511532 w 1525070"/>
              <a:gd name="connsiteY9" fmla="*/ 1307669 h 1322615"/>
              <a:gd name="connsiteX10" fmla="*/ 1171663 w 1525070"/>
              <a:gd name="connsiteY10" fmla="*/ 605943 h 1322615"/>
              <a:gd name="connsiteX11" fmla="*/ 1118780 w 1525070"/>
              <a:gd name="connsiteY11" fmla="*/ 30518 h 132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5070" h="1322615">
                <a:moveTo>
                  <a:pt x="1122276" y="0"/>
                </a:moveTo>
                <a:lnTo>
                  <a:pt x="762535" y="0"/>
                </a:lnTo>
                <a:lnTo>
                  <a:pt x="402794" y="0"/>
                </a:lnTo>
                <a:lnTo>
                  <a:pt x="406290" y="30518"/>
                </a:lnTo>
                <a:cubicBezTo>
                  <a:pt x="418989" y="208554"/>
                  <a:pt x="402776" y="405019"/>
                  <a:pt x="353407" y="605943"/>
                </a:cubicBezTo>
                <a:cubicBezTo>
                  <a:pt x="284290" y="887238"/>
                  <a:pt x="161637" y="1130669"/>
                  <a:pt x="13538" y="1307669"/>
                </a:cubicBezTo>
                <a:lnTo>
                  <a:pt x="0" y="1322615"/>
                </a:lnTo>
                <a:lnTo>
                  <a:pt x="762535" y="1322615"/>
                </a:lnTo>
                <a:lnTo>
                  <a:pt x="1525070" y="1322615"/>
                </a:lnTo>
                <a:lnTo>
                  <a:pt x="1511532" y="1307669"/>
                </a:lnTo>
                <a:cubicBezTo>
                  <a:pt x="1363433" y="1130669"/>
                  <a:pt x="1240780" y="887238"/>
                  <a:pt x="1171663" y="605943"/>
                </a:cubicBezTo>
                <a:cubicBezTo>
                  <a:pt x="1122294" y="405019"/>
                  <a:pt x="1106081" y="208554"/>
                  <a:pt x="1118780" y="30518"/>
                </a:cubicBezTo>
                <a:close/>
              </a:path>
            </a:pathLst>
          </a:custGeom>
          <a:solidFill>
            <a:srgbClr val="FCF7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0" name="任意多边形 6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rot="13372923" flipH="1">
            <a:off x="4979345" y="4408658"/>
            <a:ext cx="570633" cy="1302868"/>
          </a:xfrm>
          <a:custGeom>
            <a:avLst/>
            <a:gdLst>
              <a:gd name="connsiteX0" fmla="*/ 1122276 w 1525070"/>
              <a:gd name="connsiteY0" fmla="*/ 0 h 1322615"/>
              <a:gd name="connsiteX1" fmla="*/ 762535 w 1525070"/>
              <a:gd name="connsiteY1" fmla="*/ 0 h 1322615"/>
              <a:gd name="connsiteX2" fmla="*/ 402794 w 1525070"/>
              <a:gd name="connsiteY2" fmla="*/ 0 h 1322615"/>
              <a:gd name="connsiteX3" fmla="*/ 406290 w 1525070"/>
              <a:gd name="connsiteY3" fmla="*/ 30518 h 1322615"/>
              <a:gd name="connsiteX4" fmla="*/ 353407 w 1525070"/>
              <a:gd name="connsiteY4" fmla="*/ 605943 h 1322615"/>
              <a:gd name="connsiteX5" fmla="*/ 13538 w 1525070"/>
              <a:gd name="connsiteY5" fmla="*/ 1307669 h 1322615"/>
              <a:gd name="connsiteX6" fmla="*/ 0 w 1525070"/>
              <a:gd name="connsiteY6" fmla="*/ 1322615 h 1322615"/>
              <a:gd name="connsiteX7" fmla="*/ 762535 w 1525070"/>
              <a:gd name="connsiteY7" fmla="*/ 1322615 h 1322615"/>
              <a:gd name="connsiteX8" fmla="*/ 1525070 w 1525070"/>
              <a:gd name="connsiteY8" fmla="*/ 1322615 h 1322615"/>
              <a:gd name="connsiteX9" fmla="*/ 1511532 w 1525070"/>
              <a:gd name="connsiteY9" fmla="*/ 1307669 h 1322615"/>
              <a:gd name="connsiteX10" fmla="*/ 1171663 w 1525070"/>
              <a:gd name="connsiteY10" fmla="*/ 605943 h 1322615"/>
              <a:gd name="connsiteX11" fmla="*/ 1118780 w 1525070"/>
              <a:gd name="connsiteY11" fmla="*/ 30518 h 132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5070" h="1322615">
                <a:moveTo>
                  <a:pt x="1122276" y="0"/>
                </a:moveTo>
                <a:lnTo>
                  <a:pt x="762535" y="0"/>
                </a:lnTo>
                <a:lnTo>
                  <a:pt x="402794" y="0"/>
                </a:lnTo>
                <a:lnTo>
                  <a:pt x="406290" y="30518"/>
                </a:lnTo>
                <a:cubicBezTo>
                  <a:pt x="418989" y="208554"/>
                  <a:pt x="402776" y="405019"/>
                  <a:pt x="353407" y="605943"/>
                </a:cubicBezTo>
                <a:cubicBezTo>
                  <a:pt x="284290" y="887238"/>
                  <a:pt x="161637" y="1130669"/>
                  <a:pt x="13538" y="1307669"/>
                </a:cubicBezTo>
                <a:lnTo>
                  <a:pt x="0" y="1322615"/>
                </a:lnTo>
                <a:lnTo>
                  <a:pt x="762535" y="1322615"/>
                </a:lnTo>
                <a:lnTo>
                  <a:pt x="1525070" y="1322615"/>
                </a:lnTo>
                <a:lnTo>
                  <a:pt x="1511532" y="1307669"/>
                </a:lnTo>
                <a:cubicBezTo>
                  <a:pt x="1363433" y="1130669"/>
                  <a:pt x="1240780" y="887238"/>
                  <a:pt x="1171663" y="605943"/>
                </a:cubicBezTo>
                <a:cubicBezTo>
                  <a:pt x="1122294" y="405019"/>
                  <a:pt x="1106081" y="208554"/>
                  <a:pt x="1118780" y="30518"/>
                </a:cubicBezTo>
                <a:close/>
              </a:path>
            </a:pathLst>
          </a:custGeom>
          <a:solidFill>
            <a:srgbClr val="FCF7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7" name="组合 6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531208" y="4994445"/>
            <a:ext cx="928921" cy="928921"/>
            <a:chOff x="6531208" y="4994445"/>
            <a:chExt cx="928921" cy="928921"/>
          </a:xfrm>
        </p:grpSpPr>
        <p:sp>
          <p:nvSpPr>
            <p:cNvPr id="77" name="椭圆 7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6531208" y="4994445"/>
              <a:ext cx="928921" cy="928921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9200000" scaled="0"/>
            </a:gradFill>
            <a:ln w="25400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6714525" y="5177763"/>
              <a:ext cx="562285" cy="562285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7200000" scaled="0"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" name="组合 8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>
              <a:grpSpLocks noChangeAspect="1"/>
            </p:cNvGrpSpPr>
            <p:nvPr/>
          </p:nvGrpSpPr>
          <p:grpSpPr>
            <a:xfrm>
              <a:off x="6792449" y="5358657"/>
              <a:ext cx="367559" cy="279275"/>
              <a:chOff x="4268086" y="4221191"/>
              <a:chExt cx="509646" cy="387231"/>
            </a:xfrm>
            <a:solidFill>
              <a:srgbClr val="353533"/>
            </a:solidFill>
          </p:grpSpPr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" name="组合 8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7144403" y="2194685"/>
            <a:ext cx="935786" cy="935786"/>
            <a:chOff x="7144403" y="2194685"/>
            <a:chExt cx="935786" cy="935786"/>
          </a:xfrm>
        </p:grpSpPr>
        <p:sp>
          <p:nvSpPr>
            <p:cNvPr id="71" name="椭圆 7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7144403" y="2194685"/>
              <a:ext cx="935786" cy="935786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9200000" scaled="0"/>
            </a:gradFill>
            <a:ln w="25400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7329074" y="2379358"/>
              <a:ext cx="566441" cy="566441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7200000" scaled="0"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8" name="组合 8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7453328" y="2555765"/>
              <a:ext cx="295663" cy="282766"/>
              <a:chOff x="1004888" y="993775"/>
              <a:chExt cx="2438400" cy="2332038"/>
            </a:xfrm>
            <a:solidFill>
              <a:srgbClr val="353533"/>
            </a:solidFill>
          </p:grpSpPr>
          <p:sp>
            <p:nvSpPr>
              <p:cNvPr id="89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任意多边形 89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组合 5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4015430" y="5387546"/>
            <a:ext cx="928921" cy="928921"/>
            <a:chOff x="4015430" y="5387546"/>
            <a:chExt cx="928921" cy="928921"/>
          </a:xfrm>
        </p:grpSpPr>
        <p:sp>
          <p:nvSpPr>
            <p:cNvPr id="83" name="椭圆 8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4015430" y="5387546"/>
              <a:ext cx="928921" cy="928921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9200000" scaled="0"/>
            </a:gradFill>
            <a:ln w="25400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4198747" y="5570864"/>
              <a:ext cx="562285" cy="562285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7200000" scaled="0"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1" name="组合 9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4334219" y="5669143"/>
              <a:ext cx="260130" cy="332677"/>
              <a:chOff x="1605186" y="572440"/>
              <a:chExt cx="563562" cy="720725"/>
            </a:xfrm>
            <a:solidFill>
              <a:srgbClr val="353533"/>
            </a:solidFill>
          </p:grpSpPr>
          <p:sp>
            <p:nvSpPr>
              <p:cNvPr id="92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3905479" y="3803717"/>
            <a:ext cx="928921" cy="928921"/>
            <a:chOff x="3905479" y="3803717"/>
            <a:chExt cx="928921" cy="928921"/>
          </a:xfrm>
        </p:grpSpPr>
        <p:sp>
          <p:nvSpPr>
            <p:cNvPr id="81" name="椭圆 8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3905479" y="3803717"/>
              <a:ext cx="928921" cy="928921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9200000" scaled="0"/>
            </a:gradFill>
            <a:ln w="25400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4088796" y="3987035"/>
              <a:ext cx="562285" cy="562285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7200000" scaled="0"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5" name="组合 9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>
              <a:grpSpLocks noChangeAspect="1"/>
            </p:cNvGrpSpPr>
            <p:nvPr/>
          </p:nvGrpSpPr>
          <p:grpSpPr>
            <a:xfrm>
              <a:off x="4219977" y="4105527"/>
              <a:ext cx="288797" cy="326638"/>
              <a:chOff x="4994016" y="4872553"/>
              <a:chExt cx="406394" cy="459644"/>
            </a:xfrm>
            <a:solidFill>
              <a:srgbClr val="353533"/>
            </a:solidFill>
            <a:effectLst/>
          </p:grpSpPr>
          <p:sp>
            <p:nvSpPr>
              <p:cNvPr id="96" name="Freeform 148"/>
              <p:cNvSpPr>
                <a:spLocks noEditPoints="1"/>
              </p:cNvSpPr>
              <p:nvPr/>
            </p:nvSpPr>
            <p:spPr bwMode="auto">
              <a:xfrm>
                <a:off x="5049137" y="4872553"/>
                <a:ext cx="351273" cy="456842"/>
              </a:xfrm>
              <a:custGeom>
                <a:avLst/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149"/>
              <p:cNvSpPr>
                <a:spLocks noEditPoints="1"/>
              </p:cNvSpPr>
              <p:nvPr/>
            </p:nvSpPr>
            <p:spPr bwMode="auto">
              <a:xfrm>
                <a:off x="4994016" y="5104243"/>
                <a:ext cx="231691" cy="227954"/>
              </a:xfrm>
              <a:custGeom>
                <a:avLst/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Oval 150"/>
              <p:cNvSpPr>
                <a:spLocks noChangeArrowheads="1"/>
              </p:cNvSpPr>
              <p:nvPr/>
            </p:nvSpPr>
            <p:spPr bwMode="auto">
              <a:xfrm>
                <a:off x="5091176" y="5199535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" name="组合 7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7333339" y="3797422"/>
            <a:ext cx="928921" cy="928921"/>
            <a:chOff x="7333339" y="3797422"/>
            <a:chExt cx="928921" cy="928921"/>
          </a:xfrm>
        </p:grpSpPr>
        <p:sp>
          <p:nvSpPr>
            <p:cNvPr id="79" name="椭圆 7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7333339" y="3797422"/>
              <a:ext cx="928921" cy="928921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9200000" scaled="0"/>
            </a:gradFill>
            <a:ln w="25400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7516656" y="3980740"/>
              <a:ext cx="562285" cy="562285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7200000" scaled="0"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>
              <a:grpSpLocks noChangeAspect="1"/>
            </p:cNvGrpSpPr>
            <p:nvPr/>
          </p:nvGrpSpPr>
          <p:grpSpPr>
            <a:xfrm>
              <a:off x="7672152" y="4104074"/>
              <a:ext cx="288081" cy="322170"/>
              <a:chOff x="5999255" y="3275006"/>
              <a:chExt cx="402656" cy="450303"/>
            </a:xfrm>
            <a:solidFill>
              <a:srgbClr val="353533"/>
            </a:solidFill>
            <a:effectLst/>
          </p:grpSpPr>
          <p:sp>
            <p:nvSpPr>
              <p:cNvPr id="100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组合 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4700268" y="2571370"/>
            <a:ext cx="928921" cy="928921"/>
            <a:chOff x="4700268" y="2571370"/>
            <a:chExt cx="928921" cy="928921"/>
          </a:xfrm>
        </p:grpSpPr>
        <p:sp>
          <p:nvSpPr>
            <p:cNvPr id="75" name="椭圆 7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4700268" y="2571370"/>
              <a:ext cx="928921" cy="928921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9200000" scaled="0"/>
            </a:gradFill>
            <a:ln w="25400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4883585" y="2754688"/>
              <a:ext cx="562285" cy="562285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7200000" scaled="0"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5" name="组合 10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5048406" y="2889334"/>
              <a:ext cx="295263" cy="317748"/>
              <a:chOff x="7005429" y="4859473"/>
              <a:chExt cx="466184" cy="501686"/>
            </a:xfrm>
            <a:solidFill>
              <a:srgbClr val="353533"/>
            </a:solidFill>
            <a:effectLst/>
          </p:grpSpPr>
          <p:sp>
            <p:nvSpPr>
              <p:cNvPr id="106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组合 9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5462875" y="3643267"/>
            <a:ext cx="1198139" cy="1198139"/>
            <a:chOff x="5462875" y="3643267"/>
            <a:chExt cx="1198139" cy="1198139"/>
          </a:xfrm>
        </p:grpSpPr>
        <p:sp>
          <p:nvSpPr>
            <p:cNvPr id="73" name="椭圆 7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flipH="1">
              <a:off x="5462875" y="3643267"/>
              <a:ext cx="1198139" cy="119813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CCC8C9"/>
                </a:gs>
              </a:gsLst>
              <a:lin ang="19200000" scaled="0"/>
            </a:gradFill>
            <a:ln w="25400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flipH="1">
              <a:off x="5699322" y="3879714"/>
              <a:ext cx="725246" cy="72524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CCC8C9"/>
                </a:gs>
              </a:gsLst>
              <a:lin ang="7200000" scaled="0"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1" name="组合 11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5877033" y="4016717"/>
              <a:ext cx="402527" cy="387107"/>
              <a:chOff x="2607983" y="4241292"/>
              <a:chExt cx="490600" cy="471805"/>
            </a:xfrm>
            <a:solidFill>
              <a:srgbClr val="222220"/>
            </a:solidFill>
          </p:grpSpPr>
          <p:sp>
            <p:nvSpPr>
              <p:cNvPr id="112" name="Oval 131"/>
              <p:cNvSpPr>
                <a:spLocks noChangeArrowheads="1"/>
              </p:cNvSpPr>
              <p:nvPr/>
            </p:nvSpPr>
            <p:spPr bwMode="auto">
              <a:xfrm>
                <a:off x="2742898" y="4241292"/>
                <a:ext cx="220770" cy="2235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134"/>
              <p:cNvSpPr/>
              <p:nvPr/>
            </p:nvSpPr>
            <p:spPr bwMode="auto">
              <a:xfrm>
                <a:off x="2607983" y="4499759"/>
                <a:ext cx="490600" cy="213338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0" name="文本框 11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780175" y="2613456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文本框 12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062901" y="3911381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文本框 12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315870" y="5485480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文本框 12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625348" y="2306339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文本框 12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822719" y="3852408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文本框 12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7960233" y="5331397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9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4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4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120" grpId="0"/>
      <p:bldP spid="121" grpId="0"/>
      <p:bldP spid="122" grpId="0"/>
      <p:bldP spid="123" grpId="0"/>
      <p:bldP spid="124" grpId="0"/>
      <p:bldP spid="1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03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4" name="圆角矩形 6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rot="21000000">
            <a:off x="4862830" y="4170525"/>
            <a:ext cx="2431223" cy="5476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圆角矩形 7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rot="21000000">
            <a:off x="5036491" y="2260141"/>
            <a:ext cx="1876207" cy="5476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圆角矩形 7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rot="21000000">
            <a:off x="4862829" y="3519450"/>
            <a:ext cx="2431223" cy="5476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圆角矩形 8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rot="21000000">
            <a:off x="4872533" y="2875963"/>
            <a:ext cx="2431223" cy="5476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5075345" y="4652906"/>
            <a:ext cx="2006191" cy="1960388"/>
            <a:chOff x="5075345" y="4652906"/>
            <a:chExt cx="2006191" cy="1960388"/>
          </a:xfrm>
        </p:grpSpPr>
        <p:grpSp>
          <p:nvGrpSpPr>
            <p:cNvPr id="89" name="组合 8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5075345" y="4652906"/>
              <a:ext cx="2006191" cy="1960388"/>
              <a:chOff x="5075345" y="4372689"/>
              <a:chExt cx="2006191" cy="1960388"/>
            </a:xfr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p:grpSpPr>
          <p:sp>
            <p:nvSpPr>
              <p:cNvPr id="90" name="任意多边形 89"/>
              <p:cNvSpPr/>
              <p:nvPr/>
            </p:nvSpPr>
            <p:spPr>
              <a:xfrm>
                <a:off x="5284585" y="4563281"/>
                <a:ext cx="549306" cy="257873"/>
              </a:xfrm>
              <a:custGeom>
                <a:avLst/>
                <a:gdLst>
                  <a:gd name="connsiteX0" fmla="*/ 549306 w 549306"/>
                  <a:gd name="connsiteY0" fmla="*/ 0 h 257873"/>
                  <a:gd name="connsiteX1" fmla="*/ 549306 w 549306"/>
                  <a:gd name="connsiteY1" fmla="*/ 257873 h 257873"/>
                  <a:gd name="connsiteX2" fmla="*/ 0 w 549306"/>
                  <a:gd name="connsiteY2" fmla="*/ 257873 h 257873"/>
                  <a:gd name="connsiteX3" fmla="*/ 0 w 549306"/>
                  <a:gd name="connsiteY3" fmla="*/ 96857 h 25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9306" h="257873">
                    <a:moveTo>
                      <a:pt x="549306" y="0"/>
                    </a:moveTo>
                    <a:lnTo>
                      <a:pt x="549306" y="257873"/>
                    </a:lnTo>
                    <a:lnTo>
                      <a:pt x="0" y="257873"/>
                    </a:lnTo>
                    <a:lnTo>
                      <a:pt x="0" y="96857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27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任意多边形 90"/>
              <p:cNvSpPr/>
              <p:nvPr/>
            </p:nvSpPr>
            <p:spPr>
              <a:xfrm>
                <a:off x="6330315" y="4372689"/>
                <a:ext cx="549306" cy="448464"/>
              </a:xfrm>
              <a:custGeom>
                <a:avLst/>
                <a:gdLst>
                  <a:gd name="connsiteX0" fmla="*/ 626301 w 626301"/>
                  <a:gd name="connsiteY0" fmla="*/ 0 h 511324"/>
                  <a:gd name="connsiteX1" fmla="*/ 626301 w 626301"/>
                  <a:gd name="connsiteY1" fmla="*/ 511324 h 511324"/>
                  <a:gd name="connsiteX2" fmla="*/ 0 w 626301"/>
                  <a:gd name="connsiteY2" fmla="*/ 511324 h 511324"/>
                  <a:gd name="connsiteX3" fmla="*/ 0 w 626301"/>
                  <a:gd name="connsiteY3" fmla="*/ 110433 h 511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6301" h="511324">
                    <a:moveTo>
                      <a:pt x="626301" y="0"/>
                    </a:moveTo>
                    <a:lnTo>
                      <a:pt x="626301" y="511324"/>
                    </a:lnTo>
                    <a:lnTo>
                      <a:pt x="0" y="511324"/>
                    </a:lnTo>
                    <a:lnTo>
                      <a:pt x="0" y="110433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27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任意多边形 91"/>
              <p:cNvSpPr/>
              <p:nvPr/>
            </p:nvSpPr>
            <p:spPr>
              <a:xfrm>
                <a:off x="5075345" y="4886956"/>
                <a:ext cx="2006191" cy="1446121"/>
              </a:xfrm>
              <a:custGeom>
                <a:avLst/>
                <a:gdLst>
                  <a:gd name="connsiteX0" fmla="*/ 49226 w 2287392"/>
                  <a:gd name="connsiteY0" fmla="*/ 0 h 1648819"/>
                  <a:gd name="connsiteX1" fmla="*/ 2238166 w 2287392"/>
                  <a:gd name="connsiteY1" fmla="*/ 0 h 1648819"/>
                  <a:gd name="connsiteX2" fmla="*/ 2264156 w 2287392"/>
                  <a:gd name="connsiteY2" fmla="*/ 62666 h 1648819"/>
                  <a:gd name="connsiteX3" fmla="*/ 2287392 w 2287392"/>
                  <a:gd name="connsiteY3" fmla="*/ 235183 h 1648819"/>
                  <a:gd name="connsiteX4" fmla="*/ 1783148 w 2287392"/>
                  <a:gd name="connsiteY4" fmla="*/ 945004 h 1648819"/>
                  <a:gd name="connsiteX5" fmla="*/ 1658887 w 2287392"/>
                  <a:gd name="connsiteY5" fmla="*/ 995485 h 1648819"/>
                  <a:gd name="connsiteX6" fmla="*/ 1661582 w 2287392"/>
                  <a:gd name="connsiteY6" fmla="*/ 999482 h 1648819"/>
                  <a:gd name="connsiteX7" fmla="*/ 1670107 w 2287392"/>
                  <a:gd name="connsiteY7" fmla="*/ 1041708 h 1648819"/>
                  <a:gd name="connsiteX8" fmla="*/ 1561625 w 2287392"/>
                  <a:gd name="connsiteY8" fmla="*/ 1150190 h 1648819"/>
                  <a:gd name="connsiteX9" fmla="*/ 1535191 w 2287392"/>
                  <a:gd name="connsiteY9" fmla="*/ 1150190 h 1648819"/>
                  <a:gd name="connsiteX10" fmla="*/ 1537831 w 2287392"/>
                  <a:gd name="connsiteY10" fmla="*/ 1150723 h 1648819"/>
                  <a:gd name="connsiteX11" fmla="*/ 1604087 w 2287392"/>
                  <a:gd name="connsiteY11" fmla="*/ 1250680 h 1648819"/>
                  <a:gd name="connsiteX12" fmla="*/ 1495605 w 2287392"/>
                  <a:gd name="connsiteY12" fmla="*/ 1359162 h 1648819"/>
                  <a:gd name="connsiteX13" fmla="*/ 1471697 w 2287392"/>
                  <a:gd name="connsiteY13" fmla="*/ 1359162 h 1648819"/>
                  <a:gd name="connsiteX14" fmla="*/ 1491440 w 2287392"/>
                  <a:gd name="connsiteY14" fmla="*/ 1363148 h 1648819"/>
                  <a:gd name="connsiteX15" fmla="*/ 1557696 w 2287392"/>
                  <a:gd name="connsiteY15" fmla="*/ 1463105 h 1648819"/>
                  <a:gd name="connsiteX16" fmla="*/ 1449214 w 2287392"/>
                  <a:gd name="connsiteY16" fmla="*/ 1571587 h 1648819"/>
                  <a:gd name="connsiteX17" fmla="*/ 1308782 w 2287392"/>
                  <a:gd name="connsiteY17" fmla="*/ 1571587 h 1648819"/>
                  <a:gd name="connsiteX18" fmla="*/ 1277649 w 2287392"/>
                  <a:gd name="connsiteY18" fmla="*/ 1606148 h 1648819"/>
                  <a:gd name="connsiteX19" fmla="*/ 1140011 w 2287392"/>
                  <a:gd name="connsiteY19" fmla="*/ 1648819 h 1648819"/>
                  <a:gd name="connsiteX20" fmla="*/ 1002374 w 2287392"/>
                  <a:gd name="connsiteY20" fmla="*/ 1606148 h 1648819"/>
                  <a:gd name="connsiteX21" fmla="*/ 971241 w 2287392"/>
                  <a:gd name="connsiteY21" fmla="*/ 1571587 h 1648819"/>
                  <a:gd name="connsiteX22" fmla="*/ 838178 w 2287392"/>
                  <a:gd name="connsiteY22" fmla="*/ 1571587 h 1648819"/>
                  <a:gd name="connsiteX23" fmla="*/ 729696 w 2287392"/>
                  <a:gd name="connsiteY23" fmla="*/ 1463105 h 1648819"/>
                  <a:gd name="connsiteX24" fmla="*/ 795952 w 2287392"/>
                  <a:gd name="connsiteY24" fmla="*/ 1363148 h 1648819"/>
                  <a:gd name="connsiteX25" fmla="*/ 815695 w 2287392"/>
                  <a:gd name="connsiteY25" fmla="*/ 1359162 h 1648819"/>
                  <a:gd name="connsiteX26" fmla="*/ 776569 w 2287392"/>
                  <a:gd name="connsiteY26" fmla="*/ 1359162 h 1648819"/>
                  <a:gd name="connsiteX27" fmla="*/ 668087 w 2287392"/>
                  <a:gd name="connsiteY27" fmla="*/ 1250680 h 1648819"/>
                  <a:gd name="connsiteX28" fmla="*/ 734343 w 2287392"/>
                  <a:gd name="connsiteY28" fmla="*/ 1150723 h 1648819"/>
                  <a:gd name="connsiteX29" fmla="*/ 736983 w 2287392"/>
                  <a:gd name="connsiteY29" fmla="*/ 1150190 h 1648819"/>
                  <a:gd name="connsiteX30" fmla="*/ 718398 w 2287392"/>
                  <a:gd name="connsiteY30" fmla="*/ 1150190 h 1648819"/>
                  <a:gd name="connsiteX31" fmla="*/ 609916 w 2287392"/>
                  <a:gd name="connsiteY31" fmla="*/ 1041708 h 1648819"/>
                  <a:gd name="connsiteX32" fmla="*/ 618441 w 2287392"/>
                  <a:gd name="connsiteY32" fmla="*/ 999482 h 1648819"/>
                  <a:gd name="connsiteX33" fmla="*/ 622720 w 2287392"/>
                  <a:gd name="connsiteY33" fmla="*/ 993135 h 1648819"/>
                  <a:gd name="connsiteX34" fmla="*/ 504245 w 2287392"/>
                  <a:gd name="connsiteY34" fmla="*/ 945004 h 1648819"/>
                  <a:gd name="connsiteX35" fmla="*/ 0 w 2287392"/>
                  <a:gd name="connsiteY35" fmla="*/ 235183 h 1648819"/>
                  <a:gd name="connsiteX36" fmla="*/ 23236 w 2287392"/>
                  <a:gd name="connsiteY36" fmla="*/ 62666 h 164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87392" h="1648819">
                    <a:moveTo>
                      <a:pt x="49226" y="0"/>
                    </a:moveTo>
                    <a:lnTo>
                      <a:pt x="2238166" y="0"/>
                    </a:lnTo>
                    <a:lnTo>
                      <a:pt x="2264156" y="62666"/>
                    </a:lnTo>
                    <a:cubicBezTo>
                      <a:pt x="2279391" y="118391"/>
                      <a:pt x="2287392" y="176088"/>
                      <a:pt x="2287392" y="235183"/>
                    </a:cubicBezTo>
                    <a:cubicBezTo>
                      <a:pt x="2287392" y="530660"/>
                      <a:pt x="2087373" y="791172"/>
                      <a:pt x="1783148" y="945004"/>
                    </a:cubicBezTo>
                    <a:lnTo>
                      <a:pt x="1658887" y="995485"/>
                    </a:lnTo>
                    <a:lnTo>
                      <a:pt x="1661582" y="999482"/>
                    </a:lnTo>
                    <a:cubicBezTo>
                      <a:pt x="1667072" y="1012460"/>
                      <a:pt x="1670107" y="1026730"/>
                      <a:pt x="1670107" y="1041708"/>
                    </a:cubicBezTo>
                    <a:cubicBezTo>
                      <a:pt x="1670107" y="1101621"/>
                      <a:pt x="1621538" y="1150190"/>
                      <a:pt x="1561625" y="1150190"/>
                    </a:cubicBezTo>
                    <a:lnTo>
                      <a:pt x="1535191" y="1150190"/>
                    </a:lnTo>
                    <a:lnTo>
                      <a:pt x="1537831" y="1150723"/>
                    </a:lnTo>
                    <a:cubicBezTo>
                      <a:pt x="1576767" y="1167191"/>
                      <a:pt x="1604087" y="1205745"/>
                      <a:pt x="1604087" y="1250680"/>
                    </a:cubicBezTo>
                    <a:cubicBezTo>
                      <a:pt x="1604087" y="1310593"/>
                      <a:pt x="1555518" y="1359162"/>
                      <a:pt x="1495605" y="1359162"/>
                    </a:cubicBezTo>
                    <a:lnTo>
                      <a:pt x="1471697" y="1359162"/>
                    </a:lnTo>
                    <a:lnTo>
                      <a:pt x="1491440" y="1363148"/>
                    </a:lnTo>
                    <a:cubicBezTo>
                      <a:pt x="1530376" y="1379616"/>
                      <a:pt x="1557696" y="1418170"/>
                      <a:pt x="1557696" y="1463105"/>
                    </a:cubicBezTo>
                    <a:cubicBezTo>
                      <a:pt x="1557696" y="1523018"/>
                      <a:pt x="1509127" y="1571587"/>
                      <a:pt x="1449214" y="1571587"/>
                    </a:cubicBezTo>
                    <a:lnTo>
                      <a:pt x="1308782" y="1571587"/>
                    </a:lnTo>
                    <a:lnTo>
                      <a:pt x="1277649" y="1606148"/>
                    </a:lnTo>
                    <a:cubicBezTo>
                      <a:pt x="1242424" y="1632513"/>
                      <a:pt x="1193762" y="1648819"/>
                      <a:pt x="1140011" y="1648819"/>
                    </a:cubicBezTo>
                    <a:cubicBezTo>
                      <a:pt x="1086260" y="1648819"/>
                      <a:pt x="1037598" y="1632513"/>
                      <a:pt x="1002374" y="1606148"/>
                    </a:cubicBezTo>
                    <a:lnTo>
                      <a:pt x="971241" y="1571587"/>
                    </a:lnTo>
                    <a:lnTo>
                      <a:pt x="838178" y="1571587"/>
                    </a:lnTo>
                    <a:cubicBezTo>
                      <a:pt x="778265" y="1571587"/>
                      <a:pt x="729696" y="1523018"/>
                      <a:pt x="729696" y="1463105"/>
                    </a:cubicBezTo>
                    <a:cubicBezTo>
                      <a:pt x="729696" y="1418170"/>
                      <a:pt x="757016" y="1379616"/>
                      <a:pt x="795952" y="1363148"/>
                    </a:cubicBezTo>
                    <a:lnTo>
                      <a:pt x="815695" y="1359162"/>
                    </a:lnTo>
                    <a:lnTo>
                      <a:pt x="776569" y="1359162"/>
                    </a:lnTo>
                    <a:cubicBezTo>
                      <a:pt x="716656" y="1359162"/>
                      <a:pt x="668087" y="1310593"/>
                      <a:pt x="668087" y="1250680"/>
                    </a:cubicBezTo>
                    <a:cubicBezTo>
                      <a:pt x="668087" y="1205745"/>
                      <a:pt x="695407" y="1167191"/>
                      <a:pt x="734343" y="1150723"/>
                    </a:cubicBezTo>
                    <a:lnTo>
                      <a:pt x="736983" y="1150190"/>
                    </a:lnTo>
                    <a:lnTo>
                      <a:pt x="718398" y="1150190"/>
                    </a:lnTo>
                    <a:cubicBezTo>
                      <a:pt x="658485" y="1150190"/>
                      <a:pt x="609916" y="1101621"/>
                      <a:pt x="609916" y="1041708"/>
                    </a:cubicBezTo>
                    <a:cubicBezTo>
                      <a:pt x="609916" y="1026730"/>
                      <a:pt x="612952" y="1012460"/>
                      <a:pt x="618441" y="999482"/>
                    </a:cubicBezTo>
                    <a:lnTo>
                      <a:pt x="622720" y="993135"/>
                    </a:lnTo>
                    <a:lnTo>
                      <a:pt x="504245" y="945004"/>
                    </a:lnTo>
                    <a:cubicBezTo>
                      <a:pt x="200020" y="791172"/>
                      <a:pt x="0" y="530660"/>
                      <a:pt x="0" y="235183"/>
                    </a:cubicBezTo>
                    <a:cubicBezTo>
                      <a:pt x="0" y="176088"/>
                      <a:pt x="8001" y="118391"/>
                      <a:pt x="23236" y="626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27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3" name="文本框 9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5246688" y="5347435"/>
              <a:ext cx="1663505" cy="4049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161616"/>
                  </a:solidFill>
                  <a:latin typeface="方正姚体" panose="02010601030101010101" pitchFamily="2" charset="-122"/>
                </a:rPr>
                <a:t>TITLE    HERE</a:t>
              </a:r>
              <a:endParaRPr lang="en-US" altLang="zh-CN" sz="1600" b="1" dirty="0">
                <a:solidFill>
                  <a:srgbClr val="161616"/>
                </a:solidFill>
                <a:latin typeface="方正姚体" panose="02010601030101010101" pitchFamily="2" charset="-122"/>
              </a:endParaRPr>
            </a:p>
          </p:txBody>
        </p:sp>
      </p:grpSp>
      <p:sp>
        <p:nvSpPr>
          <p:cNvPr id="94" name="文本框 9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443441" y="5284278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文本框 9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443441" y="2580903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9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497054" y="5288952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9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497054" y="2585577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3" grpId="0" animBg="1"/>
      <p:bldP spid="79" grpId="0" animBg="1"/>
      <p:bldP spid="84" grpId="0" animBg="1"/>
      <p:bldP spid="94" grpId="0"/>
      <p:bldP spid="95" grpId="0"/>
      <p:bldP spid="96" grpId="0"/>
      <p:bldP spid="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1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>
            <a:spLocks noChangeArrowheads="1"/>
          </p:cNvSpPr>
          <p:nvPr/>
        </p:nvSpPr>
        <p:spPr bwMode="auto">
          <a:xfrm>
            <a:off x="5772904" y="4660391"/>
            <a:ext cx="531697" cy="534322"/>
          </a:xfrm>
          <a:prstGeom prst="ellipse">
            <a:avLst/>
          </a:prstGeom>
          <a:gradFill>
            <a:gsLst>
              <a:gs pos="0">
                <a:srgbClr val="E2DDE1"/>
              </a:gs>
              <a:gs pos="76000">
                <a:schemeClr val="bg1">
                  <a:lumMod val="95000"/>
                </a:schemeClr>
              </a:gs>
            </a:gsLst>
            <a:lin ang="7800000" scaled="0"/>
          </a:gra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5757914" y="4122131"/>
            <a:ext cx="736439" cy="697113"/>
            <a:chOff x="5757914" y="4122131"/>
            <a:chExt cx="736439" cy="697113"/>
          </a:xfrm>
        </p:grpSpPr>
        <p:sp>
          <p:nvSpPr>
            <p:cNvPr id="72" name="Oval 1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5788658" y="4122131"/>
              <a:ext cx="693174" cy="697113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3200000" scaled="0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矩形 7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5757914" y="4297855"/>
              <a:ext cx="736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161616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04</a:t>
              </a:r>
              <a:endParaRPr lang="zh-CN" altLang="en-US" sz="2000" b="1" dirty="0">
                <a:solidFill>
                  <a:srgbClr val="161616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71" name="Oval 1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>
            <a:spLocks noChangeArrowheads="1"/>
          </p:cNvSpPr>
          <p:nvPr/>
        </p:nvSpPr>
        <p:spPr bwMode="auto">
          <a:xfrm>
            <a:off x="6136558" y="3837247"/>
            <a:ext cx="569768" cy="571082"/>
          </a:xfrm>
          <a:prstGeom prst="ellipse">
            <a:avLst/>
          </a:prstGeom>
          <a:gradFill>
            <a:gsLst>
              <a:gs pos="0">
                <a:srgbClr val="E2DDE1"/>
              </a:gs>
              <a:gs pos="76000">
                <a:schemeClr val="bg1">
                  <a:lumMod val="95000"/>
                </a:schemeClr>
              </a:gs>
            </a:gsLst>
            <a:lin ang="7800000" scaled="0"/>
          </a:gra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485771" y="3467029"/>
            <a:ext cx="777166" cy="743062"/>
            <a:chOff x="6485771" y="3467029"/>
            <a:chExt cx="777166" cy="743062"/>
          </a:xfrm>
        </p:grpSpPr>
        <p:sp>
          <p:nvSpPr>
            <p:cNvPr id="70" name="Oval 1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6485771" y="3467029"/>
              <a:ext cx="743062" cy="743062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3200000" scaled="0"/>
            </a:gra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矩形 7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6526498" y="3646353"/>
              <a:ext cx="736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161616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03</a:t>
              </a:r>
              <a:endParaRPr lang="zh-CN" altLang="en-US" sz="2000" b="1" dirty="0">
                <a:solidFill>
                  <a:srgbClr val="161616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64" name="Oval 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>
            <a:spLocks noChangeArrowheads="1"/>
          </p:cNvSpPr>
          <p:nvPr/>
        </p:nvSpPr>
        <p:spPr bwMode="auto">
          <a:xfrm>
            <a:off x="4960262" y="2615001"/>
            <a:ext cx="533009" cy="531697"/>
          </a:xfrm>
          <a:prstGeom prst="ellipse">
            <a:avLst/>
          </a:prstGeom>
          <a:gradFill>
            <a:gsLst>
              <a:gs pos="0">
                <a:srgbClr val="E2DDE1"/>
              </a:gs>
              <a:gs pos="76000">
                <a:schemeClr val="bg1">
                  <a:lumMod val="95000"/>
                </a:schemeClr>
              </a:gs>
            </a:gsLst>
            <a:lin ang="7800000" scaled="0"/>
          </a:gra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5129272" y="2183081"/>
            <a:ext cx="798546" cy="727308"/>
            <a:chOff x="5129272" y="2183081"/>
            <a:chExt cx="798546" cy="727308"/>
          </a:xfrm>
        </p:grpSpPr>
        <p:sp>
          <p:nvSpPr>
            <p:cNvPr id="66" name="Oval 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5200510" y="2183081"/>
              <a:ext cx="727308" cy="727308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3200000" scaled="0"/>
            </a:gra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矩形 7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5129272" y="2382331"/>
              <a:ext cx="736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161616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01</a:t>
              </a:r>
              <a:endParaRPr lang="zh-CN" altLang="en-US" sz="2000" b="1" dirty="0">
                <a:solidFill>
                  <a:srgbClr val="161616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65437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MORE  THEN  TEMPLATE</a:t>
            </a:r>
            <a:endParaRPr lang="en-US" altLang="zh-CN" sz="32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03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7" name="Oval 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>
            <a:spLocks noChangeArrowheads="1"/>
          </p:cNvSpPr>
          <p:nvPr/>
        </p:nvSpPr>
        <p:spPr bwMode="auto">
          <a:xfrm>
            <a:off x="5691509" y="1937581"/>
            <a:ext cx="1098839" cy="1097526"/>
          </a:xfrm>
          <a:prstGeom prst="ellipse">
            <a:avLst/>
          </a:prstGeom>
          <a:gradFill>
            <a:gsLst>
              <a:gs pos="0">
                <a:srgbClr val="E2DDE1"/>
              </a:gs>
              <a:gs pos="76000">
                <a:schemeClr val="bg1">
                  <a:lumMod val="95000"/>
                </a:schemeClr>
              </a:gs>
            </a:gsLst>
            <a:lin ang="7800000" scaled="0"/>
          </a:gra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Oval 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>
            <a:spLocks noChangeArrowheads="1"/>
          </p:cNvSpPr>
          <p:nvPr/>
        </p:nvSpPr>
        <p:spPr bwMode="auto">
          <a:xfrm>
            <a:off x="6672193" y="2730530"/>
            <a:ext cx="908478" cy="904540"/>
          </a:xfrm>
          <a:prstGeom prst="ellipse">
            <a:avLst/>
          </a:prstGeom>
          <a:gradFill>
            <a:gsLst>
              <a:gs pos="0">
                <a:srgbClr val="E2DDE1"/>
              </a:gs>
              <a:gs pos="76000">
                <a:schemeClr val="bg1">
                  <a:lumMod val="95000"/>
                </a:schemeClr>
              </a:gs>
            </a:gsLst>
            <a:lin ang="7800000" scaled="0"/>
          </a:gra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Oval 1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>
            <a:spLocks noChangeArrowheads="1"/>
          </p:cNvSpPr>
          <p:nvPr/>
        </p:nvSpPr>
        <p:spPr bwMode="auto">
          <a:xfrm>
            <a:off x="5657375" y="5592500"/>
            <a:ext cx="762755" cy="761442"/>
          </a:xfrm>
          <a:prstGeom prst="ellipse">
            <a:avLst/>
          </a:prstGeom>
          <a:gradFill>
            <a:gsLst>
              <a:gs pos="0">
                <a:srgbClr val="DFB227"/>
              </a:gs>
              <a:gs pos="100000">
                <a:srgbClr val="FCF772"/>
              </a:gs>
            </a:gsLst>
            <a:lin ang="13200000" scaled="0"/>
          </a:gradFill>
          <a:ln>
            <a:noFill/>
          </a:ln>
          <a:effectLst>
            <a:outerShdw blurRad="1397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485771" y="2257912"/>
            <a:ext cx="817894" cy="813955"/>
            <a:chOff x="6485771" y="2257912"/>
            <a:chExt cx="817894" cy="813955"/>
          </a:xfrm>
        </p:grpSpPr>
        <p:sp>
          <p:nvSpPr>
            <p:cNvPr id="68" name="Oval 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6485771" y="2257912"/>
              <a:ext cx="817894" cy="813955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3200000" scaled="0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矩形 7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6489082" y="2424107"/>
              <a:ext cx="736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161616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02</a:t>
              </a:r>
              <a:endParaRPr lang="zh-CN" altLang="en-US" sz="2000" b="1" dirty="0">
                <a:solidFill>
                  <a:srgbClr val="161616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79" name="文本框 7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398955" y="2382331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398955" y="5124063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515138" y="2382331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515138" y="5124063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4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1" grpId="0" animBg="1"/>
      <p:bldP spid="64" grpId="0" animBg="1"/>
      <p:bldP spid="67" grpId="0" animBg="1"/>
      <p:bldP spid="69" grpId="0" animBg="1"/>
      <p:bldP spid="74" grpId="0" animBg="1"/>
      <p:bldP spid="79" grpId="0"/>
      <p:bldP spid="80" grpId="0"/>
      <p:bldP spid="81" grpId="0"/>
      <p:bldP spid="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03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4" name="任意多边形 6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>
            <a:off x="1796148" y="2012773"/>
            <a:ext cx="1959428" cy="2157365"/>
          </a:xfrm>
          <a:custGeom>
            <a:avLst/>
            <a:gdLst>
              <a:gd name="connsiteX0" fmla="*/ 318485 w 1959428"/>
              <a:gd name="connsiteY0" fmla="*/ 0 h 2157365"/>
              <a:gd name="connsiteX1" fmla="*/ 1640943 w 1959428"/>
              <a:gd name="connsiteY1" fmla="*/ 0 h 2157365"/>
              <a:gd name="connsiteX2" fmla="*/ 1959428 w 1959428"/>
              <a:gd name="connsiteY2" fmla="*/ 318485 h 2157365"/>
              <a:gd name="connsiteX3" fmla="*/ 1959428 w 1959428"/>
              <a:gd name="connsiteY3" fmla="*/ 2157365 h 2157365"/>
              <a:gd name="connsiteX4" fmla="*/ 0 w 1959428"/>
              <a:gd name="connsiteY4" fmla="*/ 2157365 h 2157365"/>
              <a:gd name="connsiteX5" fmla="*/ 0 w 1959428"/>
              <a:gd name="connsiteY5" fmla="*/ 318485 h 2157365"/>
              <a:gd name="connsiteX6" fmla="*/ 318485 w 1959428"/>
              <a:gd name="connsiteY6" fmla="*/ 0 h 215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428" h="2157365">
                <a:moveTo>
                  <a:pt x="318485" y="0"/>
                </a:moveTo>
                <a:lnTo>
                  <a:pt x="1640943" y="0"/>
                </a:lnTo>
                <a:cubicBezTo>
                  <a:pt x="1816837" y="0"/>
                  <a:pt x="1959428" y="142591"/>
                  <a:pt x="1959428" y="318485"/>
                </a:cubicBezTo>
                <a:lnTo>
                  <a:pt x="1959428" y="2157365"/>
                </a:lnTo>
                <a:lnTo>
                  <a:pt x="0" y="2157365"/>
                </a:lnTo>
                <a:lnTo>
                  <a:pt x="0" y="318485"/>
                </a:lnTo>
                <a:cubicBezTo>
                  <a:pt x="0" y="142591"/>
                  <a:pt x="142591" y="0"/>
                  <a:pt x="318485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 6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>
            <a:off x="4013205" y="2012773"/>
            <a:ext cx="1959428" cy="2157365"/>
          </a:xfrm>
          <a:custGeom>
            <a:avLst/>
            <a:gdLst>
              <a:gd name="connsiteX0" fmla="*/ 318485 w 1959428"/>
              <a:gd name="connsiteY0" fmla="*/ 0 h 2157365"/>
              <a:gd name="connsiteX1" fmla="*/ 1640943 w 1959428"/>
              <a:gd name="connsiteY1" fmla="*/ 0 h 2157365"/>
              <a:gd name="connsiteX2" fmla="*/ 1959428 w 1959428"/>
              <a:gd name="connsiteY2" fmla="*/ 318485 h 2157365"/>
              <a:gd name="connsiteX3" fmla="*/ 1959428 w 1959428"/>
              <a:gd name="connsiteY3" fmla="*/ 2157365 h 2157365"/>
              <a:gd name="connsiteX4" fmla="*/ 0 w 1959428"/>
              <a:gd name="connsiteY4" fmla="*/ 2157365 h 2157365"/>
              <a:gd name="connsiteX5" fmla="*/ 0 w 1959428"/>
              <a:gd name="connsiteY5" fmla="*/ 318485 h 2157365"/>
              <a:gd name="connsiteX6" fmla="*/ 318485 w 1959428"/>
              <a:gd name="connsiteY6" fmla="*/ 0 h 215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428" h="2157365">
                <a:moveTo>
                  <a:pt x="318485" y="0"/>
                </a:moveTo>
                <a:lnTo>
                  <a:pt x="1640943" y="0"/>
                </a:lnTo>
                <a:cubicBezTo>
                  <a:pt x="1816837" y="0"/>
                  <a:pt x="1959428" y="142591"/>
                  <a:pt x="1959428" y="318485"/>
                </a:cubicBezTo>
                <a:lnTo>
                  <a:pt x="1959428" y="2157365"/>
                </a:lnTo>
                <a:lnTo>
                  <a:pt x="0" y="2157365"/>
                </a:lnTo>
                <a:lnTo>
                  <a:pt x="0" y="318485"/>
                </a:lnTo>
                <a:cubicBezTo>
                  <a:pt x="0" y="142591"/>
                  <a:pt x="142591" y="0"/>
                  <a:pt x="318485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任意多边形 6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>
            <a:off x="6246591" y="2012773"/>
            <a:ext cx="1959428" cy="2157365"/>
          </a:xfrm>
          <a:custGeom>
            <a:avLst/>
            <a:gdLst>
              <a:gd name="connsiteX0" fmla="*/ 318485 w 1959428"/>
              <a:gd name="connsiteY0" fmla="*/ 0 h 2157365"/>
              <a:gd name="connsiteX1" fmla="*/ 1640943 w 1959428"/>
              <a:gd name="connsiteY1" fmla="*/ 0 h 2157365"/>
              <a:gd name="connsiteX2" fmla="*/ 1959428 w 1959428"/>
              <a:gd name="connsiteY2" fmla="*/ 318485 h 2157365"/>
              <a:gd name="connsiteX3" fmla="*/ 1959428 w 1959428"/>
              <a:gd name="connsiteY3" fmla="*/ 2157365 h 2157365"/>
              <a:gd name="connsiteX4" fmla="*/ 0 w 1959428"/>
              <a:gd name="connsiteY4" fmla="*/ 2157365 h 2157365"/>
              <a:gd name="connsiteX5" fmla="*/ 0 w 1959428"/>
              <a:gd name="connsiteY5" fmla="*/ 318485 h 2157365"/>
              <a:gd name="connsiteX6" fmla="*/ 318485 w 1959428"/>
              <a:gd name="connsiteY6" fmla="*/ 0 h 215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428" h="2157365">
                <a:moveTo>
                  <a:pt x="318485" y="0"/>
                </a:moveTo>
                <a:lnTo>
                  <a:pt x="1640943" y="0"/>
                </a:lnTo>
                <a:cubicBezTo>
                  <a:pt x="1816837" y="0"/>
                  <a:pt x="1959428" y="142591"/>
                  <a:pt x="1959428" y="318485"/>
                </a:cubicBezTo>
                <a:lnTo>
                  <a:pt x="1959428" y="2157365"/>
                </a:lnTo>
                <a:lnTo>
                  <a:pt x="0" y="2157365"/>
                </a:lnTo>
                <a:lnTo>
                  <a:pt x="0" y="318485"/>
                </a:lnTo>
                <a:cubicBezTo>
                  <a:pt x="0" y="142591"/>
                  <a:pt x="142591" y="0"/>
                  <a:pt x="318485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任意多边形 6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>
            <a:off x="8447319" y="2012773"/>
            <a:ext cx="1959428" cy="2157365"/>
          </a:xfrm>
          <a:custGeom>
            <a:avLst/>
            <a:gdLst>
              <a:gd name="connsiteX0" fmla="*/ 318485 w 1959428"/>
              <a:gd name="connsiteY0" fmla="*/ 0 h 2157365"/>
              <a:gd name="connsiteX1" fmla="*/ 1640943 w 1959428"/>
              <a:gd name="connsiteY1" fmla="*/ 0 h 2157365"/>
              <a:gd name="connsiteX2" fmla="*/ 1959428 w 1959428"/>
              <a:gd name="connsiteY2" fmla="*/ 318485 h 2157365"/>
              <a:gd name="connsiteX3" fmla="*/ 1959428 w 1959428"/>
              <a:gd name="connsiteY3" fmla="*/ 2157365 h 2157365"/>
              <a:gd name="connsiteX4" fmla="*/ 0 w 1959428"/>
              <a:gd name="connsiteY4" fmla="*/ 2157365 h 2157365"/>
              <a:gd name="connsiteX5" fmla="*/ 0 w 1959428"/>
              <a:gd name="connsiteY5" fmla="*/ 318485 h 2157365"/>
              <a:gd name="connsiteX6" fmla="*/ 318485 w 1959428"/>
              <a:gd name="connsiteY6" fmla="*/ 0 h 215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428" h="2157365">
                <a:moveTo>
                  <a:pt x="318485" y="0"/>
                </a:moveTo>
                <a:lnTo>
                  <a:pt x="1640943" y="0"/>
                </a:lnTo>
                <a:cubicBezTo>
                  <a:pt x="1816837" y="0"/>
                  <a:pt x="1959428" y="142591"/>
                  <a:pt x="1959428" y="318485"/>
                </a:cubicBezTo>
                <a:lnTo>
                  <a:pt x="1959428" y="2157365"/>
                </a:lnTo>
                <a:lnTo>
                  <a:pt x="0" y="2157365"/>
                </a:lnTo>
                <a:lnTo>
                  <a:pt x="0" y="318485"/>
                </a:lnTo>
                <a:cubicBezTo>
                  <a:pt x="0" y="142591"/>
                  <a:pt x="142591" y="0"/>
                  <a:pt x="318485" y="0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1812477" y="4272722"/>
            <a:ext cx="1959428" cy="1496488"/>
            <a:chOff x="1812477" y="4272722"/>
            <a:chExt cx="1959428" cy="1496488"/>
          </a:xfrm>
        </p:grpSpPr>
        <p:sp>
          <p:nvSpPr>
            <p:cNvPr id="69" name="任意多边形 6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flipV="1">
              <a:off x="1812477" y="4272722"/>
              <a:ext cx="1959428" cy="1496488"/>
            </a:xfrm>
            <a:custGeom>
              <a:avLst/>
              <a:gdLst>
                <a:gd name="connsiteX0" fmla="*/ 0 w 1959428"/>
                <a:gd name="connsiteY0" fmla="*/ 1496488 h 1496488"/>
                <a:gd name="connsiteX1" fmla="*/ 1959428 w 1959428"/>
                <a:gd name="connsiteY1" fmla="*/ 1496488 h 1496488"/>
                <a:gd name="connsiteX2" fmla="*/ 1959428 w 1959428"/>
                <a:gd name="connsiteY2" fmla="*/ 318485 h 1496488"/>
                <a:gd name="connsiteX3" fmla="*/ 1640943 w 1959428"/>
                <a:gd name="connsiteY3" fmla="*/ 0 h 1496488"/>
                <a:gd name="connsiteX4" fmla="*/ 318485 w 1959428"/>
                <a:gd name="connsiteY4" fmla="*/ 0 h 1496488"/>
                <a:gd name="connsiteX5" fmla="*/ 0 w 1959428"/>
                <a:gd name="connsiteY5" fmla="*/ 318485 h 14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9428" h="1496488">
                  <a:moveTo>
                    <a:pt x="0" y="1496488"/>
                  </a:moveTo>
                  <a:lnTo>
                    <a:pt x="1959428" y="1496488"/>
                  </a:lnTo>
                  <a:lnTo>
                    <a:pt x="1959428" y="318485"/>
                  </a:lnTo>
                  <a:cubicBezTo>
                    <a:pt x="1959428" y="142591"/>
                    <a:pt x="1816837" y="0"/>
                    <a:pt x="1640943" y="0"/>
                  </a:cubicBezTo>
                  <a:lnTo>
                    <a:pt x="318485" y="0"/>
                  </a:lnTo>
                  <a:cubicBezTo>
                    <a:pt x="142591" y="0"/>
                    <a:pt x="0" y="142591"/>
                    <a:pt x="0" y="318485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1888762" y="4479536"/>
              <a:ext cx="1834156" cy="98488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方正姚体" panose="02010601030101010101" pitchFamily="2" charset="-122"/>
                </a:rPr>
                <a:t>    </a:t>
              </a:r>
              <a:r>
                <a:rPr lang="en-US" altLang="zh-CN" sz="1400" b="1" dirty="0">
                  <a:solidFill>
                    <a:srgbClr val="3D3D3D"/>
                  </a:solidFill>
                  <a:latin typeface="方正姚体" panose="02010601030101010101" pitchFamily="2" charset="-122"/>
                </a:rPr>
                <a:t>TITLE       HERE</a:t>
              </a:r>
              <a:endParaRPr lang="en-US" altLang="zh-CN" sz="1100" b="1" dirty="0">
                <a:solidFill>
                  <a:srgbClr val="3D3D3D"/>
                </a:solidFill>
                <a:latin typeface="方正姚体" panose="02010601030101010101" pitchFamily="2" charset="-122"/>
              </a:endParaRPr>
            </a:p>
            <a:p>
              <a:r>
                <a:rPr lang="en-US" altLang="zh-CN" sz="1050" dirty="0">
                  <a:solidFill>
                    <a:srgbClr val="3D3D3D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</a:t>
              </a:r>
              <a:endParaRPr lang="en-US" altLang="zh-CN" sz="1050" dirty="0">
                <a:solidFill>
                  <a:srgbClr val="3D3D3D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050" dirty="0">
                  <a:solidFill>
                    <a:srgbClr val="3D3D3D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Center of the  narrative thought</a:t>
              </a:r>
              <a:endParaRPr lang="en-US" altLang="zh-CN" sz="1050" dirty="0">
                <a:solidFill>
                  <a:srgbClr val="3D3D3D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050" dirty="0">
                  <a:solidFill>
                    <a:srgbClr val="3D3D3D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</a:t>
              </a:r>
              <a:endParaRPr lang="en-US" altLang="zh-CN" sz="1050" dirty="0">
                <a:solidFill>
                  <a:srgbClr val="3D3D3D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050" dirty="0">
                  <a:solidFill>
                    <a:srgbClr val="3D3D3D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Center of the  narrative thought</a:t>
              </a:r>
              <a:endParaRPr lang="en-US" altLang="zh-CN" sz="1200" dirty="0">
                <a:solidFill>
                  <a:srgbClr val="3D3D3D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4029534" y="4272722"/>
            <a:ext cx="1959428" cy="1496488"/>
            <a:chOff x="4029534" y="4272722"/>
            <a:chExt cx="1959428" cy="1496488"/>
          </a:xfrm>
        </p:grpSpPr>
        <p:sp>
          <p:nvSpPr>
            <p:cNvPr id="70" name="任意多边形 6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flipV="1">
              <a:off x="4029534" y="4272722"/>
              <a:ext cx="1959428" cy="1496488"/>
            </a:xfrm>
            <a:custGeom>
              <a:avLst/>
              <a:gdLst>
                <a:gd name="connsiteX0" fmla="*/ 0 w 1959428"/>
                <a:gd name="connsiteY0" fmla="*/ 1496488 h 1496488"/>
                <a:gd name="connsiteX1" fmla="*/ 1959428 w 1959428"/>
                <a:gd name="connsiteY1" fmla="*/ 1496488 h 1496488"/>
                <a:gd name="connsiteX2" fmla="*/ 1959428 w 1959428"/>
                <a:gd name="connsiteY2" fmla="*/ 318485 h 1496488"/>
                <a:gd name="connsiteX3" fmla="*/ 1640943 w 1959428"/>
                <a:gd name="connsiteY3" fmla="*/ 0 h 1496488"/>
                <a:gd name="connsiteX4" fmla="*/ 318485 w 1959428"/>
                <a:gd name="connsiteY4" fmla="*/ 0 h 1496488"/>
                <a:gd name="connsiteX5" fmla="*/ 0 w 1959428"/>
                <a:gd name="connsiteY5" fmla="*/ 318485 h 14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9428" h="1496488">
                  <a:moveTo>
                    <a:pt x="0" y="1496488"/>
                  </a:moveTo>
                  <a:lnTo>
                    <a:pt x="1959428" y="1496488"/>
                  </a:lnTo>
                  <a:lnTo>
                    <a:pt x="1959428" y="318485"/>
                  </a:lnTo>
                  <a:cubicBezTo>
                    <a:pt x="1959428" y="142591"/>
                    <a:pt x="1816837" y="0"/>
                    <a:pt x="1640943" y="0"/>
                  </a:cubicBezTo>
                  <a:lnTo>
                    <a:pt x="318485" y="0"/>
                  </a:lnTo>
                  <a:cubicBezTo>
                    <a:pt x="142591" y="0"/>
                    <a:pt x="0" y="142591"/>
                    <a:pt x="0" y="318485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文本框 7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4113351" y="4479536"/>
              <a:ext cx="1834156" cy="98488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E4BD33"/>
                  </a:solidFill>
                  <a:latin typeface="方正姚体" panose="02010601030101010101" pitchFamily="2" charset="-122"/>
                </a:rPr>
                <a:t>    </a:t>
              </a:r>
              <a:r>
                <a:rPr lang="en-US" altLang="zh-CN" sz="1400" b="1" dirty="0">
                  <a:solidFill>
                    <a:srgbClr val="161616"/>
                  </a:solidFill>
                  <a:latin typeface="方正姚体" panose="02010601030101010101" pitchFamily="2" charset="-122"/>
                </a:rPr>
                <a:t>TITLE       HERE</a:t>
              </a:r>
              <a:endParaRPr lang="en-US" altLang="zh-CN" sz="1100" b="1" dirty="0">
                <a:solidFill>
                  <a:srgbClr val="161616"/>
                </a:solidFill>
                <a:latin typeface="方正姚体" panose="02010601030101010101" pitchFamily="2" charset="-122"/>
              </a:endParaRPr>
            </a:p>
            <a:p>
              <a:r>
                <a:rPr lang="en-US" altLang="zh-CN" sz="105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</a:t>
              </a:r>
              <a:endParaRPr lang="en-US" altLang="zh-CN" sz="105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05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Center of the  narrative thought</a:t>
              </a:r>
              <a:endParaRPr lang="en-US" altLang="zh-CN" sz="105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05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</a:t>
              </a:r>
              <a:endParaRPr lang="en-US" altLang="zh-CN" sz="105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05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Center of the  narrative thought</a:t>
              </a:r>
              <a:endParaRPr lang="en-US" altLang="zh-CN" sz="12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6" name="组合 5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246591" y="4274858"/>
            <a:ext cx="1959428" cy="1496488"/>
            <a:chOff x="6246591" y="4274858"/>
            <a:chExt cx="1959428" cy="1496488"/>
          </a:xfrm>
        </p:grpSpPr>
        <p:sp>
          <p:nvSpPr>
            <p:cNvPr id="71" name="任意多边形 7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flipV="1">
              <a:off x="6246591" y="4274858"/>
              <a:ext cx="1959428" cy="1496488"/>
            </a:xfrm>
            <a:custGeom>
              <a:avLst/>
              <a:gdLst>
                <a:gd name="connsiteX0" fmla="*/ 0 w 1959428"/>
                <a:gd name="connsiteY0" fmla="*/ 1496488 h 1496488"/>
                <a:gd name="connsiteX1" fmla="*/ 1959428 w 1959428"/>
                <a:gd name="connsiteY1" fmla="*/ 1496488 h 1496488"/>
                <a:gd name="connsiteX2" fmla="*/ 1959428 w 1959428"/>
                <a:gd name="connsiteY2" fmla="*/ 318485 h 1496488"/>
                <a:gd name="connsiteX3" fmla="*/ 1640943 w 1959428"/>
                <a:gd name="connsiteY3" fmla="*/ 0 h 1496488"/>
                <a:gd name="connsiteX4" fmla="*/ 318485 w 1959428"/>
                <a:gd name="connsiteY4" fmla="*/ 0 h 1496488"/>
                <a:gd name="connsiteX5" fmla="*/ 0 w 1959428"/>
                <a:gd name="connsiteY5" fmla="*/ 318485 h 14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9428" h="1496488">
                  <a:moveTo>
                    <a:pt x="0" y="1496488"/>
                  </a:moveTo>
                  <a:lnTo>
                    <a:pt x="1959428" y="1496488"/>
                  </a:lnTo>
                  <a:lnTo>
                    <a:pt x="1959428" y="318485"/>
                  </a:lnTo>
                  <a:cubicBezTo>
                    <a:pt x="1959428" y="142591"/>
                    <a:pt x="1816837" y="0"/>
                    <a:pt x="1640943" y="0"/>
                  </a:cubicBezTo>
                  <a:lnTo>
                    <a:pt x="318485" y="0"/>
                  </a:lnTo>
                  <a:cubicBezTo>
                    <a:pt x="142591" y="0"/>
                    <a:pt x="0" y="142591"/>
                    <a:pt x="0" y="318485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文本框 7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6355534" y="4479536"/>
              <a:ext cx="1834156" cy="98488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方正姚体" panose="02010601030101010101" pitchFamily="2" charset="-122"/>
                </a:rPr>
                <a:t>    </a:t>
              </a:r>
              <a:r>
                <a:rPr lang="en-US" altLang="zh-CN" sz="1400" b="1" dirty="0">
                  <a:solidFill>
                    <a:srgbClr val="3D3D3D"/>
                  </a:solidFill>
                  <a:latin typeface="方正姚体" panose="02010601030101010101" pitchFamily="2" charset="-122"/>
                </a:rPr>
                <a:t>TITLE       HERE</a:t>
              </a:r>
              <a:endParaRPr lang="en-US" altLang="zh-CN" sz="1100" b="1" dirty="0">
                <a:solidFill>
                  <a:srgbClr val="3D3D3D"/>
                </a:solidFill>
                <a:latin typeface="方正姚体" panose="02010601030101010101" pitchFamily="2" charset="-122"/>
              </a:endParaRPr>
            </a:p>
            <a:p>
              <a:r>
                <a:rPr lang="en-US" altLang="zh-CN" sz="1050" dirty="0">
                  <a:solidFill>
                    <a:srgbClr val="3D3D3D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</a:t>
              </a:r>
              <a:endParaRPr lang="en-US" altLang="zh-CN" sz="1050" dirty="0">
                <a:solidFill>
                  <a:srgbClr val="3D3D3D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050" dirty="0">
                  <a:solidFill>
                    <a:srgbClr val="3D3D3D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Center of the  narrative thought</a:t>
              </a:r>
              <a:endParaRPr lang="en-US" altLang="zh-CN" sz="1050" dirty="0">
                <a:solidFill>
                  <a:srgbClr val="3D3D3D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050" dirty="0">
                  <a:solidFill>
                    <a:srgbClr val="3D3D3D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</a:t>
              </a:r>
              <a:endParaRPr lang="en-US" altLang="zh-CN" sz="1050" dirty="0">
                <a:solidFill>
                  <a:srgbClr val="3D3D3D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050" dirty="0">
                  <a:solidFill>
                    <a:srgbClr val="3D3D3D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Center of the  narrative thought</a:t>
              </a:r>
              <a:endParaRPr lang="en-US" altLang="zh-CN" sz="1200" dirty="0">
                <a:solidFill>
                  <a:srgbClr val="3D3D3D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7" name="组合 6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8421287" y="4272722"/>
            <a:ext cx="1959428" cy="1496488"/>
            <a:chOff x="8421287" y="4272722"/>
            <a:chExt cx="1959428" cy="1496488"/>
          </a:xfrm>
        </p:grpSpPr>
        <p:sp>
          <p:nvSpPr>
            <p:cNvPr id="72" name="任意多边形 7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flipV="1">
              <a:off x="8421287" y="4272722"/>
              <a:ext cx="1959428" cy="1496488"/>
            </a:xfrm>
            <a:custGeom>
              <a:avLst/>
              <a:gdLst>
                <a:gd name="connsiteX0" fmla="*/ 0 w 1959428"/>
                <a:gd name="connsiteY0" fmla="*/ 1496488 h 1496488"/>
                <a:gd name="connsiteX1" fmla="*/ 1959428 w 1959428"/>
                <a:gd name="connsiteY1" fmla="*/ 1496488 h 1496488"/>
                <a:gd name="connsiteX2" fmla="*/ 1959428 w 1959428"/>
                <a:gd name="connsiteY2" fmla="*/ 318485 h 1496488"/>
                <a:gd name="connsiteX3" fmla="*/ 1640943 w 1959428"/>
                <a:gd name="connsiteY3" fmla="*/ 0 h 1496488"/>
                <a:gd name="connsiteX4" fmla="*/ 318485 w 1959428"/>
                <a:gd name="connsiteY4" fmla="*/ 0 h 1496488"/>
                <a:gd name="connsiteX5" fmla="*/ 0 w 1959428"/>
                <a:gd name="connsiteY5" fmla="*/ 318485 h 14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9428" h="1496488">
                  <a:moveTo>
                    <a:pt x="0" y="1496488"/>
                  </a:moveTo>
                  <a:lnTo>
                    <a:pt x="1959428" y="1496488"/>
                  </a:lnTo>
                  <a:lnTo>
                    <a:pt x="1959428" y="318485"/>
                  </a:lnTo>
                  <a:cubicBezTo>
                    <a:pt x="1959428" y="142591"/>
                    <a:pt x="1816837" y="0"/>
                    <a:pt x="1640943" y="0"/>
                  </a:cubicBezTo>
                  <a:lnTo>
                    <a:pt x="318485" y="0"/>
                  </a:lnTo>
                  <a:cubicBezTo>
                    <a:pt x="142591" y="0"/>
                    <a:pt x="0" y="142591"/>
                    <a:pt x="0" y="318485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文本框 7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8509955" y="4479536"/>
              <a:ext cx="1834156" cy="98488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方正姚体" panose="02010601030101010101" pitchFamily="2" charset="-122"/>
                </a:rPr>
                <a:t>    </a:t>
              </a:r>
              <a:r>
                <a:rPr lang="en-US" altLang="zh-CN" sz="1400" b="1" dirty="0">
                  <a:solidFill>
                    <a:srgbClr val="161616"/>
                  </a:solidFill>
                  <a:latin typeface="方正姚体" panose="02010601030101010101" pitchFamily="2" charset="-122"/>
                </a:rPr>
                <a:t>TITLE       HERE</a:t>
              </a:r>
              <a:endParaRPr lang="en-US" altLang="zh-CN" sz="1100" b="1" dirty="0">
                <a:solidFill>
                  <a:srgbClr val="161616"/>
                </a:solidFill>
                <a:latin typeface="方正姚体" panose="02010601030101010101" pitchFamily="2" charset="-122"/>
              </a:endParaRPr>
            </a:p>
            <a:p>
              <a:r>
                <a:rPr lang="en-US" altLang="zh-CN" sz="105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</a:t>
              </a:r>
              <a:endParaRPr lang="en-US" altLang="zh-CN" sz="105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05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Center of the  narrative thought</a:t>
              </a:r>
              <a:endParaRPr lang="en-US" altLang="zh-CN" sz="105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05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</a:t>
              </a:r>
              <a:endParaRPr lang="en-US" altLang="zh-CN" sz="105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05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Center of the  narrative thought</a:t>
              </a:r>
              <a:endParaRPr lang="en-US" altLang="zh-CN" sz="12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4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图片 49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PicPr preferRelativeResize="0"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78"/>
          <a:stretch>
            <a:fillRect/>
          </a:stretch>
        </p:blipFill>
        <p:spPr>
          <a:xfrm>
            <a:off x="-10616" y="0"/>
            <a:ext cx="12202616" cy="4541004"/>
          </a:xfrm>
          <a:prstGeom prst="rect">
            <a:avLst/>
          </a:prstGeom>
        </p:spPr>
      </p:pic>
      <p:grpSp>
        <p:nvGrpSpPr>
          <p:cNvPr id="556" name="组合 55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4819973" y="1317079"/>
            <a:ext cx="2572162" cy="2572162"/>
            <a:chOff x="4819973" y="1317079"/>
            <a:chExt cx="2572162" cy="2572162"/>
          </a:xfrm>
        </p:grpSpPr>
        <p:grpSp>
          <p:nvGrpSpPr>
            <p:cNvPr id="443" name="组合 442"/>
            <p:cNvGrpSpPr/>
            <p:nvPr/>
          </p:nvGrpSpPr>
          <p:grpSpPr>
            <a:xfrm>
              <a:off x="4819973" y="1317079"/>
              <a:ext cx="2572162" cy="2572162"/>
              <a:chOff x="4899786" y="1049642"/>
              <a:chExt cx="2441753" cy="2441753"/>
            </a:xfrm>
          </p:grpSpPr>
          <p:sp>
            <p:nvSpPr>
              <p:cNvPr id="444" name="椭圆 44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  <p:cNvSpPr/>
              <p:nvPr/>
            </p:nvSpPr>
            <p:spPr>
              <a:xfrm>
                <a:off x="4899786" y="1049642"/>
                <a:ext cx="2441753" cy="244175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3200000" scaled="0"/>
              </a:gra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5" name="椭圆 4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/>
              <p:nvPr/>
            </p:nvSpPr>
            <p:spPr>
              <a:xfrm>
                <a:off x="5262063" y="1411919"/>
                <a:ext cx="1717197" cy="1717197"/>
              </a:xfrm>
              <a:prstGeom prst="ellipse">
                <a:avLst/>
              </a:prstGeom>
              <a:gradFill>
                <a:gsLst>
                  <a:gs pos="0">
                    <a:srgbClr val="FCF873"/>
                  </a:gs>
                  <a:gs pos="100000">
                    <a:srgbClr val="E0B429"/>
                  </a:gs>
                </a:gsLst>
                <a:lin ang="13200000" scaled="0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2" name="文本框 5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<p:cNvSpPr txBox="1"/>
            <p:nvPr/>
          </p:nvSpPr>
          <p:spPr>
            <a:xfrm>
              <a:off x="5416600" y="2019013"/>
              <a:ext cx="1378904" cy="120032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>
                  <a:solidFill>
                    <a:srgbClr val="1B1B19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04</a:t>
              </a:r>
              <a:endParaRPr lang="en-US" altLang="zh-CN" sz="7200" b="1" dirty="0">
                <a:solidFill>
                  <a:srgbClr val="1B1B19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10" name="矩形 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506" name="椭圆 50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807213" y="4564551"/>
            <a:ext cx="527679" cy="527679"/>
          </a:xfrm>
          <a:prstGeom prst="ellipse">
            <a:avLst/>
          </a:prstGeom>
          <a:solidFill>
            <a:srgbClr val="E6C238">
              <a:alpha val="4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1" name="椭圆 52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641539" y="4564550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2" name="椭圆 52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258715" y="4544847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3" name="椭圆 52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865577" y="4564550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4" name="椭圆 52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854073" y="4564550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5" name="椭圆 524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482753" y="4610831"/>
            <a:ext cx="260043" cy="260043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6" name="椭圆 52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325203" y="4626835"/>
            <a:ext cx="255546" cy="255546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7" name="椭圆 52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514203" y="4544847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8" name="椭圆 52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017977" y="4716950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9" name="椭圆 52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6821940" y="4564550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0" name="椭圆 52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891389" y="4544847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1" name="椭圆 53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416622" y="4544847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2" name="椭圆 53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455153" y="4544846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4" name="椭圆 53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272982" y="4628854"/>
            <a:ext cx="527679" cy="527679"/>
          </a:xfrm>
          <a:prstGeom prst="ellipse">
            <a:avLst/>
          </a:prstGeom>
          <a:solidFill>
            <a:srgbClr val="E6C238">
              <a:alpha val="4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5" name="椭圆 534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171878" y="5136634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6" name="椭圆 53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827630" y="4521776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7" name="椭圆 5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697511" y="5001713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8" name="椭圆 53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293445" y="4858403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9" name="椭圆 53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348174" y="4914775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0" name="椭圆 53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520572" y="5349435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1" name="椭圆 54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964861" y="5299647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2" name="椭圆 54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854184" y="5587395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3" name="椭圆 54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596100" y="5555221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4" name="椭圆 54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181587" y="5315270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5" name="椭圆 544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347685" y="5458580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6" name="椭圆 54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539990" y="5044454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7" name="椭圆 54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153384" y="4913614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9" name="椭圆 54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539550" y="5392207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0" name="椭圆 54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846599" y="4980544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5" name="图片 50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PicPr preferRelativeResize="0"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12"/>
          <a:stretch>
            <a:fillRect/>
          </a:stretch>
        </p:blipFill>
        <p:spPr>
          <a:xfrm>
            <a:off x="-4525" y="4542779"/>
            <a:ext cx="12202616" cy="2316997"/>
          </a:xfrm>
          <a:prstGeom prst="rect">
            <a:avLst/>
          </a:prstGeom>
        </p:spPr>
      </p:pic>
      <p:grpSp>
        <p:nvGrpSpPr>
          <p:cNvPr id="551" name="组合 55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412546" y="4010338"/>
            <a:ext cx="7986817" cy="534509"/>
            <a:chOff x="2412546" y="4010338"/>
            <a:chExt cx="7986817" cy="534509"/>
          </a:xfrm>
        </p:grpSpPr>
        <p:pic>
          <p:nvPicPr>
            <p:cNvPr id="498" name="图片 497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508" name="直接连接符 507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7" name="椭圆 55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388507" y="5605260"/>
            <a:ext cx="245289" cy="24528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8" name="椭圆 55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271396" y="6158114"/>
            <a:ext cx="313049" cy="31304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9" name="椭圆 55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077476" y="5897850"/>
            <a:ext cx="281805" cy="281805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0" name="椭圆 55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 flipV="1">
            <a:off x="8967904" y="6177759"/>
            <a:ext cx="245289" cy="24528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1" name="椭圆 56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 flipV="1">
            <a:off x="9051657" y="5553018"/>
            <a:ext cx="313049" cy="31304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2" name="椭圆 56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 flipV="1">
            <a:off x="9351991" y="5850549"/>
            <a:ext cx="281805" cy="281805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3" name="组合 56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GrpSpPr/>
          <p:nvPr/>
        </p:nvGrpSpPr>
        <p:grpSpPr>
          <a:xfrm>
            <a:off x="2058976" y="5626792"/>
            <a:ext cx="8089368" cy="750916"/>
            <a:chOff x="2058976" y="5626792"/>
            <a:chExt cx="8089368" cy="750916"/>
          </a:xfrm>
        </p:grpSpPr>
        <p:grpSp>
          <p:nvGrpSpPr>
            <p:cNvPr id="564" name="组合 563"/>
            <p:cNvGrpSpPr/>
            <p:nvPr/>
          </p:nvGrpSpPr>
          <p:grpSpPr>
            <a:xfrm>
              <a:off x="2058976" y="5626792"/>
              <a:ext cx="8089368" cy="750916"/>
              <a:chOff x="2343786" y="5626792"/>
              <a:chExt cx="5112000" cy="750916"/>
            </a:xfrm>
          </p:grpSpPr>
          <p:sp>
            <p:nvSpPr>
              <p:cNvPr id="566" name="圆角矩形 565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7" name="圆角矩形 566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5" name="文本框 5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  <p:cNvSpPr txBox="1"/>
            <p:nvPr/>
          </p:nvSpPr>
          <p:spPr>
            <a:xfrm>
              <a:off x="4955511" y="5747945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15151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下半年工作计划</a:t>
              </a:r>
              <a:endParaRPr lang="zh-CN" altLang="en-US" sz="2800" dirty="0">
                <a:solidFill>
                  <a:srgbClr val="15151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568" name="组合 56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GrpSpPr/>
          <p:nvPr/>
        </p:nvGrpSpPr>
        <p:grpSpPr>
          <a:xfrm>
            <a:off x="2132984" y="5689861"/>
            <a:ext cx="1389666" cy="624778"/>
            <a:chOff x="2495037" y="4792943"/>
            <a:chExt cx="2175925" cy="978270"/>
          </a:xfrm>
        </p:grpSpPr>
        <p:sp>
          <p:nvSpPr>
            <p:cNvPr id="569" name="圆角矩形 568"/>
            <p:cNvSpPr/>
            <p:nvPr/>
          </p:nvSpPr>
          <p:spPr>
            <a:xfrm>
              <a:off x="2495037" y="4792943"/>
              <a:ext cx="2175925" cy="97827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7393D"/>
                </a:gs>
                <a:gs pos="100000">
                  <a:srgbClr val="191A1D"/>
                </a:gs>
              </a:gsLst>
              <a:lin ang="5400000" scaled="0"/>
            </a:gradFill>
            <a:ln w="25400">
              <a:gradFill>
                <a:gsLst>
                  <a:gs pos="0">
                    <a:srgbClr val="686868"/>
                  </a:gs>
                  <a:gs pos="60000">
                    <a:srgbClr val="494D53">
                      <a:alpha val="0"/>
                    </a:srgbClr>
                  </a:gs>
                </a:gsLst>
                <a:lin ang="4800000" scaled="0"/>
              </a:gradFill>
            </a:ln>
            <a:effectLst>
              <a:outerShdw blurRad="127000" dist="1270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0" name="组合 569"/>
            <p:cNvGrpSpPr/>
            <p:nvPr/>
          </p:nvGrpSpPr>
          <p:grpSpPr>
            <a:xfrm>
              <a:off x="3168792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3" name="椭圆 61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4" name="椭圆 61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1" name="组合 570"/>
            <p:cNvGrpSpPr/>
            <p:nvPr/>
          </p:nvGrpSpPr>
          <p:grpSpPr>
            <a:xfrm>
              <a:off x="3358209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1" name="椭圆 61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2" name="椭圆 61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2" name="组合 571"/>
            <p:cNvGrpSpPr/>
            <p:nvPr/>
          </p:nvGrpSpPr>
          <p:grpSpPr>
            <a:xfrm>
              <a:off x="3540381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9" name="椭圆 60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0" name="椭圆 60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3" name="组合 572"/>
            <p:cNvGrpSpPr/>
            <p:nvPr/>
          </p:nvGrpSpPr>
          <p:grpSpPr>
            <a:xfrm>
              <a:off x="3729799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7" name="椭圆 60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8" name="椭圆 60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4" name="组合 573"/>
            <p:cNvGrpSpPr/>
            <p:nvPr/>
          </p:nvGrpSpPr>
          <p:grpSpPr>
            <a:xfrm>
              <a:off x="3168792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5" name="椭圆 60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6" name="椭圆 60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5" name="组合 574"/>
            <p:cNvGrpSpPr/>
            <p:nvPr/>
          </p:nvGrpSpPr>
          <p:grpSpPr>
            <a:xfrm>
              <a:off x="3358209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3" name="椭圆 60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4" name="椭圆 60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6" name="组合 575"/>
            <p:cNvGrpSpPr/>
            <p:nvPr/>
          </p:nvGrpSpPr>
          <p:grpSpPr>
            <a:xfrm>
              <a:off x="3540381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1" name="椭圆 60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" name="椭圆 60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7" name="组合 576"/>
            <p:cNvGrpSpPr/>
            <p:nvPr/>
          </p:nvGrpSpPr>
          <p:grpSpPr>
            <a:xfrm>
              <a:off x="3729799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9" name="椭圆 59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0" name="椭圆 59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8" name="组合 577"/>
            <p:cNvGrpSpPr/>
            <p:nvPr/>
          </p:nvGrpSpPr>
          <p:grpSpPr>
            <a:xfrm>
              <a:off x="3168321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7" name="椭圆 59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8" name="椭圆 59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9" name="组合 578"/>
            <p:cNvGrpSpPr/>
            <p:nvPr/>
          </p:nvGrpSpPr>
          <p:grpSpPr>
            <a:xfrm>
              <a:off x="3357739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5" name="椭圆 59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6" name="椭圆 59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0" name="组合 579"/>
            <p:cNvGrpSpPr/>
            <p:nvPr/>
          </p:nvGrpSpPr>
          <p:grpSpPr>
            <a:xfrm>
              <a:off x="3539910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3" name="椭圆 59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4" name="椭圆 59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1" name="组合 580"/>
            <p:cNvGrpSpPr/>
            <p:nvPr/>
          </p:nvGrpSpPr>
          <p:grpSpPr>
            <a:xfrm>
              <a:off x="3729328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1" name="椭圆 59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2" name="椭圆 59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2" name="组合 581"/>
            <p:cNvGrpSpPr/>
            <p:nvPr/>
          </p:nvGrpSpPr>
          <p:grpSpPr>
            <a:xfrm>
              <a:off x="3918300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9" name="椭圆 58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0" name="椭圆 58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3" name="组合 582"/>
            <p:cNvGrpSpPr/>
            <p:nvPr/>
          </p:nvGrpSpPr>
          <p:grpSpPr>
            <a:xfrm>
              <a:off x="3918300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7" name="椭圆 58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8" name="椭圆 58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4" name="组合 583"/>
            <p:cNvGrpSpPr/>
            <p:nvPr/>
          </p:nvGrpSpPr>
          <p:grpSpPr>
            <a:xfrm>
              <a:off x="3917828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5" name="椭圆 58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6" name="椭圆 58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shred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25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91667E-6 4.81481E-6 L -0.08528 -0.75811 " pathEditMode="relative" rAng="0" ptsTypes="AA">
                                      <p:cBhvr>
                                        <p:cTn id="16" dur="3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-379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8.33333E-7 -1.85185E-6 L -0.00716 -0.7662 " pathEditMode="relative" rAng="0" ptsTypes="AA">
                                      <p:cBhvr>
                                        <p:cTn id="21" dur="325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3831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-2.08333E-7 -2.59259E-6 L -0.08906 -0.76088 " pathEditMode="relative" rAng="0" ptsTypes="AA">
                                      <p:cBhvr>
                                        <p:cTn id="26" dur="325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3" y="-380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indefinite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-1.875E-6 -2.59259E-6 L 0.00143 -0.78935 " pathEditMode="relative" rAng="0" ptsTypes="AA">
                                      <p:cBhvr>
                                        <p:cTn id="31" dur="325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946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11022E-16 -2.59259E-6 L -0.03008 -0.78125 " pathEditMode="relative" rAng="0" ptsTypes="AA">
                                      <p:cBhvr>
                                        <p:cTn id="36" dur="3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3907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33333E-6 -2.59259E-6 L 0.01523 -0.76944 " pathEditMode="relative" rAng="0" ptsTypes="AA">
                                      <p:cBhvr>
                                        <p:cTn id="41" dur="325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3847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2.08333E-7 -3.7037E-6 L -0.04948 -0.76574 " pathEditMode="relative" rAng="0" ptsTypes="AA">
                                      <p:cBhvr>
                                        <p:cTn id="46" dur="3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-3828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-3.125E-6 2.96296E-6 L -0.03515 -0.76551 " pathEditMode="relative" rAng="0" ptsTypes="AA">
                                      <p:cBhvr>
                                        <p:cTn id="51" dur="3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-3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4.81481E-6 L 0.01523 -0.76944 " pathEditMode="relative" rAng="0" ptsTypes="AA">
                                      <p:cBhvr>
                                        <p:cTn id="56" dur="325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3847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2150"/>
                                  </p:stCondLst>
                                  <p:childTnLst>
                                    <p:animMotion origin="layout" path="M 4.16667E-7 -2.59259E-6 L 0.04479 -0.77523 " pathEditMode="relative" rAng="0" ptsTypes="AA">
                                      <p:cBhvr>
                                        <p:cTn id="61" dur="325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3877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3.33333E-6 -2.59259E-6 L -0.01471 -0.78148 " pathEditMode="relative" rAng="0" ptsTypes="AA">
                                      <p:cBhvr>
                                        <p:cTn id="66" dur="325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-3907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indefinite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4.58333E-6 -2.59259E-6 L -0.02994 -0.78796 " pathEditMode="relative" rAng="0" ptsTypes="AA">
                                      <p:cBhvr>
                                        <p:cTn id="71" dur="325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3939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indefinite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4.58333E-6 -4.81481E-6 L -0.03984 -0.78495 " pathEditMode="relative" rAng="0" ptsTypes="AA">
                                      <p:cBhvr>
                                        <p:cTn id="76" dur="325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-3925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04167E-6 4.07407E-6 L 0.0444 -0.8375 " pathEditMode="relative" rAng="0" ptsTypes="AA">
                                      <p:cBhvr>
                                        <p:cTn id="81" dur="3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-4187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indefinite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2.5E-6 4.81481E-6 L -0.06472 -0.94584 " pathEditMode="relative" rAng="0" ptsTypes="AA">
                                      <p:cBhvr>
                                        <p:cTn id="86" dur="325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-4729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indefinite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2.29167E-6 -2.59259E-6 L -0.03984 -0.78495 " pathEditMode="relative" rAng="0" ptsTypes="AA">
                                      <p:cBhvr>
                                        <p:cTn id="91" dur="325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-3925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repeatCount="indefinite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1.45833E-6 0 L 0.0638 -0.86736 " pathEditMode="relative" rAng="0" ptsTypes="AA">
                                      <p:cBhvr>
                                        <p:cTn id="96" dur="325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4338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repeatCount="indefinite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1.04167E-6 4.07407E-6 L -0.05404 -0.83056 " pathEditMode="relative" rAng="0" ptsTypes="AA">
                                      <p:cBhvr>
                                        <p:cTn id="101" dur="325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4152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repeatCount="indefinite" fill="hold" grpId="0" nodeType="withEffect">
                                  <p:stCondLst>
                                    <p:cond delay="35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3550"/>
                                  </p:stCondLst>
                                  <p:childTnLst>
                                    <p:animMotion origin="layout" path="M 1.11022E-16 1.11022E-16 L 0.00951 -0.88032 " pathEditMode="relative" rAng="0" ptsTypes="AA">
                                      <p:cBhvr>
                                        <p:cTn id="106" dur="325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4402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indefinite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4.58333E-6 -3.7037E-6 L -0.05677 -0.96782 " pathEditMode="relative" rAng="0" ptsTypes="AA">
                                      <p:cBhvr>
                                        <p:cTn id="111" dur="325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-4840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ntr" presetSubtype="0" repeatCount="indefinite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2.08333E-7 1.48148E-6 L -0.03307 -1.00602 " pathEditMode="relative" rAng="0" ptsTypes="AA">
                                      <p:cBhvr>
                                        <p:cTn id="116" dur="325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-5030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ntr" presetSubtype="0" repeatCount="indefinite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6.25E-7 3.33333E-6 L -0.00182 -1.05417 " pathEditMode="relative" rAng="0" ptsTypes="AA">
                                      <p:cBhvr>
                                        <p:cTn id="121" dur="325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270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6.25E-7 3.7037E-6 L -0.09531 -0.99792 " pathEditMode="relative" rAng="0" ptsTypes="AA">
                                      <p:cBhvr>
                                        <p:cTn id="126" dur="325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-4990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0" presetClass="entr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75E-6 -2.59259E-6 L 0.00638 -0.96296 " pathEditMode="relative" rAng="0" ptsTypes="AA">
                                      <p:cBhvr>
                                        <p:cTn id="131" dur="325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48148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ntr" presetSubtype="0" repeatCount="indefinite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4150"/>
                                  </p:stCondLst>
                                  <p:childTnLst>
                                    <p:animMotion origin="layout" path="M 6.25E-7 3.33333E-6 L -0.03958 -0.96875 " pathEditMode="relative" rAng="0" ptsTypes="AA">
                                      <p:cBhvr>
                                        <p:cTn id="136" dur="325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4844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ntr" presetSubtype="0" repeatCount="indefinite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1" nodeType="withEffect">
                                  <p:stCondLst>
                                    <p:cond delay="4150"/>
                                  </p:stCondLst>
                                  <p:childTnLst>
                                    <p:animMotion origin="layout" path="M 4.16667E-6 7.40741E-7 L -0.06355 -0.96875 " pathEditMode="relative" rAng="0" ptsTypes="AA">
                                      <p:cBhvr>
                                        <p:cTn id="141" dur="325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48449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repeatCount="indefinite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5E-6 1.48148E-6 L 0.02982 -1.00023 " pathEditMode="relative" rAng="0" ptsTypes="AA">
                                      <p:cBhvr>
                                        <p:cTn id="146" dur="325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5002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ntr" presetSubtype="0" repeatCount="indefinite" fill="hold" grpId="0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4450"/>
                                  </p:stCondLst>
                                  <p:childTnLst>
                                    <p:animMotion origin="layout" path="M -8.33333E-7 -3.7037E-6 L 0.075 -1.01319 " pathEditMode="relative" rAng="0" ptsTypes="AA">
                                      <p:cBhvr>
                                        <p:cTn id="151" dur="325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5067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0" presetClass="entr" presetSubtype="0" repeatCount="indefinite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2.70833E-6 1.11022E-16 L -0.04414 -0.91412 " pathEditMode="relative" rAng="0" ptsTypes="AA">
                                      <p:cBhvr>
                                        <p:cTn id="156" dur="325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4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04167E-6 -1.48148E-6 L 0.53984 0.00162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2" y="69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2.08333E-7 4.44444E-6 L 0.15143 -0.06297 " pathEditMode="relative" rAng="0" ptsTypes="AA">
                                      <p:cBhvr>
                                        <p:cTn id="169" dur="75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-3148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13200000">
                                      <p:cBhvr>
                                        <p:cTn id="171" dur="75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75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1.875E-6 4.81481E-6 L 0.10234 -0.05903 " pathEditMode="relative" rAng="0" ptsTypes="AA">
                                      <p:cBhvr>
                                        <p:cTn id="178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-2963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180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75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2.91667E-6 -1.85185E-6 L 0.11966 -0.01967 " pathEditMode="relative" rAng="0" ptsTypes="AA">
                                      <p:cBhvr>
                                        <p:cTn id="187" dur="75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995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189" dur="75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7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4.16667E-6 -1.11111E-6 L 0.09856 -0.01366 " pathEditMode="relative" rAng="0" ptsTypes="AA">
                                      <p:cBhvr>
                                        <p:cTn id="196" dur="75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-694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13200000">
                                      <p:cBhvr>
                                        <p:cTn id="198" dur="75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75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-2.91667E-6 0 L 0.10339 0.0375 " pathEditMode="relative" rAng="0" ptsTypes="AA">
                                      <p:cBhvr>
                                        <p:cTn id="205" dur="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187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207" dur="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75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1.66667E-6 2.59259E-6 L 0.10078 -0.08426 " pathEditMode="relative" rAng="0" ptsTypes="AA">
                                      <p:cBhvr>
                                        <p:cTn id="214" dur="75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4213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216" dur="75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75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" grpId="0" animBg="1"/>
      <p:bldP spid="506" grpId="1" animBg="1"/>
      <p:bldP spid="521" grpId="0" animBg="1"/>
      <p:bldP spid="521" grpId="1" animBg="1"/>
      <p:bldP spid="522" grpId="0" animBg="1"/>
      <p:bldP spid="522" grpId="1" animBg="1"/>
      <p:bldP spid="523" grpId="0" animBg="1"/>
      <p:bldP spid="523" grpId="1" animBg="1"/>
      <p:bldP spid="524" grpId="0" animBg="1"/>
      <p:bldP spid="524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528" grpId="0" animBg="1"/>
      <p:bldP spid="528" grpId="1" animBg="1"/>
      <p:bldP spid="529" grpId="0" animBg="1"/>
      <p:bldP spid="529" grpId="1" animBg="1"/>
      <p:bldP spid="530" grpId="0" animBg="1"/>
      <p:bldP spid="530" grpId="1" animBg="1"/>
      <p:bldP spid="531" grpId="0" animBg="1"/>
      <p:bldP spid="531" grpId="1" animBg="1"/>
      <p:bldP spid="532" grpId="0" animBg="1"/>
      <p:bldP spid="532" grpId="1" animBg="1"/>
      <p:bldP spid="534" grpId="0" animBg="1"/>
      <p:bldP spid="534" grpId="1" animBg="1"/>
      <p:bldP spid="535" grpId="0" animBg="1"/>
      <p:bldP spid="535" grpId="1" animBg="1"/>
      <p:bldP spid="536" grpId="0" animBg="1"/>
      <p:bldP spid="536" grpId="1" animBg="1"/>
      <p:bldP spid="537" grpId="0" animBg="1"/>
      <p:bldP spid="537" grpId="1" animBg="1"/>
      <p:bldP spid="538" grpId="0" animBg="1"/>
      <p:bldP spid="538" grpId="1" animBg="1"/>
      <p:bldP spid="539" grpId="0" animBg="1"/>
      <p:bldP spid="539" grpId="1" animBg="1"/>
      <p:bldP spid="540" grpId="0" animBg="1"/>
      <p:bldP spid="540" grpId="1" animBg="1"/>
      <p:bldP spid="541" grpId="0" animBg="1"/>
      <p:bldP spid="541" grpId="1" animBg="1"/>
      <p:bldP spid="542" grpId="0" animBg="1"/>
      <p:bldP spid="542" grpId="1" animBg="1"/>
      <p:bldP spid="543" grpId="0" animBg="1"/>
      <p:bldP spid="543" grpId="1" animBg="1"/>
      <p:bldP spid="544" grpId="0" animBg="1"/>
      <p:bldP spid="544" grpId="1" animBg="1"/>
      <p:bldP spid="545" grpId="0" animBg="1"/>
      <p:bldP spid="545" grpId="1" animBg="1"/>
      <p:bldP spid="546" grpId="0" animBg="1"/>
      <p:bldP spid="546" grpId="1" animBg="1"/>
      <p:bldP spid="547" grpId="0" animBg="1"/>
      <p:bldP spid="547" grpId="1" animBg="1"/>
      <p:bldP spid="549" grpId="0" animBg="1"/>
      <p:bldP spid="549" grpId="1" animBg="1"/>
      <p:bldP spid="550" grpId="0" animBg="1"/>
      <p:bldP spid="550" grpId="1" animBg="1"/>
      <p:bldP spid="557" grpId="0" animBg="1"/>
      <p:bldP spid="557" grpId="1" animBg="1"/>
      <p:bldP spid="557" grpId="2" animBg="1"/>
      <p:bldP spid="557" grpId="3" animBg="1"/>
      <p:bldP spid="558" grpId="0" animBg="1"/>
      <p:bldP spid="558" grpId="1" animBg="1"/>
      <p:bldP spid="558" grpId="2" animBg="1"/>
      <p:bldP spid="558" grpId="3" animBg="1"/>
      <p:bldP spid="559" grpId="0" animBg="1"/>
      <p:bldP spid="559" grpId="1" animBg="1"/>
      <p:bldP spid="559" grpId="2" animBg="1"/>
      <p:bldP spid="559" grpId="3" animBg="1"/>
      <p:bldP spid="560" grpId="0" animBg="1"/>
      <p:bldP spid="560" grpId="1" animBg="1"/>
      <p:bldP spid="560" grpId="2" animBg="1"/>
      <p:bldP spid="560" grpId="3" animBg="1"/>
      <p:bldP spid="561" grpId="0" animBg="1"/>
      <p:bldP spid="561" grpId="1" animBg="1"/>
      <p:bldP spid="561" grpId="2" animBg="1"/>
      <p:bldP spid="561" grpId="3" animBg="1"/>
      <p:bldP spid="562" grpId="0" animBg="1"/>
      <p:bldP spid="562" grpId="1" animBg="1"/>
      <p:bldP spid="562" grpId="2" animBg="1"/>
      <p:bldP spid="562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04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2" name="组合 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2795146" y="2668627"/>
            <a:ext cx="1347502" cy="525504"/>
            <a:chOff x="2795146" y="2668627"/>
            <a:chExt cx="1347502" cy="525504"/>
          </a:xfrm>
        </p:grpSpPr>
        <p:cxnSp>
          <p:nvCxnSpPr>
            <p:cNvPr id="64" name="直接连接符 6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CxnSpPr/>
            <p:nvPr/>
          </p:nvCxnSpPr>
          <p:spPr>
            <a:xfrm rot="5400000">
              <a:off x="2634128" y="2978131"/>
              <a:ext cx="432000" cy="0"/>
            </a:xfrm>
            <a:prstGeom prst="line">
              <a:avLst/>
            </a:prstGeom>
            <a:ln w="12700">
              <a:solidFill>
                <a:srgbClr val="F2E36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CxnSpPr/>
            <p:nvPr/>
          </p:nvCxnSpPr>
          <p:spPr>
            <a:xfrm rot="10800000">
              <a:off x="2846648" y="3188326"/>
              <a:ext cx="1296000" cy="0"/>
            </a:xfrm>
            <a:prstGeom prst="line">
              <a:avLst/>
            </a:prstGeom>
            <a:ln w="12700">
              <a:solidFill>
                <a:srgbClr val="F2E36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2795146" y="2668627"/>
              <a:ext cx="111254" cy="111254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1625505" y="3995052"/>
            <a:ext cx="1498355" cy="540636"/>
            <a:chOff x="1625505" y="3995052"/>
            <a:chExt cx="1498355" cy="540636"/>
          </a:xfrm>
        </p:grpSpPr>
        <p:grpSp>
          <p:nvGrpSpPr>
            <p:cNvPr id="68" name="组合 6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 flipV="1">
              <a:off x="1683860" y="3995052"/>
              <a:ext cx="1440000" cy="432000"/>
              <a:chOff x="1844618" y="3870034"/>
              <a:chExt cx="1440000" cy="432000"/>
            </a:xfrm>
          </p:grpSpPr>
          <p:cxnSp>
            <p:nvCxnSpPr>
              <p:cNvPr id="69" name="直接连接符 68"/>
              <p:cNvCxnSpPr/>
              <p:nvPr/>
            </p:nvCxnSpPr>
            <p:spPr>
              <a:xfrm rot="5400000">
                <a:off x="1628618" y="4086034"/>
                <a:ext cx="432000" cy="0"/>
              </a:xfrm>
              <a:prstGeom prst="line">
                <a:avLst/>
              </a:prstGeom>
              <a:ln w="12700">
                <a:solidFill>
                  <a:srgbClr val="FDFDF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rot="10800000">
                <a:off x="1844618" y="4296229"/>
                <a:ext cx="1440000" cy="0"/>
              </a:xfrm>
              <a:prstGeom prst="line">
                <a:avLst/>
              </a:prstGeom>
              <a:ln w="12700">
                <a:solidFill>
                  <a:srgbClr val="FDFDF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椭圆 8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1625505" y="4424434"/>
              <a:ext cx="111254" cy="111254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B4B4B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3066715" y="4886442"/>
            <a:ext cx="1202157" cy="532057"/>
            <a:chOff x="3066715" y="4886442"/>
            <a:chExt cx="1202157" cy="532057"/>
          </a:xfrm>
        </p:grpSpPr>
        <p:grpSp>
          <p:nvGrpSpPr>
            <p:cNvPr id="71" name="组合 7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 flipV="1">
              <a:off x="3122988" y="4886442"/>
              <a:ext cx="1145884" cy="432000"/>
              <a:chOff x="1844618" y="3870034"/>
              <a:chExt cx="1440000" cy="432000"/>
            </a:xfrm>
          </p:grpSpPr>
          <p:cxnSp>
            <p:nvCxnSpPr>
              <p:cNvPr id="72" name="直接连接符 71"/>
              <p:cNvCxnSpPr/>
              <p:nvPr/>
            </p:nvCxnSpPr>
            <p:spPr>
              <a:xfrm rot="5400000">
                <a:off x="1628618" y="4086034"/>
                <a:ext cx="432000" cy="0"/>
              </a:xfrm>
              <a:prstGeom prst="line">
                <a:avLst/>
              </a:prstGeom>
              <a:ln w="12700">
                <a:solidFill>
                  <a:srgbClr val="FDFDF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rot="10800000">
                <a:off x="1844618" y="4296229"/>
                <a:ext cx="1440000" cy="0"/>
              </a:xfrm>
              <a:prstGeom prst="line">
                <a:avLst/>
              </a:prstGeom>
              <a:ln w="12700">
                <a:solidFill>
                  <a:srgbClr val="FDFDF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椭圆 8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3066715" y="5307245"/>
              <a:ext cx="111254" cy="111254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B4B4B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7153422" y="5110762"/>
            <a:ext cx="896344" cy="491779"/>
            <a:chOff x="7153422" y="5110762"/>
            <a:chExt cx="896344" cy="491779"/>
          </a:xfrm>
        </p:grpSpPr>
        <p:grpSp>
          <p:nvGrpSpPr>
            <p:cNvPr id="80" name="组合 7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7153422" y="5110762"/>
              <a:ext cx="802224" cy="432000"/>
              <a:chOff x="1844617" y="4008836"/>
              <a:chExt cx="1440001" cy="290409"/>
            </a:xfrm>
          </p:grpSpPr>
          <p:cxnSp>
            <p:nvCxnSpPr>
              <p:cNvPr id="81" name="直接连接符 80"/>
              <p:cNvCxnSpPr/>
              <p:nvPr/>
            </p:nvCxnSpPr>
            <p:spPr>
              <a:xfrm rot="5400000">
                <a:off x="1699412" y="4154041"/>
                <a:ext cx="290409" cy="0"/>
              </a:xfrm>
              <a:prstGeom prst="line">
                <a:avLst/>
              </a:prstGeom>
              <a:ln w="12700">
                <a:solidFill>
                  <a:srgbClr val="F2E36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rot="10800000">
                <a:off x="1844618" y="4296229"/>
                <a:ext cx="1440000" cy="0"/>
              </a:xfrm>
              <a:prstGeom prst="line">
                <a:avLst/>
              </a:prstGeom>
              <a:ln w="12700">
                <a:solidFill>
                  <a:srgbClr val="F2E36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椭圆 8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7938512" y="5491287"/>
              <a:ext cx="111254" cy="111254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8418306" y="3132699"/>
            <a:ext cx="857851" cy="487627"/>
            <a:chOff x="8418306" y="3132699"/>
            <a:chExt cx="857851" cy="487627"/>
          </a:xfrm>
        </p:grpSpPr>
        <p:grpSp>
          <p:nvGrpSpPr>
            <p:cNvPr id="74" name="组合 7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 flipV="1">
              <a:off x="8418306" y="3188326"/>
              <a:ext cx="802223" cy="432000"/>
              <a:chOff x="1844618" y="3870034"/>
              <a:chExt cx="1440000" cy="432000"/>
            </a:xfrm>
          </p:grpSpPr>
          <p:cxnSp>
            <p:nvCxnSpPr>
              <p:cNvPr id="75" name="直接连接符 74"/>
              <p:cNvCxnSpPr/>
              <p:nvPr/>
            </p:nvCxnSpPr>
            <p:spPr>
              <a:xfrm rot="5400000">
                <a:off x="1628618" y="4086034"/>
                <a:ext cx="432000" cy="0"/>
              </a:xfrm>
              <a:prstGeom prst="line">
                <a:avLst/>
              </a:prstGeom>
              <a:ln w="12700">
                <a:solidFill>
                  <a:srgbClr val="F2E36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rot="10800000">
                <a:off x="1844618" y="4296229"/>
                <a:ext cx="1440000" cy="0"/>
              </a:xfrm>
              <a:prstGeom prst="line">
                <a:avLst/>
              </a:prstGeom>
              <a:ln w="12700">
                <a:solidFill>
                  <a:srgbClr val="F2E36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椭圆 8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9164903" y="3132699"/>
              <a:ext cx="111254" cy="111254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581367" y="2335746"/>
            <a:ext cx="913477" cy="487627"/>
            <a:chOff x="6581367" y="2335746"/>
            <a:chExt cx="913477" cy="487627"/>
          </a:xfrm>
        </p:grpSpPr>
        <p:grpSp>
          <p:nvGrpSpPr>
            <p:cNvPr id="77" name="组合 7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 flipV="1">
              <a:off x="6581367" y="2391373"/>
              <a:ext cx="802223" cy="432000"/>
              <a:chOff x="1844618" y="3870034"/>
              <a:chExt cx="1440000" cy="432000"/>
            </a:xfrm>
          </p:grpSpPr>
          <p:cxnSp>
            <p:nvCxnSpPr>
              <p:cNvPr id="78" name="直接连接符 77"/>
              <p:cNvCxnSpPr/>
              <p:nvPr/>
            </p:nvCxnSpPr>
            <p:spPr>
              <a:xfrm rot="5400000">
                <a:off x="1628618" y="4086034"/>
                <a:ext cx="432000" cy="0"/>
              </a:xfrm>
              <a:prstGeom prst="line">
                <a:avLst/>
              </a:prstGeom>
              <a:ln w="12700">
                <a:solidFill>
                  <a:srgbClr val="FDFDF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rot="10800000">
                <a:off x="1844618" y="4296229"/>
                <a:ext cx="1440000" cy="0"/>
              </a:xfrm>
              <a:prstGeom prst="line">
                <a:avLst/>
              </a:prstGeom>
              <a:ln w="12700">
                <a:solidFill>
                  <a:srgbClr val="FDFDF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椭圆 8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7383590" y="2335746"/>
              <a:ext cx="111254" cy="111254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B4B4B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3600968" y="4000810"/>
            <a:ext cx="1050265" cy="1218309"/>
            <a:chOff x="3600968" y="4000810"/>
            <a:chExt cx="1050265" cy="1218309"/>
          </a:xfrm>
        </p:grpSpPr>
        <p:sp>
          <p:nvSpPr>
            <p:cNvPr id="91" name="六边形 9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5400000">
              <a:off x="3516946" y="4084832"/>
              <a:ext cx="1218309" cy="1050265"/>
            </a:xfrm>
            <a:prstGeom prst="hexagon">
              <a:avLst>
                <a:gd name="adj" fmla="val 29673"/>
                <a:gd name="vf" fmla="val 11547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4" name="组合 9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>
              <a:grpSpLocks noChangeAspect="1"/>
            </p:cNvGrpSpPr>
            <p:nvPr/>
          </p:nvGrpSpPr>
          <p:grpSpPr>
            <a:xfrm>
              <a:off x="3859907" y="4395240"/>
              <a:ext cx="568461" cy="431921"/>
              <a:chOff x="4268086" y="4221191"/>
              <a:chExt cx="509646" cy="387231"/>
            </a:xfrm>
            <a:solidFill>
              <a:srgbClr val="2B2B29"/>
            </a:solidFill>
          </p:grpSpPr>
          <p:sp>
            <p:nvSpPr>
              <p:cNvPr id="95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7" name="组合 126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4148584" y="2449610"/>
            <a:ext cx="1656836" cy="1921930"/>
            <a:chOff x="4148584" y="2449610"/>
            <a:chExt cx="1656836" cy="1921930"/>
          </a:xfrm>
        </p:grpSpPr>
        <p:sp>
          <p:nvSpPr>
            <p:cNvPr id="89" name="六边形 8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5400000">
              <a:off x="4016037" y="2582157"/>
              <a:ext cx="1921930" cy="1656836"/>
            </a:xfrm>
            <a:prstGeom prst="hexagon">
              <a:avLst>
                <a:gd name="adj" fmla="val 29673"/>
                <a:gd name="vf" fmla="val 115470"/>
              </a:avLst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7" name="组合 9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4695456" y="3188326"/>
              <a:ext cx="593416" cy="567530"/>
              <a:chOff x="1004888" y="993775"/>
              <a:chExt cx="2438400" cy="2332038"/>
            </a:xfrm>
            <a:solidFill>
              <a:srgbClr val="2B2B29"/>
            </a:solidFill>
          </p:grpSpPr>
          <p:sp>
            <p:nvSpPr>
              <p:cNvPr id="98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任意多边形 98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2" name="组合 19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414868" y="3382440"/>
            <a:ext cx="1505243" cy="1746082"/>
            <a:chOff x="6414868" y="3382440"/>
            <a:chExt cx="1505243" cy="1746082"/>
          </a:xfrm>
        </p:grpSpPr>
        <p:sp>
          <p:nvSpPr>
            <p:cNvPr id="88" name="六边形 8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5400000">
              <a:off x="6294449" y="3502859"/>
              <a:ext cx="1746082" cy="1505243"/>
            </a:xfrm>
            <a:prstGeom prst="hexagon">
              <a:avLst>
                <a:gd name="adj" fmla="val 29673"/>
                <a:gd name="vf" fmla="val 115470"/>
              </a:avLst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0" name="组合 9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6938966" y="3866708"/>
              <a:ext cx="468795" cy="599534"/>
              <a:chOff x="1605186" y="572440"/>
              <a:chExt cx="563562" cy="720725"/>
            </a:xfrm>
            <a:solidFill>
              <a:srgbClr val="2B2B29"/>
            </a:solidFill>
          </p:grpSpPr>
          <p:sp>
            <p:nvSpPr>
              <p:cNvPr id="101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" name="组合 1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5916675" y="2640491"/>
            <a:ext cx="954550" cy="1107279"/>
            <a:chOff x="5916675" y="2640491"/>
            <a:chExt cx="954550" cy="1107279"/>
          </a:xfrm>
        </p:grpSpPr>
        <p:sp>
          <p:nvSpPr>
            <p:cNvPr id="90" name="六边形 8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5400000">
              <a:off x="5840310" y="2716856"/>
              <a:ext cx="1107279" cy="954550"/>
            </a:xfrm>
            <a:prstGeom prst="hexagon">
              <a:avLst>
                <a:gd name="adj" fmla="val 29673"/>
                <a:gd name="vf" fmla="val 11547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4" name="组合 10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>
              <a:grpSpLocks noChangeAspect="1"/>
            </p:cNvGrpSpPr>
            <p:nvPr/>
          </p:nvGrpSpPr>
          <p:grpSpPr>
            <a:xfrm>
              <a:off x="6219917" y="2978599"/>
              <a:ext cx="375072" cy="419454"/>
              <a:chOff x="5999255" y="3275006"/>
              <a:chExt cx="402656" cy="450303"/>
            </a:xfrm>
            <a:solidFill>
              <a:srgbClr val="2B2B29"/>
            </a:solidFill>
            <a:effectLst/>
          </p:grpSpPr>
          <p:sp>
            <p:nvSpPr>
              <p:cNvPr id="105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组合 9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2709241" y="3529237"/>
            <a:ext cx="837310" cy="971281"/>
            <a:chOff x="2709241" y="3529237"/>
            <a:chExt cx="837310" cy="971281"/>
          </a:xfrm>
        </p:grpSpPr>
        <p:sp>
          <p:nvSpPr>
            <p:cNvPr id="92" name="六边形 9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5400000">
              <a:off x="2642255" y="3596223"/>
              <a:ext cx="971281" cy="837310"/>
            </a:xfrm>
            <a:prstGeom prst="hexagon">
              <a:avLst>
                <a:gd name="adj" fmla="val 29673"/>
                <a:gd name="vf" fmla="val 11547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0" name="组合 10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>
              <a:grpSpLocks noChangeAspect="1"/>
            </p:cNvGrpSpPr>
            <p:nvPr/>
          </p:nvGrpSpPr>
          <p:grpSpPr>
            <a:xfrm>
              <a:off x="2946179" y="3771052"/>
              <a:ext cx="389026" cy="440000"/>
              <a:chOff x="4994016" y="4872553"/>
              <a:chExt cx="406394" cy="459644"/>
            </a:xfrm>
            <a:solidFill>
              <a:srgbClr val="2B2B29"/>
            </a:solidFill>
            <a:effectLst/>
          </p:grpSpPr>
          <p:sp>
            <p:nvSpPr>
              <p:cNvPr id="111" name="Freeform 148"/>
              <p:cNvSpPr>
                <a:spLocks noEditPoints="1"/>
              </p:cNvSpPr>
              <p:nvPr/>
            </p:nvSpPr>
            <p:spPr bwMode="auto">
              <a:xfrm>
                <a:off x="5049137" y="4872553"/>
                <a:ext cx="351273" cy="456842"/>
              </a:xfrm>
              <a:custGeom>
                <a:avLst/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149"/>
              <p:cNvSpPr>
                <a:spLocks noEditPoints="1"/>
              </p:cNvSpPr>
              <p:nvPr/>
            </p:nvSpPr>
            <p:spPr bwMode="auto">
              <a:xfrm>
                <a:off x="4994016" y="5104243"/>
                <a:ext cx="231691" cy="227954"/>
              </a:xfrm>
              <a:custGeom>
                <a:avLst/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150"/>
              <p:cNvSpPr>
                <a:spLocks noChangeArrowheads="1"/>
              </p:cNvSpPr>
              <p:nvPr/>
            </p:nvSpPr>
            <p:spPr bwMode="auto">
              <a:xfrm>
                <a:off x="5091176" y="5199535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4" name="文本框 11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375372" y="2025710"/>
            <a:ext cx="2056973" cy="63094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15" name="文本框 11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557265" y="4612144"/>
            <a:ext cx="2056973" cy="63094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16" name="文本框 11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2290925" y="5594476"/>
            <a:ext cx="2056973" cy="63094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17" name="文本框 11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247670" y="5246832"/>
            <a:ext cx="2056973" cy="63094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18" name="文本框 11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7553507" y="1911557"/>
            <a:ext cx="2056973" cy="63094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19" name="文本框 11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9457234" y="2876061"/>
            <a:ext cx="2056973" cy="63094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193" name="组合 192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7992701" y="3564406"/>
            <a:ext cx="837310" cy="971281"/>
            <a:chOff x="7992701" y="3564406"/>
            <a:chExt cx="837310" cy="971281"/>
          </a:xfrm>
        </p:grpSpPr>
        <p:sp>
          <p:nvSpPr>
            <p:cNvPr id="93" name="六边形 9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5400000">
              <a:off x="7925715" y="3631392"/>
              <a:ext cx="971281" cy="837310"/>
            </a:xfrm>
            <a:prstGeom prst="hexagon">
              <a:avLst>
                <a:gd name="adj" fmla="val 29673"/>
                <a:gd name="vf" fmla="val 115470"/>
              </a:avLst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0" name="组合 11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8258582" y="3834469"/>
              <a:ext cx="400644" cy="431155"/>
              <a:chOff x="7005429" y="4859473"/>
              <a:chExt cx="466184" cy="501686"/>
            </a:xfrm>
            <a:solidFill>
              <a:srgbClr val="2B2B29"/>
            </a:solidFill>
            <a:effectLst/>
          </p:grpSpPr>
          <p:sp>
            <p:nvSpPr>
              <p:cNvPr id="121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16" grpId="0"/>
      <p:bldP spid="117" grpId="0"/>
      <p:bldP spid="118" grpId="0"/>
      <p:bldP spid="1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04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9" name="组合 8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680151" y="2526204"/>
            <a:ext cx="1818220" cy="1825958"/>
            <a:chOff x="6680151" y="2526204"/>
            <a:chExt cx="1818220" cy="1825958"/>
          </a:xfrm>
        </p:grpSpPr>
        <p:sp>
          <p:nvSpPr>
            <p:cNvPr id="86" name="Oval 2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7484810" y="4147129"/>
              <a:ext cx="205033" cy="205033"/>
            </a:xfrm>
            <a:prstGeom prst="ellipse">
              <a:avLst/>
            </a:pr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87" name="Oval 2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6680151" y="3340534"/>
              <a:ext cx="205033" cy="205033"/>
            </a:xfrm>
            <a:prstGeom prst="ellipse">
              <a:avLst/>
            </a:pr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90" name="Oval 3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8063160" y="3901474"/>
              <a:ext cx="205033" cy="205033"/>
            </a:xfrm>
            <a:prstGeom prst="ellipse">
              <a:avLst/>
            </a:pr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91" name="Oval 3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7813638" y="4071691"/>
              <a:ext cx="203100" cy="205033"/>
            </a:xfrm>
            <a:prstGeom prst="ellipse">
              <a:avLst/>
            </a:pr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92" name="Oval 3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6736245" y="3640347"/>
              <a:ext cx="205033" cy="205033"/>
            </a:xfrm>
            <a:prstGeom prst="ellipse">
              <a:avLst/>
            </a:pr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93" name="Oval 3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6916132" y="3901474"/>
              <a:ext cx="201165" cy="205033"/>
            </a:xfrm>
            <a:prstGeom prst="ellipse">
              <a:avLst/>
            </a:pr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94" name="Oval 3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7154050" y="4071691"/>
              <a:ext cx="203099" cy="205033"/>
            </a:xfrm>
            <a:prstGeom prst="ellipse">
              <a:avLst/>
            </a:pr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95" name="Oval 3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6736245" y="3040722"/>
              <a:ext cx="205033" cy="205033"/>
            </a:xfrm>
            <a:prstGeom prst="ellipse">
              <a:avLst/>
            </a:pr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96" name="Oval 3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6916132" y="2769923"/>
              <a:ext cx="201165" cy="203099"/>
            </a:xfrm>
            <a:prstGeom prst="ellipse">
              <a:avLst/>
            </a:pr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85" name="Oval 2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6962863" y="2806056"/>
              <a:ext cx="1252799" cy="1257943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88" name="Oval 2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8296040" y="3340819"/>
              <a:ext cx="202331" cy="205039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89" name="Oval 2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8232292" y="3640066"/>
              <a:ext cx="205105" cy="205039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97" name="Oval 3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7154107" y="2601016"/>
              <a:ext cx="202331" cy="202269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98" name="Oval 3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7483938" y="2526204"/>
              <a:ext cx="205105" cy="207811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99" name="Oval 3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7827626" y="2601016"/>
              <a:ext cx="205105" cy="202269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00" name="Oval 4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8060447" y="2770035"/>
              <a:ext cx="205105" cy="202269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01" name="Oval 4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8237835" y="3041572"/>
              <a:ext cx="205105" cy="205039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39" name="Text Box 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>
              <a:spLocks noChangeArrowheads="1"/>
            </p:cNvSpPr>
            <p:nvPr/>
          </p:nvSpPr>
          <p:spPr bwMode="auto">
            <a:xfrm>
              <a:off x="7165358" y="3107359"/>
              <a:ext cx="847348" cy="6001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defTabSz="10883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3600" spc="-150" dirty="0">
                  <a:solidFill>
                    <a:srgbClr val="2B2B29"/>
                  </a:solidFill>
                  <a:latin typeface="Impact" panose="020B0806030902050204" pitchFamily="34" charset="0"/>
                  <a:ea typeface="Open Sans Light" pitchFamily="34" charset="0"/>
                  <a:cs typeface="Open Sans Light" pitchFamily="34" charset="0"/>
                </a:rPr>
                <a:t>30%</a:t>
              </a:r>
              <a:endParaRPr lang="en-CA" sz="3600" spc="-150" dirty="0">
                <a:solidFill>
                  <a:srgbClr val="2B2B29"/>
                </a:solidFill>
                <a:latin typeface="Impact" panose="020B0806030902050204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10" name="组合 9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9039970" y="2526203"/>
            <a:ext cx="1818220" cy="1825958"/>
            <a:chOff x="9039970" y="2526203"/>
            <a:chExt cx="1818220" cy="1825958"/>
          </a:xfrm>
        </p:grpSpPr>
        <p:sp>
          <p:nvSpPr>
            <p:cNvPr id="104" name="Oval 2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9039970" y="3340533"/>
              <a:ext cx="205033" cy="20503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09" name="Oval 3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9096064" y="3640346"/>
              <a:ext cx="205033" cy="20503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10" name="Oval 3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9275951" y="3901473"/>
              <a:ext cx="201165" cy="20503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12" name="Oval 3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9096064" y="3040721"/>
              <a:ext cx="205033" cy="20503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13" name="Oval 3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9275951" y="2769922"/>
              <a:ext cx="201165" cy="203099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14" name="Oval 3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9513869" y="2601639"/>
              <a:ext cx="203099" cy="201164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02" name="Oval 2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9322682" y="2806055"/>
              <a:ext cx="1252799" cy="125794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03" name="Oval 2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9843757" y="4147122"/>
              <a:ext cx="205105" cy="20503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05" name="Oval 2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10655859" y="3340818"/>
              <a:ext cx="202331" cy="20503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06" name="Oval 2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10592111" y="3640065"/>
              <a:ext cx="205105" cy="20503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07" name="Oval 3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10423037" y="3900519"/>
              <a:ext cx="205105" cy="20503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08" name="Oval 3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10173586" y="4072309"/>
              <a:ext cx="202331" cy="20503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11" name="Oval 3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9513926" y="4072309"/>
              <a:ext cx="202331" cy="20503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15" name="Oval 3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9843757" y="2526203"/>
              <a:ext cx="205105" cy="20781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16" name="Oval 3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10187445" y="2601015"/>
              <a:ext cx="205105" cy="20226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17" name="Oval 4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10420266" y="2770034"/>
              <a:ext cx="205105" cy="20226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18" name="Oval 4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rrowheads="1"/>
            </p:cNvSpPr>
            <p:nvPr/>
          </p:nvSpPr>
          <p:spPr bwMode="auto">
            <a:xfrm>
              <a:off x="10597654" y="3041571"/>
              <a:ext cx="205105" cy="20503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zh-CN"/>
            </a:p>
          </p:txBody>
        </p:sp>
        <p:sp>
          <p:nvSpPr>
            <p:cNvPr id="140" name="Text Box 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>
              <a:spLocks noChangeArrowheads="1"/>
            </p:cNvSpPr>
            <p:nvPr/>
          </p:nvSpPr>
          <p:spPr bwMode="auto">
            <a:xfrm>
              <a:off x="9542121" y="3133831"/>
              <a:ext cx="852156" cy="6001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defTabSz="10883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3600" spc="-150" dirty="0">
                  <a:solidFill>
                    <a:srgbClr val="2B2B29"/>
                  </a:solidFill>
                  <a:latin typeface="Impact" panose="020B0806030902050204" pitchFamily="34" charset="0"/>
                  <a:ea typeface="Open Sans Light" pitchFamily="34" charset="0"/>
                  <a:cs typeface="Open Sans Light" pitchFamily="34" charset="0"/>
                </a:rPr>
                <a:t>60%</a:t>
              </a:r>
              <a:endParaRPr lang="en-CA" sz="3600" spc="-150" dirty="0">
                <a:solidFill>
                  <a:srgbClr val="2B2B29"/>
                </a:solidFill>
                <a:latin typeface="Impact" panose="020B0806030902050204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8" name="组合 7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3894778" y="2475915"/>
            <a:ext cx="1924598" cy="1926544"/>
            <a:chOff x="3894778" y="2475915"/>
            <a:chExt cx="1924598" cy="1926544"/>
          </a:xfrm>
        </p:grpSpPr>
        <p:sp>
          <p:nvSpPr>
            <p:cNvPr id="120" name="Freeform 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4560167" y="2483652"/>
              <a:ext cx="203099" cy="276601"/>
            </a:xfrm>
            <a:custGeom>
              <a:avLst/>
              <a:gdLst>
                <a:gd name="T0" fmla="*/ 56 w 148"/>
                <a:gd name="T1" fmla="*/ 202 h 202"/>
                <a:gd name="T2" fmla="*/ 0 w 148"/>
                <a:gd name="T3" fmla="*/ 29 h 202"/>
                <a:gd name="T4" fmla="*/ 90 w 148"/>
                <a:gd name="T5" fmla="*/ 0 h 202"/>
                <a:gd name="T6" fmla="*/ 148 w 148"/>
                <a:gd name="T7" fmla="*/ 181 h 202"/>
                <a:gd name="T8" fmla="*/ 56 w 148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02">
                  <a:moveTo>
                    <a:pt x="56" y="20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17" y="185"/>
                    <a:pt x="86" y="192"/>
                    <a:pt x="56" y="20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1" name="Freeform 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4291304" y="2582300"/>
              <a:ext cx="257257" cy="280471"/>
            </a:xfrm>
            <a:custGeom>
              <a:avLst/>
              <a:gdLst>
                <a:gd name="T0" fmla="*/ 107 w 188"/>
                <a:gd name="T1" fmla="*/ 203 h 203"/>
                <a:gd name="T2" fmla="*/ 0 w 188"/>
                <a:gd name="T3" fmla="*/ 56 h 203"/>
                <a:gd name="T4" fmla="*/ 77 w 188"/>
                <a:gd name="T5" fmla="*/ 0 h 203"/>
                <a:gd name="T6" fmla="*/ 188 w 188"/>
                <a:gd name="T7" fmla="*/ 154 h 203"/>
                <a:gd name="T8" fmla="*/ 107 w 188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03">
                  <a:moveTo>
                    <a:pt x="107" y="203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88" y="154"/>
                    <a:pt x="188" y="154"/>
                    <a:pt x="188" y="154"/>
                  </a:cubicBezTo>
                  <a:cubicBezTo>
                    <a:pt x="160" y="168"/>
                    <a:pt x="132" y="184"/>
                    <a:pt x="107" y="20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2" name="Freeform 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4078534" y="2767991"/>
              <a:ext cx="286272" cy="251456"/>
            </a:xfrm>
            <a:custGeom>
              <a:avLst/>
              <a:gdLst>
                <a:gd name="T0" fmla="*/ 147 w 209"/>
                <a:gd name="T1" fmla="*/ 183 h 183"/>
                <a:gd name="T2" fmla="*/ 0 w 209"/>
                <a:gd name="T3" fmla="*/ 76 h 183"/>
                <a:gd name="T4" fmla="*/ 55 w 209"/>
                <a:gd name="T5" fmla="*/ 0 h 183"/>
                <a:gd name="T6" fmla="*/ 209 w 209"/>
                <a:gd name="T7" fmla="*/ 112 h 183"/>
                <a:gd name="T8" fmla="*/ 147 w 209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83">
                  <a:moveTo>
                    <a:pt x="147" y="18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09" y="112"/>
                    <a:pt x="209" y="112"/>
                    <a:pt x="209" y="112"/>
                  </a:cubicBezTo>
                  <a:cubicBezTo>
                    <a:pt x="187" y="133"/>
                    <a:pt x="166" y="157"/>
                    <a:pt x="147" y="1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3" name="Freeform 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3943135" y="3017514"/>
              <a:ext cx="286272" cy="201166"/>
            </a:xfrm>
            <a:custGeom>
              <a:avLst/>
              <a:gdLst>
                <a:gd name="T0" fmla="*/ 173 w 211"/>
                <a:gd name="T1" fmla="*/ 146 h 146"/>
                <a:gd name="T2" fmla="*/ 0 w 211"/>
                <a:gd name="T3" fmla="*/ 90 h 146"/>
                <a:gd name="T4" fmla="*/ 29 w 211"/>
                <a:gd name="T5" fmla="*/ 0 h 146"/>
                <a:gd name="T6" fmla="*/ 211 w 211"/>
                <a:gd name="T7" fmla="*/ 59 h 146"/>
                <a:gd name="T8" fmla="*/ 173 w 211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46">
                  <a:moveTo>
                    <a:pt x="173" y="146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1" y="59"/>
                    <a:pt x="211" y="59"/>
                    <a:pt x="211" y="59"/>
                  </a:cubicBezTo>
                  <a:cubicBezTo>
                    <a:pt x="196" y="86"/>
                    <a:pt x="183" y="115"/>
                    <a:pt x="173" y="14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9" name="Freeform 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4857077" y="2475915"/>
              <a:ext cx="128759" cy="260939"/>
            </a:xfrm>
            <a:custGeom>
              <a:avLst/>
              <a:gdLst>
                <a:gd name="T0" fmla="*/ 0 w 94"/>
                <a:gd name="T1" fmla="*/ 203942 h 190"/>
                <a:gd name="T2" fmla="*/ 0 w 94"/>
                <a:gd name="T3" fmla="*/ 0 h 190"/>
                <a:gd name="T4" fmla="*/ 105652 w 94"/>
                <a:gd name="T5" fmla="*/ 0 h 190"/>
                <a:gd name="T6" fmla="*/ 105652 w 94"/>
                <a:gd name="T7" fmla="*/ 214083 h 190"/>
                <a:gd name="T8" fmla="*/ 0 w 94"/>
                <a:gd name="T9" fmla="*/ 203942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190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90"/>
                    <a:pt x="94" y="190"/>
                    <a:pt x="94" y="190"/>
                  </a:cubicBezTo>
                  <a:cubicBezTo>
                    <a:pt x="63" y="184"/>
                    <a:pt x="32" y="181"/>
                    <a:pt x="0" y="18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Freeform 1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3894778" y="3309565"/>
              <a:ext cx="260905" cy="130470"/>
            </a:xfrm>
            <a:custGeom>
              <a:avLst/>
              <a:gdLst>
                <a:gd name="T0" fmla="*/ 205069 w 190"/>
                <a:gd name="T1" fmla="*/ 107042 h 95"/>
                <a:gd name="T2" fmla="*/ 0 w 190"/>
                <a:gd name="T3" fmla="*/ 107042 h 95"/>
                <a:gd name="T4" fmla="*/ 0 w 190"/>
                <a:gd name="T5" fmla="*/ 0 h 95"/>
                <a:gd name="T6" fmla="*/ 214083 w 190"/>
                <a:gd name="T7" fmla="*/ 0 h 95"/>
                <a:gd name="T8" fmla="*/ 205069 w 190"/>
                <a:gd name="T9" fmla="*/ 107042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" h="95">
                  <a:moveTo>
                    <a:pt x="182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5" y="31"/>
                    <a:pt x="182" y="62"/>
                    <a:pt x="182" y="95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Freeform 1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3901554" y="3533227"/>
              <a:ext cx="277847" cy="203329"/>
            </a:xfrm>
            <a:custGeom>
              <a:avLst/>
              <a:gdLst>
                <a:gd name="T0" fmla="*/ 227985 w 202"/>
                <a:gd name="T1" fmla="*/ 103698 h 148"/>
                <a:gd name="T2" fmla="*/ 32731 w 202"/>
                <a:gd name="T3" fmla="*/ 166818 h 148"/>
                <a:gd name="T4" fmla="*/ 0 w 202"/>
                <a:gd name="T5" fmla="*/ 66502 h 148"/>
                <a:gd name="T6" fmla="*/ 204284 w 202"/>
                <a:gd name="T7" fmla="*/ 0 h 148"/>
                <a:gd name="T8" fmla="*/ 227985 w 202"/>
                <a:gd name="T9" fmla="*/ 103698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2" h="148">
                  <a:moveTo>
                    <a:pt x="202" y="92"/>
                  </a:moveTo>
                  <a:cubicBezTo>
                    <a:pt x="29" y="148"/>
                    <a:pt x="29" y="148"/>
                    <a:pt x="29" y="14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5" y="32"/>
                    <a:pt x="192" y="62"/>
                    <a:pt x="202" y="9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Freeform 1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4003205" y="3746723"/>
              <a:ext cx="277847" cy="259246"/>
            </a:xfrm>
            <a:custGeom>
              <a:avLst/>
              <a:gdLst>
                <a:gd name="T0" fmla="*/ 227985 w 202"/>
                <a:gd name="T1" fmla="*/ 91639 h 188"/>
                <a:gd name="T2" fmla="*/ 62075 w 202"/>
                <a:gd name="T3" fmla="*/ 212694 h 188"/>
                <a:gd name="T4" fmla="*/ 0 w 202"/>
                <a:gd name="T5" fmla="*/ 126711 h 188"/>
                <a:gd name="T6" fmla="*/ 173810 w 202"/>
                <a:gd name="T7" fmla="*/ 0 h 188"/>
                <a:gd name="T8" fmla="*/ 227985 w 202"/>
                <a:gd name="T9" fmla="*/ 91639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2" h="188">
                  <a:moveTo>
                    <a:pt x="202" y="81"/>
                  </a:moveTo>
                  <a:cubicBezTo>
                    <a:pt x="55" y="188"/>
                    <a:pt x="55" y="188"/>
                    <a:pt x="55" y="188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7" y="29"/>
                    <a:pt x="184" y="56"/>
                    <a:pt x="202" y="8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Freeform 1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4187872" y="3931413"/>
              <a:ext cx="250741" cy="286356"/>
            </a:xfrm>
            <a:custGeom>
              <a:avLst/>
              <a:gdLst>
                <a:gd name="T0" fmla="*/ 205743 w 183"/>
                <a:gd name="T1" fmla="*/ 69694 h 209"/>
                <a:gd name="T2" fmla="*/ 85445 w 183"/>
                <a:gd name="T3" fmla="*/ 234936 h 209"/>
                <a:gd name="T4" fmla="*/ 0 w 183"/>
                <a:gd name="T5" fmla="*/ 173111 h 209"/>
                <a:gd name="T6" fmla="*/ 125919 w 183"/>
                <a:gd name="T7" fmla="*/ 0 h 209"/>
                <a:gd name="T8" fmla="*/ 205743 w 183"/>
                <a:gd name="T9" fmla="*/ 69694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" h="209">
                  <a:moveTo>
                    <a:pt x="183" y="62"/>
                  </a:moveTo>
                  <a:cubicBezTo>
                    <a:pt x="76" y="209"/>
                    <a:pt x="76" y="209"/>
                    <a:pt x="76" y="209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34" y="23"/>
                    <a:pt x="158" y="44"/>
                    <a:pt x="183" y="6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Freeform 1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4436918" y="4066966"/>
              <a:ext cx="199914" cy="288050"/>
            </a:xfrm>
            <a:custGeom>
              <a:avLst/>
              <a:gdLst>
                <a:gd name="T0" fmla="*/ 164038 w 146"/>
                <a:gd name="T1" fmla="*/ 41638 h 210"/>
                <a:gd name="T2" fmla="*/ 101119 w 146"/>
                <a:gd name="T3" fmla="*/ 236326 h 210"/>
                <a:gd name="T4" fmla="*/ 0 w 146"/>
                <a:gd name="T5" fmla="*/ 203691 h 210"/>
                <a:gd name="T6" fmla="*/ 66289 w 146"/>
                <a:gd name="T7" fmla="*/ 0 h 210"/>
                <a:gd name="T8" fmla="*/ 164038 w 146"/>
                <a:gd name="T9" fmla="*/ 41638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210">
                  <a:moveTo>
                    <a:pt x="146" y="37"/>
                  </a:moveTo>
                  <a:cubicBezTo>
                    <a:pt x="90" y="210"/>
                    <a:pt x="90" y="210"/>
                    <a:pt x="90" y="21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87" y="15"/>
                    <a:pt x="116" y="27"/>
                    <a:pt x="146" y="37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Freeform 1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4728318" y="4141520"/>
              <a:ext cx="128759" cy="260939"/>
            </a:xfrm>
            <a:custGeom>
              <a:avLst/>
              <a:gdLst>
                <a:gd name="T0" fmla="*/ 105652 w 94"/>
                <a:gd name="T1" fmla="*/ 9014 h 190"/>
                <a:gd name="T2" fmla="*/ 105652 w 94"/>
                <a:gd name="T3" fmla="*/ 214083 h 190"/>
                <a:gd name="T4" fmla="*/ 0 w 94"/>
                <a:gd name="T5" fmla="*/ 214083 h 190"/>
                <a:gd name="T6" fmla="*/ 0 w 94"/>
                <a:gd name="T7" fmla="*/ 0 h 190"/>
                <a:gd name="T8" fmla="*/ 105652 w 94"/>
                <a:gd name="T9" fmla="*/ 9014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190">
                  <a:moveTo>
                    <a:pt x="94" y="8"/>
                  </a:moveTo>
                  <a:cubicBezTo>
                    <a:pt x="94" y="190"/>
                    <a:pt x="94" y="190"/>
                    <a:pt x="94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6"/>
                    <a:pt x="61" y="8"/>
                    <a:pt x="94" y="8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Freeform 1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4950257" y="4117799"/>
              <a:ext cx="204996" cy="277883"/>
            </a:xfrm>
            <a:custGeom>
              <a:avLst/>
              <a:gdLst>
                <a:gd name="T0" fmla="*/ 103860 w 149"/>
                <a:gd name="T1" fmla="*/ 0 h 202"/>
                <a:gd name="T2" fmla="*/ 168208 w 149"/>
                <a:gd name="T3" fmla="*/ 195254 h 202"/>
                <a:gd name="T4" fmla="*/ 66606 w 149"/>
                <a:gd name="T5" fmla="*/ 227985 h 202"/>
                <a:gd name="T6" fmla="*/ 0 w 149"/>
                <a:gd name="T7" fmla="*/ 23701 h 202"/>
                <a:gd name="T8" fmla="*/ 103860 w 149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9" h="202">
                  <a:moveTo>
                    <a:pt x="92" y="0"/>
                  </a:moveTo>
                  <a:cubicBezTo>
                    <a:pt x="149" y="173"/>
                    <a:pt x="149" y="173"/>
                    <a:pt x="149" y="173"/>
                  </a:cubicBezTo>
                  <a:cubicBezTo>
                    <a:pt x="59" y="202"/>
                    <a:pt x="59" y="202"/>
                    <a:pt x="59" y="20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2" y="17"/>
                    <a:pt x="63" y="10"/>
                    <a:pt x="92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Freeform 1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5165419" y="4016133"/>
              <a:ext cx="257517" cy="279578"/>
            </a:xfrm>
            <a:custGeom>
              <a:avLst/>
              <a:gdLst>
                <a:gd name="T0" fmla="*/ 91040 w 188"/>
                <a:gd name="T1" fmla="*/ 0 h 203"/>
                <a:gd name="T2" fmla="*/ 211303 w 188"/>
                <a:gd name="T3" fmla="*/ 166099 h 203"/>
                <a:gd name="T4" fmla="*/ 125883 w 188"/>
                <a:gd name="T5" fmla="*/ 229375 h 203"/>
                <a:gd name="T6" fmla="*/ 0 w 188"/>
                <a:gd name="T7" fmla="*/ 55366 h 203"/>
                <a:gd name="T8" fmla="*/ 91040 w 188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" h="203">
                  <a:moveTo>
                    <a:pt x="81" y="0"/>
                  </a:moveTo>
                  <a:cubicBezTo>
                    <a:pt x="188" y="147"/>
                    <a:pt x="188" y="147"/>
                    <a:pt x="188" y="147"/>
                  </a:cubicBezTo>
                  <a:cubicBezTo>
                    <a:pt x="112" y="203"/>
                    <a:pt x="112" y="203"/>
                    <a:pt x="112" y="20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9" y="35"/>
                    <a:pt x="56" y="19"/>
                    <a:pt x="81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2" name="Freeform 1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5348392" y="3858554"/>
              <a:ext cx="288012" cy="250772"/>
            </a:xfrm>
            <a:custGeom>
              <a:avLst/>
              <a:gdLst>
                <a:gd name="T0" fmla="*/ 69772 w 210"/>
                <a:gd name="T1" fmla="*/ 0 h 183"/>
                <a:gd name="T2" fmla="*/ 236326 w 210"/>
                <a:gd name="T3" fmla="*/ 120297 h 183"/>
                <a:gd name="T4" fmla="*/ 173306 w 210"/>
                <a:gd name="T5" fmla="*/ 205742 h 183"/>
                <a:gd name="T6" fmla="*/ 0 w 210"/>
                <a:gd name="T7" fmla="*/ 79823 h 183"/>
                <a:gd name="T8" fmla="*/ 69772 w 210"/>
                <a:gd name="T9" fmla="*/ 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183">
                  <a:moveTo>
                    <a:pt x="62" y="0"/>
                  </a:moveTo>
                  <a:cubicBezTo>
                    <a:pt x="210" y="107"/>
                    <a:pt x="210" y="107"/>
                    <a:pt x="210" y="107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3" y="49"/>
                    <a:pt x="44" y="26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1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5483927" y="3658614"/>
              <a:ext cx="288012" cy="201635"/>
            </a:xfrm>
            <a:custGeom>
              <a:avLst/>
              <a:gdLst>
                <a:gd name="T0" fmla="*/ 41638 w 210"/>
                <a:gd name="T1" fmla="*/ 0 h 146"/>
                <a:gd name="T2" fmla="*/ 236326 w 210"/>
                <a:gd name="T3" fmla="*/ 63452 h 146"/>
                <a:gd name="T4" fmla="*/ 203691 w 210"/>
                <a:gd name="T5" fmla="*/ 165428 h 146"/>
                <a:gd name="T6" fmla="*/ 0 w 210"/>
                <a:gd name="T7" fmla="*/ 98577 h 146"/>
                <a:gd name="T8" fmla="*/ 41638 w 210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146">
                  <a:moveTo>
                    <a:pt x="37" y="0"/>
                  </a:moveTo>
                  <a:cubicBezTo>
                    <a:pt x="210" y="56"/>
                    <a:pt x="210" y="56"/>
                    <a:pt x="210" y="56"/>
                  </a:cubicBezTo>
                  <a:cubicBezTo>
                    <a:pt x="181" y="146"/>
                    <a:pt x="181" y="146"/>
                    <a:pt x="181" y="14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5" y="60"/>
                    <a:pt x="27" y="30"/>
                    <a:pt x="37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Freeform 2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5558471" y="3440034"/>
              <a:ext cx="260905" cy="128776"/>
            </a:xfrm>
            <a:custGeom>
              <a:avLst/>
              <a:gdLst>
                <a:gd name="T0" fmla="*/ 10141 w 190"/>
                <a:gd name="T1" fmla="*/ 0 h 94"/>
                <a:gd name="T2" fmla="*/ 214083 w 190"/>
                <a:gd name="T3" fmla="*/ 0 h 94"/>
                <a:gd name="T4" fmla="*/ 214083 w 190"/>
                <a:gd name="T5" fmla="*/ 105652 h 94"/>
                <a:gd name="T6" fmla="*/ 0 w 190"/>
                <a:gd name="T7" fmla="*/ 105652 h 94"/>
                <a:gd name="T8" fmla="*/ 10141 w 19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" h="94">
                  <a:moveTo>
                    <a:pt x="9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63"/>
                    <a:pt x="9" y="3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Freeform 2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5534752" y="3141818"/>
              <a:ext cx="277847" cy="203329"/>
            </a:xfrm>
            <a:custGeom>
              <a:avLst/>
              <a:gdLst>
                <a:gd name="T0" fmla="*/ 0 w 202"/>
                <a:gd name="T1" fmla="*/ 63120 h 148"/>
                <a:gd name="T2" fmla="*/ 195254 w 202"/>
                <a:gd name="T3" fmla="*/ 0 h 148"/>
                <a:gd name="T4" fmla="*/ 227985 w 202"/>
                <a:gd name="T5" fmla="*/ 100316 h 148"/>
                <a:gd name="T6" fmla="*/ 23701 w 202"/>
                <a:gd name="T7" fmla="*/ 166818 h 148"/>
                <a:gd name="T8" fmla="*/ 0 w 202"/>
                <a:gd name="T9" fmla="*/ 6312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2" h="148">
                  <a:moveTo>
                    <a:pt x="0" y="56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17" y="116"/>
                    <a:pt x="10" y="85"/>
                    <a:pt x="0" y="56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6" name="Freeform 2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5433100" y="2872406"/>
              <a:ext cx="279541" cy="257550"/>
            </a:xfrm>
            <a:custGeom>
              <a:avLst/>
              <a:gdLst>
                <a:gd name="T0" fmla="*/ 0 w 203"/>
                <a:gd name="T1" fmla="*/ 120263 h 188"/>
                <a:gd name="T2" fmla="*/ 167229 w 203"/>
                <a:gd name="T3" fmla="*/ 0 h 188"/>
                <a:gd name="T4" fmla="*/ 229375 w 203"/>
                <a:gd name="T5" fmla="*/ 85420 h 188"/>
                <a:gd name="T6" fmla="*/ 55366 w 203"/>
                <a:gd name="T7" fmla="*/ 211303 h 188"/>
                <a:gd name="T8" fmla="*/ 0 w 203"/>
                <a:gd name="T9" fmla="*/ 120263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" h="188">
                  <a:moveTo>
                    <a:pt x="0" y="107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49" y="188"/>
                    <a:pt x="49" y="188"/>
                    <a:pt x="49" y="188"/>
                  </a:cubicBezTo>
                  <a:cubicBezTo>
                    <a:pt x="35" y="160"/>
                    <a:pt x="19" y="132"/>
                    <a:pt x="0" y="107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Freeform 2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5275542" y="2658911"/>
              <a:ext cx="250741" cy="288050"/>
            </a:xfrm>
            <a:custGeom>
              <a:avLst/>
              <a:gdLst>
                <a:gd name="T0" fmla="*/ 0 w 183"/>
                <a:gd name="T1" fmla="*/ 166220 h 209"/>
                <a:gd name="T2" fmla="*/ 120298 w 183"/>
                <a:gd name="T3" fmla="*/ 0 h 209"/>
                <a:gd name="T4" fmla="*/ 205743 w 183"/>
                <a:gd name="T5" fmla="*/ 62191 h 209"/>
                <a:gd name="T6" fmla="*/ 80948 w 183"/>
                <a:gd name="T7" fmla="*/ 236326 h 209"/>
                <a:gd name="T8" fmla="*/ 0 w 183"/>
                <a:gd name="T9" fmla="*/ 16622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" h="209">
                  <a:moveTo>
                    <a:pt x="0" y="147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72" y="209"/>
                    <a:pt x="72" y="209"/>
                    <a:pt x="72" y="209"/>
                  </a:cubicBezTo>
                  <a:cubicBezTo>
                    <a:pt x="50" y="186"/>
                    <a:pt x="26" y="165"/>
                    <a:pt x="0" y="147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8" name="Freeform 2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5077321" y="2521664"/>
              <a:ext cx="199914" cy="289744"/>
            </a:xfrm>
            <a:custGeom>
              <a:avLst/>
              <a:gdLst>
                <a:gd name="T0" fmla="*/ 0 w 146"/>
                <a:gd name="T1" fmla="*/ 195833 h 210"/>
                <a:gd name="T2" fmla="*/ 64042 w 146"/>
                <a:gd name="T3" fmla="*/ 0 h 210"/>
                <a:gd name="T4" fmla="*/ 164038 w 146"/>
                <a:gd name="T5" fmla="*/ 32827 h 210"/>
                <a:gd name="T6" fmla="*/ 97749 w 146"/>
                <a:gd name="T7" fmla="*/ 237716 h 210"/>
                <a:gd name="T8" fmla="*/ 0 w 146"/>
                <a:gd name="T9" fmla="*/ 195833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210">
                  <a:moveTo>
                    <a:pt x="0" y="173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87" y="210"/>
                    <a:pt x="87" y="210"/>
                    <a:pt x="87" y="210"/>
                  </a:cubicBezTo>
                  <a:cubicBezTo>
                    <a:pt x="60" y="195"/>
                    <a:pt x="31" y="183"/>
                    <a:pt x="0" y="173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1" name="Text Box 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>
              <a:spLocks noChangeArrowheads="1"/>
            </p:cNvSpPr>
            <p:nvPr/>
          </p:nvSpPr>
          <p:spPr bwMode="auto">
            <a:xfrm>
              <a:off x="4412976" y="3097711"/>
              <a:ext cx="866584" cy="6617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defTabSz="10883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4000" spc="-1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  <a:latin typeface="Impact" panose="020B0806030902050204" pitchFamily="34" charset="0"/>
                  <a:ea typeface="Open Sans Light" pitchFamily="34" charset="0"/>
                  <a:cs typeface="Open Sans Light" pitchFamily="34" charset="0"/>
                </a:rPr>
                <a:t>75%</a:t>
              </a:r>
              <a:endParaRPr lang="en-CA" sz="4000" spc="-15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Impact" panose="020B0806030902050204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7" name="组合 6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1333808" y="2475915"/>
            <a:ext cx="1924598" cy="1926545"/>
            <a:chOff x="1333808" y="2475915"/>
            <a:chExt cx="1924598" cy="1926545"/>
          </a:xfrm>
        </p:grpSpPr>
        <p:sp>
          <p:nvSpPr>
            <p:cNvPr id="66" name="Freeform 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1999197" y="2483652"/>
              <a:ext cx="203099" cy="276601"/>
            </a:xfrm>
            <a:custGeom>
              <a:avLst/>
              <a:gdLst>
                <a:gd name="T0" fmla="*/ 56 w 148"/>
                <a:gd name="T1" fmla="*/ 202 h 202"/>
                <a:gd name="T2" fmla="*/ 0 w 148"/>
                <a:gd name="T3" fmla="*/ 29 h 202"/>
                <a:gd name="T4" fmla="*/ 90 w 148"/>
                <a:gd name="T5" fmla="*/ 0 h 202"/>
                <a:gd name="T6" fmla="*/ 148 w 148"/>
                <a:gd name="T7" fmla="*/ 181 h 202"/>
                <a:gd name="T8" fmla="*/ 56 w 148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02">
                  <a:moveTo>
                    <a:pt x="56" y="20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17" y="185"/>
                    <a:pt x="86" y="192"/>
                    <a:pt x="56" y="202"/>
                  </a:cubicBezTo>
                  <a:close/>
                </a:path>
              </a:pathLst>
            </a:cu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7" name="Freeform 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1730334" y="2582300"/>
              <a:ext cx="257257" cy="280471"/>
            </a:xfrm>
            <a:custGeom>
              <a:avLst/>
              <a:gdLst>
                <a:gd name="T0" fmla="*/ 107 w 188"/>
                <a:gd name="T1" fmla="*/ 203 h 203"/>
                <a:gd name="T2" fmla="*/ 0 w 188"/>
                <a:gd name="T3" fmla="*/ 56 h 203"/>
                <a:gd name="T4" fmla="*/ 77 w 188"/>
                <a:gd name="T5" fmla="*/ 0 h 203"/>
                <a:gd name="T6" fmla="*/ 188 w 188"/>
                <a:gd name="T7" fmla="*/ 154 h 203"/>
                <a:gd name="T8" fmla="*/ 107 w 188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03">
                  <a:moveTo>
                    <a:pt x="107" y="203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88" y="154"/>
                    <a:pt x="188" y="154"/>
                    <a:pt x="188" y="154"/>
                  </a:cubicBezTo>
                  <a:cubicBezTo>
                    <a:pt x="160" y="168"/>
                    <a:pt x="132" y="184"/>
                    <a:pt x="107" y="203"/>
                  </a:cubicBezTo>
                  <a:close/>
                </a:path>
              </a:pathLst>
            </a:cu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8" name="Freeform 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1517564" y="2767991"/>
              <a:ext cx="286272" cy="251456"/>
            </a:xfrm>
            <a:custGeom>
              <a:avLst/>
              <a:gdLst>
                <a:gd name="T0" fmla="*/ 147 w 209"/>
                <a:gd name="T1" fmla="*/ 183 h 183"/>
                <a:gd name="T2" fmla="*/ 0 w 209"/>
                <a:gd name="T3" fmla="*/ 76 h 183"/>
                <a:gd name="T4" fmla="*/ 55 w 209"/>
                <a:gd name="T5" fmla="*/ 0 h 183"/>
                <a:gd name="T6" fmla="*/ 209 w 209"/>
                <a:gd name="T7" fmla="*/ 112 h 183"/>
                <a:gd name="T8" fmla="*/ 147 w 209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83">
                  <a:moveTo>
                    <a:pt x="147" y="18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09" y="112"/>
                    <a:pt x="209" y="112"/>
                    <a:pt x="209" y="112"/>
                  </a:cubicBezTo>
                  <a:cubicBezTo>
                    <a:pt x="187" y="133"/>
                    <a:pt x="166" y="157"/>
                    <a:pt x="147" y="183"/>
                  </a:cubicBezTo>
                  <a:close/>
                </a:path>
              </a:pathLst>
            </a:cu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9" name="Freeform 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1382165" y="3017514"/>
              <a:ext cx="286272" cy="201166"/>
            </a:xfrm>
            <a:custGeom>
              <a:avLst/>
              <a:gdLst>
                <a:gd name="T0" fmla="*/ 173 w 211"/>
                <a:gd name="T1" fmla="*/ 146 h 146"/>
                <a:gd name="T2" fmla="*/ 0 w 211"/>
                <a:gd name="T3" fmla="*/ 90 h 146"/>
                <a:gd name="T4" fmla="*/ 29 w 211"/>
                <a:gd name="T5" fmla="*/ 0 h 146"/>
                <a:gd name="T6" fmla="*/ 211 w 211"/>
                <a:gd name="T7" fmla="*/ 59 h 146"/>
                <a:gd name="T8" fmla="*/ 173 w 211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46">
                  <a:moveTo>
                    <a:pt x="173" y="146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1" y="59"/>
                    <a:pt x="211" y="59"/>
                    <a:pt x="211" y="59"/>
                  </a:cubicBezTo>
                  <a:cubicBezTo>
                    <a:pt x="196" y="86"/>
                    <a:pt x="183" y="115"/>
                    <a:pt x="173" y="146"/>
                  </a:cubicBezTo>
                  <a:close/>
                </a:path>
              </a:pathLst>
            </a:cu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0" name="Freeform 1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1333808" y="3309590"/>
              <a:ext cx="261126" cy="129597"/>
            </a:xfrm>
            <a:custGeom>
              <a:avLst/>
              <a:gdLst>
                <a:gd name="T0" fmla="*/ 182 w 190"/>
                <a:gd name="T1" fmla="*/ 95 h 95"/>
                <a:gd name="T2" fmla="*/ 0 w 190"/>
                <a:gd name="T3" fmla="*/ 95 h 95"/>
                <a:gd name="T4" fmla="*/ 0 w 190"/>
                <a:gd name="T5" fmla="*/ 0 h 95"/>
                <a:gd name="T6" fmla="*/ 190 w 190"/>
                <a:gd name="T7" fmla="*/ 0 h 95"/>
                <a:gd name="T8" fmla="*/ 182 w 19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95">
                  <a:moveTo>
                    <a:pt x="182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5" y="31"/>
                    <a:pt x="182" y="62"/>
                    <a:pt x="182" y="95"/>
                  </a:cubicBezTo>
                  <a:close/>
                </a:path>
              </a:pathLst>
            </a:cu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" name="Freeform 1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1341546" y="3533967"/>
              <a:ext cx="276602" cy="203100"/>
            </a:xfrm>
            <a:custGeom>
              <a:avLst/>
              <a:gdLst>
                <a:gd name="T0" fmla="*/ 202 w 202"/>
                <a:gd name="T1" fmla="*/ 92 h 148"/>
                <a:gd name="T2" fmla="*/ 29 w 202"/>
                <a:gd name="T3" fmla="*/ 148 h 148"/>
                <a:gd name="T4" fmla="*/ 0 w 202"/>
                <a:gd name="T5" fmla="*/ 59 h 148"/>
                <a:gd name="T6" fmla="*/ 181 w 202"/>
                <a:gd name="T7" fmla="*/ 0 h 148"/>
                <a:gd name="T8" fmla="*/ 202 w 202"/>
                <a:gd name="T9" fmla="*/ 9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48">
                  <a:moveTo>
                    <a:pt x="202" y="92"/>
                  </a:moveTo>
                  <a:cubicBezTo>
                    <a:pt x="29" y="148"/>
                    <a:pt x="29" y="148"/>
                    <a:pt x="29" y="14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5" y="32"/>
                    <a:pt x="192" y="62"/>
                    <a:pt x="202" y="92"/>
                  </a:cubicBezTo>
                  <a:close/>
                </a:path>
              </a:pathLst>
            </a:cu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" name="Freeform 1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1442127" y="3746738"/>
              <a:ext cx="278534" cy="259193"/>
            </a:xfrm>
            <a:custGeom>
              <a:avLst/>
              <a:gdLst>
                <a:gd name="T0" fmla="*/ 202 w 202"/>
                <a:gd name="T1" fmla="*/ 81 h 188"/>
                <a:gd name="T2" fmla="*/ 55 w 202"/>
                <a:gd name="T3" fmla="*/ 188 h 188"/>
                <a:gd name="T4" fmla="*/ 0 w 202"/>
                <a:gd name="T5" fmla="*/ 112 h 188"/>
                <a:gd name="T6" fmla="*/ 154 w 202"/>
                <a:gd name="T7" fmla="*/ 0 h 188"/>
                <a:gd name="T8" fmla="*/ 202 w 202"/>
                <a:gd name="T9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88">
                  <a:moveTo>
                    <a:pt x="202" y="81"/>
                  </a:moveTo>
                  <a:cubicBezTo>
                    <a:pt x="55" y="188"/>
                    <a:pt x="55" y="188"/>
                    <a:pt x="55" y="188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7" y="29"/>
                    <a:pt x="184" y="56"/>
                    <a:pt x="202" y="81"/>
                  </a:cubicBezTo>
                  <a:close/>
                </a:path>
              </a:pathLst>
            </a:cu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3" name="Freeform 1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1627816" y="3930495"/>
              <a:ext cx="249521" cy="288207"/>
            </a:xfrm>
            <a:custGeom>
              <a:avLst/>
              <a:gdLst>
                <a:gd name="T0" fmla="*/ 183 w 183"/>
                <a:gd name="T1" fmla="*/ 62 h 209"/>
                <a:gd name="T2" fmla="*/ 76 w 183"/>
                <a:gd name="T3" fmla="*/ 209 h 209"/>
                <a:gd name="T4" fmla="*/ 0 w 183"/>
                <a:gd name="T5" fmla="*/ 154 h 209"/>
                <a:gd name="T6" fmla="*/ 112 w 183"/>
                <a:gd name="T7" fmla="*/ 0 h 209"/>
                <a:gd name="T8" fmla="*/ 183 w 183"/>
                <a:gd name="T9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09">
                  <a:moveTo>
                    <a:pt x="183" y="62"/>
                  </a:moveTo>
                  <a:cubicBezTo>
                    <a:pt x="76" y="209"/>
                    <a:pt x="76" y="209"/>
                    <a:pt x="76" y="209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34" y="23"/>
                    <a:pt x="158" y="44"/>
                    <a:pt x="183" y="62"/>
                  </a:cubicBezTo>
                  <a:close/>
                </a:path>
              </a:pathLst>
            </a:cu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4" name="Freeform 1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1875403" y="4067828"/>
              <a:ext cx="201164" cy="286274"/>
            </a:xfrm>
            <a:custGeom>
              <a:avLst/>
              <a:gdLst>
                <a:gd name="T0" fmla="*/ 146 w 146"/>
                <a:gd name="T1" fmla="*/ 37 h 210"/>
                <a:gd name="T2" fmla="*/ 90 w 146"/>
                <a:gd name="T3" fmla="*/ 210 h 210"/>
                <a:gd name="T4" fmla="*/ 0 w 146"/>
                <a:gd name="T5" fmla="*/ 181 h 210"/>
                <a:gd name="T6" fmla="*/ 59 w 146"/>
                <a:gd name="T7" fmla="*/ 0 h 210"/>
                <a:gd name="T8" fmla="*/ 146 w 146"/>
                <a:gd name="T9" fmla="*/ 3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10">
                  <a:moveTo>
                    <a:pt x="146" y="37"/>
                  </a:moveTo>
                  <a:cubicBezTo>
                    <a:pt x="90" y="210"/>
                    <a:pt x="90" y="210"/>
                    <a:pt x="90" y="21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87" y="15"/>
                    <a:pt x="116" y="27"/>
                    <a:pt x="146" y="37"/>
                  </a:cubicBezTo>
                  <a:close/>
                </a:path>
              </a:pathLst>
            </a:cu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5" name="Freeform 1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2167478" y="4141331"/>
              <a:ext cx="129595" cy="261129"/>
            </a:xfrm>
            <a:custGeom>
              <a:avLst/>
              <a:gdLst>
                <a:gd name="T0" fmla="*/ 94 w 94"/>
                <a:gd name="T1" fmla="*/ 8 h 190"/>
                <a:gd name="T2" fmla="*/ 94 w 94"/>
                <a:gd name="T3" fmla="*/ 190 h 190"/>
                <a:gd name="T4" fmla="*/ 0 w 94"/>
                <a:gd name="T5" fmla="*/ 190 h 190"/>
                <a:gd name="T6" fmla="*/ 0 w 94"/>
                <a:gd name="T7" fmla="*/ 0 h 190"/>
                <a:gd name="T8" fmla="*/ 94 w 94"/>
                <a:gd name="T9" fmla="*/ 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0">
                  <a:moveTo>
                    <a:pt x="94" y="8"/>
                  </a:moveTo>
                  <a:cubicBezTo>
                    <a:pt x="94" y="190"/>
                    <a:pt x="94" y="190"/>
                    <a:pt x="94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6"/>
                    <a:pt x="61" y="8"/>
                    <a:pt x="94" y="8"/>
                  </a:cubicBezTo>
                  <a:close/>
                </a:path>
              </a:pathLst>
            </a:cu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6" name="Freeform 1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2389918" y="4118120"/>
              <a:ext cx="205033" cy="276603"/>
            </a:xfrm>
            <a:custGeom>
              <a:avLst/>
              <a:gdLst>
                <a:gd name="T0" fmla="*/ 92 w 149"/>
                <a:gd name="T1" fmla="*/ 0 h 202"/>
                <a:gd name="T2" fmla="*/ 149 w 149"/>
                <a:gd name="T3" fmla="*/ 173 h 202"/>
                <a:gd name="T4" fmla="*/ 59 w 149"/>
                <a:gd name="T5" fmla="*/ 202 h 202"/>
                <a:gd name="T6" fmla="*/ 0 w 149"/>
                <a:gd name="T7" fmla="*/ 21 h 202"/>
                <a:gd name="T8" fmla="*/ 92 w 149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02">
                  <a:moveTo>
                    <a:pt x="92" y="0"/>
                  </a:moveTo>
                  <a:cubicBezTo>
                    <a:pt x="149" y="173"/>
                    <a:pt x="149" y="173"/>
                    <a:pt x="149" y="173"/>
                  </a:cubicBezTo>
                  <a:cubicBezTo>
                    <a:pt x="59" y="202"/>
                    <a:pt x="59" y="202"/>
                    <a:pt x="59" y="20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2" y="17"/>
                    <a:pt x="63" y="10"/>
                    <a:pt x="92" y="0"/>
                  </a:cubicBezTo>
                  <a:close/>
                </a:path>
              </a:pathLst>
            </a:cu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7" name="Freeform 1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2604623" y="4015604"/>
              <a:ext cx="257257" cy="280470"/>
            </a:xfrm>
            <a:custGeom>
              <a:avLst/>
              <a:gdLst>
                <a:gd name="T0" fmla="*/ 81 w 188"/>
                <a:gd name="T1" fmla="*/ 0 h 203"/>
                <a:gd name="T2" fmla="*/ 188 w 188"/>
                <a:gd name="T3" fmla="*/ 147 h 203"/>
                <a:gd name="T4" fmla="*/ 112 w 188"/>
                <a:gd name="T5" fmla="*/ 203 h 203"/>
                <a:gd name="T6" fmla="*/ 0 w 188"/>
                <a:gd name="T7" fmla="*/ 49 h 203"/>
                <a:gd name="T8" fmla="*/ 81 w 188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03">
                  <a:moveTo>
                    <a:pt x="81" y="0"/>
                  </a:moveTo>
                  <a:cubicBezTo>
                    <a:pt x="188" y="147"/>
                    <a:pt x="188" y="147"/>
                    <a:pt x="188" y="147"/>
                  </a:cubicBezTo>
                  <a:cubicBezTo>
                    <a:pt x="112" y="203"/>
                    <a:pt x="112" y="203"/>
                    <a:pt x="112" y="20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9" y="35"/>
                    <a:pt x="56" y="19"/>
                    <a:pt x="81" y="0"/>
                  </a:cubicBezTo>
                  <a:close/>
                </a:path>
              </a:pathLst>
            </a:custGeom>
            <a:solidFill>
              <a:srgbClr val="F2E363">
                <a:alpha val="30000"/>
              </a:srgb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2296107" y="2475915"/>
              <a:ext cx="128759" cy="260939"/>
            </a:xfrm>
            <a:custGeom>
              <a:avLst/>
              <a:gdLst>
                <a:gd name="T0" fmla="*/ 0 w 94"/>
                <a:gd name="T1" fmla="*/ 203942 h 190"/>
                <a:gd name="T2" fmla="*/ 0 w 94"/>
                <a:gd name="T3" fmla="*/ 0 h 190"/>
                <a:gd name="T4" fmla="*/ 105652 w 94"/>
                <a:gd name="T5" fmla="*/ 0 h 190"/>
                <a:gd name="T6" fmla="*/ 105652 w 94"/>
                <a:gd name="T7" fmla="*/ 214083 h 190"/>
                <a:gd name="T8" fmla="*/ 0 w 94"/>
                <a:gd name="T9" fmla="*/ 203942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190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90"/>
                    <a:pt x="94" y="190"/>
                    <a:pt x="94" y="190"/>
                  </a:cubicBezTo>
                  <a:cubicBezTo>
                    <a:pt x="63" y="184"/>
                    <a:pt x="32" y="181"/>
                    <a:pt x="0" y="181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Freeform 1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2787422" y="3858555"/>
              <a:ext cx="288012" cy="250772"/>
            </a:xfrm>
            <a:custGeom>
              <a:avLst/>
              <a:gdLst>
                <a:gd name="T0" fmla="*/ 69772 w 210"/>
                <a:gd name="T1" fmla="*/ 0 h 183"/>
                <a:gd name="T2" fmla="*/ 236326 w 210"/>
                <a:gd name="T3" fmla="*/ 120297 h 183"/>
                <a:gd name="T4" fmla="*/ 173306 w 210"/>
                <a:gd name="T5" fmla="*/ 205742 h 183"/>
                <a:gd name="T6" fmla="*/ 0 w 210"/>
                <a:gd name="T7" fmla="*/ 79823 h 183"/>
                <a:gd name="T8" fmla="*/ 69772 w 210"/>
                <a:gd name="T9" fmla="*/ 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183">
                  <a:moveTo>
                    <a:pt x="62" y="0"/>
                  </a:moveTo>
                  <a:cubicBezTo>
                    <a:pt x="210" y="107"/>
                    <a:pt x="210" y="107"/>
                    <a:pt x="210" y="107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3" y="49"/>
                    <a:pt x="44" y="26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Freeform 1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2922957" y="3658614"/>
              <a:ext cx="288012" cy="201635"/>
            </a:xfrm>
            <a:custGeom>
              <a:avLst/>
              <a:gdLst>
                <a:gd name="T0" fmla="*/ 41638 w 210"/>
                <a:gd name="T1" fmla="*/ 0 h 146"/>
                <a:gd name="T2" fmla="*/ 236326 w 210"/>
                <a:gd name="T3" fmla="*/ 63452 h 146"/>
                <a:gd name="T4" fmla="*/ 203691 w 210"/>
                <a:gd name="T5" fmla="*/ 165428 h 146"/>
                <a:gd name="T6" fmla="*/ 0 w 210"/>
                <a:gd name="T7" fmla="*/ 98577 h 146"/>
                <a:gd name="T8" fmla="*/ 41638 w 210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146">
                  <a:moveTo>
                    <a:pt x="37" y="0"/>
                  </a:moveTo>
                  <a:cubicBezTo>
                    <a:pt x="210" y="56"/>
                    <a:pt x="210" y="56"/>
                    <a:pt x="210" y="56"/>
                  </a:cubicBezTo>
                  <a:cubicBezTo>
                    <a:pt x="181" y="146"/>
                    <a:pt x="181" y="146"/>
                    <a:pt x="181" y="14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5" y="60"/>
                    <a:pt x="27" y="30"/>
                    <a:pt x="37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2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2997501" y="3440035"/>
              <a:ext cx="260905" cy="128776"/>
            </a:xfrm>
            <a:custGeom>
              <a:avLst/>
              <a:gdLst>
                <a:gd name="T0" fmla="*/ 10141 w 190"/>
                <a:gd name="T1" fmla="*/ 0 h 94"/>
                <a:gd name="T2" fmla="*/ 214083 w 190"/>
                <a:gd name="T3" fmla="*/ 0 h 94"/>
                <a:gd name="T4" fmla="*/ 214083 w 190"/>
                <a:gd name="T5" fmla="*/ 105652 h 94"/>
                <a:gd name="T6" fmla="*/ 0 w 190"/>
                <a:gd name="T7" fmla="*/ 105652 h 94"/>
                <a:gd name="T8" fmla="*/ 10141 w 19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" h="94">
                  <a:moveTo>
                    <a:pt x="9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63"/>
                    <a:pt x="9" y="3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Freeform 2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2973782" y="3141818"/>
              <a:ext cx="277847" cy="203329"/>
            </a:xfrm>
            <a:custGeom>
              <a:avLst/>
              <a:gdLst>
                <a:gd name="T0" fmla="*/ 0 w 202"/>
                <a:gd name="T1" fmla="*/ 63120 h 148"/>
                <a:gd name="T2" fmla="*/ 195254 w 202"/>
                <a:gd name="T3" fmla="*/ 0 h 148"/>
                <a:gd name="T4" fmla="*/ 227985 w 202"/>
                <a:gd name="T5" fmla="*/ 100316 h 148"/>
                <a:gd name="T6" fmla="*/ 23701 w 202"/>
                <a:gd name="T7" fmla="*/ 166818 h 148"/>
                <a:gd name="T8" fmla="*/ 0 w 202"/>
                <a:gd name="T9" fmla="*/ 6312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2" h="148">
                  <a:moveTo>
                    <a:pt x="0" y="56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17" y="116"/>
                    <a:pt x="10" y="85"/>
                    <a:pt x="0" y="56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Freeform 2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2872130" y="2872407"/>
              <a:ext cx="279541" cy="257550"/>
            </a:xfrm>
            <a:custGeom>
              <a:avLst/>
              <a:gdLst>
                <a:gd name="T0" fmla="*/ 0 w 203"/>
                <a:gd name="T1" fmla="*/ 120263 h 188"/>
                <a:gd name="T2" fmla="*/ 167229 w 203"/>
                <a:gd name="T3" fmla="*/ 0 h 188"/>
                <a:gd name="T4" fmla="*/ 229375 w 203"/>
                <a:gd name="T5" fmla="*/ 85420 h 188"/>
                <a:gd name="T6" fmla="*/ 55366 w 203"/>
                <a:gd name="T7" fmla="*/ 211303 h 188"/>
                <a:gd name="T8" fmla="*/ 0 w 203"/>
                <a:gd name="T9" fmla="*/ 120263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" h="188">
                  <a:moveTo>
                    <a:pt x="0" y="107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49" y="188"/>
                    <a:pt x="49" y="188"/>
                    <a:pt x="49" y="188"/>
                  </a:cubicBezTo>
                  <a:cubicBezTo>
                    <a:pt x="35" y="160"/>
                    <a:pt x="19" y="132"/>
                    <a:pt x="0" y="107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Freeform 2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2714572" y="2658911"/>
              <a:ext cx="250741" cy="288050"/>
            </a:xfrm>
            <a:custGeom>
              <a:avLst/>
              <a:gdLst>
                <a:gd name="T0" fmla="*/ 0 w 183"/>
                <a:gd name="T1" fmla="*/ 166220 h 209"/>
                <a:gd name="T2" fmla="*/ 120298 w 183"/>
                <a:gd name="T3" fmla="*/ 0 h 209"/>
                <a:gd name="T4" fmla="*/ 205743 w 183"/>
                <a:gd name="T5" fmla="*/ 62191 h 209"/>
                <a:gd name="T6" fmla="*/ 80948 w 183"/>
                <a:gd name="T7" fmla="*/ 236326 h 209"/>
                <a:gd name="T8" fmla="*/ 0 w 183"/>
                <a:gd name="T9" fmla="*/ 16622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" h="209">
                  <a:moveTo>
                    <a:pt x="0" y="147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72" y="209"/>
                    <a:pt x="72" y="209"/>
                    <a:pt x="72" y="209"/>
                  </a:cubicBezTo>
                  <a:cubicBezTo>
                    <a:pt x="50" y="186"/>
                    <a:pt x="26" y="165"/>
                    <a:pt x="0" y="147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Freeform 2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2516351" y="2521664"/>
              <a:ext cx="199914" cy="289744"/>
            </a:xfrm>
            <a:custGeom>
              <a:avLst/>
              <a:gdLst>
                <a:gd name="T0" fmla="*/ 0 w 146"/>
                <a:gd name="T1" fmla="*/ 195833 h 210"/>
                <a:gd name="T2" fmla="*/ 64042 w 146"/>
                <a:gd name="T3" fmla="*/ 0 h 210"/>
                <a:gd name="T4" fmla="*/ 164038 w 146"/>
                <a:gd name="T5" fmla="*/ 32827 h 210"/>
                <a:gd name="T6" fmla="*/ 97749 w 146"/>
                <a:gd name="T7" fmla="*/ 237716 h 210"/>
                <a:gd name="T8" fmla="*/ 0 w 146"/>
                <a:gd name="T9" fmla="*/ 195833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210">
                  <a:moveTo>
                    <a:pt x="0" y="173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87" y="210"/>
                    <a:pt x="87" y="210"/>
                    <a:pt x="87" y="210"/>
                  </a:cubicBezTo>
                  <a:cubicBezTo>
                    <a:pt x="60" y="195"/>
                    <a:pt x="31" y="183"/>
                    <a:pt x="0" y="173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2" name="Text Box 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>
              <a:spLocks noChangeArrowheads="1"/>
            </p:cNvSpPr>
            <p:nvPr/>
          </p:nvSpPr>
          <p:spPr bwMode="auto">
            <a:xfrm>
              <a:off x="1827713" y="3097711"/>
              <a:ext cx="938720" cy="6617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defTabSz="10883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4000" spc="-150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Impact" panose="020B0806030902050204" pitchFamily="34" charset="0"/>
                  <a:ea typeface="Open Sans Light" pitchFamily="34" charset="0"/>
                  <a:cs typeface="Open Sans Light" pitchFamily="34" charset="0"/>
                </a:rPr>
                <a:t>35%</a:t>
              </a:r>
              <a:endParaRPr lang="en-CA" sz="4000" spc="-15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</p:grpSp>
      <p:sp>
        <p:nvSpPr>
          <p:cNvPr id="144" name="文本框 14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3894778" y="4954691"/>
            <a:ext cx="2056973" cy="63094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45" name="文本框 14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267620" y="4973427"/>
            <a:ext cx="2056973" cy="63094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46" name="文本框 14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6660556" y="4973427"/>
            <a:ext cx="2056973" cy="63094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47" name="文本框 14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9096166" y="4973427"/>
            <a:ext cx="2056973" cy="63094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5" grpId="0"/>
      <p:bldP spid="146" grpId="0"/>
      <p:bldP spid="1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04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6" name="组合 5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2241173" y="3264746"/>
            <a:ext cx="1153791" cy="994648"/>
            <a:chOff x="2241173" y="3264746"/>
            <a:chExt cx="1153791" cy="994648"/>
          </a:xfrm>
        </p:grpSpPr>
        <p:sp>
          <p:nvSpPr>
            <p:cNvPr id="67" name="六边形 6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spect="1"/>
            </p:cNvSpPr>
            <p:nvPr/>
          </p:nvSpPr>
          <p:spPr>
            <a:xfrm rot="10800000">
              <a:off x="2241173" y="3264746"/>
              <a:ext cx="1153791" cy="994648"/>
            </a:xfrm>
            <a:prstGeom prst="hexagon">
              <a:avLst>
                <a:gd name="adj" fmla="val 28557"/>
                <a:gd name="vf" fmla="val 115470"/>
              </a:avLst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" name="组合 7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>
              <a:grpSpLocks noChangeAspect="1"/>
            </p:cNvGrpSpPr>
            <p:nvPr/>
          </p:nvGrpSpPr>
          <p:grpSpPr>
            <a:xfrm>
              <a:off x="2594660" y="3595125"/>
              <a:ext cx="446811" cy="339491"/>
              <a:chOff x="4268086" y="4221191"/>
              <a:chExt cx="509646" cy="387231"/>
            </a:xfrm>
            <a:solidFill>
              <a:srgbClr val="191919"/>
            </a:solidFill>
          </p:grpSpPr>
          <p:sp>
            <p:nvSpPr>
              <p:cNvPr id="76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2241172" y="2138514"/>
            <a:ext cx="1153791" cy="994648"/>
            <a:chOff x="2241172" y="2138514"/>
            <a:chExt cx="1153791" cy="994648"/>
          </a:xfrm>
        </p:grpSpPr>
        <p:sp>
          <p:nvSpPr>
            <p:cNvPr id="64" name="六边形 6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spect="1"/>
            </p:cNvSpPr>
            <p:nvPr/>
          </p:nvSpPr>
          <p:spPr>
            <a:xfrm rot="10800000">
              <a:off x="2241172" y="2138514"/>
              <a:ext cx="1153791" cy="994648"/>
            </a:xfrm>
            <a:prstGeom prst="hexagon">
              <a:avLst>
                <a:gd name="adj" fmla="val 28557"/>
                <a:gd name="vf" fmla="val 115470"/>
              </a:avLst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2638360" y="2505701"/>
              <a:ext cx="359413" cy="343735"/>
              <a:chOff x="1004888" y="993775"/>
              <a:chExt cx="2438400" cy="2332038"/>
            </a:xfrm>
            <a:solidFill>
              <a:srgbClr val="191919"/>
            </a:solidFill>
          </p:grpSpPr>
          <p:sp>
            <p:nvSpPr>
              <p:cNvPr id="79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任意多边形 79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" name="组合 7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9000032" y="2701963"/>
            <a:ext cx="1153791" cy="994648"/>
            <a:chOff x="9000032" y="2701963"/>
            <a:chExt cx="1153791" cy="994648"/>
          </a:xfrm>
        </p:grpSpPr>
        <p:sp>
          <p:nvSpPr>
            <p:cNvPr id="71" name="六边形 7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spect="1"/>
            </p:cNvSpPr>
            <p:nvPr/>
          </p:nvSpPr>
          <p:spPr>
            <a:xfrm rot="10800000" flipH="1">
              <a:off x="9000032" y="2701963"/>
              <a:ext cx="1153791" cy="994648"/>
            </a:xfrm>
            <a:prstGeom prst="hexagon">
              <a:avLst>
                <a:gd name="adj" fmla="val 28557"/>
                <a:gd name="vf" fmla="val 115470"/>
              </a:avLst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" name="组合 8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9407483" y="2971300"/>
              <a:ext cx="316218" cy="404407"/>
              <a:chOff x="1605186" y="572440"/>
              <a:chExt cx="563562" cy="720725"/>
            </a:xfrm>
            <a:solidFill>
              <a:srgbClr val="191919"/>
            </a:solidFill>
          </p:grpSpPr>
          <p:sp>
            <p:nvSpPr>
              <p:cNvPr id="82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" name="组合 6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2241174" y="4390975"/>
            <a:ext cx="1153791" cy="994648"/>
            <a:chOff x="2241174" y="4390975"/>
            <a:chExt cx="1153791" cy="994648"/>
          </a:xfrm>
        </p:grpSpPr>
        <p:sp>
          <p:nvSpPr>
            <p:cNvPr id="69" name="六边形 6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spect="1"/>
            </p:cNvSpPr>
            <p:nvPr/>
          </p:nvSpPr>
          <p:spPr>
            <a:xfrm rot="10800000">
              <a:off x="2241174" y="4390975"/>
              <a:ext cx="1153791" cy="994648"/>
            </a:xfrm>
            <a:prstGeom prst="hexagon">
              <a:avLst>
                <a:gd name="adj" fmla="val 28557"/>
                <a:gd name="vf" fmla="val 115470"/>
              </a:avLst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" name="组合 8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>
              <a:grpSpLocks noChangeAspect="1"/>
            </p:cNvGrpSpPr>
            <p:nvPr/>
          </p:nvGrpSpPr>
          <p:grpSpPr>
            <a:xfrm>
              <a:off x="2666441" y="4695182"/>
              <a:ext cx="351067" cy="397067"/>
              <a:chOff x="4994016" y="4872553"/>
              <a:chExt cx="406394" cy="459644"/>
            </a:xfrm>
            <a:solidFill>
              <a:srgbClr val="191919"/>
            </a:solidFill>
            <a:effectLst/>
          </p:grpSpPr>
          <p:sp>
            <p:nvSpPr>
              <p:cNvPr id="86" name="Freeform 148"/>
              <p:cNvSpPr>
                <a:spLocks noEditPoints="1"/>
              </p:cNvSpPr>
              <p:nvPr/>
            </p:nvSpPr>
            <p:spPr bwMode="auto">
              <a:xfrm>
                <a:off x="5049137" y="4872553"/>
                <a:ext cx="351273" cy="456842"/>
              </a:xfrm>
              <a:custGeom>
                <a:avLst/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149"/>
              <p:cNvSpPr>
                <a:spLocks noEditPoints="1"/>
              </p:cNvSpPr>
              <p:nvPr/>
            </p:nvSpPr>
            <p:spPr bwMode="auto">
              <a:xfrm>
                <a:off x="4994016" y="5104243"/>
                <a:ext cx="231691" cy="227954"/>
              </a:xfrm>
              <a:custGeom>
                <a:avLst/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Oval 150"/>
              <p:cNvSpPr>
                <a:spLocks noChangeArrowheads="1"/>
              </p:cNvSpPr>
              <p:nvPr/>
            </p:nvSpPr>
            <p:spPr bwMode="auto">
              <a:xfrm>
                <a:off x="5091176" y="5199535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" name="组合 8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9000032" y="3857158"/>
            <a:ext cx="1153791" cy="994648"/>
            <a:chOff x="9000032" y="3857158"/>
            <a:chExt cx="1153791" cy="994648"/>
          </a:xfrm>
        </p:grpSpPr>
        <p:sp>
          <p:nvSpPr>
            <p:cNvPr id="73" name="六边形 7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spect="1"/>
            </p:cNvSpPr>
            <p:nvPr/>
          </p:nvSpPr>
          <p:spPr>
            <a:xfrm rot="10800000" flipH="1">
              <a:off x="9000032" y="3857158"/>
              <a:ext cx="1153791" cy="994648"/>
            </a:xfrm>
            <a:prstGeom prst="hexagon">
              <a:avLst>
                <a:gd name="adj" fmla="val 28557"/>
                <a:gd name="vf" fmla="val 115470"/>
              </a:avLst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9" name="组合 8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>
              <a:grpSpLocks noChangeAspect="1"/>
            </p:cNvGrpSpPr>
            <p:nvPr/>
          </p:nvGrpSpPr>
          <p:grpSpPr>
            <a:xfrm>
              <a:off x="9415276" y="4155238"/>
              <a:ext cx="350196" cy="391635"/>
              <a:chOff x="5999255" y="3275006"/>
              <a:chExt cx="402656" cy="450303"/>
            </a:xfrm>
            <a:solidFill>
              <a:srgbClr val="191919"/>
            </a:solidFill>
            <a:effectLst/>
          </p:grpSpPr>
          <p:sp>
            <p:nvSpPr>
              <p:cNvPr id="90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组合 9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3240736" y="2701962"/>
            <a:ext cx="3012141" cy="1191761"/>
            <a:chOff x="3240736" y="2701962"/>
            <a:chExt cx="3012141" cy="1191761"/>
          </a:xfrm>
        </p:grpSpPr>
        <p:sp>
          <p:nvSpPr>
            <p:cNvPr id="66" name="六边形 6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spect="1"/>
            </p:cNvSpPr>
            <p:nvPr/>
          </p:nvSpPr>
          <p:spPr>
            <a:xfrm rot="10800000" flipH="1">
              <a:off x="3240736" y="2701962"/>
              <a:ext cx="3012141" cy="994648"/>
            </a:xfrm>
            <a:prstGeom prst="hexagon">
              <a:avLst>
                <a:gd name="adj" fmla="val 28557"/>
                <a:gd name="vf" fmla="val 11547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文本框 9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3582926" y="2801116"/>
              <a:ext cx="2550698" cy="109260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DEFFA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 </a:t>
              </a: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MORE  THAN  TEMPLATE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Center of the  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narrative thought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3240735" y="3830889"/>
            <a:ext cx="3012141" cy="1156769"/>
            <a:chOff x="3240735" y="3830889"/>
            <a:chExt cx="3012141" cy="1156769"/>
          </a:xfrm>
        </p:grpSpPr>
        <p:sp>
          <p:nvSpPr>
            <p:cNvPr id="68" name="六边形 6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spect="1"/>
            </p:cNvSpPr>
            <p:nvPr/>
          </p:nvSpPr>
          <p:spPr>
            <a:xfrm rot="10800000" flipH="1">
              <a:off x="3240735" y="3830889"/>
              <a:ext cx="3012141" cy="994648"/>
            </a:xfrm>
            <a:prstGeom prst="hexagon">
              <a:avLst>
                <a:gd name="adj" fmla="val 28557"/>
                <a:gd name="vf" fmla="val 11547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文本框 9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3535721" y="3895051"/>
              <a:ext cx="2550698" cy="109260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DEFFA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 </a:t>
              </a: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MORE  THAN  TEMPLATE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Center of the  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narrative thought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3240734" y="4957118"/>
            <a:ext cx="3012141" cy="1225317"/>
            <a:chOff x="3240734" y="4957118"/>
            <a:chExt cx="3012141" cy="1225317"/>
          </a:xfrm>
        </p:grpSpPr>
        <p:sp>
          <p:nvSpPr>
            <p:cNvPr id="70" name="六边形 6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spect="1"/>
            </p:cNvSpPr>
            <p:nvPr/>
          </p:nvSpPr>
          <p:spPr>
            <a:xfrm rot="10800000" flipH="1">
              <a:off x="3240734" y="4957118"/>
              <a:ext cx="3012141" cy="994648"/>
            </a:xfrm>
            <a:prstGeom prst="hexagon">
              <a:avLst>
                <a:gd name="adj" fmla="val 28557"/>
                <a:gd name="vf" fmla="val 11547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文本框 9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3529759" y="5089828"/>
              <a:ext cx="2550698" cy="109260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DEFFA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 </a:t>
              </a: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MORE  THAN  TEMPLATE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Center of the  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narrative thought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" name="组合 10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131128" y="3267700"/>
            <a:ext cx="3012141" cy="1219938"/>
            <a:chOff x="6131128" y="3267700"/>
            <a:chExt cx="3012141" cy="1219938"/>
          </a:xfrm>
        </p:grpSpPr>
        <p:sp>
          <p:nvSpPr>
            <p:cNvPr id="72" name="六边形 7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spect="1"/>
            </p:cNvSpPr>
            <p:nvPr/>
          </p:nvSpPr>
          <p:spPr>
            <a:xfrm rot="10800000" flipH="1">
              <a:off x="6131128" y="3267700"/>
              <a:ext cx="3012141" cy="994648"/>
            </a:xfrm>
            <a:prstGeom prst="hexagon">
              <a:avLst>
                <a:gd name="adj" fmla="val 28557"/>
                <a:gd name="vf" fmla="val 11547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文本框 9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6467770" y="3395031"/>
              <a:ext cx="2550698" cy="109260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DEFFA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 </a:t>
              </a: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MORE  THAN  TEMPLATE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Center of the  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narrative thought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组合 102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131128" y="4422895"/>
            <a:ext cx="3012141" cy="1216585"/>
            <a:chOff x="6131128" y="4422895"/>
            <a:chExt cx="3012141" cy="1216585"/>
          </a:xfrm>
        </p:grpSpPr>
        <p:sp>
          <p:nvSpPr>
            <p:cNvPr id="74" name="六边形 7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spect="1"/>
            </p:cNvSpPr>
            <p:nvPr/>
          </p:nvSpPr>
          <p:spPr>
            <a:xfrm rot="10800000" flipH="1">
              <a:off x="6131128" y="4422895"/>
              <a:ext cx="3012141" cy="994648"/>
            </a:xfrm>
            <a:prstGeom prst="hexagon">
              <a:avLst>
                <a:gd name="adj" fmla="val 28557"/>
                <a:gd name="vf" fmla="val 11547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文本框 9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6451063" y="4546873"/>
              <a:ext cx="2550698" cy="109260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DEFFA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 </a:t>
              </a: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MORE  THAN  TEMPLATE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Center of the  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narrative thought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65437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MORE  THEN  TEMPLATE</a:t>
            </a:r>
            <a:endParaRPr lang="en-US" altLang="zh-CN" sz="32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04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64" name="直接连接符 63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<p:cNvCxnSpPr>
            <a:endCxn id="69" idx="15"/>
          </p:cNvCxnSpPr>
          <p:nvPr/>
        </p:nvCxnSpPr>
        <p:spPr>
          <a:xfrm flipV="1">
            <a:off x="1987982" y="2854970"/>
            <a:ext cx="1329160" cy="3588"/>
          </a:xfrm>
          <a:prstGeom prst="line">
            <a:avLst/>
          </a:prstGeom>
          <a:ln w="38100">
            <a:solidFill>
              <a:srgbClr val="F2E36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<p:cNvCxnSpPr>
            <a:endCxn id="72" idx="15"/>
          </p:cNvCxnSpPr>
          <p:nvPr/>
        </p:nvCxnSpPr>
        <p:spPr>
          <a:xfrm flipV="1">
            <a:off x="1987982" y="4163260"/>
            <a:ext cx="1329160" cy="3588"/>
          </a:xfrm>
          <a:prstGeom prst="line">
            <a:avLst/>
          </a:prstGeom>
          <a:ln w="38100">
            <a:solidFill>
              <a:srgbClr val="DEDED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<p:cNvCxnSpPr>
            <a:endCxn id="75" idx="15"/>
          </p:cNvCxnSpPr>
          <p:nvPr/>
        </p:nvCxnSpPr>
        <p:spPr>
          <a:xfrm flipV="1">
            <a:off x="1987982" y="5471550"/>
            <a:ext cx="1329160" cy="3588"/>
          </a:xfrm>
          <a:prstGeom prst="line">
            <a:avLst/>
          </a:prstGeom>
          <a:ln w="38100">
            <a:solidFill>
              <a:srgbClr val="F2E36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1173045" y="2321174"/>
            <a:ext cx="1048186" cy="1048186"/>
            <a:chOff x="1173045" y="2321174"/>
            <a:chExt cx="1048186" cy="1048186"/>
          </a:xfrm>
        </p:grpSpPr>
        <p:sp>
          <p:nvSpPr>
            <p:cNvPr id="68" name="椭圆 67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  <p:cNvSpPr/>
            <p:nvPr/>
          </p:nvSpPr>
          <p:spPr>
            <a:xfrm>
              <a:off x="1173045" y="2321174"/>
              <a:ext cx="1048186" cy="10481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文本框 76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  <p:cNvSpPr txBox="1"/>
            <p:nvPr/>
          </p:nvSpPr>
          <p:spPr>
            <a:xfrm>
              <a:off x="1318929" y="2571043"/>
              <a:ext cx="753732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76%</a:t>
              </a:r>
              <a:endParaRPr lang="en-US" altLang="zh-CN" sz="1400" b="1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1173045" y="3629464"/>
            <a:ext cx="1048186" cy="1048186"/>
            <a:chOff x="1173045" y="3629464"/>
            <a:chExt cx="1048186" cy="1048186"/>
          </a:xfrm>
        </p:grpSpPr>
        <p:sp>
          <p:nvSpPr>
            <p:cNvPr id="71" name="椭圆 70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  <p:cNvSpPr/>
            <p:nvPr/>
          </p:nvSpPr>
          <p:spPr>
            <a:xfrm>
              <a:off x="1173045" y="3629464"/>
              <a:ext cx="1048186" cy="104818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文本框 77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  <p:cNvSpPr txBox="1"/>
            <p:nvPr/>
          </p:nvSpPr>
          <p:spPr>
            <a:xfrm>
              <a:off x="1360411" y="3889412"/>
              <a:ext cx="651140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459</a:t>
              </a:r>
              <a:endParaRPr lang="en-US" altLang="zh-CN" sz="1400" b="1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6" name="组合 5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1173045" y="4937754"/>
            <a:ext cx="1048186" cy="1048186"/>
            <a:chOff x="1173045" y="4937754"/>
            <a:chExt cx="1048186" cy="1048186"/>
          </a:xfrm>
        </p:grpSpPr>
        <p:sp>
          <p:nvSpPr>
            <p:cNvPr id="74" name="椭圆 73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  <p:cNvSpPr/>
            <p:nvPr/>
          </p:nvSpPr>
          <p:spPr>
            <a:xfrm>
              <a:off x="1173045" y="4937754"/>
              <a:ext cx="1048186" cy="10481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文本框 78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  <p:cNvSpPr txBox="1"/>
            <p:nvPr/>
          </p:nvSpPr>
          <p:spPr>
            <a:xfrm>
              <a:off x="1224676" y="5210882"/>
              <a:ext cx="885179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1,526</a:t>
              </a:r>
              <a:endParaRPr lang="en-US" altLang="zh-CN" sz="1400" b="1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0" name="组合 9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3317142" y="2278970"/>
            <a:ext cx="4029881" cy="1362134"/>
            <a:chOff x="3317142" y="2278970"/>
            <a:chExt cx="4029881" cy="1362134"/>
          </a:xfrm>
        </p:grpSpPr>
        <p:grpSp>
          <p:nvGrpSpPr>
            <p:cNvPr id="7" name="组合 6"/>
            <p:cNvGrpSpPr/>
            <p:nvPr/>
          </p:nvGrpSpPr>
          <p:grpSpPr>
            <a:xfrm>
              <a:off x="3317142" y="2278970"/>
              <a:ext cx="4029881" cy="1152000"/>
              <a:chOff x="3317142" y="2278970"/>
              <a:chExt cx="4029881" cy="1152000"/>
            </a:xfrm>
          </p:grpSpPr>
          <p:sp>
            <p:nvSpPr>
              <p:cNvPr id="69" name="任意多边形 68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    <p:cNvSpPr/>
              <p:nvPr/>
            </p:nvSpPr>
            <p:spPr>
              <a:xfrm>
                <a:off x="3317142" y="2278970"/>
                <a:ext cx="4029881" cy="1152000"/>
              </a:xfrm>
              <a:custGeom>
                <a:avLst/>
                <a:gdLst>
                  <a:gd name="connsiteX0" fmla="*/ 563558 w 4029881"/>
                  <a:gd name="connsiteY0" fmla="*/ 0 h 1152000"/>
                  <a:gd name="connsiteX1" fmla="*/ 576000 w 4029881"/>
                  <a:gd name="connsiteY1" fmla="*/ 0 h 1152000"/>
                  <a:gd name="connsiteX2" fmla="*/ 3453881 w 4029881"/>
                  <a:gd name="connsiteY2" fmla="*/ 0 h 1152000"/>
                  <a:gd name="connsiteX3" fmla="*/ 3478401 w 4029881"/>
                  <a:gd name="connsiteY3" fmla="*/ 0 h 1152000"/>
                  <a:gd name="connsiteX4" fmla="*/ 3478401 w 4029881"/>
                  <a:gd name="connsiteY4" fmla="*/ 2472 h 1152000"/>
                  <a:gd name="connsiteX5" fmla="*/ 3569965 w 4029881"/>
                  <a:gd name="connsiteY5" fmla="*/ 11702 h 1152000"/>
                  <a:gd name="connsiteX6" fmla="*/ 4029881 w 4029881"/>
                  <a:gd name="connsiteY6" fmla="*/ 576000 h 1152000"/>
                  <a:gd name="connsiteX7" fmla="*/ 3569965 w 4029881"/>
                  <a:gd name="connsiteY7" fmla="*/ 1140298 h 1152000"/>
                  <a:gd name="connsiteX8" fmla="*/ 3478401 w 4029881"/>
                  <a:gd name="connsiteY8" fmla="*/ 1149528 h 1152000"/>
                  <a:gd name="connsiteX9" fmla="*/ 3478401 w 4029881"/>
                  <a:gd name="connsiteY9" fmla="*/ 1152000 h 1152000"/>
                  <a:gd name="connsiteX10" fmla="*/ 3453881 w 4029881"/>
                  <a:gd name="connsiteY10" fmla="*/ 1152000 h 1152000"/>
                  <a:gd name="connsiteX11" fmla="*/ 576000 w 4029881"/>
                  <a:gd name="connsiteY11" fmla="*/ 1152000 h 1152000"/>
                  <a:gd name="connsiteX12" fmla="*/ 563558 w 4029881"/>
                  <a:gd name="connsiteY12" fmla="*/ 1152000 h 1152000"/>
                  <a:gd name="connsiteX13" fmla="*/ 563558 w 4029881"/>
                  <a:gd name="connsiteY13" fmla="*/ 1150746 h 1152000"/>
                  <a:gd name="connsiteX14" fmla="*/ 459916 w 4029881"/>
                  <a:gd name="connsiteY14" fmla="*/ 1140298 h 1152000"/>
                  <a:gd name="connsiteX15" fmla="*/ 0 w 4029881"/>
                  <a:gd name="connsiteY15" fmla="*/ 576000 h 1152000"/>
                  <a:gd name="connsiteX16" fmla="*/ 459916 w 4029881"/>
                  <a:gd name="connsiteY16" fmla="*/ 11702 h 1152000"/>
                  <a:gd name="connsiteX17" fmla="*/ 563558 w 4029881"/>
                  <a:gd name="connsiteY17" fmla="*/ 1254 h 115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29881" h="1152000">
                    <a:moveTo>
                      <a:pt x="563558" y="0"/>
                    </a:moveTo>
                    <a:lnTo>
                      <a:pt x="576000" y="0"/>
                    </a:lnTo>
                    <a:lnTo>
                      <a:pt x="3453881" y="0"/>
                    </a:lnTo>
                    <a:lnTo>
                      <a:pt x="3478401" y="0"/>
                    </a:lnTo>
                    <a:lnTo>
                      <a:pt x="3478401" y="2472"/>
                    </a:lnTo>
                    <a:lnTo>
                      <a:pt x="3569965" y="11702"/>
                    </a:lnTo>
                    <a:cubicBezTo>
                      <a:pt x="3832439" y="65412"/>
                      <a:pt x="4029881" y="297649"/>
                      <a:pt x="4029881" y="576000"/>
                    </a:cubicBezTo>
                    <a:cubicBezTo>
                      <a:pt x="4029881" y="854352"/>
                      <a:pt x="3832439" y="1086588"/>
                      <a:pt x="3569965" y="1140298"/>
                    </a:cubicBezTo>
                    <a:lnTo>
                      <a:pt x="3478401" y="1149528"/>
                    </a:lnTo>
                    <a:lnTo>
                      <a:pt x="3478401" y="1152000"/>
                    </a:lnTo>
                    <a:lnTo>
                      <a:pt x="3453881" y="1152000"/>
                    </a:lnTo>
                    <a:lnTo>
                      <a:pt x="576000" y="1152000"/>
                    </a:lnTo>
                    <a:lnTo>
                      <a:pt x="563558" y="1152000"/>
                    </a:lnTo>
                    <a:lnTo>
                      <a:pt x="563558" y="1150746"/>
                    </a:lnTo>
                    <a:lnTo>
                      <a:pt x="459916" y="1140298"/>
                    </a:lnTo>
                    <a:cubicBezTo>
                      <a:pt x="197442" y="1086588"/>
                      <a:pt x="0" y="854352"/>
                      <a:pt x="0" y="576000"/>
                    </a:cubicBezTo>
                    <a:cubicBezTo>
                      <a:pt x="0" y="297649"/>
                      <a:pt x="197442" y="65412"/>
                      <a:pt x="459916" y="11702"/>
                    </a:cubicBezTo>
                    <a:lnTo>
                      <a:pt x="563558" y="1254"/>
                    </a:lnTo>
                    <a:close/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    <p:cNvSpPr/>
              <p:nvPr/>
            </p:nvSpPr>
            <p:spPr>
              <a:xfrm>
                <a:off x="3387384" y="2332493"/>
                <a:ext cx="1048186" cy="104818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0" name="文本框 79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  <p:cNvSpPr txBox="1"/>
            <p:nvPr/>
          </p:nvSpPr>
          <p:spPr>
            <a:xfrm>
              <a:off x="4604288" y="2471553"/>
              <a:ext cx="2462534" cy="116955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 </a:t>
              </a:r>
              <a:r>
                <a:rPr lang="en-US" altLang="zh-CN" sz="1600" b="1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MORE  THAN  TEMPLATE</a:t>
              </a:r>
              <a:endParaRPr lang="en-US" altLang="zh-CN" sz="1600" b="1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Center of</a:t>
              </a:r>
              <a:endParaRPr lang="en-US" altLang="zh-CN" sz="12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the  narrative thought</a:t>
              </a:r>
              <a:endParaRPr lang="en-US" altLang="zh-CN" sz="12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200" dirty="0">
                <a:solidFill>
                  <a:srgbClr val="161616"/>
                </a:solidFill>
              </a:endParaRPr>
            </a:p>
            <a:p>
              <a:endParaRPr lang="en-US" altLang="zh-CN" sz="1600" dirty="0">
                <a:solidFill>
                  <a:srgbClr val="16161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3317142" y="3587260"/>
            <a:ext cx="4029881" cy="1379685"/>
            <a:chOff x="3317142" y="3587260"/>
            <a:chExt cx="4029881" cy="1379685"/>
          </a:xfrm>
        </p:grpSpPr>
        <p:sp>
          <p:nvSpPr>
            <p:cNvPr id="72" name="任意多边形 71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  <p:cNvSpPr/>
            <p:nvPr/>
          </p:nvSpPr>
          <p:spPr>
            <a:xfrm>
              <a:off x="3317142" y="3587260"/>
              <a:ext cx="4029881" cy="1152000"/>
            </a:xfrm>
            <a:custGeom>
              <a:avLst/>
              <a:gdLst>
                <a:gd name="connsiteX0" fmla="*/ 563558 w 4029881"/>
                <a:gd name="connsiteY0" fmla="*/ 0 h 1152000"/>
                <a:gd name="connsiteX1" fmla="*/ 576000 w 4029881"/>
                <a:gd name="connsiteY1" fmla="*/ 0 h 1152000"/>
                <a:gd name="connsiteX2" fmla="*/ 3453881 w 4029881"/>
                <a:gd name="connsiteY2" fmla="*/ 0 h 1152000"/>
                <a:gd name="connsiteX3" fmla="*/ 3478401 w 4029881"/>
                <a:gd name="connsiteY3" fmla="*/ 0 h 1152000"/>
                <a:gd name="connsiteX4" fmla="*/ 3478401 w 4029881"/>
                <a:gd name="connsiteY4" fmla="*/ 2472 h 1152000"/>
                <a:gd name="connsiteX5" fmla="*/ 3569965 w 4029881"/>
                <a:gd name="connsiteY5" fmla="*/ 11702 h 1152000"/>
                <a:gd name="connsiteX6" fmla="*/ 4029881 w 4029881"/>
                <a:gd name="connsiteY6" fmla="*/ 576000 h 1152000"/>
                <a:gd name="connsiteX7" fmla="*/ 3569965 w 4029881"/>
                <a:gd name="connsiteY7" fmla="*/ 1140298 h 1152000"/>
                <a:gd name="connsiteX8" fmla="*/ 3478401 w 4029881"/>
                <a:gd name="connsiteY8" fmla="*/ 1149528 h 1152000"/>
                <a:gd name="connsiteX9" fmla="*/ 3478401 w 4029881"/>
                <a:gd name="connsiteY9" fmla="*/ 1152000 h 1152000"/>
                <a:gd name="connsiteX10" fmla="*/ 3453881 w 4029881"/>
                <a:gd name="connsiteY10" fmla="*/ 1152000 h 1152000"/>
                <a:gd name="connsiteX11" fmla="*/ 576000 w 4029881"/>
                <a:gd name="connsiteY11" fmla="*/ 1152000 h 1152000"/>
                <a:gd name="connsiteX12" fmla="*/ 563558 w 4029881"/>
                <a:gd name="connsiteY12" fmla="*/ 1152000 h 1152000"/>
                <a:gd name="connsiteX13" fmla="*/ 563558 w 4029881"/>
                <a:gd name="connsiteY13" fmla="*/ 1150746 h 1152000"/>
                <a:gd name="connsiteX14" fmla="*/ 459916 w 4029881"/>
                <a:gd name="connsiteY14" fmla="*/ 1140298 h 1152000"/>
                <a:gd name="connsiteX15" fmla="*/ 0 w 4029881"/>
                <a:gd name="connsiteY15" fmla="*/ 576000 h 1152000"/>
                <a:gd name="connsiteX16" fmla="*/ 459916 w 4029881"/>
                <a:gd name="connsiteY16" fmla="*/ 11702 h 1152000"/>
                <a:gd name="connsiteX17" fmla="*/ 563558 w 4029881"/>
                <a:gd name="connsiteY17" fmla="*/ 1254 h 11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29881" h="1152000">
                  <a:moveTo>
                    <a:pt x="563558" y="0"/>
                  </a:moveTo>
                  <a:lnTo>
                    <a:pt x="576000" y="0"/>
                  </a:lnTo>
                  <a:lnTo>
                    <a:pt x="3453881" y="0"/>
                  </a:lnTo>
                  <a:lnTo>
                    <a:pt x="3478401" y="0"/>
                  </a:lnTo>
                  <a:lnTo>
                    <a:pt x="3478401" y="2472"/>
                  </a:lnTo>
                  <a:lnTo>
                    <a:pt x="3569965" y="11702"/>
                  </a:lnTo>
                  <a:cubicBezTo>
                    <a:pt x="3832439" y="65412"/>
                    <a:pt x="4029881" y="297649"/>
                    <a:pt x="4029881" y="576000"/>
                  </a:cubicBezTo>
                  <a:cubicBezTo>
                    <a:pt x="4029881" y="854352"/>
                    <a:pt x="3832439" y="1086588"/>
                    <a:pt x="3569965" y="1140298"/>
                  </a:cubicBezTo>
                  <a:lnTo>
                    <a:pt x="3478401" y="1149528"/>
                  </a:lnTo>
                  <a:lnTo>
                    <a:pt x="3478401" y="1152000"/>
                  </a:lnTo>
                  <a:lnTo>
                    <a:pt x="3453881" y="1152000"/>
                  </a:lnTo>
                  <a:lnTo>
                    <a:pt x="576000" y="1152000"/>
                  </a:lnTo>
                  <a:lnTo>
                    <a:pt x="563558" y="1152000"/>
                  </a:lnTo>
                  <a:lnTo>
                    <a:pt x="563558" y="1150746"/>
                  </a:lnTo>
                  <a:lnTo>
                    <a:pt x="459916" y="1140298"/>
                  </a:lnTo>
                  <a:cubicBezTo>
                    <a:pt x="197442" y="1086588"/>
                    <a:pt x="0" y="854352"/>
                    <a:pt x="0" y="576000"/>
                  </a:cubicBezTo>
                  <a:cubicBezTo>
                    <a:pt x="0" y="297649"/>
                    <a:pt x="197442" y="65412"/>
                    <a:pt x="459916" y="11702"/>
                  </a:cubicBezTo>
                  <a:lnTo>
                    <a:pt x="563558" y="125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00000" scaled="0"/>
            </a:gradFill>
            <a:ln w="25400"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椭圆 72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  <p:cNvSpPr/>
            <p:nvPr/>
          </p:nvSpPr>
          <p:spPr>
            <a:xfrm>
              <a:off x="3387384" y="3640783"/>
              <a:ext cx="1048186" cy="1048186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文本框 80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  <p:cNvSpPr txBox="1"/>
            <p:nvPr/>
          </p:nvSpPr>
          <p:spPr>
            <a:xfrm>
              <a:off x="4604288" y="3797394"/>
              <a:ext cx="2462534" cy="116955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 MORE  THAN  TEMPLATE</a:t>
              </a:r>
              <a:endParaRPr lang="en-US" altLang="zh-CN" sz="1600" b="1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Center of</a:t>
              </a:r>
              <a:endParaRPr lang="en-US" altLang="zh-CN" sz="12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the  narrative thought</a:t>
              </a:r>
              <a:endParaRPr lang="en-US" altLang="zh-CN" sz="12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200" dirty="0">
                <a:solidFill>
                  <a:srgbClr val="161616"/>
                </a:solidFill>
              </a:endParaRPr>
            </a:p>
            <a:p>
              <a:endParaRPr lang="en-US" altLang="zh-CN" sz="1600" dirty="0">
                <a:solidFill>
                  <a:srgbClr val="16161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3317142" y="4895550"/>
            <a:ext cx="4029881" cy="1378357"/>
            <a:chOff x="3317142" y="4895550"/>
            <a:chExt cx="4029881" cy="1378357"/>
          </a:xfrm>
        </p:grpSpPr>
        <p:sp>
          <p:nvSpPr>
            <p:cNvPr id="75" name="任意多边形 74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  <p:cNvSpPr/>
            <p:nvPr/>
          </p:nvSpPr>
          <p:spPr>
            <a:xfrm>
              <a:off x="3317142" y="4895550"/>
              <a:ext cx="4029881" cy="1152000"/>
            </a:xfrm>
            <a:custGeom>
              <a:avLst/>
              <a:gdLst>
                <a:gd name="connsiteX0" fmla="*/ 563558 w 4029881"/>
                <a:gd name="connsiteY0" fmla="*/ 0 h 1152000"/>
                <a:gd name="connsiteX1" fmla="*/ 576000 w 4029881"/>
                <a:gd name="connsiteY1" fmla="*/ 0 h 1152000"/>
                <a:gd name="connsiteX2" fmla="*/ 3453881 w 4029881"/>
                <a:gd name="connsiteY2" fmla="*/ 0 h 1152000"/>
                <a:gd name="connsiteX3" fmla="*/ 3478401 w 4029881"/>
                <a:gd name="connsiteY3" fmla="*/ 0 h 1152000"/>
                <a:gd name="connsiteX4" fmla="*/ 3478401 w 4029881"/>
                <a:gd name="connsiteY4" fmla="*/ 2472 h 1152000"/>
                <a:gd name="connsiteX5" fmla="*/ 3569965 w 4029881"/>
                <a:gd name="connsiteY5" fmla="*/ 11702 h 1152000"/>
                <a:gd name="connsiteX6" fmla="*/ 4029881 w 4029881"/>
                <a:gd name="connsiteY6" fmla="*/ 576000 h 1152000"/>
                <a:gd name="connsiteX7" fmla="*/ 3569965 w 4029881"/>
                <a:gd name="connsiteY7" fmla="*/ 1140298 h 1152000"/>
                <a:gd name="connsiteX8" fmla="*/ 3478401 w 4029881"/>
                <a:gd name="connsiteY8" fmla="*/ 1149528 h 1152000"/>
                <a:gd name="connsiteX9" fmla="*/ 3478401 w 4029881"/>
                <a:gd name="connsiteY9" fmla="*/ 1152000 h 1152000"/>
                <a:gd name="connsiteX10" fmla="*/ 3453881 w 4029881"/>
                <a:gd name="connsiteY10" fmla="*/ 1152000 h 1152000"/>
                <a:gd name="connsiteX11" fmla="*/ 576000 w 4029881"/>
                <a:gd name="connsiteY11" fmla="*/ 1152000 h 1152000"/>
                <a:gd name="connsiteX12" fmla="*/ 563558 w 4029881"/>
                <a:gd name="connsiteY12" fmla="*/ 1152000 h 1152000"/>
                <a:gd name="connsiteX13" fmla="*/ 563558 w 4029881"/>
                <a:gd name="connsiteY13" fmla="*/ 1150746 h 1152000"/>
                <a:gd name="connsiteX14" fmla="*/ 459916 w 4029881"/>
                <a:gd name="connsiteY14" fmla="*/ 1140298 h 1152000"/>
                <a:gd name="connsiteX15" fmla="*/ 0 w 4029881"/>
                <a:gd name="connsiteY15" fmla="*/ 576000 h 1152000"/>
                <a:gd name="connsiteX16" fmla="*/ 459916 w 4029881"/>
                <a:gd name="connsiteY16" fmla="*/ 11702 h 1152000"/>
                <a:gd name="connsiteX17" fmla="*/ 563558 w 4029881"/>
                <a:gd name="connsiteY17" fmla="*/ 1254 h 11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29881" h="1152000">
                  <a:moveTo>
                    <a:pt x="563558" y="0"/>
                  </a:moveTo>
                  <a:lnTo>
                    <a:pt x="576000" y="0"/>
                  </a:lnTo>
                  <a:lnTo>
                    <a:pt x="3453881" y="0"/>
                  </a:lnTo>
                  <a:lnTo>
                    <a:pt x="3478401" y="0"/>
                  </a:lnTo>
                  <a:lnTo>
                    <a:pt x="3478401" y="2472"/>
                  </a:lnTo>
                  <a:lnTo>
                    <a:pt x="3569965" y="11702"/>
                  </a:lnTo>
                  <a:cubicBezTo>
                    <a:pt x="3832439" y="65412"/>
                    <a:pt x="4029881" y="297649"/>
                    <a:pt x="4029881" y="576000"/>
                  </a:cubicBezTo>
                  <a:cubicBezTo>
                    <a:pt x="4029881" y="854352"/>
                    <a:pt x="3832439" y="1086588"/>
                    <a:pt x="3569965" y="1140298"/>
                  </a:cubicBezTo>
                  <a:lnTo>
                    <a:pt x="3478401" y="1149528"/>
                  </a:lnTo>
                  <a:lnTo>
                    <a:pt x="3478401" y="1152000"/>
                  </a:lnTo>
                  <a:lnTo>
                    <a:pt x="3453881" y="1152000"/>
                  </a:lnTo>
                  <a:lnTo>
                    <a:pt x="576000" y="1152000"/>
                  </a:lnTo>
                  <a:lnTo>
                    <a:pt x="563558" y="1152000"/>
                  </a:lnTo>
                  <a:lnTo>
                    <a:pt x="563558" y="1150746"/>
                  </a:lnTo>
                  <a:lnTo>
                    <a:pt x="459916" y="1140298"/>
                  </a:lnTo>
                  <a:cubicBezTo>
                    <a:pt x="197442" y="1086588"/>
                    <a:pt x="0" y="854352"/>
                    <a:pt x="0" y="576000"/>
                  </a:cubicBezTo>
                  <a:cubicBezTo>
                    <a:pt x="0" y="297649"/>
                    <a:pt x="197442" y="65412"/>
                    <a:pt x="459916" y="11702"/>
                  </a:cubicBezTo>
                  <a:lnTo>
                    <a:pt x="563558" y="1254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25400"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椭圆 75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  <p:cNvSpPr/>
            <p:nvPr/>
          </p:nvSpPr>
          <p:spPr>
            <a:xfrm>
              <a:off x="3387384" y="4949073"/>
              <a:ext cx="1048186" cy="1048186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文本框 81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  <p:cNvSpPr txBox="1"/>
            <p:nvPr/>
          </p:nvSpPr>
          <p:spPr>
            <a:xfrm>
              <a:off x="4604288" y="5104356"/>
              <a:ext cx="2462534" cy="116955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 </a:t>
              </a:r>
              <a:r>
                <a:rPr lang="en-US" altLang="zh-CN" sz="1600" b="1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MORE  THAN  TEMPLATE</a:t>
              </a:r>
              <a:endParaRPr lang="en-US" altLang="zh-CN" sz="1600" b="1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Center of</a:t>
              </a:r>
              <a:endParaRPr lang="en-US" altLang="zh-CN" sz="12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the  narrative thought</a:t>
              </a:r>
              <a:endParaRPr lang="en-US" altLang="zh-CN" sz="12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200" dirty="0">
                <a:solidFill>
                  <a:srgbClr val="161616"/>
                </a:solidFill>
              </a:endParaRPr>
            </a:p>
            <a:p>
              <a:endParaRPr lang="en-US" altLang="zh-CN" sz="1600" dirty="0">
                <a:solidFill>
                  <a:srgbClr val="16161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3" name="文本框 82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<p:cNvSpPr txBox="1"/>
          <p:nvPr/>
        </p:nvSpPr>
        <p:spPr>
          <a:xfrm>
            <a:off x="7744040" y="2196734"/>
            <a:ext cx="3329758" cy="15081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F2E363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 the  narrative</a:t>
            </a:r>
            <a:endParaRPr lang="en-US" altLang="zh-CN" sz="1200" dirty="0">
              <a:solidFill>
                <a:srgbClr val="F2E363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F2E363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 Click here to add  you to the Center of the  </a:t>
            </a:r>
            <a:endParaRPr lang="en-US" altLang="zh-CN" sz="1200" dirty="0">
              <a:solidFill>
                <a:srgbClr val="F2E363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F2E363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rgbClr val="F2E363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>
              <a:solidFill>
                <a:srgbClr val="F2E363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>
              <a:solidFill>
                <a:srgbClr val="F2E363"/>
              </a:solidFill>
            </a:endParaRPr>
          </a:p>
          <a:p>
            <a:endParaRPr lang="en-US" altLang="zh-CN" sz="1600" dirty="0">
              <a:solidFill>
                <a:srgbClr val="F2E3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<p:cNvSpPr txBox="1"/>
          <p:nvPr/>
        </p:nvSpPr>
        <p:spPr>
          <a:xfrm>
            <a:off x="7744040" y="3577150"/>
            <a:ext cx="3329758" cy="15081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endParaRPr lang="en-US" altLang="zh-CN" sz="16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 the  narrative</a:t>
            </a:r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 Click here to add  you to the Center of the  </a:t>
            </a:r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>
              <a:solidFill>
                <a:srgbClr val="FEFEFE"/>
              </a:solidFill>
            </a:endParaRPr>
          </a:p>
          <a:p>
            <a:endParaRPr lang="en-US" altLang="zh-CN" sz="1600" dirty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 descr="e7d195523061f1c0deeec63e560781cfd59afb0ea006f2a87ABB68BF51EA6619813959095094C18C62A12F549504892A4AAA8C1554C6663626E05CA27F281A14E6983772AFC3FB97135759321DEA3D704CB8FFD9D2544D20E180265BB835EA5DB30B8D5CF4CC993A11521B6FC5A0182FEE60608CF7DBB107E39F7ACF60B13E5D25BCCC1231A57412"/>
          <p:cNvSpPr txBox="1"/>
          <p:nvPr/>
        </p:nvSpPr>
        <p:spPr>
          <a:xfrm>
            <a:off x="7744040" y="4895550"/>
            <a:ext cx="3329758" cy="15081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F2E363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 the  narrative</a:t>
            </a:r>
            <a:endParaRPr lang="en-US" altLang="zh-CN" sz="1200" dirty="0">
              <a:solidFill>
                <a:srgbClr val="F2E363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F2E363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 Click here to add  you to the Center of the  </a:t>
            </a:r>
            <a:endParaRPr lang="en-US" altLang="zh-CN" sz="1200" dirty="0">
              <a:solidFill>
                <a:srgbClr val="F2E363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F2E363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rgbClr val="F2E363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>
              <a:solidFill>
                <a:srgbClr val="F2E363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>
              <a:solidFill>
                <a:srgbClr val="F2E363"/>
              </a:solidFill>
            </a:endParaRPr>
          </a:p>
          <a:p>
            <a:endParaRPr lang="en-US" altLang="zh-CN" sz="1600" dirty="0">
              <a:solidFill>
                <a:srgbClr val="F2E3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04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5" name="文本框 94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SpPr txBox="1"/>
          <p:nvPr/>
        </p:nvSpPr>
        <p:spPr>
          <a:xfrm>
            <a:off x="1636239" y="5426702"/>
            <a:ext cx="1981633" cy="9387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gradFill>
                  <a:gsLst>
                    <a:gs pos="0">
                      <a:srgbClr val="1B2C45"/>
                    </a:gs>
                    <a:gs pos="100000">
                      <a:srgbClr val="254E8C"/>
                    </a:gs>
                  </a:gsLst>
                  <a:lin ang="19200000" scaled="0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1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1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</a:t>
            </a:r>
            <a:endParaRPr lang="en-US" altLang="zh-CN" sz="10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 the  narrative thought</a:t>
            </a:r>
            <a:endParaRPr lang="en-US" altLang="zh-CN" sz="10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rgbClr val="FEFEFE"/>
              </a:solidFill>
            </a:endParaRPr>
          </a:p>
          <a:p>
            <a:endParaRPr lang="en-US" altLang="zh-CN" sz="1050" dirty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95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SpPr txBox="1"/>
          <p:nvPr/>
        </p:nvSpPr>
        <p:spPr>
          <a:xfrm>
            <a:off x="3899280" y="5424532"/>
            <a:ext cx="1981633" cy="9387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gradFill>
                  <a:gsLst>
                    <a:gs pos="0">
                      <a:srgbClr val="1B2C45"/>
                    </a:gs>
                    <a:gs pos="100000">
                      <a:srgbClr val="254E8C"/>
                    </a:gs>
                  </a:gsLst>
                  <a:lin ang="19200000" scaled="0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1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1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</a:t>
            </a:r>
            <a:endParaRPr lang="en-US" altLang="zh-CN" sz="10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 the  narrative thought</a:t>
            </a:r>
            <a:endParaRPr lang="en-US" altLang="zh-CN" sz="10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rgbClr val="FEFEFE"/>
              </a:solidFill>
            </a:endParaRPr>
          </a:p>
          <a:p>
            <a:endParaRPr lang="en-US" altLang="zh-CN" sz="1050" dirty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96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SpPr txBox="1"/>
          <p:nvPr/>
        </p:nvSpPr>
        <p:spPr>
          <a:xfrm>
            <a:off x="6292926" y="5433030"/>
            <a:ext cx="1981633" cy="9387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gradFill>
                  <a:gsLst>
                    <a:gs pos="0">
                      <a:srgbClr val="1B2C45"/>
                    </a:gs>
                    <a:gs pos="100000">
                      <a:srgbClr val="254E8C"/>
                    </a:gs>
                  </a:gsLst>
                  <a:lin ang="19200000" scaled="0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1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1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</a:t>
            </a:r>
            <a:endParaRPr lang="en-US" altLang="zh-CN" sz="10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 the  narrative thought</a:t>
            </a:r>
            <a:endParaRPr lang="en-US" altLang="zh-CN" sz="10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rgbClr val="FEFEFE"/>
              </a:solidFill>
            </a:endParaRPr>
          </a:p>
          <a:p>
            <a:endParaRPr lang="en-US" altLang="zh-CN" sz="1050" dirty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SpPr txBox="1"/>
          <p:nvPr/>
        </p:nvSpPr>
        <p:spPr>
          <a:xfrm>
            <a:off x="8653678" y="5433029"/>
            <a:ext cx="1981633" cy="9387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gradFill>
                  <a:gsLst>
                    <a:gs pos="0">
                      <a:srgbClr val="1B2C45"/>
                    </a:gs>
                    <a:gs pos="100000">
                      <a:srgbClr val="254E8C"/>
                    </a:gs>
                  </a:gsLst>
                  <a:lin ang="19200000" scaled="0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1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1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</a:t>
            </a:r>
            <a:endParaRPr lang="en-US" altLang="zh-CN" sz="10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 the  narrative thought</a:t>
            </a:r>
            <a:endParaRPr lang="en-US" altLang="zh-CN" sz="10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rgbClr val="FEFEFE"/>
              </a:solidFill>
            </a:endParaRPr>
          </a:p>
          <a:p>
            <a:endParaRPr lang="en-US" altLang="zh-CN" sz="1050" dirty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2156524" y="1791199"/>
            <a:ext cx="8424390" cy="4232961"/>
            <a:chOff x="2156524" y="1791199"/>
            <a:chExt cx="8424390" cy="4232961"/>
          </a:xfrm>
        </p:grpSpPr>
        <p:grpSp>
          <p:nvGrpSpPr>
            <p:cNvPr id="64" name="组合 63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GrpSpPr/>
            <p:nvPr/>
          </p:nvGrpSpPr>
          <p:grpSpPr>
            <a:xfrm>
              <a:off x="2156524" y="1791199"/>
              <a:ext cx="8424390" cy="4232961"/>
              <a:chOff x="3650968" y="2196025"/>
              <a:chExt cx="4890106" cy="2457106"/>
            </a:xfrm>
            <a:effectLst/>
            <a:scene3d>
              <a:camera prst="perspectiveRelaxedModerately">
                <a:rot lat="17390632" lon="0" rev="0"/>
              </a:camera>
              <a:lightRig rig="flat" dir="t">
                <a:rot lat="0" lon="0" rev="4200000"/>
              </a:lightRig>
            </a:scene3d>
          </p:grpSpPr>
          <p:grpSp>
            <p:nvGrpSpPr>
              <p:cNvPr id="66" name="组合 65"/>
              <p:cNvGrpSpPr/>
              <p:nvPr/>
            </p:nvGrpSpPr>
            <p:grpSpPr>
              <a:xfrm rot="16200000">
                <a:off x="4867468" y="979525"/>
                <a:ext cx="2457106" cy="4890106"/>
                <a:chOff x="1910354" y="1548938"/>
                <a:chExt cx="1697887" cy="3379127"/>
              </a:xfrm>
            </p:grpSpPr>
            <p:sp>
              <p:nvSpPr>
                <p:cNvPr id="68" name="圆角矩形 67"/>
                <p:cNvSpPr/>
                <p:nvPr/>
              </p:nvSpPr>
              <p:spPr>
                <a:xfrm>
                  <a:off x="3577013" y="2171625"/>
                  <a:ext cx="31228" cy="2658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  <a:alpha val="99000"/>
                  </a:schemeClr>
                </a:solidFill>
                <a:ln>
                  <a:noFill/>
                </a:ln>
                <a:sp3d extrusionH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圆角矩形 68"/>
                <p:cNvSpPr/>
                <p:nvPr/>
              </p:nvSpPr>
              <p:spPr>
                <a:xfrm>
                  <a:off x="1910364" y="2318762"/>
                  <a:ext cx="23463" cy="2197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p3d extrusionH="31750"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圆角矩形 69"/>
                <p:cNvSpPr/>
                <p:nvPr/>
              </p:nvSpPr>
              <p:spPr>
                <a:xfrm>
                  <a:off x="1910354" y="2054578"/>
                  <a:ext cx="23463" cy="2197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p3d extrusionH="31750"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1" name="组合 70"/>
                <p:cNvGrpSpPr/>
                <p:nvPr/>
              </p:nvGrpSpPr>
              <p:grpSpPr>
                <a:xfrm>
                  <a:off x="1958085" y="1548938"/>
                  <a:ext cx="1617852" cy="3379127"/>
                  <a:chOff x="1958085" y="1548938"/>
                  <a:chExt cx="1617852" cy="3379127"/>
                </a:xfrm>
              </p:grpSpPr>
              <p:sp>
                <p:nvSpPr>
                  <p:cNvPr id="76" name="圆角矩形 75"/>
                  <p:cNvSpPr/>
                  <p:nvPr/>
                </p:nvSpPr>
                <p:spPr>
                  <a:xfrm>
                    <a:off x="1958085" y="1548938"/>
                    <a:ext cx="1617852" cy="3379127"/>
                  </a:xfrm>
                  <a:prstGeom prst="roundRect">
                    <a:avLst>
                      <a:gd name="adj" fmla="val 17218"/>
                    </a:avLst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E8E8E8"/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571500" dist="444500" dir="5400000" algn="t" rotWithShape="0">
                      <a:prstClr val="black">
                        <a:alpha val="13000"/>
                      </a:prstClr>
                    </a:outerShdw>
                  </a:effectLst>
                  <a:sp3d extrusionH="88900"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" name="圆角矩形 76"/>
                  <p:cNvSpPr/>
                  <p:nvPr/>
                </p:nvSpPr>
                <p:spPr>
                  <a:xfrm>
                    <a:off x="1962728" y="1548938"/>
                    <a:ext cx="1608572" cy="3379127"/>
                  </a:xfrm>
                  <a:prstGeom prst="roundRect">
                    <a:avLst>
                      <a:gd name="adj" fmla="val 16021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softEdge rad="381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72" name="矩形 71"/>
                <p:cNvSpPr/>
                <p:nvPr/>
              </p:nvSpPr>
              <p:spPr>
                <a:xfrm>
                  <a:off x="2047874" y="1933575"/>
                  <a:ext cx="1438275" cy="260985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圆角矩形 72"/>
                <p:cNvSpPr/>
                <p:nvPr/>
              </p:nvSpPr>
              <p:spPr>
                <a:xfrm>
                  <a:off x="2575729" y="1717911"/>
                  <a:ext cx="382562" cy="3999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3018677" y="1708183"/>
                  <a:ext cx="57765" cy="5776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2648931" y="4620359"/>
                  <a:ext cx="236160" cy="236160"/>
                </a:xfrm>
                <a:prstGeom prst="ellipse">
                  <a:avLst/>
                </a:prstGeom>
                <a:solidFill>
                  <a:srgbClr val="FAFAFA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67" name="图片 6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3898" y="2353443"/>
                <a:ext cx="3824204" cy="2151114"/>
              </a:xfrm>
              <a:prstGeom prst="rect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  <p:pic>
          <p:nvPicPr>
            <p:cNvPr id="103" name="图片 10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PicPr preferRelativeResize="0"/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7" t="49290" r="17677" b="32778"/>
            <a:stretch>
              <a:fillRect/>
            </a:stretch>
          </p:blipFill>
          <p:spPr>
            <a:xfrm>
              <a:off x="2732523" y="3378362"/>
              <a:ext cx="7305253" cy="1230467"/>
            </a:xfrm>
            <a:custGeom>
              <a:avLst/>
              <a:gdLst>
                <a:gd name="connsiteX0" fmla="*/ 785915 w 7305253"/>
                <a:gd name="connsiteY0" fmla="*/ 0 h 1230467"/>
                <a:gd name="connsiteX1" fmla="*/ 6498554 w 7305253"/>
                <a:gd name="connsiteY1" fmla="*/ 0 h 1230467"/>
                <a:gd name="connsiteX2" fmla="*/ 7305253 w 7305253"/>
                <a:gd name="connsiteY2" fmla="*/ 1230467 h 1230467"/>
                <a:gd name="connsiteX3" fmla="*/ 0 w 7305253"/>
                <a:gd name="connsiteY3" fmla="*/ 1230467 h 1230467"/>
                <a:gd name="connsiteX4" fmla="*/ 0 w 7305253"/>
                <a:gd name="connsiteY4" fmla="*/ 1198763 h 123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5253" h="1230467">
                  <a:moveTo>
                    <a:pt x="785915" y="0"/>
                  </a:moveTo>
                  <a:lnTo>
                    <a:pt x="6498554" y="0"/>
                  </a:lnTo>
                  <a:lnTo>
                    <a:pt x="7305253" y="1230467"/>
                  </a:lnTo>
                  <a:lnTo>
                    <a:pt x="0" y="1230467"/>
                  </a:lnTo>
                  <a:lnTo>
                    <a:pt x="0" y="1198763"/>
                  </a:lnTo>
                  <a:close/>
                </a:path>
              </a:pathLst>
            </a:custGeom>
          </p:spPr>
        </p:pic>
      </p:grpSp>
      <p:grpSp>
        <p:nvGrpSpPr>
          <p:cNvPr id="6" name="组合 5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3536286" y="3436576"/>
            <a:ext cx="1187062" cy="691153"/>
            <a:chOff x="3536286" y="3436576"/>
            <a:chExt cx="1187062" cy="691153"/>
          </a:xfrm>
        </p:grpSpPr>
        <p:sp>
          <p:nvSpPr>
            <p:cNvPr id="81" name="Rectangle 8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>
              <a:spLocks noChangeArrowheads="1"/>
            </p:cNvSpPr>
            <p:nvPr/>
          </p:nvSpPr>
          <p:spPr bwMode="auto">
            <a:xfrm>
              <a:off x="3612544" y="3436576"/>
              <a:ext cx="1034548" cy="691153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文本框 81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 txBox="1"/>
            <p:nvPr/>
          </p:nvSpPr>
          <p:spPr>
            <a:xfrm>
              <a:off x="3536286" y="3680627"/>
              <a:ext cx="1187062" cy="377026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2000" b="1" dirty="0">
                  <a:solidFill>
                    <a:srgbClr val="2B2B29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2012</a:t>
              </a:r>
              <a:endParaRPr lang="zh-CN" altLang="en-US" sz="2000" b="1" dirty="0">
                <a:solidFill>
                  <a:srgbClr val="2B2B29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7" name="组合 6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4948401" y="3085477"/>
            <a:ext cx="1187062" cy="1042251"/>
            <a:chOff x="4948401" y="3085477"/>
            <a:chExt cx="1187062" cy="1042251"/>
          </a:xfrm>
        </p:grpSpPr>
        <p:sp>
          <p:nvSpPr>
            <p:cNvPr id="78" name="Rectangle 5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>
              <a:spLocks noChangeArrowheads="1"/>
            </p:cNvSpPr>
            <p:nvPr/>
          </p:nvSpPr>
          <p:spPr bwMode="auto">
            <a:xfrm>
              <a:off x="5017311" y="3085477"/>
              <a:ext cx="1049244" cy="1042251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文本框 82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 txBox="1"/>
            <p:nvPr/>
          </p:nvSpPr>
          <p:spPr>
            <a:xfrm>
              <a:off x="4948401" y="3680627"/>
              <a:ext cx="1187062" cy="377026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2000" b="1" dirty="0">
                  <a:solidFill>
                    <a:srgbClr val="2B2B29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2013</a:t>
              </a:r>
              <a:endParaRPr lang="zh-CN" altLang="en-US" sz="2000" b="1" dirty="0">
                <a:solidFill>
                  <a:srgbClr val="2B2B29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8" name="组合 7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352245" y="2734381"/>
            <a:ext cx="1187062" cy="1393348"/>
            <a:chOff x="6352245" y="2734381"/>
            <a:chExt cx="1187062" cy="1393348"/>
          </a:xfrm>
        </p:grpSpPr>
        <p:sp>
          <p:nvSpPr>
            <p:cNvPr id="79" name="Rectangle 6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>
              <a:spLocks noChangeArrowheads="1"/>
            </p:cNvSpPr>
            <p:nvPr/>
          </p:nvSpPr>
          <p:spPr bwMode="auto">
            <a:xfrm>
              <a:off x="6423907" y="2734381"/>
              <a:ext cx="1049244" cy="1393348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文本框 83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 txBox="1"/>
            <p:nvPr/>
          </p:nvSpPr>
          <p:spPr>
            <a:xfrm>
              <a:off x="6352245" y="3680627"/>
              <a:ext cx="1187062" cy="377026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2000" b="1" dirty="0">
                  <a:solidFill>
                    <a:srgbClr val="2B2B29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2014</a:t>
              </a:r>
              <a:endParaRPr lang="zh-CN" altLang="en-US" sz="2000" b="1" dirty="0">
                <a:solidFill>
                  <a:srgbClr val="2B2B29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9" name="组合 8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7767112" y="2394325"/>
            <a:ext cx="1187062" cy="1733404"/>
            <a:chOff x="7767112" y="2394325"/>
            <a:chExt cx="1187062" cy="1733404"/>
          </a:xfrm>
        </p:grpSpPr>
        <p:sp>
          <p:nvSpPr>
            <p:cNvPr id="80" name="Rectangle 7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>
              <a:spLocks noChangeArrowheads="1"/>
            </p:cNvSpPr>
            <p:nvPr/>
          </p:nvSpPr>
          <p:spPr bwMode="auto">
            <a:xfrm>
              <a:off x="7843370" y="2394325"/>
              <a:ext cx="1034548" cy="1733404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文本框 84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 txBox="1"/>
            <p:nvPr/>
          </p:nvSpPr>
          <p:spPr>
            <a:xfrm>
              <a:off x="7767112" y="3680627"/>
              <a:ext cx="1187062" cy="377026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2000" b="1" dirty="0">
                  <a:solidFill>
                    <a:srgbClr val="2B2B29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2015</a:t>
              </a:r>
              <a:endParaRPr lang="zh-CN" altLang="en-US" sz="2000" b="1" dirty="0">
                <a:solidFill>
                  <a:srgbClr val="2B2B29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86" name="Group 4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GrpSpPr>
            <a:grpSpLocks noChangeAspect="1"/>
          </p:cNvGrpSpPr>
          <p:nvPr/>
        </p:nvGrpSpPr>
        <p:grpSpPr bwMode="auto">
          <a:xfrm flipH="1">
            <a:off x="5288199" y="2562862"/>
            <a:ext cx="592714" cy="526033"/>
            <a:chOff x="330" y="1320"/>
            <a:chExt cx="560" cy="497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effectLst/>
        </p:grpSpPr>
        <p:sp>
          <p:nvSpPr>
            <p:cNvPr id="87" name="Oval 7"/>
            <p:cNvSpPr>
              <a:spLocks noChangeArrowheads="1"/>
            </p:cNvSpPr>
            <p:nvPr/>
          </p:nvSpPr>
          <p:spPr bwMode="auto">
            <a:xfrm>
              <a:off x="413" y="1320"/>
              <a:ext cx="116" cy="1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"/>
            <p:cNvSpPr/>
            <p:nvPr/>
          </p:nvSpPr>
          <p:spPr bwMode="auto">
            <a:xfrm>
              <a:off x="402" y="1420"/>
              <a:ext cx="212" cy="397"/>
            </a:xfrm>
            <a:custGeom>
              <a:avLst/>
              <a:gdLst>
                <a:gd name="T0" fmla="*/ 138 w 140"/>
                <a:gd name="T1" fmla="*/ 112 h 262"/>
                <a:gd name="T2" fmla="*/ 113 w 140"/>
                <a:gd name="T3" fmla="*/ 16 h 262"/>
                <a:gd name="T4" fmla="*/ 78 w 140"/>
                <a:gd name="T5" fmla="*/ 3 h 262"/>
                <a:gd name="T6" fmla="*/ 61 w 140"/>
                <a:gd name="T7" fmla="*/ 15 h 262"/>
                <a:gd name="T8" fmla="*/ 16 w 140"/>
                <a:gd name="T9" fmla="*/ 59 h 262"/>
                <a:gd name="T10" fmla="*/ 16 w 140"/>
                <a:gd name="T11" fmla="*/ 79 h 262"/>
                <a:gd name="T12" fmla="*/ 26 w 140"/>
                <a:gd name="T13" fmla="*/ 84 h 262"/>
                <a:gd name="T14" fmla="*/ 36 w 140"/>
                <a:gd name="T15" fmla="*/ 80 h 262"/>
                <a:gd name="T16" fmla="*/ 68 w 140"/>
                <a:gd name="T17" fmla="*/ 50 h 262"/>
                <a:gd name="T18" fmla="*/ 83 w 140"/>
                <a:gd name="T19" fmla="*/ 107 h 262"/>
                <a:gd name="T20" fmla="*/ 12 w 140"/>
                <a:gd name="T21" fmla="*/ 141 h 262"/>
                <a:gd name="T22" fmla="*/ 3 w 140"/>
                <a:gd name="T23" fmla="*/ 163 h 262"/>
                <a:gd name="T24" fmla="*/ 3 w 140"/>
                <a:gd name="T25" fmla="*/ 164 h 262"/>
                <a:gd name="T26" fmla="*/ 25 w 140"/>
                <a:gd name="T27" fmla="*/ 250 h 262"/>
                <a:gd name="T28" fmla="*/ 36 w 140"/>
                <a:gd name="T29" fmla="*/ 260 h 262"/>
                <a:gd name="T30" fmla="*/ 58 w 140"/>
                <a:gd name="T31" fmla="*/ 244 h 262"/>
                <a:gd name="T32" fmla="*/ 53 w 140"/>
                <a:gd name="T33" fmla="*/ 216 h 262"/>
                <a:gd name="T34" fmla="*/ 41 w 140"/>
                <a:gd name="T35" fmla="*/ 167 h 262"/>
                <a:gd name="T36" fmla="*/ 92 w 140"/>
                <a:gd name="T37" fmla="*/ 148 h 262"/>
                <a:gd name="T38" fmla="*/ 129 w 140"/>
                <a:gd name="T39" fmla="*/ 132 h 262"/>
                <a:gd name="T40" fmla="*/ 138 w 140"/>
                <a:gd name="T41" fmla="*/ 1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262">
                  <a:moveTo>
                    <a:pt x="138" y="112"/>
                  </a:moveTo>
                  <a:cubicBezTo>
                    <a:pt x="113" y="16"/>
                    <a:pt x="113" y="16"/>
                    <a:pt x="113" y="16"/>
                  </a:cubicBezTo>
                  <a:cubicBezTo>
                    <a:pt x="110" y="5"/>
                    <a:pt x="90" y="0"/>
                    <a:pt x="78" y="3"/>
                  </a:cubicBezTo>
                  <a:cubicBezTo>
                    <a:pt x="72" y="5"/>
                    <a:pt x="67" y="9"/>
                    <a:pt x="61" y="15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0" y="65"/>
                    <a:pt x="10" y="74"/>
                    <a:pt x="16" y="79"/>
                  </a:cubicBezTo>
                  <a:cubicBezTo>
                    <a:pt x="18" y="82"/>
                    <a:pt x="22" y="84"/>
                    <a:pt x="26" y="84"/>
                  </a:cubicBezTo>
                  <a:cubicBezTo>
                    <a:pt x="30" y="84"/>
                    <a:pt x="33" y="83"/>
                    <a:pt x="36" y="8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4" y="145"/>
                    <a:pt x="0" y="155"/>
                    <a:pt x="3" y="163"/>
                  </a:cubicBezTo>
                  <a:cubicBezTo>
                    <a:pt x="3" y="163"/>
                    <a:pt x="3" y="164"/>
                    <a:pt x="3" y="164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6" y="254"/>
                    <a:pt x="30" y="259"/>
                    <a:pt x="36" y="260"/>
                  </a:cubicBezTo>
                  <a:cubicBezTo>
                    <a:pt x="48" y="262"/>
                    <a:pt x="55" y="259"/>
                    <a:pt x="58" y="244"/>
                  </a:cubicBezTo>
                  <a:cubicBezTo>
                    <a:pt x="59" y="235"/>
                    <a:pt x="53" y="216"/>
                    <a:pt x="53" y="216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1" y="167"/>
                    <a:pt x="83" y="151"/>
                    <a:pt x="92" y="148"/>
                  </a:cubicBezTo>
                  <a:cubicBezTo>
                    <a:pt x="100" y="145"/>
                    <a:pt x="121" y="137"/>
                    <a:pt x="129" y="132"/>
                  </a:cubicBezTo>
                  <a:cubicBezTo>
                    <a:pt x="135" y="127"/>
                    <a:pt x="140" y="120"/>
                    <a:pt x="13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"/>
            <p:cNvSpPr/>
            <p:nvPr/>
          </p:nvSpPr>
          <p:spPr bwMode="auto">
            <a:xfrm>
              <a:off x="330" y="1456"/>
              <a:ext cx="134" cy="94"/>
            </a:xfrm>
            <a:custGeom>
              <a:avLst/>
              <a:gdLst>
                <a:gd name="T0" fmla="*/ 8 w 89"/>
                <a:gd name="T1" fmla="*/ 27 h 62"/>
                <a:gd name="T2" fmla="*/ 4 w 89"/>
                <a:gd name="T3" fmla="*/ 8 h 62"/>
                <a:gd name="T4" fmla="*/ 4 w 89"/>
                <a:gd name="T5" fmla="*/ 8 h 62"/>
                <a:gd name="T6" fmla="*/ 23 w 89"/>
                <a:gd name="T7" fmla="*/ 4 h 62"/>
                <a:gd name="T8" fmla="*/ 81 w 89"/>
                <a:gd name="T9" fmla="*/ 35 h 62"/>
                <a:gd name="T10" fmla="*/ 85 w 89"/>
                <a:gd name="T11" fmla="*/ 54 h 62"/>
                <a:gd name="T12" fmla="*/ 85 w 89"/>
                <a:gd name="T13" fmla="*/ 54 h 62"/>
                <a:gd name="T14" fmla="*/ 66 w 89"/>
                <a:gd name="T15" fmla="*/ 58 h 62"/>
                <a:gd name="T16" fmla="*/ 8 w 89"/>
                <a:gd name="T17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2">
                  <a:moveTo>
                    <a:pt x="8" y="27"/>
                  </a:moveTo>
                  <a:cubicBezTo>
                    <a:pt x="2" y="23"/>
                    <a:pt x="0" y="14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2"/>
                    <a:pt x="17" y="0"/>
                    <a:pt x="23" y="4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7" y="39"/>
                    <a:pt x="89" y="48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1" y="60"/>
                    <a:pt x="72" y="62"/>
                    <a:pt x="66" y="58"/>
                  </a:cubicBezTo>
                  <a:lnTo>
                    <a:pt x="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"/>
            <p:cNvSpPr/>
            <p:nvPr/>
          </p:nvSpPr>
          <p:spPr bwMode="auto">
            <a:xfrm>
              <a:off x="512" y="1421"/>
              <a:ext cx="217" cy="96"/>
            </a:xfrm>
            <a:custGeom>
              <a:avLst/>
              <a:gdLst>
                <a:gd name="T0" fmla="*/ 11 w 143"/>
                <a:gd name="T1" fmla="*/ 28 h 63"/>
                <a:gd name="T2" fmla="*/ 3 w 143"/>
                <a:gd name="T3" fmla="*/ 10 h 63"/>
                <a:gd name="T4" fmla="*/ 3 w 143"/>
                <a:gd name="T5" fmla="*/ 10 h 63"/>
                <a:gd name="T6" fmla="*/ 21 w 143"/>
                <a:gd name="T7" fmla="*/ 3 h 63"/>
                <a:gd name="T8" fmla="*/ 132 w 143"/>
                <a:gd name="T9" fmla="*/ 34 h 63"/>
                <a:gd name="T10" fmla="*/ 140 w 143"/>
                <a:gd name="T11" fmla="*/ 52 h 63"/>
                <a:gd name="T12" fmla="*/ 140 w 143"/>
                <a:gd name="T13" fmla="*/ 52 h 63"/>
                <a:gd name="T14" fmla="*/ 122 w 143"/>
                <a:gd name="T15" fmla="*/ 60 h 63"/>
                <a:gd name="T16" fmla="*/ 11 w 143"/>
                <a:gd name="T17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63">
                  <a:moveTo>
                    <a:pt x="11" y="28"/>
                  </a:moveTo>
                  <a:cubicBezTo>
                    <a:pt x="4" y="25"/>
                    <a:pt x="0" y="17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" y="3"/>
                    <a:pt x="14" y="0"/>
                    <a:pt x="21" y="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9" y="37"/>
                    <a:pt x="143" y="45"/>
                    <a:pt x="140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7" y="59"/>
                    <a:pt x="129" y="63"/>
                    <a:pt x="122" y="60"/>
                  </a:cubicBezTo>
                  <a:lnTo>
                    <a:pt x="1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"/>
            <p:cNvSpPr/>
            <p:nvPr/>
          </p:nvSpPr>
          <p:spPr bwMode="auto">
            <a:xfrm>
              <a:off x="541" y="1556"/>
              <a:ext cx="153" cy="181"/>
            </a:xfrm>
            <a:custGeom>
              <a:avLst/>
              <a:gdLst>
                <a:gd name="T0" fmla="*/ 95 w 101"/>
                <a:gd name="T1" fmla="*/ 85 h 119"/>
                <a:gd name="T2" fmla="*/ 92 w 101"/>
                <a:gd name="T3" fmla="*/ 112 h 119"/>
                <a:gd name="T4" fmla="*/ 92 w 101"/>
                <a:gd name="T5" fmla="*/ 112 h 119"/>
                <a:gd name="T6" fmla="*/ 65 w 101"/>
                <a:gd name="T7" fmla="*/ 109 h 119"/>
                <a:gd name="T8" fmla="*/ 7 w 101"/>
                <a:gd name="T9" fmla="*/ 33 h 119"/>
                <a:gd name="T10" fmla="*/ 10 w 101"/>
                <a:gd name="T11" fmla="*/ 6 h 119"/>
                <a:gd name="T12" fmla="*/ 10 w 101"/>
                <a:gd name="T13" fmla="*/ 6 h 119"/>
                <a:gd name="T14" fmla="*/ 37 w 101"/>
                <a:gd name="T15" fmla="*/ 10 h 119"/>
                <a:gd name="T16" fmla="*/ 95 w 101"/>
                <a:gd name="T17" fmla="*/ 8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19">
                  <a:moveTo>
                    <a:pt x="95" y="85"/>
                  </a:moveTo>
                  <a:cubicBezTo>
                    <a:pt x="101" y="94"/>
                    <a:pt x="100" y="106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83" y="119"/>
                    <a:pt x="71" y="117"/>
                    <a:pt x="65" y="10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25"/>
                    <a:pt x="2" y="1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9" y="0"/>
                    <a:pt x="30" y="1"/>
                    <a:pt x="37" y="10"/>
                  </a:cubicBezTo>
                  <a:lnTo>
                    <a:pt x="95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2"/>
            <p:cNvSpPr/>
            <p:nvPr/>
          </p:nvSpPr>
          <p:spPr bwMode="auto">
            <a:xfrm>
              <a:off x="635" y="1682"/>
              <a:ext cx="172" cy="68"/>
            </a:xfrm>
            <a:custGeom>
              <a:avLst/>
              <a:gdLst>
                <a:gd name="T0" fmla="*/ 99 w 114"/>
                <a:gd name="T1" fmla="*/ 12 h 45"/>
                <a:gd name="T2" fmla="*/ 113 w 114"/>
                <a:gd name="T3" fmla="*/ 30 h 45"/>
                <a:gd name="T4" fmla="*/ 113 w 114"/>
                <a:gd name="T5" fmla="*/ 30 h 45"/>
                <a:gd name="T6" fmla="*/ 95 w 114"/>
                <a:gd name="T7" fmla="*/ 44 h 45"/>
                <a:gd name="T8" fmla="*/ 15 w 114"/>
                <a:gd name="T9" fmla="*/ 33 h 45"/>
                <a:gd name="T10" fmla="*/ 2 w 114"/>
                <a:gd name="T11" fmla="*/ 15 h 45"/>
                <a:gd name="T12" fmla="*/ 2 w 114"/>
                <a:gd name="T13" fmla="*/ 15 h 45"/>
                <a:gd name="T14" fmla="*/ 20 w 114"/>
                <a:gd name="T15" fmla="*/ 1 h 45"/>
                <a:gd name="T16" fmla="*/ 99 w 114"/>
                <a:gd name="T1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5">
                  <a:moveTo>
                    <a:pt x="99" y="12"/>
                  </a:moveTo>
                  <a:cubicBezTo>
                    <a:pt x="108" y="13"/>
                    <a:pt x="114" y="21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9"/>
                    <a:pt x="104" y="45"/>
                    <a:pt x="95" y="4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7" y="32"/>
                    <a:pt x="0" y="2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6"/>
                    <a:pt x="11" y="0"/>
                    <a:pt x="20" y="1"/>
                  </a:cubicBezTo>
                  <a:lnTo>
                    <a:pt x="9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3"/>
            <p:cNvSpPr>
              <a:spLocks noEditPoints="1"/>
            </p:cNvSpPr>
            <p:nvPr/>
          </p:nvSpPr>
          <p:spPr bwMode="auto">
            <a:xfrm>
              <a:off x="685" y="1452"/>
              <a:ext cx="205" cy="216"/>
            </a:xfrm>
            <a:custGeom>
              <a:avLst/>
              <a:gdLst>
                <a:gd name="T0" fmla="*/ 133 w 136"/>
                <a:gd name="T1" fmla="*/ 55 h 143"/>
                <a:gd name="T2" fmla="*/ 132 w 136"/>
                <a:gd name="T3" fmla="*/ 45 h 143"/>
                <a:gd name="T4" fmla="*/ 78 w 136"/>
                <a:gd name="T5" fmla="*/ 3 h 143"/>
                <a:gd name="T6" fmla="*/ 69 w 136"/>
                <a:gd name="T7" fmla="*/ 4 h 143"/>
                <a:gd name="T8" fmla="*/ 47 w 136"/>
                <a:gd name="T9" fmla="*/ 31 h 143"/>
                <a:gd name="T10" fmla="*/ 37 w 136"/>
                <a:gd name="T11" fmla="*/ 23 h 143"/>
                <a:gd name="T12" fmla="*/ 15 w 136"/>
                <a:gd name="T13" fmla="*/ 26 h 143"/>
                <a:gd name="T14" fmla="*/ 11 w 136"/>
                <a:gd name="T15" fmla="*/ 31 h 143"/>
                <a:gd name="T16" fmla="*/ 13 w 136"/>
                <a:gd name="T17" fmla="*/ 53 h 143"/>
                <a:gd name="T18" fmla="*/ 24 w 136"/>
                <a:gd name="T19" fmla="*/ 61 h 143"/>
                <a:gd name="T20" fmla="*/ 2 w 136"/>
                <a:gd name="T21" fmla="*/ 89 h 143"/>
                <a:gd name="T22" fmla="*/ 3 w 136"/>
                <a:gd name="T23" fmla="*/ 98 h 143"/>
                <a:gd name="T24" fmla="*/ 58 w 136"/>
                <a:gd name="T25" fmla="*/ 140 h 143"/>
                <a:gd name="T26" fmla="*/ 67 w 136"/>
                <a:gd name="T27" fmla="*/ 139 h 143"/>
                <a:gd name="T28" fmla="*/ 133 w 136"/>
                <a:gd name="T29" fmla="*/ 55 h 143"/>
                <a:gd name="T30" fmla="*/ 19 w 136"/>
                <a:gd name="T31" fmla="*/ 46 h 143"/>
                <a:gd name="T32" fmla="*/ 18 w 136"/>
                <a:gd name="T33" fmla="*/ 36 h 143"/>
                <a:gd name="T34" fmla="*/ 22 w 136"/>
                <a:gd name="T35" fmla="*/ 32 h 143"/>
                <a:gd name="T36" fmla="*/ 32 w 136"/>
                <a:gd name="T37" fmla="*/ 31 h 143"/>
                <a:gd name="T38" fmla="*/ 41 w 136"/>
                <a:gd name="T39" fmla="*/ 39 h 143"/>
                <a:gd name="T40" fmla="*/ 29 w 136"/>
                <a:gd name="T41" fmla="*/ 54 h 143"/>
                <a:gd name="T42" fmla="*/ 19 w 136"/>
                <a:gd name="T43" fmla="*/ 4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143">
                  <a:moveTo>
                    <a:pt x="133" y="55"/>
                  </a:moveTo>
                  <a:cubicBezTo>
                    <a:pt x="136" y="52"/>
                    <a:pt x="135" y="48"/>
                    <a:pt x="132" y="4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5" y="0"/>
                    <a:pt x="71" y="1"/>
                    <a:pt x="69" y="4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0" y="18"/>
                    <a:pt x="20" y="19"/>
                    <a:pt x="15" y="2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5" y="38"/>
                    <a:pt x="7" y="48"/>
                    <a:pt x="13" y="53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0" y="91"/>
                    <a:pt x="1" y="96"/>
                    <a:pt x="3" y="98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60" y="143"/>
                    <a:pt x="65" y="142"/>
                    <a:pt x="67" y="139"/>
                  </a:cubicBezTo>
                  <a:lnTo>
                    <a:pt x="133" y="55"/>
                  </a:lnTo>
                  <a:close/>
                  <a:moveTo>
                    <a:pt x="19" y="46"/>
                  </a:moveTo>
                  <a:cubicBezTo>
                    <a:pt x="16" y="44"/>
                    <a:pt x="16" y="39"/>
                    <a:pt x="18" y="3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4" y="29"/>
                    <a:pt x="29" y="28"/>
                    <a:pt x="32" y="3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29" y="54"/>
                    <a:pt x="29" y="54"/>
                    <a:pt x="29" y="54"/>
                  </a:cubicBezTo>
                  <a:lnTo>
                    <a:pt x="1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5"/>
            <p:cNvSpPr/>
            <p:nvPr/>
          </p:nvSpPr>
          <p:spPr bwMode="auto">
            <a:xfrm>
              <a:off x="522" y="1377"/>
              <a:ext cx="179" cy="55"/>
            </a:xfrm>
            <a:custGeom>
              <a:avLst/>
              <a:gdLst>
                <a:gd name="T0" fmla="*/ 63 w 119"/>
                <a:gd name="T1" fmla="*/ 17 h 36"/>
                <a:gd name="T2" fmla="*/ 6 w 119"/>
                <a:gd name="T3" fmla="*/ 28 h 36"/>
                <a:gd name="T4" fmla="*/ 0 w 119"/>
                <a:gd name="T5" fmla="*/ 26 h 36"/>
                <a:gd name="T6" fmla="*/ 91 w 119"/>
                <a:gd name="T7" fmla="*/ 6 h 36"/>
                <a:gd name="T8" fmla="*/ 116 w 119"/>
                <a:gd name="T9" fmla="*/ 11 h 36"/>
                <a:gd name="T10" fmla="*/ 119 w 119"/>
                <a:gd name="T11" fmla="*/ 30 h 36"/>
                <a:gd name="T12" fmla="*/ 103 w 119"/>
                <a:gd name="T13" fmla="*/ 36 h 36"/>
                <a:gd name="T14" fmla="*/ 63 w 119"/>
                <a:gd name="T15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36">
                  <a:moveTo>
                    <a:pt x="63" y="17"/>
                  </a:moveTo>
                  <a:cubicBezTo>
                    <a:pt x="47" y="15"/>
                    <a:pt x="20" y="18"/>
                    <a:pt x="6" y="28"/>
                  </a:cubicBezTo>
                  <a:cubicBezTo>
                    <a:pt x="4" y="27"/>
                    <a:pt x="2" y="27"/>
                    <a:pt x="0" y="26"/>
                  </a:cubicBezTo>
                  <a:cubicBezTo>
                    <a:pt x="26" y="8"/>
                    <a:pt x="60" y="0"/>
                    <a:pt x="91" y="6"/>
                  </a:cubicBezTo>
                  <a:cubicBezTo>
                    <a:pt x="98" y="7"/>
                    <a:pt x="115" y="10"/>
                    <a:pt x="116" y="11"/>
                  </a:cubicBezTo>
                  <a:cubicBezTo>
                    <a:pt x="116" y="12"/>
                    <a:pt x="118" y="25"/>
                    <a:pt x="119" y="30"/>
                  </a:cubicBezTo>
                  <a:cubicBezTo>
                    <a:pt x="114" y="32"/>
                    <a:pt x="108" y="33"/>
                    <a:pt x="103" y="36"/>
                  </a:cubicBezTo>
                  <a:cubicBezTo>
                    <a:pt x="95" y="24"/>
                    <a:pt x="76" y="19"/>
                    <a:pt x="6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4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图片 49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PicPr preferRelativeResize="0"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78"/>
          <a:stretch>
            <a:fillRect/>
          </a:stretch>
        </p:blipFill>
        <p:spPr>
          <a:xfrm>
            <a:off x="-10616" y="0"/>
            <a:ext cx="12202616" cy="4541004"/>
          </a:xfrm>
          <a:prstGeom prst="rect">
            <a:avLst/>
          </a:prstGeom>
        </p:spPr>
      </p:pic>
      <p:grpSp>
        <p:nvGrpSpPr>
          <p:cNvPr id="556" name="组合 55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4819973" y="1317079"/>
            <a:ext cx="2572162" cy="2572162"/>
            <a:chOff x="4819973" y="1317079"/>
            <a:chExt cx="2572162" cy="2572162"/>
          </a:xfrm>
        </p:grpSpPr>
        <p:grpSp>
          <p:nvGrpSpPr>
            <p:cNvPr id="443" name="组合 442"/>
            <p:cNvGrpSpPr/>
            <p:nvPr/>
          </p:nvGrpSpPr>
          <p:grpSpPr>
            <a:xfrm>
              <a:off x="4819973" y="1317079"/>
              <a:ext cx="2572162" cy="2572162"/>
              <a:chOff x="4899786" y="1049642"/>
              <a:chExt cx="2441753" cy="2441753"/>
            </a:xfrm>
          </p:grpSpPr>
          <p:sp>
            <p:nvSpPr>
              <p:cNvPr id="444" name="椭圆 44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  <p:cNvSpPr/>
              <p:nvPr/>
            </p:nvSpPr>
            <p:spPr>
              <a:xfrm>
                <a:off x="4899786" y="1049642"/>
                <a:ext cx="2441753" cy="244175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3200000" scaled="0"/>
              </a:gra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5" name="椭圆 4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/>
              <p:nvPr/>
            </p:nvSpPr>
            <p:spPr>
              <a:xfrm>
                <a:off x="5262063" y="1411919"/>
                <a:ext cx="1717197" cy="1717197"/>
              </a:xfrm>
              <a:prstGeom prst="ellipse">
                <a:avLst/>
              </a:prstGeom>
              <a:gradFill>
                <a:gsLst>
                  <a:gs pos="0">
                    <a:srgbClr val="FCF873"/>
                  </a:gs>
                  <a:gs pos="100000">
                    <a:srgbClr val="E0B429"/>
                  </a:gs>
                </a:gsLst>
                <a:lin ang="13200000" scaled="0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2" name="文本框 5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<p:cNvSpPr txBox="1"/>
            <p:nvPr/>
          </p:nvSpPr>
          <p:spPr>
            <a:xfrm>
              <a:off x="5416600" y="2019013"/>
              <a:ext cx="1378904" cy="120032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>
                  <a:solidFill>
                    <a:srgbClr val="1B1B19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01</a:t>
              </a:r>
              <a:endParaRPr lang="en-US" altLang="zh-CN" sz="7200" b="1" dirty="0">
                <a:solidFill>
                  <a:srgbClr val="1B1B19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10" name="矩形 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506" name="椭圆 50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807213" y="4564551"/>
            <a:ext cx="527679" cy="527679"/>
          </a:xfrm>
          <a:prstGeom prst="ellipse">
            <a:avLst/>
          </a:prstGeom>
          <a:solidFill>
            <a:srgbClr val="E6C238">
              <a:alpha val="4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1" name="椭圆 52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641539" y="4564550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2" name="椭圆 52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258715" y="4544847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3" name="椭圆 52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865577" y="4564550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4" name="椭圆 52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854073" y="4564550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5" name="椭圆 524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482753" y="4610831"/>
            <a:ext cx="260043" cy="260043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6" name="椭圆 52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325203" y="4626835"/>
            <a:ext cx="255546" cy="255546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7" name="椭圆 52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514203" y="4544847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8" name="椭圆 52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017977" y="4716950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9" name="椭圆 52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6821940" y="4564550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0" name="椭圆 52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891389" y="4544847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1" name="椭圆 53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416622" y="4544847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2" name="椭圆 53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455153" y="4544846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4" name="椭圆 53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272982" y="4628854"/>
            <a:ext cx="527679" cy="527679"/>
          </a:xfrm>
          <a:prstGeom prst="ellipse">
            <a:avLst/>
          </a:prstGeom>
          <a:solidFill>
            <a:srgbClr val="E6C238">
              <a:alpha val="4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5" name="椭圆 534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171878" y="5136634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6" name="椭圆 53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827630" y="4521776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7" name="椭圆 5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697511" y="5001713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8" name="椭圆 53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293445" y="4858403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9" name="椭圆 53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348174" y="4914775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0" name="椭圆 53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520572" y="5349435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1" name="椭圆 54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964861" y="5299647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2" name="椭圆 54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854184" y="5587395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3" name="椭圆 54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596100" y="5555221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4" name="椭圆 54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181587" y="5315270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5" name="椭圆 544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347685" y="5458580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6" name="椭圆 54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539990" y="5044454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7" name="椭圆 54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153384" y="4913614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9" name="椭圆 54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539550" y="5392207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0" name="椭圆 54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846599" y="4980544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5" name="图片 50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PicPr preferRelativeResize="0"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12"/>
          <a:stretch>
            <a:fillRect/>
          </a:stretch>
        </p:blipFill>
        <p:spPr>
          <a:xfrm>
            <a:off x="-4525" y="4542779"/>
            <a:ext cx="12202616" cy="2316997"/>
          </a:xfrm>
          <a:prstGeom prst="rect">
            <a:avLst/>
          </a:prstGeom>
        </p:spPr>
      </p:pic>
      <p:grpSp>
        <p:nvGrpSpPr>
          <p:cNvPr id="551" name="组合 55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412546" y="4010338"/>
            <a:ext cx="7986817" cy="534509"/>
            <a:chOff x="2412546" y="4010338"/>
            <a:chExt cx="7986817" cy="534509"/>
          </a:xfrm>
        </p:grpSpPr>
        <p:pic>
          <p:nvPicPr>
            <p:cNvPr id="498" name="图片 497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508" name="直接连接符 507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7" name="椭圆 55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388507" y="5605260"/>
            <a:ext cx="245289" cy="24528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8" name="椭圆 55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271396" y="6158114"/>
            <a:ext cx="313049" cy="31304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9" name="椭圆 55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077476" y="5897850"/>
            <a:ext cx="281805" cy="281805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0" name="椭圆 55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 flipV="1">
            <a:off x="8967904" y="6177759"/>
            <a:ext cx="245289" cy="24528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1" name="椭圆 56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 flipV="1">
            <a:off x="9051657" y="5553018"/>
            <a:ext cx="313049" cy="313049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2" name="椭圆 56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 flipV="1">
            <a:off x="9351991" y="5850549"/>
            <a:ext cx="281805" cy="281805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3" name="组合 56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GrpSpPr/>
          <p:nvPr/>
        </p:nvGrpSpPr>
        <p:grpSpPr>
          <a:xfrm>
            <a:off x="2058976" y="5626792"/>
            <a:ext cx="8089368" cy="750916"/>
            <a:chOff x="2058976" y="5626792"/>
            <a:chExt cx="8089368" cy="750916"/>
          </a:xfrm>
        </p:grpSpPr>
        <p:grpSp>
          <p:nvGrpSpPr>
            <p:cNvPr id="564" name="组合 563"/>
            <p:cNvGrpSpPr/>
            <p:nvPr/>
          </p:nvGrpSpPr>
          <p:grpSpPr>
            <a:xfrm>
              <a:off x="2058976" y="5626792"/>
              <a:ext cx="8089368" cy="750916"/>
              <a:chOff x="2343786" y="5626792"/>
              <a:chExt cx="5112000" cy="750916"/>
            </a:xfrm>
          </p:grpSpPr>
          <p:sp>
            <p:nvSpPr>
              <p:cNvPr id="566" name="圆角矩形 565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7" name="圆角矩形 566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5" name="文本框 5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  <p:cNvSpPr txBox="1"/>
            <p:nvPr/>
          </p:nvSpPr>
          <p:spPr>
            <a:xfrm>
              <a:off x="4888684" y="5759309"/>
              <a:ext cx="27093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15151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上半年工作概述</a:t>
              </a:r>
              <a:endParaRPr lang="zh-CN" altLang="en-US" sz="2800" dirty="0">
                <a:solidFill>
                  <a:srgbClr val="15151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568" name="组合 56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GrpSpPr/>
          <p:nvPr/>
        </p:nvGrpSpPr>
        <p:grpSpPr>
          <a:xfrm>
            <a:off x="2132984" y="5689861"/>
            <a:ext cx="1389666" cy="624778"/>
            <a:chOff x="2495037" y="4792943"/>
            <a:chExt cx="2175925" cy="978270"/>
          </a:xfrm>
        </p:grpSpPr>
        <p:sp>
          <p:nvSpPr>
            <p:cNvPr id="569" name="圆角矩形 568"/>
            <p:cNvSpPr/>
            <p:nvPr/>
          </p:nvSpPr>
          <p:spPr>
            <a:xfrm>
              <a:off x="2495037" y="4792943"/>
              <a:ext cx="2175925" cy="97827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7393D"/>
                </a:gs>
                <a:gs pos="100000">
                  <a:srgbClr val="191A1D"/>
                </a:gs>
              </a:gsLst>
              <a:lin ang="5400000" scaled="0"/>
            </a:gradFill>
            <a:ln w="25400">
              <a:gradFill>
                <a:gsLst>
                  <a:gs pos="0">
                    <a:srgbClr val="686868"/>
                  </a:gs>
                  <a:gs pos="60000">
                    <a:srgbClr val="494D53">
                      <a:alpha val="0"/>
                    </a:srgbClr>
                  </a:gs>
                </a:gsLst>
                <a:lin ang="4800000" scaled="0"/>
              </a:gradFill>
            </a:ln>
            <a:effectLst>
              <a:outerShdw blurRad="127000" dist="1270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0" name="组合 569"/>
            <p:cNvGrpSpPr/>
            <p:nvPr/>
          </p:nvGrpSpPr>
          <p:grpSpPr>
            <a:xfrm>
              <a:off x="3168792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3" name="椭圆 61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4" name="椭圆 61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1" name="组合 570"/>
            <p:cNvGrpSpPr/>
            <p:nvPr/>
          </p:nvGrpSpPr>
          <p:grpSpPr>
            <a:xfrm>
              <a:off x="3358209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1" name="椭圆 61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2" name="椭圆 61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2" name="组合 571"/>
            <p:cNvGrpSpPr/>
            <p:nvPr/>
          </p:nvGrpSpPr>
          <p:grpSpPr>
            <a:xfrm>
              <a:off x="3540381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9" name="椭圆 60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0" name="椭圆 60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3" name="组合 572"/>
            <p:cNvGrpSpPr/>
            <p:nvPr/>
          </p:nvGrpSpPr>
          <p:grpSpPr>
            <a:xfrm>
              <a:off x="3729799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7" name="椭圆 60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8" name="椭圆 60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4" name="组合 573"/>
            <p:cNvGrpSpPr/>
            <p:nvPr/>
          </p:nvGrpSpPr>
          <p:grpSpPr>
            <a:xfrm>
              <a:off x="3168792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5" name="椭圆 60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6" name="椭圆 60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5" name="组合 574"/>
            <p:cNvGrpSpPr/>
            <p:nvPr/>
          </p:nvGrpSpPr>
          <p:grpSpPr>
            <a:xfrm>
              <a:off x="3358209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3" name="椭圆 60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4" name="椭圆 60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6" name="组合 575"/>
            <p:cNvGrpSpPr/>
            <p:nvPr/>
          </p:nvGrpSpPr>
          <p:grpSpPr>
            <a:xfrm>
              <a:off x="3540381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1" name="椭圆 60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" name="椭圆 60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7" name="组合 576"/>
            <p:cNvGrpSpPr/>
            <p:nvPr/>
          </p:nvGrpSpPr>
          <p:grpSpPr>
            <a:xfrm>
              <a:off x="3729799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9" name="椭圆 59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0" name="椭圆 59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8" name="组合 577"/>
            <p:cNvGrpSpPr/>
            <p:nvPr/>
          </p:nvGrpSpPr>
          <p:grpSpPr>
            <a:xfrm>
              <a:off x="3168321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7" name="椭圆 59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8" name="椭圆 59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9" name="组合 578"/>
            <p:cNvGrpSpPr/>
            <p:nvPr/>
          </p:nvGrpSpPr>
          <p:grpSpPr>
            <a:xfrm>
              <a:off x="3357739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5" name="椭圆 59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6" name="椭圆 59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0" name="组合 579"/>
            <p:cNvGrpSpPr/>
            <p:nvPr/>
          </p:nvGrpSpPr>
          <p:grpSpPr>
            <a:xfrm>
              <a:off x="3539910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3" name="椭圆 59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4" name="椭圆 59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1" name="组合 580"/>
            <p:cNvGrpSpPr/>
            <p:nvPr/>
          </p:nvGrpSpPr>
          <p:grpSpPr>
            <a:xfrm>
              <a:off x="3729328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1" name="椭圆 59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2" name="椭圆 59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2" name="组合 581"/>
            <p:cNvGrpSpPr/>
            <p:nvPr/>
          </p:nvGrpSpPr>
          <p:grpSpPr>
            <a:xfrm>
              <a:off x="3918300" y="5049053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9" name="椭圆 58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0" name="椭圆 58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3" name="组合 582"/>
            <p:cNvGrpSpPr/>
            <p:nvPr/>
          </p:nvGrpSpPr>
          <p:grpSpPr>
            <a:xfrm>
              <a:off x="3918300" y="5239506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7" name="椭圆 58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8" name="椭圆 58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4" name="组合 583"/>
            <p:cNvGrpSpPr/>
            <p:nvPr/>
          </p:nvGrpSpPr>
          <p:grpSpPr>
            <a:xfrm>
              <a:off x="3917828" y="5449082"/>
              <a:ext cx="86547" cy="86547"/>
              <a:chOff x="5063081" y="2558347"/>
              <a:chExt cx="509666" cy="5096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5" name="椭圆 58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063081" y="2558347"/>
                <a:ext cx="509666" cy="509666"/>
              </a:xfrm>
              <a:prstGeom prst="ellipse">
                <a:avLst/>
              </a:prstGeom>
              <a:gradFill>
                <a:gsLst>
                  <a:gs pos="0">
                    <a:srgbClr val="646A72"/>
                  </a:gs>
                  <a:gs pos="100000">
                    <a:srgbClr val="292B2F"/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127000" dist="88900" dir="5400000" algn="t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6" name="椭圆 58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>
                <a:spLocks noChangeAspect="1"/>
              </p:cNvSpPr>
              <p:nvPr/>
            </p:nvSpPr>
            <p:spPr>
              <a:xfrm>
                <a:off x="5137914" y="2633180"/>
                <a:ext cx="360000" cy="360000"/>
              </a:xfrm>
              <a:prstGeom prst="ellipse">
                <a:avLst/>
              </a:prstGeom>
              <a:gradFill>
                <a:gsLst>
                  <a:gs pos="100000">
                    <a:srgbClr val="4D5157"/>
                  </a:gs>
                  <a:gs pos="0">
                    <a:srgbClr val="3D4045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shred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25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91667E-6 4.81481E-6 L -0.08528 -0.75811 " pathEditMode="relative" rAng="0" ptsTypes="AA">
                                      <p:cBhvr>
                                        <p:cTn id="16" dur="3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-379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8.33333E-7 -1.85185E-6 L -0.00716 -0.7662 " pathEditMode="relative" rAng="0" ptsTypes="AA">
                                      <p:cBhvr>
                                        <p:cTn id="21" dur="325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3831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-2.08333E-7 -2.59259E-6 L -0.08906 -0.76088 " pathEditMode="relative" rAng="0" ptsTypes="AA">
                                      <p:cBhvr>
                                        <p:cTn id="26" dur="325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3" y="-380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indefinite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-1.875E-6 -2.59259E-6 L 0.00143 -0.78935 " pathEditMode="relative" rAng="0" ptsTypes="AA">
                                      <p:cBhvr>
                                        <p:cTn id="31" dur="325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946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11022E-16 -2.59259E-6 L -0.03008 -0.78125 " pathEditMode="relative" rAng="0" ptsTypes="AA">
                                      <p:cBhvr>
                                        <p:cTn id="36" dur="3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3907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33333E-6 -2.59259E-6 L 0.01523 -0.76944 " pathEditMode="relative" rAng="0" ptsTypes="AA">
                                      <p:cBhvr>
                                        <p:cTn id="41" dur="325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3847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2.08333E-7 -3.7037E-6 L -0.04948 -0.76574 " pathEditMode="relative" rAng="0" ptsTypes="AA">
                                      <p:cBhvr>
                                        <p:cTn id="46" dur="3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-3828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-3.125E-6 2.96296E-6 L -0.03515 -0.76551 " pathEditMode="relative" rAng="0" ptsTypes="AA">
                                      <p:cBhvr>
                                        <p:cTn id="51" dur="3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-3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4.81481E-6 L 0.01523 -0.76944 " pathEditMode="relative" rAng="0" ptsTypes="AA">
                                      <p:cBhvr>
                                        <p:cTn id="56" dur="325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3847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2150"/>
                                  </p:stCondLst>
                                  <p:childTnLst>
                                    <p:animMotion origin="layout" path="M 4.16667E-7 -2.59259E-6 L 0.04479 -0.77523 " pathEditMode="relative" rAng="0" ptsTypes="AA">
                                      <p:cBhvr>
                                        <p:cTn id="61" dur="325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3877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3.33333E-6 -2.59259E-6 L -0.01471 -0.78148 " pathEditMode="relative" rAng="0" ptsTypes="AA">
                                      <p:cBhvr>
                                        <p:cTn id="66" dur="325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-3907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indefinite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4.58333E-6 -2.59259E-6 L -0.02994 -0.78796 " pathEditMode="relative" rAng="0" ptsTypes="AA">
                                      <p:cBhvr>
                                        <p:cTn id="71" dur="325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3939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indefinite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4.58333E-6 -4.81481E-6 L -0.03984 -0.78495 " pathEditMode="relative" rAng="0" ptsTypes="AA">
                                      <p:cBhvr>
                                        <p:cTn id="76" dur="325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-3925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04167E-6 4.07407E-6 L 0.0444 -0.8375 " pathEditMode="relative" rAng="0" ptsTypes="AA">
                                      <p:cBhvr>
                                        <p:cTn id="81" dur="3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-4187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indefinite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2.5E-6 4.81481E-6 L -0.06472 -0.94584 " pathEditMode="relative" rAng="0" ptsTypes="AA">
                                      <p:cBhvr>
                                        <p:cTn id="86" dur="325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-4729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indefinite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2.29167E-6 -2.59259E-6 L -0.03984 -0.78495 " pathEditMode="relative" rAng="0" ptsTypes="AA">
                                      <p:cBhvr>
                                        <p:cTn id="91" dur="325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-3925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repeatCount="indefinite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1.45833E-6 0 L 0.0638 -0.86736 " pathEditMode="relative" rAng="0" ptsTypes="AA">
                                      <p:cBhvr>
                                        <p:cTn id="96" dur="325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4338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repeatCount="indefinite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1.04167E-6 4.07407E-6 L -0.05404 -0.83056 " pathEditMode="relative" rAng="0" ptsTypes="AA">
                                      <p:cBhvr>
                                        <p:cTn id="101" dur="325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4152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repeatCount="indefinite" fill="hold" grpId="0" nodeType="withEffect">
                                  <p:stCondLst>
                                    <p:cond delay="35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3550"/>
                                  </p:stCondLst>
                                  <p:childTnLst>
                                    <p:animMotion origin="layout" path="M 1.11022E-16 1.11022E-16 L 0.00951 -0.88032 " pathEditMode="relative" rAng="0" ptsTypes="AA">
                                      <p:cBhvr>
                                        <p:cTn id="106" dur="325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4402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indefinite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4.58333E-6 -3.7037E-6 L -0.05677 -0.96782 " pathEditMode="relative" rAng="0" ptsTypes="AA">
                                      <p:cBhvr>
                                        <p:cTn id="111" dur="325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-4840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ntr" presetSubtype="0" repeatCount="indefinite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2.08333E-7 1.48148E-6 L -0.03307 -1.00602 " pathEditMode="relative" rAng="0" ptsTypes="AA">
                                      <p:cBhvr>
                                        <p:cTn id="116" dur="325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-5030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ntr" presetSubtype="0" repeatCount="indefinite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6.25E-7 3.33333E-6 L -0.00182 -1.05417 " pathEditMode="relative" rAng="0" ptsTypes="AA">
                                      <p:cBhvr>
                                        <p:cTn id="121" dur="325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270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6.25E-7 3.7037E-6 L -0.09531 -0.99792 " pathEditMode="relative" rAng="0" ptsTypes="AA">
                                      <p:cBhvr>
                                        <p:cTn id="126" dur="325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-4990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0" presetClass="entr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75E-6 -2.59259E-6 L 0.00638 -0.96296 " pathEditMode="relative" rAng="0" ptsTypes="AA">
                                      <p:cBhvr>
                                        <p:cTn id="131" dur="325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48148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ntr" presetSubtype="0" repeatCount="indefinite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4150"/>
                                  </p:stCondLst>
                                  <p:childTnLst>
                                    <p:animMotion origin="layout" path="M 6.25E-7 3.33333E-6 L -0.03958 -0.96875 " pathEditMode="relative" rAng="0" ptsTypes="AA">
                                      <p:cBhvr>
                                        <p:cTn id="136" dur="325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4844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ntr" presetSubtype="0" repeatCount="indefinite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1" nodeType="withEffect">
                                  <p:stCondLst>
                                    <p:cond delay="4150"/>
                                  </p:stCondLst>
                                  <p:childTnLst>
                                    <p:animMotion origin="layout" path="M 4.16667E-6 7.40741E-7 L -0.06355 -0.96875 " pathEditMode="relative" rAng="0" ptsTypes="AA">
                                      <p:cBhvr>
                                        <p:cTn id="141" dur="325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48449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repeatCount="indefinite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5E-6 1.48148E-6 L 0.02982 -1.00023 " pathEditMode="relative" rAng="0" ptsTypes="AA">
                                      <p:cBhvr>
                                        <p:cTn id="146" dur="325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5002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ntr" presetSubtype="0" repeatCount="indefinite" fill="hold" grpId="0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4450"/>
                                  </p:stCondLst>
                                  <p:childTnLst>
                                    <p:animMotion origin="layout" path="M -8.33333E-7 -3.7037E-6 L 0.075 -1.01319 " pathEditMode="relative" rAng="0" ptsTypes="AA">
                                      <p:cBhvr>
                                        <p:cTn id="151" dur="325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5067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0" presetClass="entr" presetSubtype="0" repeatCount="indefinite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2.70833E-6 1.11022E-16 L -0.04414 -0.91412 " pathEditMode="relative" rAng="0" ptsTypes="AA">
                                      <p:cBhvr>
                                        <p:cTn id="156" dur="325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4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04167E-6 -1.48148E-6 L 0.53984 0.00162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2" y="69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2.08333E-7 4.44444E-6 L 0.15143 -0.06297 " pathEditMode="relative" rAng="0" ptsTypes="AA">
                                      <p:cBhvr>
                                        <p:cTn id="169" dur="75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-3148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13200000">
                                      <p:cBhvr>
                                        <p:cTn id="171" dur="75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75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1.875E-6 4.81481E-6 L 0.10234 -0.05903 " pathEditMode="relative" rAng="0" ptsTypes="AA">
                                      <p:cBhvr>
                                        <p:cTn id="178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-2963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180" dur="7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75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2.91667E-6 -1.85185E-6 L 0.11966 -0.01967 " pathEditMode="relative" rAng="0" ptsTypes="AA">
                                      <p:cBhvr>
                                        <p:cTn id="187" dur="75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995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189" dur="75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7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4.16667E-6 -1.11111E-6 L 0.09856 -0.01366 " pathEditMode="relative" rAng="0" ptsTypes="AA">
                                      <p:cBhvr>
                                        <p:cTn id="196" dur="75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-694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13200000">
                                      <p:cBhvr>
                                        <p:cTn id="198" dur="75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75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-2.91667E-6 0 L 0.10339 0.0375 " pathEditMode="relative" rAng="0" ptsTypes="AA">
                                      <p:cBhvr>
                                        <p:cTn id="205" dur="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187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207" dur="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75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2" presetClass="path" presetSubtype="0" accel="50000" decel="5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1.66667E-6 2.59259E-6 L 0.10078 -0.08426 " pathEditMode="relative" rAng="0" ptsTypes="AA">
                                      <p:cBhvr>
                                        <p:cTn id="214" dur="75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4213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8" presetClass="emp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Rot by="-13200000">
                                      <p:cBhvr>
                                        <p:cTn id="216" dur="75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3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75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" grpId="0" animBg="1"/>
      <p:bldP spid="506" grpId="1" animBg="1"/>
      <p:bldP spid="521" grpId="0" animBg="1"/>
      <p:bldP spid="521" grpId="1" animBg="1"/>
      <p:bldP spid="522" grpId="0" animBg="1"/>
      <p:bldP spid="522" grpId="1" animBg="1"/>
      <p:bldP spid="523" grpId="0" animBg="1"/>
      <p:bldP spid="523" grpId="1" animBg="1"/>
      <p:bldP spid="524" grpId="0" animBg="1"/>
      <p:bldP spid="524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528" grpId="0" animBg="1"/>
      <p:bldP spid="528" grpId="1" animBg="1"/>
      <p:bldP spid="529" grpId="0" animBg="1"/>
      <p:bldP spid="529" grpId="1" animBg="1"/>
      <p:bldP spid="530" grpId="0" animBg="1"/>
      <p:bldP spid="530" grpId="1" animBg="1"/>
      <p:bldP spid="531" grpId="0" animBg="1"/>
      <p:bldP spid="531" grpId="1" animBg="1"/>
      <p:bldP spid="532" grpId="0" animBg="1"/>
      <p:bldP spid="532" grpId="1" animBg="1"/>
      <p:bldP spid="534" grpId="0" animBg="1"/>
      <p:bldP spid="534" grpId="1" animBg="1"/>
      <p:bldP spid="535" grpId="0" animBg="1"/>
      <p:bldP spid="535" grpId="1" animBg="1"/>
      <p:bldP spid="536" grpId="0" animBg="1"/>
      <p:bldP spid="536" grpId="1" animBg="1"/>
      <p:bldP spid="537" grpId="0" animBg="1"/>
      <p:bldP spid="537" grpId="1" animBg="1"/>
      <p:bldP spid="538" grpId="0" animBg="1"/>
      <p:bldP spid="538" grpId="1" animBg="1"/>
      <p:bldP spid="539" grpId="0" animBg="1"/>
      <p:bldP spid="539" grpId="1" animBg="1"/>
      <p:bldP spid="540" grpId="0" animBg="1"/>
      <p:bldP spid="540" grpId="1" animBg="1"/>
      <p:bldP spid="541" grpId="0" animBg="1"/>
      <p:bldP spid="541" grpId="1" animBg="1"/>
      <p:bldP spid="542" grpId="0" animBg="1"/>
      <p:bldP spid="542" grpId="1" animBg="1"/>
      <p:bldP spid="543" grpId="0" animBg="1"/>
      <p:bldP spid="543" grpId="1" animBg="1"/>
      <p:bldP spid="544" grpId="0" animBg="1"/>
      <p:bldP spid="544" grpId="1" animBg="1"/>
      <p:bldP spid="545" grpId="0" animBg="1"/>
      <p:bldP spid="545" grpId="1" animBg="1"/>
      <p:bldP spid="546" grpId="0" animBg="1"/>
      <p:bldP spid="546" grpId="1" animBg="1"/>
      <p:bldP spid="547" grpId="0" animBg="1"/>
      <p:bldP spid="547" grpId="1" animBg="1"/>
      <p:bldP spid="549" grpId="0" animBg="1"/>
      <p:bldP spid="549" grpId="1" animBg="1"/>
      <p:bldP spid="550" grpId="0" animBg="1"/>
      <p:bldP spid="550" grpId="1" animBg="1"/>
      <p:bldP spid="557" grpId="0" animBg="1"/>
      <p:bldP spid="557" grpId="1" animBg="1"/>
      <p:bldP spid="557" grpId="2" animBg="1"/>
      <p:bldP spid="557" grpId="3" animBg="1"/>
      <p:bldP spid="558" grpId="0" animBg="1"/>
      <p:bldP spid="558" grpId="1" animBg="1"/>
      <p:bldP spid="558" grpId="2" animBg="1"/>
      <p:bldP spid="558" grpId="3" animBg="1"/>
      <p:bldP spid="559" grpId="0" animBg="1"/>
      <p:bldP spid="559" grpId="1" animBg="1"/>
      <p:bldP spid="559" grpId="2" animBg="1"/>
      <p:bldP spid="559" grpId="3" animBg="1"/>
      <p:bldP spid="560" grpId="0" animBg="1"/>
      <p:bldP spid="560" grpId="1" animBg="1"/>
      <p:bldP spid="560" grpId="2" animBg="1"/>
      <p:bldP spid="560" grpId="3" animBg="1"/>
      <p:bldP spid="561" grpId="0" animBg="1"/>
      <p:bldP spid="561" grpId="1" animBg="1"/>
      <p:bldP spid="561" grpId="2" animBg="1"/>
      <p:bldP spid="561" grpId="3" animBg="1"/>
      <p:bldP spid="562" grpId="0" animBg="1"/>
      <p:bldP spid="562" grpId="1" animBg="1"/>
      <p:bldP spid="562" grpId="2" animBg="1"/>
      <p:bldP spid="562" grpId="3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PicPr preferRelativeResize="0"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9"/>
          <a:stretch>
            <a:fillRect/>
          </a:stretch>
        </p:blipFill>
        <p:spPr>
          <a:xfrm>
            <a:off x="-5996" y="-7292"/>
            <a:ext cx="12197995" cy="5223869"/>
          </a:xfrm>
          <a:prstGeom prst="rect">
            <a:avLst/>
          </a:prstGeom>
        </p:spPr>
      </p:pic>
      <p:grpSp>
        <p:nvGrpSpPr>
          <p:cNvPr id="556" name="组合 55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4508809" y="1147457"/>
            <a:ext cx="2880000" cy="2880000"/>
            <a:chOff x="4819973" y="1317079"/>
            <a:chExt cx="2572162" cy="2572162"/>
          </a:xfrm>
        </p:grpSpPr>
        <p:grpSp>
          <p:nvGrpSpPr>
            <p:cNvPr id="443" name="组合 442"/>
            <p:cNvGrpSpPr/>
            <p:nvPr/>
          </p:nvGrpSpPr>
          <p:grpSpPr>
            <a:xfrm>
              <a:off x="4819973" y="1317079"/>
              <a:ext cx="2572162" cy="2572162"/>
              <a:chOff x="4899786" y="1049642"/>
              <a:chExt cx="2441753" cy="2441753"/>
            </a:xfrm>
          </p:grpSpPr>
          <p:sp>
            <p:nvSpPr>
              <p:cNvPr id="444" name="椭圆 44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  <p:cNvSpPr/>
              <p:nvPr/>
            </p:nvSpPr>
            <p:spPr>
              <a:xfrm>
                <a:off x="4899786" y="1049642"/>
                <a:ext cx="2441753" cy="244175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3200000" scaled="0"/>
              </a:gra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5" name="椭圆 4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<p:cNvSpPr/>
              <p:nvPr/>
            </p:nvSpPr>
            <p:spPr>
              <a:xfrm>
                <a:off x="5262063" y="1411919"/>
                <a:ext cx="1717197" cy="1717197"/>
              </a:xfrm>
              <a:prstGeom prst="ellipse">
                <a:avLst/>
              </a:prstGeom>
              <a:gradFill>
                <a:gsLst>
                  <a:gs pos="0">
                    <a:srgbClr val="FCF873"/>
                  </a:gs>
                  <a:gs pos="100000">
                    <a:srgbClr val="E0B429"/>
                  </a:gs>
                </a:gsLst>
                <a:lin ang="13200000" scaled="0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2" name="文本框 5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<p:cNvSpPr txBox="1"/>
            <p:nvPr/>
          </p:nvSpPr>
          <p:spPr>
            <a:xfrm>
              <a:off x="5228679" y="2187659"/>
              <a:ext cx="1635243" cy="82463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5400" b="1" smtClean="0">
                  <a:solidFill>
                    <a:srgbClr val="1B1B19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20XX</a:t>
              </a:r>
              <a:endParaRPr lang="en-US" altLang="zh-CN" sz="5400" b="1" dirty="0">
                <a:solidFill>
                  <a:srgbClr val="1B1B19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10" name="矩形 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132074" y="5216577"/>
            <a:ext cx="5277408" cy="1034321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grpSp>
        <p:nvGrpSpPr>
          <p:cNvPr id="551" name="组合 55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191740" y="4690554"/>
            <a:ext cx="7986817" cy="534509"/>
            <a:chOff x="2412546" y="4010338"/>
            <a:chExt cx="7986817" cy="534509"/>
          </a:xfrm>
        </p:grpSpPr>
        <p:pic>
          <p:nvPicPr>
            <p:cNvPr id="498" name="图片 497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508" name="直接连接符 507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椭圆 5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616387" y="5349697"/>
            <a:ext cx="527679" cy="527679"/>
          </a:xfrm>
          <a:prstGeom prst="ellipse">
            <a:avLst/>
          </a:prstGeom>
          <a:solidFill>
            <a:srgbClr val="E6C238">
              <a:alpha val="4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450713" y="5349696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067889" y="5329993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674751" y="5349696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663247" y="5349696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291927" y="5395977"/>
            <a:ext cx="260043" cy="260043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134377" y="5411981"/>
            <a:ext cx="255546" cy="255546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323377" y="5329993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827151" y="5502096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6631114" y="5349696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700563" y="5329993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225796" y="5329993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264327" y="5329992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082156" y="5414000"/>
            <a:ext cx="527679" cy="527679"/>
          </a:xfrm>
          <a:prstGeom prst="ellipse">
            <a:avLst/>
          </a:prstGeom>
          <a:solidFill>
            <a:srgbClr val="E6C238">
              <a:alpha val="4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981052" y="5921780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636804" y="5306922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506685" y="5786859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9102619" y="5643549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157348" y="5699921"/>
            <a:ext cx="371320" cy="371320"/>
          </a:xfrm>
          <a:prstGeom prst="ellipse">
            <a:avLst/>
          </a:prstGeom>
          <a:solidFill>
            <a:srgbClr val="E6C238">
              <a:alpha val="5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329746" y="6134581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774035" y="6084793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663358" y="6372541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405274" y="6340367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8990761" y="6100416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156859" y="6243726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349164" y="5829600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3962558" y="5698760"/>
            <a:ext cx="456867" cy="456867"/>
          </a:xfrm>
          <a:prstGeom prst="ellipse">
            <a:avLst/>
          </a:prstGeom>
          <a:solidFill>
            <a:srgbClr val="E6C238">
              <a:alpha val="6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7348724" y="6177353"/>
            <a:ext cx="326027" cy="326027"/>
          </a:xfrm>
          <a:prstGeom prst="ellipse">
            <a:avLst/>
          </a:prstGeom>
          <a:solidFill>
            <a:srgbClr val="E6C238">
              <a:alpha val="8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4655773" y="5765690"/>
            <a:ext cx="326027" cy="326027"/>
          </a:xfrm>
          <a:prstGeom prst="ellipse">
            <a:avLst/>
          </a:prstGeom>
          <a:solidFill>
            <a:srgbClr val="E6C238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9" name="图片 5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PicPr preferRelativeResize="0"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91"/>
          <a:stretch>
            <a:fillRect/>
          </a:stretch>
        </p:blipFill>
        <p:spPr>
          <a:xfrm>
            <a:off x="-5996" y="5216576"/>
            <a:ext cx="12197995" cy="1641423"/>
          </a:xfrm>
          <a:prstGeom prst="rect">
            <a:avLst/>
          </a:prstGeom>
        </p:spPr>
      </p:pic>
      <p:sp>
        <p:nvSpPr>
          <p:cNvPr id="89" name="文本框 8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5067471" y="3029447"/>
            <a:ext cx="5570756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gradFill>
                  <a:gsLst>
                    <a:gs pos="0">
                      <a:srgbClr val="FCF873"/>
                    </a:gs>
                    <a:gs pos="100000">
                      <a:srgbClr val="E0B429"/>
                    </a:gs>
                  </a:gsLst>
                  <a:lin ang="1320000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THANK     YOU</a:t>
            </a:r>
            <a:endParaRPr lang="zh-CN" altLang="en-US" sz="5400" b="1" dirty="0">
              <a:gradFill>
                <a:gsLst>
                  <a:gs pos="0">
                    <a:srgbClr val="FCF873"/>
                  </a:gs>
                  <a:gs pos="100000">
                    <a:srgbClr val="E0B429"/>
                  </a:gs>
                </a:gsLst>
                <a:lin ang="1320000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90" name="文本框 8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5063210" y="3033974"/>
            <a:ext cx="5570756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gradFill>
                  <a:gsLst>
                    <a:gs pos="0">
                      <a:srgbClr val="FCF873"/>
                    </a:gs>
                    <a:gs pos="100000">
                      <a:srgbClr val="E0B429"/>
                    </a:gs>
                  </a:gsLst>
                  <a:lin ang="13200000" scaled="0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THANK     YOU</a:t>
            </a:r>
            <a:endParaRPr lang="zh-CN" altLang="en-US" sz="5400" b="1" dirty="0">
              <a:gradFill>
                <a:gsLst>
                  <a:gs pos="0">
                    <a:srgbClr val="FCF873"/>
                  </a:gs>
                  <a:gs pos="100000">
                    <a:srgbClr val="E0B429"/>
                  </a:gs>
                </a:gsLst>
                <a:lin ang="13200000" scaled="0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25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6 1.48148E-6 L -0.10196 -0.88843 " pathEditMode="relative" rAng="0" ptsTypes="AA">
                                      <p:cBhvr>
                                        <p:cTn id="16" dur="3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444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-4.16667E-6 -3.7037E-6 L -0.01237 -0.84953 " pathEditMode="relative" rAng="0" ptsTypes="AA">
                                      <p:cBhvr>
                                        <p:cTn id="21" dur="3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4247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4.79167E-6 4.07407E-6 L -0.09402 -0.83588 " pathEditMode="relative" rAng="0" ptsTypes="AA">
                                      <p:cBhvr>
                                        <p:cTn id="26" dur="3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-4180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indefinite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3.125E-6 4.07407E-6 L 0.00091 -0.86158 " pathEditMode="relative" rAng="0" ptsTypes="AA">
                                      <p:cBhvr>
                                        <p:cTn id="31" dur="3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307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4.79167E-6 4.07407E-6 L -0.0371 -0.87963 " pathEditMode="relative" rAng="0" ptsTypes="AA">
                                      <p:cBhvr>
                                        <p:cTn id="36" dur="3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-4398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1.45833E-6 4.07407E-6 L 0.02136 -0.89028 " pathEditMode="relative" rAng="0" ptsTypes="AA">
                                      <p:cBhvr>
                                        <p:cTn id="41" dur="3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-4451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4.79167E-6 2.96296E-6 L -0.06237 -0.84074 " pathEditMode="relative" rAng="0" ptsTypes="AA">
                                      <p:cBhvr>
                                        <p:cTn id="46" dur="3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4203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2.08333E-6 1.11111E-6 L -0.05287 -0.85347 " pathEditMode="relative" rAng="0" ptsTypes="AA">
                                      <p:cBhvr>
                                        <p:cTn id="51" dur="3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-4268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45833E-6 1.85185E-6 L 0.0194 -0.89931 " pathEditMode="relative" rAng="0" ptsTypes="AA">
                                      <p:cBhvr>
                                        <p:cTn id="56" dur="3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-4497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2150"/>
                                  </p:stCondLst>
                                  <p:childTnLst>
                                    <p:animMotion origin="layout" path="M -4.58333E-6 4.07407E-6 L 0.03047 -0.84862 " pathEditMode="relative" rAng="0" ptsTypes="AA">
                                      <p:cBhvr>
                                        <p:cTn id="61" dur="3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4243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875E-6 4.07407E-6 L -0.01055 -0.85996 " pathEditMode="relative" rAng="0" ptsTypes="AA">
                                      <p:cBhvr>
                                        <p:cTn id="66" dur="3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-4300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indefinite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16667E-7 4.07407E-6 L -0.0431 -0.87084 " pathEditMode="relative" rAng="0" ptsTypes="AA">
                                      <p:cBhvr>
                                        <p:cTn id="71" dur="3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-4354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indefinite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4.16667E-7 3.33333E-6 L -0.0401 -0.85417 " pathEditMode="relative" rAng="0" ptsTypes="AA">
                                      <p:cBhvr>
                                        <p:cTn id="76" dur="3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-4270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3.95833E-6 2.22222E-6 L 0.05886 -0.88681 " pathEditMode="relative" rAng="0" ptsTypes="AA">
                                      <p:cBhvr>
                                        <p:cTn id="81" dur="3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4435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indefinite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2.5E-6 1.48148E-6 L -0.07591 -0.96366 " pathEditMode="relative" rAng="0" ptsTypes="AA">
                                      <p:cBhvr>
                                        <p:cTn id="86" dur="3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4819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indefinite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2.70833E-6 4.07407E-6 L -0.0474 -0.86181 " pathEditMode="relative" rAng="0" ptsTypes="AA">
                                      <p:cBhvr>
                                        <p:cTn id="91" dur="3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-4310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repeatCount="indefinite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3.75E-6 -3.33333E-6 L 0.07148 -0.9493 " pathEditMode="relative" rAng="0" ptsTypes="AA">
                                      <p:cBhvr>
                                        <p:cTn id="96" dur="3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4747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repeatCount="indefinite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4.16667E-6 2.22222E-6 L -0.04792 -0.89908 " pathEditMode="relative" rAng="0" ptsTypes="AA">
                                      <p:cBhvr>
                                        <p:cTn id="101" dur="3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4495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repeatCount="indefinite" fill="hold" grpId="0" nodeType="withEffect">
                                  <p:stCondLst>
                                    <p:cond delay="35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3550"/>
                                  </p:stCondLst>
                                  <p:childTnLst>
                                    <p:animMotion origin="layout" path="M -4.79167E-6 -1.85185E-6 L 0.01524 -0.91273 " pathEditMode="relative" rAng="0" ptsTypes="AA">
                                      <p:cBhvr>
                                        <p:cTn id="106" dur="3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4564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indefinite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4.58333E-6 -3.7037E-6 L -0.05677 -0.96782 " pathEditMode="relative" rAng="0" ptsTypes="AA">
                                      <p:cBhvr>
                                        <p:cTn id="111" dur="3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-4840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ntr" presetSubtype="0" repeatCount="indefinite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2.08333E-7 1.48148E-6 L -0.03307 -1.00602 " pathEditMode="relative" rAng="0" ptsTypes="AA">
                                      <p:cBhvr>
                                        <p:cTn id="116" dur="3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-5030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ntr" presetSubtype="0" repeatCount="indefinite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6.25E-7 3.33333E-6 L -0.00182 -1.05417 " pathEditMode="relative" rAng="0" ptsTypes="AA">
                                      <p:cBhvr>
                                        <p:cTn id="121" dur="3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270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6.25E-7 3.7037E-6 L -0.09531 -0.99792 " pathEditMode="relative" rAng="0" ptsTypes="AA">
                                      <p:cBhvr>
                                        <p:cTn id="126" dur="3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-4990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0" presetClass="entr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75E-6 -2.59259E-6 L 0.00638 -0.96296 " pathEditMode="relative" rAng="0" ptsTypes="AA">
                                      <p:cBhvr>
                                        <p:cTn id="131" dur="3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48148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ntr" presetSubtype="0" repeatCount="indefinite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4150"/>
                                  </p:stCondLst>
                                  <p:childTnLst>
                                    <p:animMotion origin="layout" path="M -4.16667E-6 0 L -0.0388 -1.02014 " pathEditMode="relative" rAng="0" ptsTypes="AA">
                                      <p:cBhvr>
                                        <p:cTn id="136" dur="3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5101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ntr" presetSubtype="0" repeatCount="indefinite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1" nodeType="withEffect">
                                  <p:stCondLst>
                                    <p:cond delay="4150"/>
                                  </p:stCondLst>
                                  <p:childTnLst>
                                    <p:animMotion origin="layout" path="M 4.16667E-6 7.40741E-7 L -0.06355 -0.96875 " pathEditMode="relative" rAng="0" ptsTypes="AA">
                                      <p:cBhvr>
                                        <p:cTn id="141" dur="3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48449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6" presetClass="exit" presetSubtype="21" fill="hold" nodeType="withEffect">
                                  <p:stCondLst>
                                    <p:cond delay="41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3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repeatCount="indefinite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5E-6 1.48148E-6 L 0.02982 -1.00023 " pathEditMode="relative" rAng="0" ptsTypes="AA">
                                      <p:cBhvr>
                                        <p:cTn id="149" dur="3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50023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0" presetClass="entr" presetSubtype="0" repeatCount="indefinite" fill="hold" grpId="0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1" nodeType="withEffect">
                                  <p:stCondLst>
                                    <p:cond delay="4450"/>
                                  </p:stCondLst>
                                  <p:childTnLst>
                                    <p:animMotion origin="layout" path="M -8.33333E-7 -3.7037E-6 L 0.075 -1.01319 " pathEditMode="relative" rAng="0" ptsTypes="AA">
                                      <p:cBhvr>
                                        <p:cTn id="154" dur="3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50671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0" presetClass="entr" presetSubtype="0" repeatCount="indefinite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2.70833E-6 1.11022E-16 L -0.04414 -0.91412 " pathEditMode="relative" rAng="0" ptsTypes="AA">
                                      <p:cBhvr>
                                        <p:cTn id="159" dur="3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4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29857 -0.00024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5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/>
      <p:bldP spid="90" grpId="0"/>
      <p:bldP spid="90" grpId="1"/>
      <p:bldP spid="90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>
            <a:spLocks noChangeAspect="1"/>
          </p:cNvSpPr>
          <p:nvPr/>
        </p:nvSpPr>
        <p:spPr>
          <a:xfrm>
            <a:off x="9903199" y="2288801"/>
            <a:ext cx="2288801" cy="22888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>
            <a:spLocks noChangeAspect="1"/>
          </p:cNvSpPr>
          <p:nvPr/>
        </p:nvSpPr>
        <p:spPr>
          <a:xfrm>
            <a:off x="9903199" y="4577602"/>
            <a:ext cx="2288801" cy="22888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>
            <a:spLocks noChangeAspect="1"/>
          </p:cNvSpPr>
          <p:nvPr/>
        </p:nvSpPr>
        <p:spPr>
          <a:xfrm>
            <a:off x="7614398" y="0"/>
            <a:ext cx="2288801" cy="22888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>
            <a:spLocks noChangeAspect="1"/>
          </p:cNvSpPr>
          <p:nvPr/>
        </p:nvSpPr>
        <p:spPr>
          <a:xfrm>
            <a:off x="7614398" y="2288801"/>
            <a:ext cx="2288801" cy="228880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>
            <a:spLocks noChangeAspect="1"/>
          </p:cNvSpPr>
          <p:nvPr/>
        </p:nvSpPr>
        <p:spPr>
          <a:xfrm>
            <a:off x="5325597" y="0"/>
            <a:ext cx="2288801" cy="228880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>
            <a:spLocks noChangeAspect="1"/>
          </p:cNvSpPr>
          <p:nvPr/>
        </p:nvSpPr>
        <p:spPr>
          <a:xfrm>
            <a:off x="3036796" y="0"/>
            <a:ext cx="2288801" cy="228880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9903198" y="0"/>
            <a:ext cx="2288801" cy="2288801"/>
            <a:chOff x="9903198" y="0"/>
            <a:chExt cx="2288801" cy="2288801"/>
          </a:xfrm>
        </p:grpSpPr>
        <p:sp>
          <p:nvSpPr>
            <p:cNvPr id="64" name="矩形 6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spect="1"/>
            </p:cNvSpPr>
            <p:nvPr/>
          </p:nvSpPr>
          <p:spPr>
            <a:xfrm>
              <a:off x="9903198" y="0"/>
              <a:ext cx="2288801" cy="2288801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10865304" y="222443"/>
              <a:ext cx="480605" cy="614638"/>
              <a:chOff x="1605186" y="572440"/>
              <a:chExt cx="563562" cy="72072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7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0" name="文本框 7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10219110" y="1257183"/>
              <a:ext cx="1771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72727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TEMPLATE</a:t>
              </a:r>
              <a:endParaRPr lang="en-US" altLang="zh-CN" sz="2400" b="1" dirty="0">
                <a:solidFill>
                  <a:srgbClr val="272727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7614398" y="4577602"/>
            <a:ext cx="2288801" cy="2288801"/>
            <a:chOff x="7614398" y="4577602"/>
            <a:chExt cx="2288801" cy="2288801"/>
          </a:xfrm>
        </p:grpSpPr>
        <p:sp>
          <p:nvSpPr>
            <p:cNvPr id="66" name="矩形 6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>
              <a:spLocks noChangeAspect="1"/>
            </p:cNvSpPr>
            <p:nvPr/>
          </p:nvSpPr>
          <p:spPr>
            <a:xfrm>
              <a:off x="7614398" y="4577602"/>
              <a:ext cx="2288801" cy="2288801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3" name="组合 7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8471758" y="4898444"/>
              <a:ext cx="574081" cy="549039"/>
              <a:chOff x="1004888" y="993775"/>
              <a:chExt cx="2438400" cy="233203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4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任意多边形 74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1" name="文本框 8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7872978" y="5724674"/>
              <a:ext cx="1771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72727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TEMPLATE</a:t>
              </a:r>
              <a:endParaRPr lang="en-US" altLang="zh-CN" sz="2400" b="1" dirty="0">
                <a:solidFill>
                  <a:srgbClr val="272727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82" name="文本框 8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001872" y="4577602"/>
            <a:ext cx="4608954" cy="20005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</a:t>
            </a:r>
            <a:endParaRPr lang="en-US" altLang="zh-CN" sz="16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 Click here to add  you to the  center of the </a:t>
            </a:r>
            <a:endParaRPr lang="en-US" altLang="zh-CN" sz="16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 Click here to add  you to the  center</a:t>
            </a:r>
            <a:endParaRPr lang="en-US" altLang="zh-CN" sz="16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 thought  Click here to add  you to the </a:t>
            </a:r>
            <a:endParaRPr lang="en-US" altLang="zh-CN" sz="16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6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narrative thought</a:t>
            </a:r>
            <a:endParaRPr lang="en-US" altLang="zh-CN" sz="16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3" name="矩形 8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>
            <a:off x="936983" y="3377081"/>
            <a:ext cx="4575291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BF56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</a:t>
            </a:r>
            <a:r>
              <a:rPr lang="en-US" altLang="zh-CN" sz="3600" b="1" dirty="0">
                <a:solidFill>
                  <a:srgbClr val="FBF56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2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 your title</a:t>
            </a:r>
            <a:endParaRPr lang="zh-CN" altLang="en-US" sz="24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zh-CN" altLang="en-US" sz="3200" b="1" dirty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82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01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8" name="组合 7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7454532" y="4898508"/>
            <a:ext cx="1248534" cy="1248535"/>
            <a:chOff x="7454532" y="4898508"/>
            <a:chExt cx="1248534" cy="1248535"/>
          </a:xfrm>
        </p:grpSpPr>
        <p:sp>
          <p:nvSpPr>
            <p:cNvPr id="99" name="圆角矩形 9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8900000" flipH="1">
              <a:off x="7454532" y="4898508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7200000" scaled="0"/>
            </a:gradFill>
            <a:ln w="25400">
              <a:noFill/>
            </a:ln>
            <a:effectLst>
              <a:outerShdw blurRad="127000" dist="63500" algn="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8900000" flipH="1">
              <a:off x="7633171" y="5077147"/>
              <a:ext cx="891255" cy="891257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3" name="组合 10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>
              <a:grpSpLocks noChangeAspect="1"/>
            </p:cNvGrpSpPr>
            <p:nvPr/>
          </p:nvGrpSpPr>
          <p:grpSpPr>
            <a:xfrm>
              <a:off x="7854432" y="5372611"/>
              <a:ext cx="458418" cy="348310"/>
              <a:chOff x="4268086" y="4221191"/>
              <a:chExt cx="509646" cy="387231"/>
            </a:xfrm>
            <a:solidFill>
              <a:srgbClr val="2C2C2C"/>
            </a:solidFill>
          </p:grpSpPr>
          <p:sp>
            <p:nvSpPr>
              <p:cNvPr id="104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组合 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5448361" y="2926080"/>
            <a:ext cx="1248535" cy="1248534"/>
            <a:chOff x="5448361" y="2926080"/>
            <a:chExt cx="1248535" cy="1248534"/>
          </a:xfrm>
        </p:grpSpPr>
        <p:sp>
          <p:nvSpPr>
            <p:cNvPr id="93" name="圆角矩形 9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2700000">
              <a:off x="5448362" y="2926079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7200000" scaled="0"/>
            </a:gradFill>
            <a:ln w="25400">
              <a:noFill/>
            </a:ln>
            <a:effectLst>
              <a:outerShdw blurRad="127000" dist="63500" dir="10800000" algn="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2700000">
              <a:off x="5627001" y="3104717"/>
              <a:ext cx="891255" cy="891257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5905278" y="3400366"/>
              <a:ext cx="368749" cy="352664"/>
              <a:chOff x="1004888" y="993775"/>
              <a:chExt cx="2438400" cy="2332038"/>
            </a:xfrm>
            <a:solidFill>
              <a:srgbClr val="2C2C2C"/>
            </a:solidFill>
          </p:grpSpPr>
          <p:sp>
            <p:nvSpPr>
              <p:cNvPr id="107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任意多边形 107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" name="组合 6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450208" y="3917702"/>
            <a:ext cx="1248534" cy="1248535"/>
            <a:chOff x="6450208" y="3917702"/>
            <a:chExt cx="1248534" cy="1248535"/>
          </a:xfrm>
        </p:grpSpPr>
        <p:sp>
          <p:nvSpPr>
            <p:cNvPr id="101" name="圆角矩形 10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8900000" flipH="1">
              <a:off x="6450208" y="3917702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D3CFD0"/>
                </a:gs>
                <a:gs pos="100000">
                  <a:schemeClr val="bg1"/>
                </a:gs>
              </a:gsLst>
              <a:lin ang="7200000" scaled="0"/>
            </a:gradFill>
            <a:ln w="25400">
              <a:noFill/>
            </a:ln>
            <a:effectLst>
              <a:outerShdw blurRad="127000" dist="63500" algn="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8900000" flipH="1">
              <a:off x="6628848" y="4096340"/>
              <a:ext cx="891255" cy="891257"/>
            </a:xfrm>
            <a:prstGeom prst="ellipse">
              <a:avLst/>
            </a:prstGeom>
            <a:gradFill>
              <a:gsLst>
                <a:gs pos="0">
                  <a:srgbClr val="D3CFD0"/>
                </a:gs>
                <a:gs pos="100000">
                  <a:schemeClr val="bg1"/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9" name="组合 10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6915114" y="4301743"/>
              <a:ext cx="324433" cy="414913"/>
              <a:chOff x="1605186" y="572440"/>
              <a:chExt cx="563562" cy="72072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10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4477581" y="3923652"/>
            <a:ext cx="1248535" cy="1248534"/>
            <a:chOff x="4477581" y="3923652"/>
            <a:chExt cx="1248535" cy="1248534"/>
          </a:xfrm>
        </p:grpSpPr>
        <p:sp>
          <p:nvSpPr>
            <p:cNvPr id="97" name="圆角矩形 9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2700000">
              <a:off x="4477582" y="3923651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D3CFD0"/>
                </a:gs>
                <a:gs pos="100000">
                  <a:schemeClr val="bg1"/>
                </a:gs>
              </a:gsLst>
              <a:lin ang="7200000" scaled="0"/>
            </a:gradFill>
            <a:ln w="25400">
              <a:noFill/>
            </a:ln>
            <a:effectLst>
              <a:outerShdw blurRad="127000" dist="63500" dir="10800000" algn="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2700000">
              <a:off x="4656221" y="4102289"/>
              <a:ext cx="891255" cy="891257"/>
            </a:xfrm>
            <a:prstGeom prst="ellipse">
              <a:avLst/>
            </a:prstGeom>
            <a:gradFill>
              <a:gsLst>
                <a:gs pos="0">
                  <a:srgbClr val="D3CFD0"/>
                </a:gs>
                <a:gs pos="100000">
                  <a:schemeClr val="bg1"/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3" name="组合 11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>
              <a:grpSpLocks noChangeAspect="1"/>
            </p:cNvGrpSpPr>
            <p:nvPr/>
          </p:nvGrpSpPr>
          <p:grpSpPr>
            <a:xfrm>
              <a:off x="4942356" y="4341064"/>
              <a:ext cx="359293" cy="401809"/>
              <a:chOff x="5999255" y="3275006"/>
              <a:chExt cx="402656" cy="450303"/>
            </a:xfrm>
            <a:solidFill>
              <a:schemeClr val="tx1">
                <a:lumMod val="85000"/>
                <a:lumOff val="15000"/>
              </a:schemeClr>
            </a:solidFill>
            <a:effectLst/>
          </p:grpSpPr>
          <p:sp>
            <p:nvSpPr>
              <p:cNvPr id="114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组合 5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3473257" y="4904459"/>
            <a:ext cx="1248535" cy="1248534"/>
            <a:chOff x="3473257" y="4904459"/>
            <a:chExt cx="1248535" cy="1248534"/>
          </a:xfrm>
        </p:grpSpPr>
        <p:sp>
          <p:nvSpPr>
            <p:cNvPr id="95" name="圆角矩形 9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2700000">
              <a:off x="3473258" y="4904458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7200000" scaled="0"/>
            </a:gradFill>
            <a:ln w="25400">
              <a:noFill/>
            </a:ln>
            <a:effectLst>
              <a:outerShdw blurRad="127000" dist="63500" dir="10800000" algn="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2700000">
              <a:off x="3651898" y="5083096"/>
              <a:ext cx="891255" cy="891257"/>
            </a:xfrm>
            <a:prstGeom prst="ellipse">
              <a:avLst/>
            </a:pr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9" name="组合 11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3952372" y="5324627"/>
              <a:ext cx="368250" cy="396294"/>
              <a:chOff x="7005429" y="4859473"/>
              <a:chExt cx="466184" cy="501686"/>
            </a:xfrm>
            <a:solidFill>
              <a:srgbClr val="2C2C2C"/>
            </a:solidFill>
            <a:effectLst/>
          </p:grpSpPr>
          <p:sp>
            <p:nvSpPr>
              <p:cNvPr id="120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5" name="文本框 12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499048" y="5216937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文本框 12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720854" y="3779631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文本框 12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4867315" y="1836370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文本框 12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085355" y="3775779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2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文本框 12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9234029" y="5216937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27" grpId="0"/>
      <p:bldP spid="128" grpId="0"/>
      <p:bldP spid="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01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4" name="任意多边形 6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rot="5400000">
            <a:off x="2110156" y="2071661"/>
            <a:ext cx="773856" cy="773857"/>
          </a:xfrm>
          <a:custGeom>
            <a:avLst/>
            <a:gdLst>
              <a:gd name="connsiteX0" fmla="*/ 0 w 1219200"/>
              <a:gd name="connsiteY0" fmla="*/ 1219200 h 1219200"/>
              <a:gd name="connsiteX1" fmla="*/ 0 w 1219200"/>
              <a:gd name="connsiteY1" fmla="*/ 1016000 h 1219200"/>
              <a:gd name="connsiteX2" fmla="*/ 0 w 1219200"/>
              <a:gd name="connsiteY2" fmla="*/ 101600 h 1219200"/>
              <a:gd name="connsiteX3" fmla="*/ 101600 w 1219200"/>
              <a:gd name="connsiteY3" fmla="*/ 0 h 1219200"/>
              <a:gd name="connsiteX4" fmla="*/ 203200 w 1219200"/>
              <a:gd name="connsiteY4" fmla="*/ 101600 h 1219200"/>
              <a:gd name="connsiteX5" fmla="*/ 203200 w 1219200"/>
              <a:gd name="connsiteY5" fmla="*/ 1016000 h 1219200"/>
              <a:gd name="connsiteX6" fmla="*/ 1117600 w 1219200"/>
              <a:gd name="connsiteY6" fmla="*/ 1016000 h 1219200"/>
              <a:gd name="connsiteX7" fmla="*/ 1219200 w 1219200"/>
              <a:gd name="connsiteY7" fmla="*/ 1117600 h 1219200"/>
              <a:gd name="connsiteX8" fmla="*/ 1117600 w 1219200"/>
              <a:gd name="connsiteY8" fmla="*/ 1219200 h 1219200"/>
              <a:gd name="connsiteX9" fmla="*/ 203200 w 1219200"/>
              <a:gd name="connsiteY9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219200">
                <a:moveTo>
                  <a:pt x="0" y="1219200"/>
                </a:moveTo>
                <a:lnTo>
                  <a:pt x="0" y="1016000"/>
                </a:lnTo>
                <a:lnTo>
                  <a:pt x="0" y="101600"/>
                </a:lnTo>
                <a:cubicBezTo>
                  <a:pt x="0" y="45488"/>
                  <a:pt x="45488" y="0"/>
                  <a:pt x="101600" y="0"/>
                </a:cubicBezTo>
                <a:cubicBezTo>
                  <a:pt x="157712" y="0"/>
                  <a:pt x="203200" y="45488"/>
                  <a:pt x="203200" y="101600"/>
                </a:cubicBezTo>
                <a:lnTo>
                  <a:pt x="203200" y="1016000"/>
                </a:lnTo>
                <a:lnTo>
                  <a:pt x="1117600" y="1016000"/>
                </a:lnTo>
                <a:cubicBezTo>
                  <a:pt x="1173712" y="1016000"/>
                  <a:pt x="1219200" y="1061488"/>
                  <a:pt x="1219200" y="1117600"/>
                </a:cubicBezTo>
                <a:cubicBezTo>
                  <a:pt x="1219200" y="1173712"/>
                  <a:pt x="1173712" y="1219200"/>
                  <a:pt x="1117600" y="1219200"/>
                </a:cubicBezTo>
                <a:lnTo>
                  <a:pt x="203200" y="121920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>
            <a:outerShdw blurRad="1397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 6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rot="5400000" flipH="1" flipV="1">
            <a:off x="3560357" y="5440681"/>
            <a:ext cx="773856" cy="773857"/>
          </a:xfrm>
          <a:custGeom>
            <a:avLst/>
            <a:gdLst>
              <a:gd name="connsiteX0" fmla="*/ 0 w 1219200"/>
              <a:gd name="connsiteY0" fmla="*/ 1219200 h 1219200"/>
              <a:gd name="connsiteX1" fmla="*/ 0 w 1219200"/>
              <a:gd name="connsiteY1" fmla="*/ 1016000 h 1219200"/>
              <a:gd name="connsiteX2" fmla="*/ 0 w 1219200"/>
              <a:gd name="connsiteY2" fmla="*/ 101600 h 1219200"/>
              <a:gd name="connsiteX3" fmla="*/ 101600 w 1219200"/>
              <a:gd name="connsiteY3" fmla="*/ 0 h 1219200"/>
              <a:gd name="connsiteX4" fmla="*/ 203200 w 1219200"/>
              <a:gd name="connsiteY4" fmla="*/ 101600 h 1219200"/>
              <a:gd name="connsiteX5" fmla="*/ 203200 w 1219200"/>
              <a:gd name="connsiteY5" fmla="*/ 1016000 h 1219200"/>
              <a:gd name="connsiteX6" fmla="*/ 1117600 w 1219200"/>
              <a:gd name="connsiteY6" fmla="*/ 1016000 h 1219200"/>
              <a:gd name="connsiteX7" fmla="*/ 1219200 w 1219200"/>
              <a:gd name="connsiteY7" fmla="*/ 1117600 h 1219200"/>
              <a:gd name="connsiteX8" fmla="*/ 1117600 w 1219200"/>
              <a:gd name="connsiteY8" fmla="*/ 1219200 h 1219200"/>
              <a:gd name="connsiteX9" fmla="*/ 203200 w 1219200"/>
              <a:gd name="connsiteY9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219200">
                <a:moveTo>
                  <a:pt x="0" y="1219200"/>
                </a:moveTo>
                <a:lnTo>
                  <a:pt x="0" y="1016000"/>
                </a:lnTo>
                <a:lnTo>
                  <a:pt x="0" y="101600"/>
                </a:lnTo>
                <a:cubicBezTo>
                  <a:pt x="0" y="45488"/>
                  <a:pt x="45488" y="0"/>
                  <a:pt x="101600" y="0"/>
                </a:cubicBezTo>
                <a:cubicBezTo>
                  <a:pt x="157712" y="0"/>
                  <a:pt x="203200" y="45488"/>
                  <a:pt x="203200" y="101600"/>
                </a:cubicBezTo>
                <a:lnTo>
                  <a:pt x="203200" y="1016000"/>
                </a:lnTo>
                <a:lnTo>
                  <a:pt x="1117600" y="1016000"/>
                </a:lnTo>
                <a:cubicBezTo>
                  <a:pt x="1173712" y="1016000"/>
                  <a:pt x="1219200" y="1061488"/>
                  <a:pt x="1219200" y="1117600"/>
                </a:cubicBezTo>
                <a:cubicBezTo>
                  <a:pt x="1219200" y="1173712"/>
                  <a:pt x="1173712" y="1219200"/>
                  <a:pt x="1117600" y="1219200"/>
                </a:cubicBezTo>
                <a:lnTo>
                  <a:pt x="203200" y="121920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>
            <a:outerShdw blurRad="1397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任意多边形 7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rot="5400000">
            <a:off x="4983973" y="2071661"/>
            <a:ext cx="773856" cy="773857"/>
          </a:xfrm>
          <a:custGeom>
            <a:avLst/>
            <a:gdLst>
              <a:gd name="connsiteX0" fmla="*/ 0 w 1219200"/>
              <a:gd name="connsiteY0" fmla="*/ 1219200 h 1219200"/>
              <a:gd name="connsiteX1" fmla="*/ 0 w 1219200"/>
              <a:gd name="connsiteY1" fmla="*/ 1016000 h 1219200"/>
              <a:gd name="connsiteX2" fmla="*/ 0 w 1219200"/>
              <a:gd name="connsiteY2" fmla="*/ 101600 h 1219200"/>
              <a:gd name="connsiteX3" fmla="*/ 101600 w 1219200"/>
              <a:gd name="connsiteY3" fmla="*/ 0 h 1219200"/>
              <a:gd name="connsiteX4" fmla="*/ 203200 w 1219200"/>
              <a:gd name="connsiteY4" fmla="*/ 101600 h 1219200"/>
              <a:gd name="connsiteX5" fmla="*/ 203200 w 1219200"/>
              <a:gd name="connsiteY5" fmla="*/ 1016000 h 1219200"/>
              <a:gd name="connsiteX6" fmla="*/ 1117600 w 1219200"/>
              <a:gd name="connsiteY6" fmla="*/ 1016000 h 1219200"/>
              <a:gd name="connsiteX7" fmla="*/ 1219200 w 1219200"/>
              <a:gd name="connsiteY7" fmla="*/ 1117600 h 1219200"/>
              <a:gd name="connsiteX8" fmla="*/ 1117600 w 1219200"/>
              <a:gd name="connsiteY8" fmla="*/ 1219200 h 1219200"/>
              <a:gd name="connsiteX9" fmla="*/ 203200 w 1219200"/>
              <a:gd name="connsiteY9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219200">
                <a:moveTo>
                  <a:pt x="0" y="1219200"/>
                </a:moveTo>
                <a:lnTo>
                  <a:pt x="0" y="1016000"/>
                </a:lnTo>
                <a:lnTo>
                  <a:pt x="0" y="101600"/>
                </a:lnTo>
                <a:cubicBezTo>
                  <a:pt x="0" y="45488"/>
                  <a:pt x="45488" y="0"/>
                  <a:pt x="101600" y="0"/>
                </a:cubicBezTo>
                <a:cubicBezTo>
                  <a:pt x="157712" y="0"/>
                  <a:pt x="203200" y="45488"/>
                  <a:pt x="203200" y="101600"/>
                </a:cubicBezTo>
                <a:lnTo>
                  <a:pt x="203200" y="1016000"/>
                </a:lnTo>
                <a:lnTo>
                  <a:pt x="1117600" y="1016000"/>
                </a:lnTo>
                <a:cubicBezTo>
                  <a:pt x="1173712" y="1016000"/>
                  <a:pt x="1219200" y="1061488"/>
                  <a:pt x="1219200" y="1117600"/>
                </a:cubicBezTo>
                <a:cubicBezTo>
                  <a:pt x="1219200" y="1173712"/>
                  <a:pt x="1173712" y="1219200"/>
                  <a:pt x="1117600" y="1219200"/>
                </a:cubicBezTo>
                <a:lnTo>
                  <a:pt x="203200" y="121920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>
            <a:outerShdw blurRad="1397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rot="5400000" flipH="1" flipV="1">
            <a:off x="6434174" y="5440681"/>
            <a:ext cx="773856" cy="773857"/>
          </a:xfrm>
          <a:custGeom>
            <a:avLst/>
            <a:gdLst>
              <a:gd name="connsiteX0" fmla="*/ 0 w 1219200"/>
              <a:gd name="connsiteY0" fmla="*/ 1219200 h 1219200"/>
              <a:gd name="connsiteX1" fmla="*/ 0 w 1219200"/>
              <a:gd name="connsiteY1" fmla="*/ 1016000 h 1219200"/>
              <a:gd name="connsiteX2" fmla="*/ 0 w 1219200"/>
              <a:gd name="connsiteY2" fmla="*/ 101600 h 1219200"/>
              <a:gd name="connsiteX3" fmla="*/ 101600 w 1219200"/>
              <a:gd name="connsiteY3" fmla="*/ 0 h 1219200"/>
              <a:gd name="connsiteX4" fmla="*/ 203200 w 1219200"/>
              <a:gd name="connsiteY4" fmla="*/ 101600 h 1219200"/>
              <a:gd name="connsiteX5" fmla="*/ 203200 w 1219200"/>
              <a:gd name="connsiteY5" fmla="*/ 1016000 h 1219200"/>
              <a:gd name="connsiteX6" fmla="*/ 1117600 w 1219200"/>
              <a:gd name="connsiteY6" fmla="*/ 1016000 h 1219200"/>
              <a:gd name="connsiteX7" fmla="*/ 1219200 w 1219200"/>
              <a:gd name="connsiteY7" fmla="*/ 1117600 h 1219200"/>
              <a:gd name="connsiteX8" fmla="*/ 1117600 w 1219200"/>
              <a:gd name="connsiteY8" fmla="*/ 1219200 h 1219200"/>
              <a:gd name="connsiteX9" fmla="*/ 203200 w 1219200"/>
              <a:gd name="connsiteY9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219200">
                <a:moveTo>
                  <a:pt x="0" y="1219200"/>
                </a:moveTo>
                <a:lnTo>
                  <a:pt x="0" y="1016000"/>
                </a:lnTo>
                <a:lnTo>
                  <a:pt x="0" y="101600"/>
                </a:lnTo>
                <a:cubicBezTo>
                  <a:pt x="0" y="45488"/>
                  <a:pt x="45488" y="0"/>
                  <a:pt x="101600" y="0"/>
                </a:cubicBezTo>
                <a:cubicBezTo>
                  <a:pt x="157712" y="0"/>
                  <a:pt x="203200" y="45488"/>
                  <a:pt x="203200" y="101600"/>
                </a:cubicBezTo>
                <a:lnTo>
                  <a:pt x="203200" y="1016000"/>
                </a:lnTo>
                <a:lnTo>
                  <a:pt x="1117600" y="1016000"/>
                </a:lnTo>
                <a:cubicBezTo>
                  <a:pt x="1173712" y="1016000"/>
                  <a:pt x="1219200" y="1061488"/>
                  <a:pt x="1219200" y="1117600"/>
                </a:cubicBezTo>
                <a:cubicBezTo>
                  <a:pt x="1219200" y="1173712"/>
                  <a:pt x="1173712" y="1219200"/>
                  <a:pt x="1117600" y="1219200"/>
                </a:cubicBezTo>
                <a:lnTo>
                  <a:pt x="203200" y="121920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>
            <a:outerShdw blurRad="1397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 8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rot="5400000">
            <a:off x="7857787" y="2071661"/>
            <a:ext cx="773856" cy="773857"/>
          </a:xfrm>
          <a:custGeom>
            <a:avLst/>
            <a:gdLst>
              <a:gd name="connsiteX0" fmla="*/ 0 w 1219200"/>
              <a:gd name="connsiteY0" fmla="*/ 1219200 h 1219200"/>
              <a:gd name="connsiteX1" fmla="*/ 0 w 1219200"/>
              <a:gd name="connsiteY1" fmla="*/ 1016000 h 1219200"/>
              <a:gd name="connsiteX2" fmla="*/ 0 w 1219200"/>
              <a:gd name="connsiteY2" fmla="*/ 101600 h 1219200"/>
              <a:gd name="connsiteX3" fmla="*/ 101600 w 1219200"/>
              <a:gd name="connsiteY3" fmla="*/ 0 h 1219200"/>
              <a:gd name="connsiteX4" fmla="*/ 203200 w 1219200"/>
              <a:gd name="connsiteY4" fmla="*/ 101600 h 1219200"/>
              <a:gd name="connsiteX5" fmla="*/ 203200 w 1219200"/>
              <a:gd name="connsiteY5" fmla="*/ 1016000 h 1219200"/>
              <a:gd name="connsiteX6" fmla="*/ 1117600 w 1219200"/>
              <a:gd name="connsiteY6" fmla="*/ 1016000 h 1219200"/>
              <a:gd name="connsiteX7" fmla="*/ 1219200 w 1219200"/>
              <a:gd name="connsiteY7" fmla="*/ 1117600 h 1219200"/>
              <a:gd name="connsiteX8" fmla="*/ 1117600 w 1219200"/>
              <a:gd name="connsiteY8" fmla="*/ 1219200 h 1219200"/>
              <a:gd name="connsiteX9" fmla="*/ 203200 w 1219200"/>
              <a:gd name="connsiteY9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219200">
                <a:moveTo>
                  <a:pt x="0" y="1219200"/>
                </a:moveTo>
                <a:lnTo>
                  <a:pt x="0" y="1016000"/>
                </a:lnTo>
                <a:lnTo>
                  <a:pt x="0" y="101600"/>
                </a:lnTo>
                <a:cubicBezTo>
                  <a:pt x="0" y="45488"/>
                  <a:pt x="45488" y="0"/>
                  <a:pt x="101600" y="0"/>
                </a:cubicBezTo>
                <a:cubicBezTo>
                  <a:pt x="157712" y="0"/>
                  <a:pt x="203200" y="45488"/>
                  <a:pt x="203200" y="101600"/>
                </a:cubicBezTo>
                <a:lnTo>
                  <a:pt x="203200" y="1016000"/>
                </a:lnTo>
                <a:lnTo>
                  <a:pt x="1117600" y="1016000"/>
                </a:lnTo>
                <a:cubicBezTo>
                  <a:pt x="1173712" y="1016000"/>
                  <a:pt x="1219200" y="1061488"/>
                  <a:pt x="1219200" y="1117600"/>
                </a:cubicBezTo>
                <a:cubicBezTo>
                  <a:pt x="1219200" y="1173712"/>
                  <a:pt x="1173712" y="1219200"/>
                  <a:pt x="1117600" y="1219200"/>
                </a:cubicBezTo>
                <a:lnTo>
                  <a:pt x="203200" y="121920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>
            <a:outerShdw blurRad="1397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 8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rot="5400000" flipH="1" flipV="1">
            <a:off x="9307988" y="5440681"/>
            <a:ext cx="773856" cy="773857"/>
          </a:xfrm>
          <a:custGeom>
            <a:avLst/>
            <a:gdLst>
              <a:gd name="connsiteX0" fmla="*/ 0 w 1219200"/>
              <a:gd name="connsiteY0" fmla="*/ 1219200 h 1219200"/>
              <a:gd name="connsiteX1" fmla="*/ 0 w 1219200"/>
              <a:gd name="connsiteY1" fmla="*/ 1016000 h 1219200"/>
              <a:gd name="connsiteX2" fmla="*/ 0 w 1219200"/>
              <a:gd name="connsiteY2" fmla="*/ 101600 h 1219200"/>
              <a:gd name="connsiteX3" fmla="*/ 101600 w 1219200"/>
              <a:gd name="connsiteY3" fmla="*/ 0 h 1219200"/>
              <a:gd name="connsiteX4" fmla="*/ 203200 w 1219200"/>
              <a:gd name="connsiteY4" fmla="*/ 101600 h 1219200"/>
              <a:gd name="connsiteX5" fmla="*/ 203200 w 1219200"/>
              <a:gd name="connsiteY5" fmla="*/ 1016000 h 1219200"/>
              <a:gd name="connsiteX6" fmla="*/ 1117600 w 1219200"/>
              <a:gd name="connsiteY6" fmla="*/ 1016000 h 1219200"/>
              <a:gd name="connsiteX7" fmla="*/ 1219200 w 1219200"/>
              <a:gd name="connsiteY7" fmla="*/ 1117600 h 1219200"/>
              <a:gd name="connsiteX8" fmla="*/ 1117600 w 1219200"/>
              <a:gd name="connsiteY8" fmla="*/ 1219200 h 1219200"/>
              <a:gd name="connsiteX9" fmla="*/ 203200 w 1219200"/>
              <a:gd name="connsiteY9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219200">
                <a:moveTo>
                  <a:pt x="0" y="1219200"/>
                </a:moveTo>
                <a:lnTo>
                  <a:pt x="0" y="1016000"/>
                </a:lnTo>
                <a:lnTo>
                  <a:pt x="0" y="101600"/>
                </a:lnTo>
                <a:cubicBezTo>
                  <a:pt x="0" y="45488"/>
                  <a:pt x="45488" y="0"/>
                  <a:pt x="101600" y="0"/>
                </a:cubicBezTo>
                <a:cubicBezTo>
                  <a:pt x="157712" y="0"/>
                  <a:pt x="203200" y="45488"/>
                  <a:pt x="203200" y="101600"/>
                </a:cubicBezTo>
                <a:lnTo>
                  <a:pt x="203200" y="1016000"/>
                </a:lnTo>
                <a:lnTo>
                  <a:pt x="1117600" y="1016000"/>
                </a:lnTo>
                <a:cubicBezTo>
                  <a:pt x="1173712" y="1016000"/>
                  <a:pt x="1219200" y="1061488"/>
                  <a:pt x="1219200" y="1117600"/>
                </a:cubicBezTo>
                <a:cubicBezTo>
                  <a:pt x="1219200" y="1173712"/>
                  <a:pt x="1173712" y="1219200"/>
                  <a:pt x="1117600" y="1219200"/>
                </a:cubicBezTo>
                <a:lnTo>
                  <a:pt x="203200" y="121920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>
            <a:outerShdw blurRad="1397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2261876" y="2221897"/>
            <a:ext cx="1918844" cy="3842292"/>
            <a:chOff x="2261876" y="2221897"/>
            <a:chExt cx="1918844" cy="3842292"/>
          </a:xfrm>
        </p:grpSpPr>
        <p:sp>
          <p:nvSpPr>
            <p:cNvPr id="67" name="对角圆角矩形 6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5400000">
              <a:off x="1300152" y="3183621"/>
              <a:ext cx="3842292" cy="1918844"/>
            </a:xfrm>
            <a:prstGeom prst="round2DiagRect">
              <a:avLst>
                <a:gd name="adj1" fmla="val 22105"/>
                <a:gd name="adj2" fmla="val 0"/>
              </a:avLst>
            </a:prstGeom>
            <a:pattFill prst="dkDnDiag">
              <a:fgClr>
                <a:srgbClr val="EEEEEE"/>
              </a:fgClr>
              <a:bgClr>
                <a:srgbClr val="F9F9F9"/>
              </a:bgClr>
            </a:patt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  <a:tileRect/>
              </a:gradFill>
            </a:ln>
            <a:effectLst>
              <a:outerShdw blurRad="190500" dist="762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2408309" y="2518660"/>
              <a:ext cx="1625979" cy="554647"/>
              <a:chOff x="1873440" y="1872194"/>
              <a:chExt cx="1749680" cy="596843"/>
            </a:xfrm>
          </p:grpSpPr>
          <p:pic>
            <p:nvPicPr>
              <p:cNvPr id="69" name="图片 68"/>
              <p:cNvPicPr>
                <a:picLocks noChangeAspect="1"/>
              </p:cNvPicPr>
              <p:nvPr/>
            </p:nvPicPr>
            <p:blipFill rotWithShape="1">
              <a:blip r:embed="rId4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  <a14:imgEffect>
                          <a14:colorTemperature colorTemp="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1873440" y="1872194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70" name="图片 6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  <a14:imgEffect>
                          <a14:colorTemperature colorTemp="2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 flipV="1">
                <a:off x="1873440" y="2377019"/>
                <a:ext cx="1749680" cy="92018"/>
              </a:xfrm>
              <a:prstGeom prst="rect">
                <a:avLst/>
              </a:prstGeom>
            </p:spPr>
          </p:pic>
        </p:grpSp>
        <p:grpSp>
          <p:nvGrpSpPr>
            <p:cNvPr id="71" name="组合 7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2408309" y="5163357"/>
              <a:ext cx="1625979" cy="554647"/>
              <a:chOff x="1873440" y="1872194"/>
              <a:chExt cx="1749680" cy="596843"/>
            </a:xfrm>
          </p:grpSpPr>
          <p:pic>
            <p:nvPicPr>
              <p:cNvPr id="72" name="图片 71"/>
              <p:cNvPicPr>
                <a:picLocks noChangeAspect="1"/>
              </p:cNvPicPr>
              <p:nvPr/>
            </p:nvPicPr>
            <p:blipFill rotWithShape="1">
              <a:blip r:embed="rId4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  <a14:imgEffect>
                          <a14:colorTemperature colorTemp="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1873440" y="1872194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73" name="图片 7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  <a14:imgEffect>
                          <a14:colorTemperature colorTemp="2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 flipV="1">
                <a:off x="1873440" y="2377019"/>
                <a:ext cx="1749680" cy="92018"/>
              </a:xfrm>
              <a:prstGeom prst="rect">
                <a:avLst/>
              </a:prstGeom>
            </p:spPr>
          </p:pic>
        </p:grpSp>
        <p:sp>
          <p:nvSpPr>
            <p:cNvPr id="74" name="文本框 7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2923984" y="2586147"/>
              <a:ext cx="5946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01</a:t>
              </a:r>
              <a:endPara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</a:endParaRPr>
            </a:p>
          </p:txBody>
        </p:sp>
        <p:grpSp>
          <p:nvGrpSpPr>
            <p:cNvPr id="95" name="Group 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>
              <a:grpSpLocks noChangeAspect="1"/>
            </p:cNvGrpSpPr>
            <p:nvPr/>
          </p:nvGrpSpPr>
          <p:grpSpPr bwMode="auto">
            <a:xfrm>
              <a:off x="3054026" y="5301181"/>
              <a:ext cx="277307" cy="280302"/>
              <a:chOff x="4313" y="1262"/>
              <a:chExt cx="463" cy="468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</p:grpSpPr>
          <p:sp>
            <p:nvSpPr>
              <p:cNvPr id="96" name="Rectangle 9"/>
              <p:cNvSpPr>
                <a:spLocks noChangeArrowheads="1"/>
              </p:cNvSpPr>
              <p:nvPr/>
            </p:nvSpPr>
            <p:spPr bwMode="auto">
              <a:xfrm>
                <a:off x="4603" y="1387"/>
                <a:ext cx="77" cy="3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Rectangle 10"/>
              <p:cNvSpPr>
                <a:spLocks noChangeArrowheads="1"/>
              </p:cNvSpPr>
              <p:nvPr/>
            </p:nvSpPr>
            <p:spPr bwMode="auto">
              <a:xfrm>
                <a:off x="4699" y="1349"/>
                <a:ext cx="77" cy="38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Rectangle 11"/>
              <p:cNvSpPr>
                <a:spLocks noChangeArrowheads="1"/>
              </p:cNvSpPr>
              <p:nvPr/>
            </p:nvSpPr>
            <p:spPr bwMode="auto">
              <a:xfrm>
                <a:off x="4515" y="1447"/>
                <a:ext cx="76" cy="28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Rectangle 12"/>
              <p:cNvSpPr>
                <a:spLocks noChangeArrowheads="1"/>
              </p:cNvSpPr>
              <p:nvPr/>
            </p:nvSpPr>
            <p:spPr bwMode="auto">
              <a:xfrm>
                <a:off x="4423" y="1486"/>
                <a:ext cx="80" cy="2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Rectangle 13"/>
              <p:cNvSpPr>
                <a:spLocks noChangeArrowheads="1"/>
              </p:cNvSpPr>
              <p:nvPr/>
            </p:nvSpPr>
            <p:spPr bwMode="auto">
              <a:xfrm>
                <a:off x="4335" y="1565"/>
                <a:ext cx="76" cy="1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4"/>
              <p:cNvSpPr/>
              <p:nvPr/>
            </p:nvSpPr>
            <p:spPr bwMode="auto">
              <a:xfrm>
                <a:off x="4313" y="1277"/>
                <a:ext cx="298" cy="247"/>
              </a:xfrm>
              <a:custGeom>
                <a:avLst/>
                <a:gdLst>
                  <a:gd name="T0" fmla="*/ 0 w 298"/>
                  <a:gd name="T1" fmla="*/ 240 h 247"/>
                  <a:gd name="T2" fmla="*/ 290 w 298"/>
                  <a:gd name="T3" fmla="*/ 0 h 247"/>
                  <a:gd name="T4" fmla="*/ 298 w 298"/>
                  <a:gd name="T5" fmla="*/ 7 h 247"/>
                  <a:gd name="T6" fmla="*/ 7 w 298"/>
                  <a:gd name="T7" fmla="*/ 247 h 247"/>
                  <a:gd name="T8" fmla="*/ 0 w 298"/>
                  <a:gd name="T9" fmla="*/ 240 h 247"/>
                  <a:gd name="T10" fmla="*/ 0 w 298"/>
                  <a:gd name="T11" fmla="*/ 24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8" h="247">
                    <a:moveTo>
                      <a:pt x="0" y="240"/>
                    </a:moveTo>
                    <a:lnTo>
                      <a:pt x="290" y="0"/>
                    </a:lnTo>
                    <a:lnTo>
                      <a:pt x="298" y="7"/>
                    </a:lnTo>
                    <a:lnTo>
                      <a:pt x="7" y="247"/>
                    </a:lnTo>
                    <a:lnTo>
                      <a:pt x="0" y="240"/>
                    </a:lnTo>
                    <a:lnTo>
                      <a:pt x="0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5"/>
              <p:cNvSpPr/>
              <p:nvPr/>
            </p:nvSpPr>
            <p:spPr bwMode="auto">
              <a:xfrm>
                <a:off x="4567" y="1262"/>
                <a:ext cx="65" cy="58"/>
              </a:xfrm>
              <a:custGeom>
                <a:avLst/>
                <a:gdLst>
                  <a:gd name="T0" fmla="*/ 0 w 65"/>
                  <a:gd name="T1" fmla="*/ 3 h 58"/>
                  <a:gd name="T2" fmla="*/ 65 w 65"/>
                  <a:gd name="T3" fmla="*/ 0 h 58"/>
                  <a:gd name="T4" fmla="*/ 36 w 65"/>
                  <a:gd name="T5" fmla="*/ 58 h 58"/>
                  <a:gd name="T6" fmla="*/ 0 w 65"/>
                  <a:gd name="T7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58">
                    <a:moveTo>
                      <a:pt x="0" y="3"/>
                    </a:moveTo>
                    <a:lnTo>
                      <a:pt x="65" y="0"/>
                    </a:lnTo>
                    <a:lnTo>
                      <a:pt x="36" y="58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7" name="文本框 10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2521224" y="3375887"/>
              <a:ext cx="1527982" cy="16312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</a:rPr>
                <a:t>  </a:t>
              </a:r>
              <a:r>
                <a:rPr lang="en-US" altLang="zh-CN" sz="16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</a:rPr>
                <a:t>TITLE   HERE</a:t>
              </a:r>
              <a:endParaRPr lang="en-US" altLang="zh-CN" sz="12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to the  center of the  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narrative  thought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to the  center of the  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narrative  thought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6" name="组合 5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5135693" y="2221897"/>
            <a:ext cx="1918844" cy="3842292"/>
            <a:chOff x="5135693" y="2221897"/>
            <a:chExt cx="1918844" cy="3842292"/>
          </a:xfrm>
        </p:grpSpPr>
        <p:sp>
          <p:nvSpPr>
            <p:cNvPr id="77" name="对角圆角矩形 7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5400000">
              <a:off x="4173969" y="3183621"/>
              <a:ext cx="3842292" cy="1918844"/>
            </a:xfrm>
            <a:prstGeom prst="round2DiagRect">
              <a:avLst>
                <a:gd name="adj1" fmla="val 22105"/>
                <a:gd name="adj2" fmla="val 0"/>
              </a:avLst>
            </a:prstGeom>
            <a:pattFill prst="dkDnDiag">
              <a:fgClr>
                <a:srgbClr val="EEEEEE"/>
              </a:fgClr>
              <a:bgClr>
                <a:srgbClr val="F9F9F9"/>
              </a:bgClr>
            </a:patt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  <a:tileRect/>
              </a:gradFill>
            </a:ln>
            <a:effectLst>
              <a:outerShdw blurRad="190500" dist="762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5282126" y="2518660"/>
              <a:ext cx="1625979" cy="554647"/>
              <a:chOff x="1873440" y="1872194"/>
              <a:chExt cx="1749680" cy="596843"/>
            </a:xfrm>
          </p:grpSpPr>
          <p:pic>
            <p:nvPicPr>
              <p:cNvPr id="79" name="图片 78"/>
              <p:cNvPicPr>
                <a:picLocks noChangeAspect="1"/>
              </p:cNvPicPr>
              <p:nvPr/>
            </p:nvPicPr>
            <p:blipFill rotWithShape="1">
              <a:blip r:embed="rId4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  <a14:imgEffect>
                          <a14:colorTemperature colorTemp="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1873440" y="1872194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80" name="图片 7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  <a14:imgEffect>
                          <a14:colorTemperature colorTemp="2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 flipV="1">
                <a:off x="1873440" y="2377019"/>
                <a:ext cx="1749680" cy="92018"/>
              </a:xfrm>
              <a:prstGeom prst="rect">
                <a:avLst/>
              </a:prstGeom>
            </p:spPr>
          </p:pic>
        </p:grpSp>
        <p:grpSp>
          <p:nvGrpSpPr>
            <p:cNvPr id="81" name="组合 8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5282126" y="5163357"/>
              <a:ext cx="1625979" cy="554647"/>
              <a:chOff x="1873440" y="1872194"/>
              <a:chExt cx="1749680" cy="596843"/>
            </a:xfrm>
          </p:grpSpPr>
          <p:pic>
            <p:nvPicPr>
              <p:cNvPr id="82" name="图片 81"/>
              <p:cNvPicPr>
                <a:picLocks noChangeAspect="1"/>
              </p:cNvPicPr>
              <p:nvPr/>
            </p:nvPicPr>
            <p:blipFill rotWithShape="1">
              <a:blip r:embed="rId4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  <a14:imgEffect>
                          <a14:colorTemperature colorTemp="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1873440" y="1872194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83" name="图片 8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  <a14:imgEffect>
                          <a14:colorTemperature colorTemp="2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 flipV="1">
                <a:off x="1873440" y="2377019"/>
                <a:ext cx="1749680" cy="92018"/>
              </a:xfrm>
              <a:prstGeom prst="rect">
                <a:avLst/>
              </a:prstGeom>
            </p:spPr>
          </p:pic>
        </p:grpSp>
        <p:sp>
          <p:nvSpPr>
            <p:cNvPr id="84" name="文本框 8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5797801" y="2586147"/>
              <a:ext cx="5946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02</a:t>
              </a:r>
              <a:endPara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</a:endParaRPr>
            </a:p>
          </p:txBody>
        </p:sp>
        <p:sp>
          <p:nvSpPr>
            <p:cNvPr id="103" name="Freeform 1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 bwMode="auto">
            <a:xfrm>
              <a:off x="6008629" y="5258776"/>
              <a:ext cx="186543" cy="365111"/>
            </a:xfrm>
            <a:custGeom>
              <a:avLst/>
              <a:gdLst>
                <a:gd name="T0" fmla="*/ 38 w 96"/>
                <a:gd name="T1" fmla="*/ 191 h 191"/>
                <a:gd name="T2" fmla="*/ 38 w 96"/>
                <a:gd name="T3" fmla="*/ 168 h 191"/>
                <a:gd name="T4" fmla="*/ 0 w 96"/>
                <a:gd name="T5" fmla="*/ 158 h 191"/>
                <a:gd name="T6" fmla="*/ 6 w 96"/>
                <a:gd name="T7" fmla="*/ 136 h 191"/>
                <a:gd name="T8" fmla="*/ 43 w 96"/>
                <a:gd name="T9" fmla="*/ 146 h 191"/>
                <a:gd name="T10" fmla="*/ 67 w 96"/>
                <a:gd name="T11" fmla="*/ 128 h 191"/>
                <a:gd name="T12" fmla="*/ 42 w 96"/>
                <a:gd name="T13" fmla="*/ 104 h 191"/>
                <a:gd name="T14" fmla="*/ 2 w 96"/>
                <a:gd name="T15" fmla="*/ 63 h 191"/>
                <a:gd name="T16" fmla="*/ 39 w 96"/>
                <a:gd name="T17" fmla="*/ 23 h 191"/>
                <a:gd name="T18" fmla="*/ 39 w 96"/>
                <a:gd name="T19" fmla="*/ 0 h 191"/>
                <a:gd name="T20" fmla="*/ 58 w 96"/>
                <a:gd name="T21" fmla="*/ 0 h 191"/>
                <a:gd name="T22" fmla="*/ 58 w 96"/>
                <a:gd name="T23" fmla="*/ 22 h 191"/>
                <a:gd name="T24" fmla="*/ 90 w 96"/>
                <a:gd name="T25" fmla="*/ 30 h 191"/>
                <a:gd name="T26" fmla="*/ 84 w 96"/>
                <a:gd name="T27" fmla="*/ 51 h 191"/>
                <a:gd name="T28" fmla="*/ 52 w 96"/>
                <a:gd name="T29" fmla="*/ 43 h 191"/>
                <a:gd name="T30" fmla="*/ 30 w 96"/>
                <a:gd name="T31" fmla="*/ 59 h 191"/>
                <a:gd name="T32" fmla="*/ 59 w 96"/>
                <a:gd name="T33" fmla="*/ 82 h 191"/>
                <a:gd name="T34" fmla="*/ 96 w 96"/>
                <a:gd name="T35" fmla="*/ 125 h 191"/>
                <a:gd name="T36" fmla="*/ 57 w 96"/>
                <a:gd name="T37" fmla="*/ 167 h 191"/>
                <a:gd name="T38" fmla="*/ 57 w 96"/>
                <a:gd name="T39" fmla="*/ 191 h 191"/>
                <a:gd name="T40" fmla="*/ 38 w 96"/>
                <a:gd name="T4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91">
                  <a:moveTo>
                    <a:pt x="38" y="191"/>
                  </a:moveTo>
                  <a:cubicBezTo>
                    <a:pt x="38" y="168"/>
                    <a:pt x="38" y="168"/>
                    <a:pt x="38" y="168"/>
                  </a:cubicBezTo>
                  <a:cubicBezTo>
                    <a:pt x="23" y="168"/>
                    <a:pt x="9" y="163"/>
                    <a:pt x="0" y="158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16" y="141"/>
                    <a:pt x="29" y="146"/>
                    <a:pt x="43" y="146"/>
                  </a:cubicBezTo>
                  <a:cubicBezTo>
                    <a:pt x="57" y="146"/>
                    <a:pt x="67" y="139"/>
                    <a:pt x="67" y="128"/>
                  </a:cubicBezTo>
                  <a:cubicBezTo>
                    <a:pt x="67" y="117"/>
                    <a:pt x="59" y="111"/>
                    <a:pt x="42" y="104"/>
                  </a:cubicBezTo>
                  <a:cubicBezTo>
                    <a:pt x="18" y="95"/>
                    <a:pt x="2" y="84"/>
                    <a:pt x="2" y="63"/>
                  </a:cubicBezTo>
                  <a:cubicBezTo>
                    <a:pt x="2" y="43"/>
                    <a:pt x="16" y="27"/>
                    <a:pt x="39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73" y="22"/>
                    <a:pt x="83" y="26"/>
                    <a:pt x="90" y="30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79" y="49"/>
                    <a:pt x="68" y="43"/>
                    <a:pt x="52" y="43"/>
                  </a:cubicBezTo>
                  <a:cubicBezTo>
                    <a:pt x="36" y="43"/>
                    <a:pt x="30" y="52"/>
                    <a:pt x="30" y="59"/>
                  </a:cubicBezTo>
                  <a:cubicBezTo>
                    <a:pt x="30" y="69"/>
                    <a:pt x="39" y="74"/>
                    <a:pt x="59" y="82"/>
                  </a:cubicBezTo>
                  <a:cubicBezTo>
                    <a:pt x="85" y="92"/>
                    <a:pt x="96" y="105"/>
                    <a:pt x="96" y="125"/>
                  </a:cubicBezTo>
                  <a:cubicBezTo>
                    <a:pt x="96" y="145"/>
                    <a:pt x="83" y="162"/>
                    <a:pt x="57" y="167"/>
                  </a:cubicBezTo>
                  <a:cubicBezTo>
                    <a:pt x="57" y="191"/>
                    <a:pt x="57" y="191"/>
                    <a:pt x="57" y="191"/>
                  </a:cubicBezTo>
                  <a:lnTo>
                    <a:pt x="38" y="191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文本框 10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5390745" y="3377780"/>
              <a:ext cx="1527982" cy="16312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</a:rPr>
                <a:t>  </a:t>
              </a:r>
              <a:r>
                <a:rPr lang="en-US" altLang="zh-CN" sz="16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</a:rPr>
                <a:t>TITLE   HERE</a:t>
              </a:r>
              <a:endParaRPr lang="en-US" altLang="zh-CN" sz="12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to the  center of the  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narrative  thought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to the  center of the  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narrative  thought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7" name="组合 6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8009507" y="2221897"/>
            <a:ext cx="1918844" cy="3842292"/>
            <a:chOff x="8009507" y="2221897"/>
            <a:chExt cx="1918844" cy="3842292"/>
          </a:xfrm>
        </p:grpSpPr>
        <p:sp>
          <p:nvSpPr>
            <p:cNvPr id="87" name="对角圆角矩形 8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5400000">
              <a:off x="7047783" y="3183621"/>
              <a:ext cx="3842292" cy="1918844"/>
            </a:xfrm>
            <a:prstGeom prst="round2DiagRect">
              <a:avLst>
                <a:gd name="adj1" fmla="val 22105"/>
                <a:gd name="adj2" fmla="val 0"/>
              </a:avLst>
            </a:prstGeom>
            <a:pattFill prst="dkDnDiag">
              <a:fgClr>
                <a:srgbClr val="EEEEEE"/>
              </a:fgClr>
              <a:bgClr>
                <a:srgbClr val="F9F9F9"/>
              </a:bgClr>
            </a:patt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  <a:tileRect/>
              </a:gradFill>
            </a:ln>
            <a:effectLst>
              <a:outerShdw blurRad="190500" dist="762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8" name="组合 8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8155940" y="2518660"/>
              <a:ext cx="1625979" cy="554647"/>
              <a:chOff x="1873440" y="1872194"/>
              <a:chExt cx="1749680" cy="596843"/>
            </a:xfrm>
          </p:grpSpPr>
          <p:pic>
            <p:nvPicPr>
              <p:cNvPr id="89" name="图片 88"/>
              <p:cNvPicPr>
                <a:picLocks noChangeAspect="1"/>
              </p:cNvPicPr>
              <p:nvPr/>
            </p:nvPicPr>
            <p:blipFill rotWithShape="1">
              <a:blip r:embed="rId4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  <a14:imgEffect>
                          <a14:colorTemperature colorTemp="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1873440" y="1872194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90" name="图片 8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  <a14:imgEffect>
                          <a14:colorTemperature colorTemp="2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 flipV="1">
                <a:off x="1873440" y="2377019"/>
                <a:ext cx="1749680" cy="92018"/>
              </a:xfrm>
              <a:prstGeom prst="rect">
                <a:avLst/>
              </a:prstGeom>
            </p:spPr>
          </p:pic>
        </p:grpSp>
        <p:grpSp>
          <p:nvGrpSpPr>
            <p:cNvPr id="91" name="组合 9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8155940" y="5163357"/>
              <a:ext cx="1625979" cy="554647"/>
              <a:chOff x="1873440" y="1872194"/>
              <a:chExt cx="1749680" cy="596843"/>
            </a:xfrm>
          </p:grpSpPr>
          <p:pic>
            <p:nvPicPr>
              <p:cNvPr id="92" name="图片 91"/>
              <p:cNvPicPr>
                <a:picLocks noChangeAspect="1"/>
              </p:cNvPicPr>
              <p:nvPr/>
            </p:nvPicPr>
            <p:blipFill rotWithShape="1">
              <a:blip r:embed="rId4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  <a14:imgEffect>
                          <a14:colorTemperature colorTemp="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1873440" y="1872194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93" name="图片 9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  <a14:imgEffect>
                          <a14:colorTemperature colorTemp="2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 flipV="1">
                <a:off x="1873440" y="2377019"/>
                <a:ext cx="1749680" cy="92018"/>
              </a:xfrm>
              <a:prstGeom prst="rect">
                <a:avLst/>
              </a:prstGeom>
            </p:spPr>
          </p:pic>
        </p:grpSp>
        <p:sp>
          <p:nvSpPr>
            <p:cNvPr id="94" name="文本框 9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8671615" y="2586147"/>
              <a:ext cx="5946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03</a:t>
              </a:r>
              <a:endPara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</a:endParaRPr>
            </a:p>
          </p:txBody>
        </p:sp>
        <p:grpSp>
          <p:nvGrpSpPr>
            <p:cNvPr id="104" name="Group 2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>
              <a:grpSpLocks noChangeAspect="1"/>
            </p:cNvGrpSpPr>
            <p:nvPr/>
          </p:nvGrpSpPr>
          <p:grpSpPr bwMode="auto">
            <a:xfrm>
              <a:off x="8877559" y="5307769"/>
              <a:ext cx="267126" cy="267126"/>
              <a:chOff x="3617" y="1935"/>
              <a:chExt cx="446" cy="446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</p:grpSpPr>
          <p:sp>
            <p:nvSpPr>
              <p:cNvPr id="105" name="Freeform 23"/>
              <p:cNvSpPr>
                <a:spLocks noEditPoints="1"/>
              </p:cNvSpPr>
              <p:nvPr/>
            </p:nvSpPr>
            <p:spPr bwMode="auto">
              <a:xfrm>
                <a:off x="3617" y="1935"/>
                <a:ext cx="446" cy="446"/>
              </a:xfrm>
              <a:custGeom>
                <a:avLst/>
                <a:gdLst>
                  <a:gd name="T0" fmla="*/ 93 w 186"/>
                  <a:gd name="T1" fmla="*/ 0 h 186"/>
                  <a:gd name="T2" fmla="*/ 0 w 186"/>
                  <a:gd name="T3" fmla="*/ 93 h 186"/>
                  <a:gd name="T4" fmla="*/ 93 w 186"/>
                  <a:gd name="T5" fmla="*/ 186 h 186"/>
                  <a:gd name="T6" fmla="*/ 186 w 186"/>
                  <a:gd name="T7" fmla="*/ 93 h 186"/>
                  <a:gd name="T8" fmla="*/ 93 w 186"/>
                  <a:gd name="T9" fmla="*/ 0 h 186"/>
                  <a:gd name="T10" fmla="*/ 93 w 186"/>
                  <a:gd name="T11" fmla="*/ 169 h 186"/>
                  <a:gd name="T12" fmla="*/ 18 w 186"/>
                  <a:gd name="T13" fmla="*/ 93 h 186"/>
                  <a:gd name="T14" fmla="*/ 93 w 186"/>
                  <a:gd name="T15" fmla="*/ 18 h 186"/>
                  <a:gd name="T16" fmla="*/ 169 w 186"/>
                  <a:gd name="T17" fmla="*/ 93 h 186"/>
                  <a:gd name="T18" fmla="*/ 93 w 186"/>
                  <a:gd name="T19" fmla="*/ 16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186">
                    <a:moveTo>
                      <a:pt x="93" y="0"/>
                    </a:moveTo>
                    <a:cubicBezTo>
                      <a:pt x="42" y="0"/>
                      <a:pt x="0" y="42"/>
                      <a:pt x="0" y="93"/>
                    </a:cubicBezTo>
                    <a:cubicBezTo>
                      <a:pt x="0" y="145"/>
                      <a:pt x="42" y="186"/>
                      <a:pt x="93" y="186"/>
                    </a:cubicBezTo>
                    <a:cubicBezTo>
                      <a:pt x="144" y="186"/>
                      <a:pt x="186" y="145"/>
                      <a:pt x="186" y="93"/>
                    </a:cubicBezTo>
                    <a:cubicBezTo>
                      <a:pt x="186" y="42"/>
                      <a:pt x="144" y="0"/>
                      <a:pt x="93" y="0"/>
                    </a:cubicBezTo>
                    <a:close/>
                    <a:moveTo>
                      <a:pt x="93" y="169"/>
                    </a:moveTo>
                    <a:cubicBezTo>
                      <a:pt x="52" y="169"/>
                      <a:pt x="18" y="135"/>
                      <a:pt x="18" y="93"/>
                    </a:cubicBezTo>
                    <a:cubicBezTo>
                      <a:pt x="18" y="52"/>
                      <a:pt x="52" y="18"/>
                      <a:pt x="93" y="18"/>
                    </a:cubicBezTo>
                    <a:cubicBezTo>
                      <a:pt x="135" y="18"/>
                      <a:pt x="169" y="52"/>
                      <a:pt x="169" y="93"/>
                    </a:cubicBezTo>
                    <a:cubicBezTo>
                      <a:pt x="169" y="135"/>
                      <a:pt x="135" y="169"/>
                      <a:pt x="9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4"/>
              <p:cNvSpPr/>
              <p:nvPr/>
            </p:nvSpPr>
            <p:spPr bwMode="auto">
              <a:xfrm>
                <a:off x="3823" y="1990"/>
                <a:ext cx="175" cy="184"/>
              </a:xfrm>
              <a:custGeom>
                <a:avLst/>
                <a:gdLst>
                  <a:gd name="T0" fmla="*/ 34 w 175"/>
                  <a:gd name="T1" fmla="*/ 151 h 184"/>
                  <a:gd name="T2" fmla="*/ 34 w 175"/>
                  <a:gd name="T3" fmla="*/ 0 h 184"/>
                  <a:gd name="T4" fmla="*/ 0 w 175"/>
                  <a:gd name="T5" fmla="*/ 0 h 184"/>
                  <a:gd name="T6" fmla="*/ 0 w 175"/>
                  <a:gd name="T7" fmla="*/ 184 h 184"/>
                  <a:gd name="T8" fmla="*/ 22 w 175"/>
                  <a:gd name="T9" fmla="*/ 184 h 184"/>
                  <a:gd name="T10" fmla="*/ 34 w 175"/>
                  <a:gd name="T11" fmla="*/ 184 h 184"/>
                  <a:gd name="T12" fmla="*/ 175 w 175"/>
                  <a:gd name="T13" fmla="*/ 184 h 184"/>
                  <a:gd name="T14" fmla="*/ 175 w 175"/>
                  <a:gd name="T15" fmla="*/ 151 h 184"/>
                  <a:gd name="T16" fmla="*/ 34 w 175"/>
                  <a:gd name="T17" fmla="*/ 15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84">
                    <a:moveTo>
                      <a:pt x="34" y="151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22" y="184"/>
                    </a:lnTo>
                    <a:lnTo>
                      <a:pt x="34" y="184"/>
                    </a:lnTo>
                    <a:lnTo>
                      <a:pt x="175" y="184"/>
                    </a:lnTo>
                    <a:lnTo>
                      <a:pt x="175" y="151"/>
                    </a:lnTo>
                    <a:lnTo>
                      <a:pt x="34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9" name="文本框 10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8261210" y="3375887"/>
              <a:ext cx="1527982" cy="16312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</a:rPr>
                <a:t>  </a:t>
              </a:r>
              <a:r>
                <a:rPr lang="en-US" altLang="zh-CN" sz="16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</a:rPr>
                <a:t>TITLE   HERE</a:t>
              </a:r>
              <a:endParaRPr lang="en-US" altLang="zh-CN" sz="12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to the  center of the  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narrative  thought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to the  center of the  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narrative  thought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9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75" grpId="0" animBg="1"/>
      <p:bldP spid="76" grpId="0" animBg="1"/>
      <p:bldP spid="85" grpId="0" animBg="1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01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6" name="组合 5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1503321" y="2016573"/>
            <a:ext cx="1566927" cy="3223624"/>
            <a:chOff x="1503321" y="2016573"/>
            <a:chExt cx="1566927" cy="3223624"/>
          </a:xfrm>
        </p:grpSpPr>
        <p:sp>
          <p:nvSpPr>
            <p:cNvPr id="64" name="矩形 6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7113113" flipV="1">
              <a:off x="2084270" y="4254218"/>
              <a:ext cx="590152" cy="1381805"/>
            </a:xfrm>
            <a:prstGeom prst="rect">
              <a:avLst/>
            </a:prstGeom>
            <a:gradFill>
              <a:gsLst>
                <a:gs pos="0">
                  <a:schemeClr val="tx1">
                    <a:alpha val="4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503321" y="2016573"/>
              <a:ext cx="1476000" cy="3058885"/>
              <a:chOff x="1503321" y="2016573"/>
              <a:chExt cx="1476000" cy="3058885"/>
            </a:xfrm>
          </p:grpSpPr>
          <p:sp>
            <p:nvSpPr>
              <p:cNvPr id="66" name="任意多边形 6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  <p:cNvSpPr/>
              <p:nvPr/>
            </p:nvSpPr>
            <p:spPr>
              <a:xfrm>
                <a:off x="1559829" y="2016573"/>
                <a:ext cx="691395" cy="2408466"/>
              </a:xfrm>
              <a:custGeom>
                <a:avLst/>
                <a:gdLst>
                  <a:gd name="connsiteX0" fmla="*/ 227169 w 691395"/>
                  <a:gd name="connsiteY0" fmla="*/ 0 h 2408466"/>
                  <a:gd name="connsiteX1" fmla="*/ 691395 w 691395"/>
                  <a:gd name="connsiteY1" fmla="*/ 0 h 2408466"/>
                  <a:gd name="connsiteX2" fmla="*/ 691395 w 691395"/>
                  <a:gd name="connsiteY2" fmla="*/ 2408466 h 2408466"/>
                  <a:gd name="connsiteX3" fmla="*/ 227169 w 691395"/>
                  <a:gd name="connsiteY3" fmla="*/ 2408466 h 2408466"/>
                  <a:gd name="connsiteX4" fmla="*/ 0 w 691395"/>
                  <a:gd name="connsiteY4" fmla="*/ 2181297 h 2408466"/>
                  <a:gd name="connsiteX5" fmla="*/ 0 w 691395"/>
                  <a:gd name="connsiteY5" fmla="*/ 227169 h 2408466"/>
                  <a:gd name="connsiteX6" fmla="*/ 227169 w 691395"/>
                  <a:gd name="connsiteY6" fmla="*/ 0 h 240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1395" h="2408466">
                    <a:moveTo>
                      <a:pt x="227169" y="0"/>
                    </a:moveTo>
                    <a:lnTo>
                      <a:pt x="691395" y="0"/>
                    </a:lnTo>
                    <a:lnTo>
                      <a:pt x="691395" y="2408466"/>
                    </a:lnTo>
                    <a:lnTo>
                      <a:pt x="227169" y="2408466"/>
                    </a:lnTo>
                    <a:cubicBezTo>
                      <a:pt x="101707" y="2408466"/>
                      <a:pt x="0" y="2306759"/>
                      <a:pt x="0" y="2181297"/>
                    </a:cubicBezTo>
                    <a:lnTo>
                      <a:pt x="0" y="227169"/>
                    </a:lnTo>
                    <a:cubicBezTo>
                      <a:pt x="0" y="101707"/>
                      <a:pt x="101707" y="0"/>
                      <a:pt x="22716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FB227"/>
                  </a:gs>
                  <a:gs pos="100000">
                    <a:srgbClr val="FCF772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任意多边形 6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  <p:cNvSpPr/>
              <p:nvPr/>
            </p:nvSpPr>
            <p:spPr>
              <a:xfrm>
                <a:off x="1503321" y="4269916"/>
                <a:ext cx="747902" cy="805542"/>
              </a:xfrm>
              <a:custGeom>
                <a:avLst/>
                <a:gdLst>
                  <a:gd name="connsiteX0" fmla="*/ 0 w 747902"/>
                  <a:gd name="connsiteY0" fmla="*/ 0 h 805542"/>
                  <a:gd name="connsiteX1" fmla="*/ 747902 w 747902"/>
                  <a:gd name="connsiteY1" fmla="*/ 0 h 805542"/>
                  <a:gd name="connsiteX2" fmla="*/ 747902 w 747902"/>
                  <a:gd name="connsiteY2" fmla="*/ 805542 h 805542"/>
                  <a:gd name="connsiteX3" fmla="*/ 246005 w 747902"/>
                  <a:gd name="connsiteY3" fmla="*/ 805542 h 805542"/>
                  <a:gd name="connsiteX4" fmla="*/ 0 w 747902"/>
                  <a:gd name="connsiteY4" fmla="*/ 559537 h 80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7902" h="805542">
                    <a:moveTo>
                      <a:pt x="0" y="0"/>
                    </a:moveTo>
                    <a:lnTo>
                      <a:pt x="747902" y="0"/>
                    </a:lnTo>
                    <a:lnTo>
                      <a:pt x="747902" y="805542"/>
                    </a:lnTo>
                    <a:lnTo>
                      <a:pt x="246005" y="805542"/>
                    </a:lnTo>
                    <a:cubicBezTo>
                      <a:pt x="110140" y="805542"/>
                      <a:pt x="0" y="695402"/>
                      <a:pt x="0" y="55953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CCC8C9"/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任意多边形 6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  <p:cNvSpPr/>
              <p:nvPr/>
            </p:nvSpPr>
            <p:spPr>
              <a:xfrm>
                <a:off x="2251224" y="2016573"/>
                <a:ext cx="671591" cy="2408466"/>
              </a:xfrm>
              <a:custGeom>
                <a:avLst/>
                <a:gdLst>
                  <a:gd name="connsiteX0" fmla="*/ 0 w 671591"/>
                  <a:gd name="connsiteY0" fmla="*/ 0 h 2408466"/>
                  <a:gd name="connsiteX1" fmla="*/ 444422 w 671591"/>
                  <a:gd name="connsiteY1" fmla="*/ 0 h 2408466"/>
                  <a:gd name="connsiteX2" fmla="*/ 671591 w 671591"/>
                  <a:gd name="connsiteY2" fmla="*/ 227169 h 2408466"/>
                  <a:gd name="connsiteX3" fmla="*/ 671591 w 671591"/>
                  <a:gd name="connsiteY3" fmla="*/ 2181297 h 2408466"/>
                  <a:gd name="connsiteX4" fmla="*/ 444422 w 671591"/>
                  <a:gd name="connsiteY4" fmla="*/ 2408466 h 2408466"/>
                  <a:gd name="connsiteX5" fmla="*/ 0 w 671591"/>
                  <a:gd name="connsiteY5" fmla="*/ 2408466 h 240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1591" h="2408466">
                    <a:moveTo>
                      <a:pt x="0" y="0"/>
                    </a:moveTo>
                    <a:lnTo>
                      <a:pt x="444422" y="0"/>
                    </a:lnTo>
                    <a:cubicBezTo>
                      <a:pt x="569884" y="0"/>
                      <a:pt x="671591" y="101707"/>
                      <a:pt x="671591" y="227169"/>
                    </a:cubicBezTo>
                    <a:lnTo>
                      <a:pt x="671591" y="2181297"/>
                    </a:lnTo>
                    <a:cubicBezTo>
                      <a:pt x="671591" y="2306759"/>
                      <a:pt x="569884" y="2408466"/>
                      <a:pt x="444422" y="2408466"/>
                    </a:cubicBezTo>
                    <a:lnTo>
                      <a:pt x="0" y="2408466"/>
                    </a:lnTo>
                    <a:close/>
                  </a:path>
                </a:pathLst>
              </a:custGeom>
              <a:gradFill>
                <a:gsLst>
                  <a:gs pos="0">
                    <a:srgbClr val="DFB227"/>
                  </a:gs>
                  <a:gs pos="100000">
                    <a:srgbClr val="FCF772"/>
                  </a:gs>
                </a:gsLst>
                <a:lin ang="3600000" scaled="0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任意多边形 6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  <p:cNvSpPr/>
              <p:nvPr/>
            </p:nvSpPr>
            <p:spPr>
              <a:xfrm>
                <a:off x="2251223" y="4269916"/>
                <a:ext cx="728098" cy="805542"/>
              </a:xfrm>
              <a:custGeom>
                <a:avLst/>
                <a:gdLst>
                  <a:gd name="connsiteX0" fmla="*/ 0 w 728098"/>
                  <a:gd name="connsiteY0" fmla="*/ 0 h 805542"/>
                  <a:gd name="connsiteX1" fmla="*/ 728098 w 728098"/>
                  <a:gd name="connsiteY1" fmla="*/ 0 h 805542"/>
                  <a:gd name="connsiteX2" fmla="*/ 728098 w 728098"/>
                  <a:gd name="connsiteY2" fmla="*/ 559537 h 805542"/>
                  <a:gd name="connsiteX3" fmla="*/ 482093 w 728098"/>
                  <a:gd name="connsiteY3" fmla="*/ 805542 h 805542"/>
                  <a:gd name="connsiteX4" fmla="*/ 0 w 728098"/>
                  <a:gd name="connsiteY4" fmla="*/ 805542 h 80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098" h="805542">
                    <a:moveTo>
                      <a:pt x="0" y="0"/>
                    </a:moveTo>
                    <a:lnTo>
                      <a:pt x="728098" y="0"/>
                    </a:lnTo>
                    <a:lnTo>
                      <a:pt x="728098" y="559537"/>
                    </a:lnTo>
                    <a:cubicBezTo>
                      <a:pt x="728098" y="695402"/>
                      <a:pt x="617958" y="805542"/>
                      <a:pt x="482093" y="805542"/>
                    </a:cubicBezTo>
                    <a:lnTo>
                      <a:pt x="0" y="805542"/>
                    </a:lnTo>
                    <a:close/>
                  </a:path>
                </a:pathLst>
              </a:custGeom>
              <a:gradFill>
                <a:gsLst>
                  <a:gs pos="0">
                    <a:srgbClr val="CFD3D7"/>
                  </a:gs>
                  <a:gs pos="100000">
                    <a:srgbClr val="FFFFFF"/>
                  </a:gs>
                </a:gsLst>
                <a:lin ang="3600000" scaled="0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文本框 8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  <p:cNvSpPr txBox="1"/>
              <p:nvPr/>
            </p:nvSpPr>
            <p:spPr>
              <a:xfrm>
                <a:off x="2343567" y="2836085"/>
                <a:ext cx="5613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2B2B29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200" dirty="0">
                  <a:solidFill>
                    <a:srgbClr val="2B2B29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89" name="文本框 8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  <p:cNvSpPr txBox="1"/>
              <p:nvPr/>
            </p:nvSpPr>
            <p:spPr>
              <a:xfrm rot="5400000">
                <a:off x="1266032" y="3824233"/>
                <a:ext cx="1568044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2B2B29"/>
                    </a:solidFill>
                    <a:latin typeface="方正姚体" panose="02010601030101010101" pitchFamily="2" charset="-122"/>
                  </a:rPr>
                  <a:t>OPTION</a:t>
                </a:r>
                <a:endParaRPr lang="en-US" altLang="zh-CN" sz="1600" b="1" dirty="0">
                  <a:solidFill>
                    <a:srgbClr val="2B2B29"/>
                  </a:solidFill>
                  <a:latin typeface="方正姚体" panose="02010601030101010101" pitchFamily="2" charset="-122"/>
                </a:endParaRPr>
              </a:p>
            </p:txBody>
          </p:sp>
          <p:grpSp>
            <p:nvGrpSpPr>
              <p:cNvPr id="93" name="组合 9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  <p:cNvGrpSpPr>
                <a:grpSpLocks noChangeAspect="1"/>
              </p:cNvGrpSpPr>
              <p:nvPr/>
            </p:nvGrpSpPr>
            <p:grpSpPr>
              <a:xfrm>
                <a:off x="1722607" y="4499740"/>
                <a:ext cx="418042" cy="317631"/>
                <a:chOff x="4268086" y="4221191"/>
                <a:chExt cx="509646" cy="387231"/>
              </a:xfrm>
              <a:solidFill>
                <a:srgbClr val="1B1B1B"/>
              </a:solidFill>
            </p:grpSpPr>
            <p:sp>
              <p:nvSpPr>
                <p:cNvPr id="94" name="Freeform 20"/>
                <p:cNvSpPr>
                  <a:spLocks noEditPoints="1"/>
                </p:cNvSpPr>
                <p:nvPr/>
              </p:nvSpPr>
              <p:spPr bwMode="auto">
                <a:xfrm>
                  <a:off x="4268086" y="4273030"/>
                  <a:ext cx="337890" cy="335392"/>
                </a:xfrm>
                <a:custGeom>
                  <a:avLst/>
                  <a:gdLst>
                    <a:gd name="T0" fmla="*/ 229 w 229"/>
                    <a:gd name="T1" fmla="*/ 128 h 227"/>
                    <a:gd name="T2" fmla="*/ 229 w 229"/>
                    <a:gd name="T3" fmla="*/ 98 h 227"/>
                    <a:gd name="T4" fmla="*/ 206 w 229"/>
                    <a:gd name="T5" fmla="*/ 93 h 227"/>
                    <a:gd name="T6" fmla="*/ 200 w 229"/>
                    <a:gd name="T7" fmla="*/ 76 h 227"/>
                    <a:gd name="T8" fmla="*/ 216 w 229"/>
                    <a:gd name="T9" fmla="*/ 58 h 227"/>
                    <a:gd name="T10" fmla="*/ 198 w 229"/>
                    <a:gd name="T11" fmla="*/ 34 h 227"/>
                    <a:gd name="T12" fmla="*/ 176 w 229"/>
                    <a:gd name="T13" fmla="*/ 44 h 227"/>
                    <a:gd name="T14" fmla="*/ 161 w 229"/>
                    <a:gd name="T15" fmla="*/ 33 h 227"/>
                    <a:gd name="T16" fmla="*/ 164 w 229"/>
                    <a:gd name="T17" fmla="*/ 9 h 227"/>
                    <a:gd name="T18" fmla="*/ 135 w 229"/>
                    <a:gd name="T19" fmla="*/ 0 h 227"/>
                    <a:gd name="T20" fmla="*/ 123 w 229"/>
                    <a:gd name="T21" fmla="*/ 20 h 227"/>
                    <a:gd name="T22" fmla="*/ 114 w 229"/>
                    <a:gd name="T23" fmla="*/ 20 h 227"/>
                    <a:gd name="T24" fmla="*/ 105 w 229"/>
                    <a:gd name="T25" fmla="*/ 20 h 227"/>
                    <a:gd name="T26" fmla="*/ 93 w 229"/>
                    <a:gd name="T27" fmla="*/ 0 h 227"/>
                    <a:gd name="T28" fmla="*/ 65 w 229"/>
                    <a:gd name="T29" fmla="*/ 9 h 227"/>
                    <a:gd name="T30" fmla="*/ 67 w 229"/>
                    <a:gd name="T31" fmla="*/ 33 h 227"/>
                    <a:gd name="T32" fmla="*/ 52 w 229"/>
                    <a:gd name="T33" fmla="*/ 44 h 227"/>
                    <a:gd name="T34" fmla="*/ 30 w 229"/>
                    <a:gd name="T35" fmla="*/ 34 h 227"/>
                    <a:gd name="T36" fmla="*/ 13 w 229"/>
                    <a:gd name="T37" fmla="*/ 58 h 227"/>
                    <a:gd name="T38" fmla="*/ 29 w 229"/>
                    <a:gd name="T39" fmla="*/ 76 h 227"/>
                    <a:gd name="T40" fmla="*/ 23 w 229"/>
                    <a:gd name="T41" fmla="*/ 94 h 227"/>
                    <a:gd name="T42" fmla="*/ 0 w 229"/>
                    <a:gd name="T43" fmla="*/ 98 h 227"/>
                    <a:gd name="T44" fmla="*/ 0 w 229"/>
                    <a:gd name="T45" fmla="*/ 128 h 227"/>
                    <a:gd name="T46" fmla="*/ 23 w 229"/>
                    <a:gd name="T47" fmla="*/ 133 h 227"/>
                    <a:gd name="T48" fmla="*/ 29 w 229"/>
                    <a:gd name="T49" fmla="*/ 151 h 227"/>
                    <a:gd name="T50" fmla="*/ 13 w 229"/>
                    <a:gd name="T51" fmla="*/ 169 h 227"/>
                    <a:gd name="T52" fmla="*/ 31 w 229"/>
                    <a:gd name="T53" fmla="*/ 193 h 227"/>
                    <a:gd name="T54" fmla="*/ 52 w 229"/>
                    <a:gd name="T55" fmla="*/ 183 h 227"/>
                    <a:gd name="T56" fmla="*/ 67 w 229"/>
                    <a:gd name="T57" fmla="*/ 194 h 227"/>
                    <a:gd name="T58" fmla="*/ 65 w 229"/>
                    <a:gd name="T59" fmla="*/ 218 h 227"/>
                    <a:gd name="T60" fmla="*/ 93 w 229"/>
                    <a:gd name="T61" fmla="*/ 227 h 227"/>
                    <a:gd name="T62" fmla="*/ 105 w 229"/>
                    <a:gd name="T63" fmla="*/ 206 h 227"/>
                    <a:gd name="T64" fmla="*/ 114 w 229"/>
                    <a:gd name="T65" fmla="*/ 207 h 227"/>
                    <a:gd name="T66" fmla="*/ 124 w 229"/>
                    <a:gd name="T67" fmla="*/ 206 h 227"/>
                    <a:gd name="T68" fmla="*/ 135 w 229"/>
                    <a:gd name="T69" fmla="*/ 227 h 227"/>
                    <a:gd name="T70" fmla="*/ 164 w 229"/>
                    <a:gd name="T71" fmla="*/ 217 h 227"/>
                    <a:gd name="T72" fmla="*/ 161 w 229"/>
                    <a:gd name="T73" fmla="*/ 194 h 227"/>
                    <a:gd name="T74" fmla="*/ 176 w 229"/>
                    <a:gd name="T75" fmla="*/ 183 h 227"/>
                    <a:gd name="T76" fmla="*/ 198 w 229"/>
                    <a:gd name="T77" fmla="*/ 193 h 227"/>
                    <a:gd name="T78" fmla="*/ 216 w 229"/>
                    <a:gd name="T79" fmla="*/ 168 h 227"/>
                    <a:gd name="T80" fmla="*/ 200 w 229"/>
                    <a:gd name="T81" fmla="*/ 151 h 227"/>
                    <a:gd name="T82" fmla="*/ 206 w 229"/>
                    <a:gd name="T83" fmla="*/ 133 h 227"/>
                    <a:gd name="T84" fmla="*/ 229 w 229"/>
                    <a:gd name="T85" fmla="*/ 128 h 227"/>
                    <a:gd name="T86" fmla="*/ 114 w 229"/>
                    <a:gd name="T87" fmla="*/ 180 h 227"/>
                    <a:gd name="T88" fmla="*/ 47 w 229"/>
                    <a:gd name="T89" fmla="*/ 113 h 227"/>
                    <a:gd name="T90" fmla="*/ 114 w 229"/>
                    <a:gd name="T91" fmla="*/ 46 h 227"/>
                    <a:gd name="T92" fmla="*/ 181 w 229"/>
                    <a:gd name="T93" fmla="*/ 113 h 227"/>
                    <a:gd name="T94" fmla="*/ 114 w 229"/>
                    <a:gd name="T95" fmla="*/ 180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29" h="227">
                      <a:moveTo>
                        <a:pt x="229" y="128"/>
                      </a:moveTo>
                      <a:cubicBezTo>
                        <a:pt x="229" y="98"/>
                        <a:pt x="229" y="98"/>
                        <a:pt x="229" y="98"/>
                      </a:cubicBezTo>
                      <a:cubicBezTo>
                        <a:pt x="206" y="93"/>
                        <a:pt x="206" y="93"/>
                        <a:pt x="206" y="93"/>
                      </a:cubicBezTo>
                      <a:cubicBezTo>
                        <a:pt x="204" y="87"/>
                        <a:pt x="202" y="81"/>
                        <a:pt x="200" y="76"/>
                      </a:cubicBezTo>
                      <a:cubicBezTo>
                        <a:pt x="216" y="58"/>
                        <a:pt x="216" y="58"/>
                        <a:pt x="216" y="58"/>
                      </a:cubicBezTo>
                      <a:cubicBezTo>
                        <a:pt x="198" y="34"/>
                        <a:pt x="198" y="34"/>
                        <a:pt x="198" y="34"/>
                      </a:cubicBezTo>
                      <a:cubicBezTo>
                        <a:pt x="176" y="44"/>
                        <a:pt x="176" y="44"/>
                        <a:pt x="176" y="44"/>
                      </a:cubicBezTo>
                      <a:cubicBezTo>
                        <a:pt x="172" y="39"/>
                        <a:pt x="167" y="36"/>
                        <a:pt x="161" y="33"/>
                      </a:cubicBezTo>
                      <a:cubicBezTo>
                        <a:pt x="164" y="9"/>
                        <a:pt x="164" y="9"/>
                        <a:pt x="164" y="9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23" y="20"/>
                        <a:pt x="123" y="20"/>
                        <a:pt x="123" y="20"/>
                      </a:cubicBezTo>
                      <a:cubicBezTo>
                        <a:pt x="120" y="20"/>
                        <a:pt x="117" y="20"/>
                        <a:pt x="114" y="20"/>
                      </a:cubicBezTo>
                      <a:cubicBezTo>
                        <a:pt x="111" y="20"/>
                        <a:pt x="108" y="20"/>
                        <a:pt x="105" y="2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65" y="9"/>
                        <a:pt x="65" y="9"/>
                        <a:pt x="65" y="9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2" y="36"/>
                        <a:pt x="57" y="39"/>
                        <a:pt x="52" y="44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29" y="76"/>
                        <a:pt x="29" y="76"/>
                        <a:pt x="29" y="76"/>
                      </a:cubicBezTo>
                      <a:cubicBezTo>
                        <a:pt x="26" y="81"/>
                        <a:pt x="24" y="87"/>
                        <a:pt x="23" y="94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23" y="133"/>
                        <a:pt x="23" y="133"/>
                        <a:pt x="23" y="133"/>
                      </a:cubicBezTo>
                      <a:cubicBezTo>
                        <a:pt x="24" y="139"/>
                        <a:pt x="26" y="145"/>
                        <a:pt x="29" y="151"/>
                      </a:cubicBezTo>
                      <a:cubicBezTo>
                        <a:pt x="13" y="169"/>
                        <a:pt x="13" y="169"/>
                        <a:pt x="13" y="169"/>
                      </a:cubicBezTo>
                      <a:cubicBezTo>
                        <a:pt x="31" y="193"/>
                        <a:pt x="31" y="193"/>
                        <a:pt x="31" y="193"/>
                      </a:cubicBezTo>
                      <a:cubicBezTo>
                        <a:pt x="52" y="183"/>
                        <a:pt x="52" y="183"/>
                        <a:pt x="52" y="183"/>
                      </a:cubicBezTo>
                      <a:cubicBezTo>
                        <a:pt x="57" y="187"/>
                        <a:pt x="62" y="191"/>
                        <a:pt x="67" y="194"/>
                      </a:cubicBezTo>
                      <a:cubicBezTo>
                        <a:pt x="65" y="218"/>
                        <a:pt x="65" y="218"/>
                        <a:pt x="65" y="218"/>
                      </a:cubicBezTo>
                      <a:cubicBezTo>
                        <a:pt x="93" y="227"/>
                        <a:pt x="93" y="227"/>
                        <a:pt x="93" y="227"/>
                      </a:cubicBezTo>
                      <a:cubicBezTo>
                        <a:pt x="105" y="206"/>
                        <a:pt x="105" y="206"/>
                        <a:pt x="105" y="206"/>
                      </a:cubicBezTo>
                      <a:cubicBezTo>
                        <a:pt x="108" y="207"/>
                        <a:pt x="111" y="207"/>
                        <a:pt x="114" y="207"/>
                      </a:cubicBezTo>
                      <a:cubicBezTo>
                        <a:pt x="117" y="207"/>
                        <a:pt x="121" y="207"/>
                        <a:pt x="124" y="206"/>
                      </a:cubicBezTo>
                      <a:cubicBezTo>
                        <a:pt x="135" y="227"/>
                        <a:pt x="135" y="227"/>
                        <a:pt x="135" y="227"/>
                      </a:cubicBezTo>
                      <a:cubicBezTo>
                        <a:pt x="164" y="217"/>
                        <a:pt x="164" y="217"/>
                        <a:pt x="164" y="217"/>
                      </a:cubicBezTo>
                      <a:cubicBezTo>
                        <a:pt x="161" y="194"/>
                        <a:pt x="161" y="194"/>
                        <a:pt x="161" y="194"/>
                      </a:cubicBezTo>
                      <a:cubicBezTo>
                        <a:pt x="167" y="191"/>
                        <a:pt x="172" y="187"/>
                        <a:pt x="176" y="183"/>
                      </a:cubicBezTo>
                      <a:cubicBezTo>
                        <a:pt x="198" y="193"/>
                        <a:pt x="198" y="193"/>
                        <a:pt x="198" y="193"/>
                      </a:cubicBezTo>
                      <a:cubicBezTo>
                        <a:pt x="216" y="168"/>
                        <a:pt x="216" y="168"/>
                        <a:pt x="216" y="168"/>
                      </a:cubicBezTo>
                      <a:cubicBezTo>
                        <a:pt x="200" y="151"/>
                        <a:pt x="200" y="151"/>
                        <a:pt x="200" y="151"/>
                      </a:cubicBezTo>
                      <a:cubicBezTo>
                        <a:pt x="202" y="145"/>
                        <a:pt x="204" y="139"/>
                        <a:pt x="206" y="133"/>
                      </a:cubicBezTo>
                      <a:lnTo>
                        <a:pt x="229" y="128"/>
                      </a:lnTo>
                      <a:close/>
                      <a:moveTo>
                        <a:pt x="114" y="180"/>
                      </a:moveTo>
                      <a:cubicBezTo>
                        <a:pt x="77" y="180"/>
                        <a:pt x="47" y="150"/>
                        <a:pt x="47" y="113"/>
                      </a:cubicBezTo>
                      <a:cubicBezTo>
                        <a:pt x="47" y="76"/>
                        <a:pt x="77" y="46"/>
                        <a:pt x="114" y="46"/>
                      </a:cubicBezTo>
                      <a:cubicBezTo>
                        <a:pt x="151" y="46"/>
                        <a:pt x="181" y="76"/>
                        <a:pt x="181" y="113"/>
                      </a:cubicBezTo>
                      <a:cubicBezTo>
                        <a:pt x="181" y="150"/>
                        <a:pt x="151" y="180"/>
                        <a:pt x="114" y="1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Freeform 21"/>
                <p:cNvSpPr>
                  <a:spLocks noEditPoints="1"/>
                </p:cNvSpPr>
                <p:nvPr/>
              </p:nvSpPr>
              <p:spPr bwMode="auto">
                <a:xfrm>
                  <a:off x="4577871" y="4221191"/>
                  <a:ext cx="199861" cy="199861"/>
                </a:xfrm>
                <a:custGeom>
                  <a:avLst/>
                  <a:gdLst>
                    <a:gd name="T0" fmla="*/ 135 w 135"/>
                    <a:gd name="T1" fmla="*/ 76 h 135"/>
                    <a:gd name="T2" fmla="*/ 135 w 135"/>
                    <a:gd name="T3" fmla="*/ 58 h 135"/>
                    <a:gd name="T4" fmla="*/ 122 w 135"/>
                    <a:gd name="T5" fmla="*/ 55 h 135"/>
                    <a:gd name="T6" fmla="*/ 118 w 135"/>
                    <a:gd name="T7" fmla="*/ 45 h 135"/>
                    <a:gd name="T8" fmla="*/ 128 w 135"/>
                    <a:gd name="T9" fmla="*/ 34 h 135"/>
                    <a:gd name="T10" fmla="*/ 117 w 135"/>
                    <a:gd name="T11" fmla="*/ 20 h 135"/>
                    <a:gd name="T12" fmla="*/ 104 w 135"/>
                    <a:gd name="T13" fmla="*/ 26 h 135"/>
                    <a:gd name="T14" fmla="*/ 96 w 135"/>
                    <a:gd name="T15" fmla="*/ 19 h 135"/>
                    <a:gd name="T16" fmla="*/ 97 w 135"/>
                    <a:gd name="T17" fmla="*/ 5 h 135"/>
                    <a:gd name="T18" fmla="*/ 80 w 135"/>
                    <a:gd name="T19" fmla="*/ 0 h 135"/>
                    <a:gd name="T20" fmla="*/ 73 w 135"/>
                    <a:gd name="T21" fmla="*/ 12 h 135"/>
                    <a:gd name="T22" fmla="*/ 67 w 135"/>
                    <a:gd name="T23" fmla="*/ 12 h 135"/>
                    <a:gd name="T24" fmla="*/ 62 w 135"/>
                    <a:gd name="T25" fmla="*/ 12 h 135"/>
                    <a:gd name="T26" fmla="*/ 55 w 135"/>
                    <a:gd name="T27" fmla="*/ 0 h 135"/>
                    <a:gd name="T28" fmla="*/ 38 w 135"/>
                    <a:gd name="T29" fmla="*/ 5 h 135"/>
                    <a:gd name="T30" fmla="*/ 39 w 135"/>
                    <a:gd name="T31" fmla="*/ 19 h 135"/>
                    <a:gd name="T32" fmla="*/ 30 w 135"/>
                    <a:gd name="T33" fmla="*/ 26 h 135"/>
                    <a:gd name="T34" fmla="*/ 18 w 135"/>
                    <a:gd name="T35" fmla="*/ 20 h 135"/>
                    <a:gd name="T36" fmla="*/ 7 w 135"/>
                    <a:gd name="T37" fmla="*/ 34 h 135"/>
                    <a:gd name="T38" fmla="*/ 17 w 135"/>
                    <a:gd name="T39" fmla="*/ 45 h 135"/>
                    <a:gd name="T40" fmla="*/ 13 w 135"/>
                    <a:gd name="T41" fmla="*/ 55 h 135"/>
                    <a:gd name="T42" fmla="*/ 0 w 135"/>
                    <a:gd name="T43" fmla="*/ 58 h 135"/>
                    <a:gd name="T44" fmla="*/ 0 w 135"/>
                    <a:gd name="T45" fmla="*/ 76 h 135"/>
                    <a:gd name="T46" fmla="*/ 13 w 135"/>
                    <a:gd name="T47" fmla="*/ 79 h 135"/>
                    <a:gd name="T48" fmla="*/ 17 w 135"/>
                    <a:gd name="T49" fmla="*/ 90 h 135"/>
                    <a:gd name="T50" fmla="*/ 7 w 135"/>
                    <a:gd name="T51" fmla="*/ 100 h 135"/>
                    <a:gd name="T52" fmla="*/ 18 w 135"/>
                    <a:gd name="T53" fmla="*/ 114 h 135"/>
                    <a:gd name="T54" fmla="*/ 31 w 135"/>
                    <a:gd name="T55" fmla="*/ 109 h 135"/>
                    <a:gd name="T56" fmla="*/ 39 w 135"/>
                    <a:gd name="T57" fmla="*/ 115 h 135"/>
                    <a:gd name="T58" fmla="*/ 38 w 135"/>
                    <a:gd name="T59" fmla="*/ 129 h 135"/>
                    <a:gd name="T60" fmla="*/ 55 w 135"/>
                    <a:gd name="T61" fmla="*/ 135 h 135"/>
                    <a:gd name="T62" fmla="*/ 62 w 135"/>
                    <a:gd name="T63" fmla="*/ 122 h 135"/>
                    <a:gd name="T64" fmla="*/ 68 w 135"/>
                    <a:gd name="T65" fmla="*/ 123 h 135"/>
                    <a:gd name="T66" fmla="*/ 73 w 135"/>
                    <a:gd name="T67" fmla="*/ 122 h 135"/>
                    <a:gd name="T68" fmla="*/ 80 w 135"/>
                    <a:gd name="T69" fmla="*/ 135 h 135"/>
                    <a:gd name="T70" fmla="*/ 97 w 135"/>
                    <a:gd name="T71" fmla="*/ 129 h 135"/>
                    <a:gd name="T72" fmla="*/ 96 w 135"/>
                    <a:gd name="T73" fmla="*/ 115 h 135"/>
                    <a:gd name="T74" fmla="*/ 104 w 135"/>
                    <a:gd name="T75" fmla="*/ 109 h 135"/>
                    <a:gd name="T76" fmla="*/ 117 w 135"/>
                    <a:gd name="T77" fmla="*/ 114 h 135"/>
                    <a:gd name="T78" fmla="*/ 128 w 135"/>
                    <a:gd name="T79" fmla="*/ 100 h 135"/>
                    <a:gd name="T80" fmla="*/ 118 w 135"/>
                    <a:gd name="T81" fmla="*/ 89 h 135"/>
                    <a:gd name="T82" fmla="*/ 122 w 135"/>
                    <a:gd name="T83" fmla="*/ 79 h 135"/>
                    <a:gd name="T84" fmla="*/ 135 w 135"/>
                    <a:gd name="T85" fmla="*/ 76 h 135"/>
                    <a:gd name="T86" fmla="*/ 67 w 135"/>
                    <a:gd name="T87" fmla="*/ 107 h 135"/>
                    <a:gd name="T88" fmla="*/ 28 w 135"/>
                    <a:gd name="T89" fmla="*/ 67 h 135"/>
                    <a:gd name="T90" fmla="*/ 67 w 135"/>
                    <a:gd name="T91" fmla="*/ 27 h 135"/>
                    <a:gd name="T92" fmla="*/ 107 w 135"/>
                    <a:gd name="T93" fmla="*/ 67 h 135"/>
                    <a:gd name="T94" fmla="*/ 67 w 135"/>
                    <a:gd name="T95" fmla="*/ 107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5" h="135">
                      <a:moveTo>
                        <a:pt x="135" y="76"/>
                      </a:moveTo>
                      <a:cubicBezTo>
                        <a:pt x="135" y="58"/>
                        <a:pt x="135" y="58"/>
                        <a:pt x="135" y="58"/>
                      </a:cubicBezTo>
                      <a:cubicBezTo>
                        <a:pt x="122" y="55"/>
                        <a:pt x="122" y="55"/>
                        <a:pt x="122" y="55"/>
                      </a:cubicBezTo>
                      <a:cubicBezTo>
                        <a:pt x="121" y="52"/>
                        <a:pt x="120" y="48"/>
                        <a:pt x="118" y="45"/>
                      </a:cubicBezTo>
                      <a:cubicBezTo>
                        <a:pt x="128" y="34"/>
                        <a:pt x="128" y="34"/>
                        <a:pt x="128" y="34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04" y="26"/>
                        <a:pt x="104" y="26"/>
                        <a:pt x="104" y="26"/>
                      </a:cubicBezTo>
                      <a:cubicBezTo>
                        <a:pt x="102" y="23"/>
                        <a:pt x="99" y="21"/>
                        <a:pt x="96" y="19"/>
                      </a:cubicBezTo>
                      <a:cubicBezTo>
                        <a:pt x="97" y="5"/>
                        <a:pt x="97" y="5"/>
                        <a:pt x="97" y="5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3" y="12"/>
                        <a:pt x="73" y="12"/>
                        <a:pt x="73" y="12"/>
                      </a:cubicBezTo>
                      <a:cubicBezTo>
                        <a:pt x="71" y="12"/>
                        <a:pt x="69" y="12"/>
                        <a:pt x="67" y="12"/>
                      </a:cubicBezTo>
                      <a:cubicBezTo>
                        <a:pt x="66" y="12"/>
                        <a:pt x="64" y="12"/>
                        <a:pt x="62" y="12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6" y="21"/>
                        <a:pt x="33" y="23"/>
                        <a:pt x="30" y="26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15" y="48"/>
                        <a:pt x="14" y="52"/>
                        <a:pt x="13" y="55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3" y="79"/>
                        <a:pt x="13" y="79"/>
                        <a:pt x="13" y="79"/>
                      </a:cubicBezTo>
                      <a:cubicBezTo>
                        <a:pt x="14" y="83"/>
                        <a:pt x="15" y="86"/>
                        <a:pt x="17" y="90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18" y="114"/>
                        <a:pt x="18" y="114"/>
                        <a:pt x="18" y="114"/>
                      </a:cubicBezTo>
                      <a:cubicBezTo>
                        <a:pt x="31" y="109"/>
                        <a:pt x="31" y="109"/>
                        <a:pt x="31" y="109"/>
                      </a:cubicBezTo>
                      <a:cubicBezTo>
                        <a:pt x="33" y="111"/>
                        <a:pt x="36" y="113"/>
                        <a:pt x="39" y="115"/>
                      </a:cubicBezTo>
                      <a:cubicBezTo>
                        <a:pt x="38" y="129"/>
                        <a:pt x="38" y="129"/>
                        <a:pt x="38" y="129"/>
                      </a:cubicBezTo>
                      <a:cubicBezTo>
                        <a:pt x="55" y="135"/>
                        <a:pt x="55" y="135"/>
                        <a:pt x="55" y="135"/>
                      </a:cubicBez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64" y="123"/>
                        <a:pt x="66" y="123"/>
                        <a:pt x="68" y="123"/>
                      </a:cubicBezTo>
                      <a:cubicBezTo>
                        <a:pt x="69" y="123"/>
                        <a:pt x="71" y="123"/>
                        <a:pt x="73" y="122"/>
                      </a:cubicBezTo>
                      <a:cubicBezTo>
                        <a:pt x="80" y="135"/>
                        <a:pt x="80" y="135"/>
                        <a:pt x="80" y="135"/>
                      </a:cubicBezTo>
                      <a:cubicBezTo>
                        <a:pt x="97" y="129"/>
                        <a:pt x="97" y="129"/>
                        <a:pt x="97" y="129"/>
                      </a:cubicBezTo>
                      <a:cubicBezTo>
                        <a:pt x="96" y="115"/>
                        <a:pt x="96" y="115"/>
                        <a:pt x="96" y="115"/>
                      </a:cubicBezTo>
                      <a:cubicBezTo>
                        <a:pt x="99" y="113"/>
                        <a:pt x="102" y="111"/>
                        <a:pt x="104" y="109"/>
                      </a:cubicBezTo>
                      <a:cubicBezTo>
                        <a:pt x="117" y="114"/>
                        <a:pt x="117" y="114"/>
                        <a:pt x="117" y="114"/>
                      </a:cubicBezTo>
                      <a:cubicBezTo>
                        <a:pt x="128" y="100"/>
                        <a:pt x="128" y="100"/>
                        <a:pt x="128" y="100"/>
                      </a:cubicBezTo>
                      <a:cubicBezTo>
                        <a:pt x="118" y="89"/>
                        <a:pt x="118" y="89"/>
                        <a:pt x="118" y="89"/>
                      </a:cubicBezTo>
                      <a:cubicBezTo>
                        <a:pt x="120" y="86"/>
                        <a:pt x="121" y="83"/>
                        <a:pt x="122" y="79"/>
                      </a:cubicBezTo>
                      <a:lnTo>
                        <a:pt x="135" y="76"/>
                      </a:lnTo>
                      <a:close/>
                      <a:moveTo>
                        <a:pt x="67" y="107"/>
                      </a:moveTo>
                      <a:cubicBezTo>
                        <a:pt x="46" y="107"/>
                        <a:pt x="28" y="89"/>
                        <a:pt x="28" y="67"/>
                      </a:cubicBezTo>
                      <a:cubicBezTo>
                        <a:pt x="28" y="45"/>
                        <a:pt x="46" y="27"/>
                        <a:pt x="67" y="27"/>
                      </a:cubicBezTo>
                      <a:cubicBezTo>
                        <a:pt x="89" y="27"/>
                        <a:pt x="107" y="45"/>
                        <a:pt x="107" y="67"/>
                      </a:cubicBezTo>
                      <a:cubicBezTo>
                        <a:pt x="107" y="89"/>
                        <a:pt x="89" y="107"/>
                        <a:pt x="67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4078666" y="2016573"/>
            <a:ext cx="1566927" cy="3223624"/>
            <a:chOff x="4078666" y="2016573"/>
            <a:chExt cx="1566927" cy="3223624"/>
          </a:xfrm>
        </p:grpSpPr>
        <p:sp>
          <p:nvSpPr>
            <p:cNvPr id="70" name="矩形 6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7113113" flipV="1">
              <a:off x="4659615" y="4254218"/>
              <a:ext cx="590152" cy="1381805"/>
            </a:xfrm>
            <a:prstGeom prst="rect">
              <a:avLst/>
            </a:prstGeom>
            <a:gradFill>
              <a:gsLst>
                <a:gs pos="0">
                  <a:schemeClr val="tx1">
                    <a:alpha val="4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1" name="任意多边形 7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4135174" y="2016573"/>
              <a:ext cx="691395" cy="2408466"/>
            </a:xfrm>
            <a:custGeom>
              <a:avLst/>
              <a:gdLst>
                <a:gd name="connsiteX0" fmla="*/ 227169 w 691395"/>
                <a:gd name="connsiteY0" fmla="*/ 0 h 2408466"/>
                <a:gd name="connsiteX1" fmla="*/ 691395 w 691395"/>
                <a:gd name="connsiteY1" fmla="*/ 0 h 2408466"/>
                <a:gd name="connsiteX2" fmla="*/ 691395 w 691395"/>
                <a:gd name="connsiteY2" fmla="*/ 2408466 h 2408466"/>
                <a:gd name="connsiteX3" fmla="*/ 227169 w 691395"/>
                <a:gd name="connsiteY3" fmla="*/ 2408466 h 2408466"/>
                <a:gd name="connsiteX4" fmla="*/ 0 w 691395"/>
                <a:gd name="connsiteY4" fmla="*/ 2181297 h 2408466"/>
                <a:gd name="connsiteX5" fmla="*/ 0 w 691395"/>
                <a:gd name="connsiteY5" fmla="*/ 227169 h 2408466"/>
                <a:gd name="connsiteX6" fmla="*/ 227169 w 691395"/>
                <a:gd name="connsiteY6" fmla="*/ 0 h 240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1395" h="2408466">
                  <a:moveTo>
                    <a:pt x="227169" y="0"/>
                  </a:moveTo>
                  <a:lnTo>
                    <a:pt x="691395" y="0"/>
                  </a:lnTo>
                  <a:lnTo>
                    <a:pt x="691395" y="2408466"/>
                  </a:lnTo>
                  <a:lnTo>
                    <a:pt x="227169" y="2408466"/>
                  </a:lnTo>
                  <a:cubicBezTo>
                    <a:pt x="101707" y="2408466"/>
                    <a:pt x="0" y="2306759"/>
                    <a:pt x="0" y="2181297"/>
                  </a:cubicBezTo>
                  <a:lnTo>
                    <a:pt x="0" y="227169"/>
                  </a:lnTo>
                  <a:cubicBezTo>
                    <a:pt x="0" y="101707"/>
                    <a:pt x="101707" y="0"/>
                    <a:pt x="227169" y="0"/>
                  </a:cubicBezTo>
                  <a:close/>
                </a:path>
              </a:pathLst>
            </a:cu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4078666" y="4269916"/>
              <a:ext cx="747902" cy="805542"/>
            </a:xfrm>
            <a:custGeom>
              <a:avLst/>
              <a:gdLst>
                <a:gd name="connsiteX0" fmla="*/ 0 w 747902"/>
                <a:gd name="connsiteY0" fmla="*/ 0 h 805542"/>
                <a:gd name="connsiteX1" fmla="*/ 747902 w 747902"/>
                <a:gd name="connsiteY1" fmla="*/ 0 h 805542"/>
                <a:gd name="connsiteX2" fmla="*/ 747902 w 747902"/>
                <a:gd name="connsiteY2" fmla="*/ 805542 h 805542"/>
                <a:gd name="connsiteX3" fmla="*/ 246005 w 747902"/>
                <a:gd name="connsiteY3" fmla="*/ 805542 h 805542"/>
                <a:gd name="connsiteX4" fmla="*/ 0 w 747902"/>
                <a:gd name="connsiteY4" fmla="*/ 559537 h 80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902" h="805542">
                  <a:moveTo>
                    <a:pt x="0" y="0"/>
                  </a:moveTo>
                  <a:lnTo>
                    <a:pt x="747902" y="0"/>
                  </a:lnTo>
                  <a:lnTo>
                    <a:pt x="747902" y="805542"/>
                  </a:lnTo>
                  <a:lnTo>
                    <a:pt x="246005" y="805542"/>
                  </a:lnTo>
                  <a:cubicBezTo>
                    <a:pt x="110140" y="805542"/>
                    <a:pt x="0" y="695402"/>
                    <a:pt x="0" y="559537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CC8C9"/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4826569" y="2016573"/>
              <a:ext cx="671591" cy="2408466"/>
            </a:xfrm>
            <a:custGeom>
              <a:avLst/>
              <a:gdLst>
                <a:gd name="connsiteX0" fmla="*/ 0 w 671591"/>
                <a:gd name="connsiteY0" fmla="*/ 0 h 2408466"/>
                <a:gd name="connsiteX1" fmla="*/ 444422 w 671591"/>
                <a:gd name="connsiteY1" fmla="*/ 0 h 2408466"/>
                <a:gd name="connsiteX2" fmla="*/ 671591 w 671591"/>
                <a:gd name="connsiteY2" fmla="*/ 227169 h 2408466"/>
                <a:gd name="connsiteX3" fmla="*/ 671591 w 671591"/>
                <a:gd name="connsiteY3" fmla="*/ 2181297 h 2408466"/>
                <a:gd name="connsiteX4" fmla="*/ 444422 w 671591"/>
                <a:gd name="connsiteY4" fmla="*/ 2408466 h 2408466"/>
                <a:gd name="connsiteX5" fmla="*/ 0 w 671591"/>
                <a:gd name="connsiteY5" fmla="*/ 2408466 h 240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591" h="2408466">
                  <a:moveTo>
                    <a:pt x="0" y="0"/>
                  </a:moveTo>
                  <a:lnTo>
                    <a:pt x="444422" y="0"/>
                  </a:lnTo>
                  <a:cubicBezTo>
                    <a:pt x="569884" y="0"/>
                    <a:pt x="671591" y="101707"/>
                    <a:pt x="671591" y="227169"/>
                  </a:cubicBezTo>
                  <a:lnTo>
                    <a:pt x="671591" y="2181297"/>
                  </a:lnTo>
                  <a:cubicBezTo>
                    <a:pt x="671591" y="2306759"/>
                    <a:pt x="569884" y="2408466"/>
                    <a:pt x="444422" y="2408466"/>
                  </a:cubicBezTo>
                  <a:lnTo>
                    <a:pt x="0" y="2408466"/>
                  </a:lnTo>
                  <a:close/>
                </a:path>
              </a:pathLst>
            </a:cu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36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4826568" y="4269916"/>
              <a:ext cx="728098" cy="805542"/>
            </a:xfrm>
            <a:custGeom>
              <a:avLst/>
              <a:gdLst>
                <a:gd name="connsiteX0" fmla="*/ 0 w 728098"/>
                <a:gd name="connsiteY0" fmla="*/ 0 h 805542"/>
                <a:gd name="connsiteX1" fmla="*/ 728098 w 728098"/>
                <a:gd name="connsiteY1" fmla="*/ 0 h 805542"/>
                <a:gd name="connsiteX2" fmla="*/ 728098 w 728098"/>
                <a:gd name="connsiteY2" fmla="*/ 559537 h 805542"/>
                <a:gd name="connsiteX3" fmla="*/ 482093 w 728098"/>
                <a:gd name="connsiteY3" fmla="*/ 805542 h 805542"/>
                <a:gd name="connsiteX4" fmla="*/ 0 w 728098"/>
                <a:gd name="connsiteY4" fmla="*/ 805542 h 80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098" h="805542">
                  <a:moveTo>
                    <a:pt x="0" y="0"/>
                  </a:moveTo>
                  <a:lnTo>
                    <a:pt x="728098" y="0"/>
                  </a:lnTo>
                  <a:lnTo>
                    <a:pt x="728098" y="559537"/>
                  </a:lnTo>
                  <a:cubicBezTo>
                    <a:pt x="728098" y="695402"/>
                    <a:pt x="617958" y="805542"/>
                    <a:pt x="482093" y="805542"/>
                  </a:cubicBezTo>
                  <a:lnTo>
                    <a:pt x="0" y="805542"/>
                  </a:lnTo>
                  <a:close/>
                </a:path>
              </a:pathLst>
            </a:custGeom>
            <a:gradFill>
              <a:gsLst>
                <a:gs pos="0">
                  <a:srgbClr val="CFD3D7"/>
                </a:gs>
                <a:gs pos="100000">
                  <a:srgbClr val="FFFFFF"/>
                </a:gs>
              </a:gsLst>
              <a:lin ang="36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文本框 8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4836446" y="2836085"/>
              <a:ext cx="6110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2B2B29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rgbClr val="2B2B29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0" name="文本框 8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 rot="5400000">
              <a:off x="3851592" y="3863596"/>
              <a:ext cx="1568044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2B2B29"/>
                  </a:solidFill>
                  <a:latin typeface="方正姚体" panose="02010601030101010101" pitchFamily="2" charset="-122"/>
                </a:rPr>
                <a:t>OPTION</a:t>
              </a:r>
              <a:endParaRPr lang="en-US" altLang="zh-CN" sz="1600" b="1" dirty="0">
                <a:solidFill>
                  <a:srgbClr val="2B2B29"/>
                </a:solidFill>
                <a:latin typeface="方正姚体" panose="02010601030101010101" pitchFamily="2" charset="-122"/>
              </a:endParaRPr>
            </a:p>
          </p:txBody>
        </p:sp>
        <p:grpSp>
          <p:nvGrpSpPr>
            <p:cNvPr id="96" name="组合 9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4292374" y="4520535"/>
              <a:ext cx="336271" cy="321603"/>
              <a:chOff x="1004888" y="993775"/>
              <a:chExt cx="2438400" cy="2332038"/>
            </a:xfrm>
            <a:solidFill>
              <a:srgbClr val="1B1B1B"/>
            </a:solidFill>
          </p:grpSpPr>
          <p:sp>
            <p:nvSpPr>
              <p:cNvPr id="97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任意多边形 97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" name="组合 7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9194559" y="2016573"/>
            <a:ext cx="1566927" cy="3223624"/>
            <a:chOff x="9194559" y="2016573"/>
            <a:chExt cx="1566927" cy="3223624"/>
          </a:xfrm>
        </p:grpSpPr>
        <p:sp>
          <p:nvSpPr>
            <p:cNvPr id="80" name="矩形 7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7113113" flipV="1">
              <a:off x="9775508" y="4254218"/>
              <a:ext cx="590152" cy="1381805"/>
            </a:xfrm>
            <a:prstGeom prst="rect">
              <a:avLst/>
            </a:prstGeom>
            <a:gradFill>
              <a:gsLst>
                <a:gs pos="0">
                  <a:schemeClr val="tx1">
                    <a:alpha val="4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1" name="任意多边形 8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9251067" y="2016573"/>
              <a:ext cx="691395" cy="2408466"/>
            </a:xfrm>
            <a:custGeom>
              <a:avLst/>
              <a:gdLst>
                <a:gd name="connsiteX0" fmla="*/ 227169 w 691395"/>
                <a:gd name="connsiteY0" fmla="*/ 0 h 2408466"/>
                <a:gd name="connsiteX1" fmla="*/ 691395 w 691395"/>
                <a:gd name="connsiteY1" fmla="*/ 0 h 2408466"/>
                <a:gd name="connsiteX2" fmla="*/ 691395 w 691395"/>
                <a:gd name="connsiteY2" fmla="*/ 2408466 h 2408466"/>
                <a:gd name="connsiteX3" fmla="*/ 227169 w 691395"/>
                <a:gd name="connsiteY3" fmla="*/ 2408466 h 2408466"/>
                <a:gd name="connsiteX4" fmla="*/ 0 w 691395"/>
                <a:gd name="connsiteY4" fmla="*/ 2181297 h 2408466"/>
                <a:gd name="connsiteX5" fmla="*/ 0 w 691395"/>
                <a:gd name="connsiteY5" fmla="*/ 227169 h 2408466"/>
                <a:gd name="connsiteX6" fmla="*/ 227169 w 691395"/>
                <a:gd name="connsiteY6" fmla="*/ 0 h 240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1395" h="2408466">
                  <a:moveTo>
                    <a:pt x="227169" y="0"/>
                  </a:moveTo>
                  <a:lnTo>
                    <a:pt x="691395" y="0"/>
                  </a:lnTo>
                  <a:lnTo>
                    <a:pt x="691395" y="2408466"/>
                  </a:lnTo>
                  <a:lnTo>
                    <a:pt x="227169" y="2408466"/>
                  </a:lnTo>
                  <a:cubicBezTo>
                    <a:pt x="101707" y="2408466"/>
                    <a:pt x="0" y="2306759"/>
                    <a:pt x="0" y="2181297"/>
                  </a:cubicBezTo>
                  <a:lnTo>
                    <a:pt x="0" y="227169"/>
                  </a:lnTo>
                  <a:cubicBezTo>
                    <a:pt x="0" y="101707"/>
                    <a:pt x="101707" y="0"/>
                    <a:pt x="227169" y="0"/>
                  </a:cubicBezTo>
                  <a:close/>
                </a:path>
              </a:pathLst>
            </a:cu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9194559" y="4269916"/>
              <a:ext cx="747902" cy="805542"/>
            </a:xfrm>
            <a:custGeom>
              <a:avLst/>
              <a:gdLst>
                <a:gd name="connsiteX0" fmla="*/ 0 w 747902"/>
                <a:gd name="connsiteY0" fmla="*/ 0 h 805542"/>
                <a:gd name="connsiteX1" fmla="*/ 747902 w 747902"/>
                <a:gd name="connsiteY1" fmla="*/ 0 h 805542"/>
                <a:gd name="connsiteX2" fmla="*/ 747902 w 747902"/>
                <a:gd name="connsiteY2" fmla="*/ 805542 h 805542"/>
                <a:gd name="connsiteX3" fmla="*/ 246005 w 747902"/>
                <a:gd name="connsiteY3" fmla="*/ 805542 h 805542"/>
                <a:gd name="connsiteX4" fmla="*/ 0 w 747902"/>
                <a:gd name="connsiteY4" fmla="*/ 559537 h 80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902" h="805542">
                  <a:moveTo>
                    <a:pt x="0" y="0"/>
                  </a:moveTo>
                  <a:lnTo>
                    <a:pt x="747902" y="0"/>
                  </a:lnTo>
                  <a:lnTo>
                    <a:pt x="747902" y="805542"/>
                  </a:lnTo>
                  <a:lnTo>
                    <a:pt x="246005" y="805542"/>
                  </a:lnTo>
                  <a:cubicBezTo>
                    <a:pt x="110140" y="805542"/>
                    <a:pt x="0" y="695402"/>
                    <a:pt x="0" y="559537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CC8C9"/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9942462" y="2016573"/>
              <a:ext cx="671591" cy="2408466"/>
            </a:xfrm>
            <a:custGeom>
              <a:avLst/>
              <a:gdLst>
                <a:gd name="connsiteX0" fmla="*/ 0 w 671591"/>
                <a:gd name="connsiteY0" fmla="*/ 0 h 2408466"/>
                <a:gd name="connsiteX1" fmla="*/ 444422 w 671591"/>
                <a:gd name="connsiteY1" fmla="*/ 0 h 2408466"/>
                <a:gd name="connsiteX2" fmla="*/ 671591 w 671591"/>
                <a:gd name="connsiteY2" fmla="*/ 227169 h 2408466"/>
                <a:gd name="connsiteX3" fmla="*/ 671591 w 671591"/>
                <a:gd name="connsiteY3" fmla="*/ 2181297 h 2408466"/>
                <a:gd name="connsiteX4" fmla="*/ 444422 w 671591"/>
                <a:gd name="connsiteY4" fmla="*/ 2408466 h 2408466"/>
                <a:gd name="connsiteX5" fmla="*/ 0 w 671591"/>
                <a:gd name="connsiteY5" fmla="*/ 2408466 h 240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591" h="2408466">
                  <a:moveTo>
                    <a:pt x="0" y="0"/>
                  </a:moveTo>
                  <a:lnTo>
                    <a:pt x="444422" y="0"/>
                  </a:lnTo>
                  <a:cubicBezTo>
                    <a:pt x="569884" y="0"/>
                    <a:pt x="671591" y="101707"/>
                    <a:pt x="671591" y="227169"/>
                  </a:cubicBezTo>
                  <a:lnTo>
                    <a:pt x="671591" y="2181297"/>
                  </a:lnTo>
                  <a:cubicBezTo>
                    <a:pt x="671591" y="2306759"/>
                    <a:pt x="569884" y="2408466"/>
                    <a:pt x="444422" y="2408466"/>
                  </a:cubicBezTo>
                  <a:lnTo>
                    <a:pt x="0" y="2408466"/>
                  </a:lnTo>
                  <a:close/>
                </a:path>
              </a:pathLst>
            </a:cu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36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 8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9942461" y="4269916"/>
              <a:ext cx="728098" cy="805542"/>
            </a:xfrm>
            <a:custGeom>
              <a:avLst/>
              <a:gdLst>
                <a:gd name="connsiteX0" fmla="*/ 0 w 728098"/>
                <a:gd name="connsiteY0" fmla="*/ 0 h 805542"/>
                <a:gd name="connsiteX1" fmla="*/ 728098 w 728098"/>
                <a:gd name="connsiteY1" fmla="*/ 0 h 805542"/>
                <a:gd name="connsiteX2" fmla="*/ 728098 w 728098"/>
                <a:gd name="connsiteY2" fmla="*/ 559537 h 805542"/>
                <a:gd name="connsiteX3" fmla="*/ 482093 w 728098"/>
                <a:gd name="connsiteY3" fmla="*/ 805542 h 805542"/>
                <a:gd name="connsiteX4" fmla="*/ 0 w 728098"/>
                <a:gd name="connsiteY4" fmla="*/ 805542 h 80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098" h="805542">
                  <a:moveTo>
                    <a:pt x="0" y="0"/>
                  </a:moveTo>
                  <a:lnTo>
                    <a:pt x="728098" y="0"/>
                  </a:lnTo>
                  <a:lnTo>
                    <a:pt x="728098" y="559537"/>
                  </a:lnTo>
                  <a:cubicBezTo>
                    <a:pt x="728098" y="695402"/>
                    <a:pt x="617958" y="805542"/>
                    <a:pt x="482093" y="805542"/>
                  </a:cubicBezTo>
                  <a:lnTo>
                    <a:pt x="0" y="805542"/>
                  </a:lnTo>
                  <a:close/>
                </a:path>
              </a:pathLst>
            </a:custGeom>
            <a:gradFill>
              <a:gsLst>
                <a:gs pos="0">
                  <a:srgbClr val="CFD3D7"/>
                </a:gs>
                <a:gs pos="100000">
                  <a:srgbClr val="FFFFFF"/>
                </a:gs>
              </a:gsLst>
              <a:lin ang="36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文本框 8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9964554" y="2758524"/>
              <a:ext cx="6094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2B2B29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200" dirty="0">
                <a:solidFill>
                  <a:srgbClr val="2B2B29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2" name="文本框 9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 rot="5400000">
              <a:off x="8958384" y="3834923"/>
              <a:ext cx="1568044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2B2B29"/>
                  </a:solidFill>
                  <a:latin typeface="方正姚体" panose="02010601030101010101" pitchFamily="2" charset="-122"/>
                </a:rPr>
                <a:t>OPTION</a:t>
              </a:r>
              <a:endParaRPr lang="en-US" altLang="zh-CN" sz="1600" b="1" dirty="0">
                <a:solidFill>
                  <a:srgbClr val="2B2B29"/>
                </a:solidFill>
                <a:latin typeface="方正姚体" panose="02010601030101010101" pitchFamily="2" charset="-122"/>
              </a:endParaRPr>
            </a:p>
          </p:txBody>
        </p:sp>
        <p:grpSp>
          <p:nvGrpSpPr>
            <p:cNvPr id="99" name="组合 9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/>
            <p:nvPr/>
          </p:nvGrpSpPr>
          <p:grpSpPr>
            <a:xfrm>
              <a:off x="9445811" y="4456608"/>
              <a:ext cx="295860" cy="378370"/>
              <a:chOff x="1605186" y="572440"/>
              <a:chExt cx="563562" cy="720725"/>
            </a:xfrm>
            <a:solidFill>
              <a:srgbClr val="1B1B1B"/>
            </a:solidFill>
          </p:grpSpPr>
          <p:sp>
            <p:nvSpPr>
              <p:cNvPr id="100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" name="组合 6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673816" y="2016573"/>
            <a:ext cx="1566927" cy="3223624"/>
            <a:chOff x="6673816" y="2016573"/>
            <a:chExt cx="1566927" cy="3223624"/>
          </a:xfrm>
        </p:grpSpPr>
        <p:sp>
          <p:nvSpPr>
            <p:cNvPr id="75" name="矩形 7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 rot="17113113" flipV="1">
              <a:off x="7254765" y="4254218"/>
              <a:ext cx="590152" cy="1381805"/>
            </a:xfrm>
            <a:prstGeom prst="rect">
              <a:avLst/>
            </a:prstGeom>
            <a:gradFill>
              <a:gsLst>
                <a:gs pos="0">
                  <a:schemeClr val="tx1">
                    <a:alpha val="4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6" name="任意多边形 7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6730324" y="2016573"/>
              <a:ext cx="691395" cy="2408466"/>
            </a:xfrm>
            <a:custGeom>
              <a:avLst/>
              <a:gdLst>
                <a:gd name="connsiteX0" fmla="*/ 227169 w 691395"/>
                <a:gd name="connsiteY0" fmla="*/ 0 h 2408466"/>
                <a:gd name="connsiteX1" fmla="*/ 691395 w 691395"/>
                <a:gd name="connsiteY1" fmla="*/ 0 h 2408466"/>
                <a:gd name="connsiteX2" fmla="*/ 691395 w 691395"/>
                <a:gd name="connsiteY2" fmla="*/ 2408466 h 2408466"/>
                <a:gd name="connsiteX3" fmla="*/ 227169 w 691395"/>
                <a:gd name="connsiteY3" fmla="*/ 2408466 h 2408466"/>
                <a:gd name="connsiteX4" fmla="*/ 0 w 691395"/>
                <a:gd name="connsiteY4" fmla="*/ 2181297 h 2408466"/>
                <a:gd name="connsiteX5" fmla="*/ 0 w 691395"/>
                <a:gd name="connsiteY5" fmla="*/ 227169 h 2408466"/>
                <a:gd name="connsiteX6" fmla="*/ 227169 w 691395"/>
                <a:gd name="connsiteY6" fmla="*/ 0 h 240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1395" h="2408466">
                  <a:moveTo>
                    <a:pt x="227169" y="0"/>
                  </a:moveTo>
                  <a:lnTo>
                    <a:pt x="691395" y="0"/>
                  </a:lnTo>
                  <a:lnTo>
                    <a:pt x="691395" y="2408466"/>
                  </a:lnTo>
                  <a:lnTo>
                    <a:pt x="227169" y="2408466"/>
                  </a:lnTo>
                  <a:cubicBezTo>
                    <a:pt x="101707" y="2408466"/>
                    <a:pt x="0" y="2306759"/>
                    <a:pt x="0" y="2181297"/>
                  </a:cubicBezTo>
                  <a:lnTo>
                    <a:pt x="0" y="227169"/>
                  </a:lnTo>
                  <a:cubicBezTo>
                    <a:pt x="0" y="101707"/>
                    <a:pt x="101707" y="0"/>
                    <a:pt x="227169" y="0"/>
                  </a:cubicBezTo>
                  <a:close/>
                </a:path>
              </a:pathLst>
            </a:cu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6673816" y="4269916"/>
              <a:ext cx="747902" cy="805542"/>
            </a:xfrm>
            <a:custGeom>
              <a:avLst/>
              <a:gdLst>
                <a:gd name="connsiteX0" fmla="*/ 0 w 747902"/>
                <a:gd name="connsiteY0" fmla="*/ 0 h 805542"/>
                <a:gd name="connsiteX1" fmla="*/ 747902 w 747902"/>
                <a:gd name="connsiteY1" fmla="*/ 0 h 805542"/>
                <a:gd name="connsiteX2" fmla="*/ 747902 w 747902"/>
                <a:gd name="connsiteY2" fmla="*/ 805542 h 805542"/>
                <a:gd name="connsiteX3" fmla="*/ 246005 w 747902"/>
                <a:gd name="connsiteY3" fmla="*/ 805542 h 805542"/>
                <a:gd name="connsiteX4" fmla="*/ 0 w 747902"/>
                <a:gd name="connsiteY4" fmla="*/ 559537 h 80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902" h="805542">
                  <a:moveTo>
                    <a:pt x="0" y="0"/>
                  </a:moveTo>
                  <a:lnTo>
                    <a:pt x="747902" y="0"/>
                  </a:lnTo>
                  <a:lnTo>
                    <a:pt x="747902" y="805542"/>
                  </a:lnTo>
                  <a:lnTo>
                    <a:pt x="246005" y="805542"/>
                  </a:lnTo>
                  <a:cubicBezTo>
                    <a:pt x="110140" y="805542"/>
                    <a:pt x="0" y="695402"/>
                    <a:pt x="0" y="559537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CC8C9"/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7421719" y="2016573"/>
              <a:ext cx="671591" cy="2408466"/>
            </a:xfrm>
            <a:custGeom>
              <a:avLst/>
              <a:gdLst>
                <a:gd name="connsiteX0" fmla="*/ 0 w 671591"/>
                <a:gd name="connsiteY0" fmla="*/ 0 h 2408466"/>
                <a:gd name="connsiteX1" fmla="*/ 444422 w 671591"/>
                <a:gd name="connsiteY1" fmla="*/ 0 h 2408466"/>
                <a:gd name="connsiteX2" fmla="*/ 671591 w 671591"/>
                <a:gd name="connsiteY2" fmla="*/ 227169 h 2408466"/>
                <a:gd name="connsiteX3" fmla="*/ 671591 w 671591"/>
                <a:gd name="connsiteY3" fmla="*/ 2181297 h 2408466"/>
                <a:gd name="connsiteX4" fmla="*/ 444422 w 671591"/>
                <a:gd name="connsiteY4" fmla="*/ 2408466 h 2408466"/>
                <a:gd name="connsiteX5" fmla="*/ 0 w 671591"/>
                <a:gd name="connsiteY5" fmla="*/ 2408466 h 240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591" h="2408466">
                  <a:moveTo>
                    <a:pt x="0" y="0"/>
                  </a:moveTo>
                  <a:lnTo>
                    <a:pt x="444422" y="0"/>
                  </a:lnTo>
                  <a:cubicBezTo>
                    <a:pt x="569884" y="0"/>
                    <a:pt x="671591" y="101707"/>
                    <a:pt x="671591" y="227169"/>
                  </a:cubicBezTo>
                  <a:lnTo>
                    <a:pt x="671591" y="2181297"/>
                  </a:lnTo>
                  <a:cubicBezTo>
                    <a:pt x="671591" y="2306759"/>
                    <a:pt x="569884" y="2408466"/>
                    <a:pt x="444422" y="2408466"/>
                  </a:cubicBezTo>
                  <a:lnTo>
                    <a:pt x="0" y="2408466"/>
                  </a:lnTo>
                  <a:close/>
                </a:path>
              </a:pathLst>
            </a:custGeom>
            <a:gradFill>
              <a:gsLst>
                <a:gs pos="0">
                  <a:srgbClr val="DFB227"/>
                </a:gs>
                <a:gs pos="100000">
                  <a:srgbClr val="FCF772"/>
                </a:gs>
              </a:gsLst>
              <a:lin ang="36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 7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7421718" y="4269916"/>
              <a:ext cx="728098" cy="805542"/>
            </a:xfrm>
            <a:custGeom>
              <a:avLst/>
              <a:gdLst>
                <a:gd name="connsiteX0" fmla="*/ 0 w 728098"/>
                <a:gd name="connsiteY0" fmla="*/ 0 h 805542"/>
                <a:gd name="connsiteX1" fmla="*/ 728098 w 728098"/>
                <a:gd name="connsiteY1" fmla="*/ 0 h 805542"/>
                <a:gd name="connsiteX2" fmla="*/ 728098 w 728098"/>
                <a:gd name="connsiteY2" fmla="*/ 559537 h 805542"/>
                <a:gd name="connsiteX3" fmla="*/ 482093 w 728098"/>
                <a:gd name="connsiteY3" fmla="*/ 805542 h 805542"/>
                <a:gd name="connsiteX4" fmla="*/ 0 w 728098"/>
                <a:gd name="connsiteY4" fmla="*/ 805542 h 80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098" h="805542">
                  <a:moveTo>
                    <a:pt x="0" y="0"/>
                  </a:moveTo>
                  <a:lnTo>
                    <a:pt x="728098" y="0"/>
                  </a:lnTo>
                  <a:lnTo>
                    <a:pt x="728098" y="559537"/>
                  </a:lnTo>
                  <a:cubicBezTo>
                    <a:pt x="728098" y="695402"/>
                    <a:pt x="617958" y="805542"/>
                    <a:pt x="482093" y="805542"/>
                  </a:cubicBezTo>
                  <a:lnTo>
                    <a:pt x="0" y="805542"/>
                  </a:lnTo>
                  <a:close/>
                </a:path>
              </a:pathLst>
            </a:custGeom>
            <a:gradFill>
              <a:gsLst>
                <a:gs pos="0">
                  <a:srgbClr val="CFD3D7"/>
                </a:gs>
                <a:gs pos="100000">
                  <a:srgbClr val="FFFFFF"/>
                </a:gs>
              </a:gsLst>
              <a:lin ang="36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文本框 8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7454237" y="2833648"/>
              <a:ext cx="6222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2B2B29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rgbClr val="2B2B29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1" name="文本框 9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 rot="5400000">
              <a:off x="6468800" y="3842739"/>
              <a:ext cx="1568044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2B2B29"/>
                  </a:solidFill>
                  <a:latin typeface="方正姚体" panose="02010601030101010101" pitchFamily="2" charset="-122"/>
                </a:rPr>
                <a:t>OPTION</a:t>
              </a:r>
              <a:endParaRPr lang="en-US" altLang="zh-CN" sz="1600" b="1" dirty="0">
                <a:solidFill>
                  <a:srgbClr val="2B2B29"/>
                </a:solidFill>
                <a:latin typeface="方正姚体" panose="02010601030101010101" pitchFamily="2" charset="-122"/>
              </a:endParaRPr>
            </a:p>
          </p:txBody>
        </p:sp>
        <p:grpSp>
          <p:nvGrpSpPr>
            <p:cNvPr id="103" name="组合 10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GrpSpPr>
              <a:grpSpLocks noChangeAspect="1"/>
            </p:cNvGrpSpPr>
            <p:nvPr/>
          </p:nvGrpSpPr>
          <p:grpSpPr>
            <a:xfrm>
              <a:off x="6936035" y="4455315"/>
              <a:ext cx="328463" cy="371501"/>
              <a:chOff x="4994016" y="4872553"/>
              <a:chExt cx="406394" cy="459644"/>
            </a:xfrm>
            <a:solidFill>
              <a:srgbClr val="1B1B1B"/>
            </a:solidFill>
            <a:effectLst/>
          </p:grpSpPr>
          <p:sp>
            <p:nvSpPr>
              <p:cNvPr id="104" name="Freeform 148"/>
              <p:cNvSpPr>
                <a:spLocks noEditPoints="1"/>
              </p:cNvSpPr>
              <p:nvPr/>
            </p:nvSpPr>
            <p:spPr bwMode="auto">
              <a:xfrm>
                <a:off x="5049137" y="4872553"/>
                <a:ext cx="351273" cy="456842"/>
              </a:xfrm>
              <a:custGeom>
                <a:avLst/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49"/>
              <p:cNvSpPr>
                <a:spLocks noEditPoints="1"/>
              </p:cNvSpPr>
              <p:nvPr/>
            </p:nvSpPr>
            <p:spPr bwMode="auto">
              <a:xfrm>
                <a:off x="4994016" y="5104243"/>
                <a:ext cx="231691" cy="227954"/>
              </a:xfrm>
              <a:custGeom>
                <a:avLst/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Oval 150"/>
              <p:cNvSpPr>
                <a:spLocks noChangeArrowheads="1"/>
              </p:cNvSpPr>
              <p:nvPr/>
            </p:nvSpPr>
            <p:spPr bwMode="auto">
              <a:xfrm>
                <a:off x="5091176" y="5199535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7" name="文本框 10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037647" y="5476764"/>
            <a:ext cx="2332690" cy="9694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900" dirty="0">
              <a:solidFill>
                <a:schemeClr val="bg1"/>
              </a:solidFill>
            </a:endParaRPr>
          </a:p>
          <a:p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文本框 10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3669324" y="5476764"/>
            <a:ext cx="2332690" cy="9694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900" dirty="0">
              <a:solidFill>
                <a:schemeClr val="bg1"/>
              </a:solidFill>
            </a:endParaRPr>
          </a:p>
          <a:p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文本框 10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6255373" y="5476764"/>
            <a:ext cx="2332690" cy="9694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900" dirty="0">
              <a:solidFill>
                <a:schemeClr val="bg1"/>
              </a:solidFill>
            </a:endParaRPr>
          </a:p>
          <a:p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文本框 10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887050" y="5476764"/>
            <a:ext cx="2332690" cy="9694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900" dirty="0">
              <a:solidFill>
                <a:schemeClr val="bg1"/>
              </a:solidFill>
            </a:endParaRPr>
          </a:p>
          <a:p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01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4" name="矩形 6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>
            <a:off x="1081515" y="2337253"/>
            <a:ext cx="2898258" cy="360634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>
            <a:off x="4080356" y="2337252"/>
            <a:ext cx="2313209" cy="175795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>
            <a:off x="6486815" y="4185646"/>
            <a:ext cx="2313209" cy="17579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>
            <a:off x="8893274" y="2337252"/>
            <a:ext cx="2313209" cy="175795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4080356" y="4185646"/>
            <a:ext cx="2313209" cy="1757952"/>
            <a:chOff x="4080356" y="4185646"/>
            <a:chExt cx="2313209" cy="1757952"/>
          </a:xfrm>
        </p:grpSpPr>
        <p:sp>
          <p:nvSpPr>
            <p:cNvPr id="67" name="矩形 6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4080356" y="4185646"/>
              <a:ext cx="2313209" cy="1757952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4220210" y="4677023"/>
              <a:ext cx="2129109" cy="102335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MORE  THAN  TEMPLATE</a:t>
              </a:r>
              <a:endParaRPr lang="en-US" altLang="zh-CN" sz="1400" b="1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Center</a:t>
              </a:r>
              <a:endParaRPr lang="en-US" altLang="zh-CN" sz="11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of the  narrative thought</a:t>
              </a:r>
              <a:endParaRPr lang="en-US" altLang="zh-CN" sz="11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050" dirty="0">
                <a:solidFill>
                  <a:srgbClr val="161616"/>
                </a:solidFill>
              </a:endParaRPr>
            </a:p>
            <a:p>
              <a:endParaRPr lang="en-US" altLang="zh-CN" sz="1400" dirty="0">
                <a:solidFill>
                  <a:srgbClr val="16161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486815" y="2337252"/>
            <a:ext cx="2313209" cy="1757952"/>
            <a:chOff x="6486815" y="2337252"/>
            <a:chExt cx="2313209" cy="1757952"/>
          </a:xfrm>
        </p:grpSpPr>
        <p:sp>
          <p:nvSpPr>
            <p:cNvPr id="68" name="矩形 6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6486815" y="2337252"/>
              <a:ext cx="2313209" cy="1757952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6578864" y="2912132"/>
              <a:ext cx="2129109" cy="102335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MORE  THAN  TEMPLATE</a:t>
              </a:r>
              <a:endParaRPr lang="en-US" altLang="zh-CN" sz="1400" b="1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Center</a:t>
              </a:r>
              <a:endParaRPr lang="en-US" altLang="zh-CN" sz="11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of the  narrative thought</a:t>
              </a:r>
              <a:endParaRPr lang="en-US" altLang="zh-CN" sz="11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050" dirty="0">
                <a:solidFill>
                  <a:srgbClr val="161616"/>
                </a:solidFill>
              </a:endParaRPr>
            </a:p>
            <a:p>
              <a:endParaRPr lang="en-US" altLang="zh-CN" sz="1400" dirty="0">
                <a:solidFill>
                  <a:srgbClr val="16161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8893274" y="4185646"/>
            <a:ext cx="2313209" cy="1757952"/>
            <a:chOff x="8893274" y="4185646"/>
            <a:chExt cx="2313209" cy="1757952"/>
          </a:xfrm>
        </p:grpSpPr>
        <p:sp>
          <p:nvSpPr>
            <p:cNvPr id="71" name="矩形 7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8893274" y="4185646"/>
              <a:ext cx="2313209" cy="1757952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文本框 7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9014819" y="4677022"/>
              <a:ext cx="2129109" cy="102335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MORE  THAN  TEMPLATE</a:t>
              </a:r>
              <a:endParaRPr lang="en-US" altLang="zh-CN" sz="1400" b="1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Center</a:t>
              </a:r>
              <a:endParaRPr lang="en-US" altLang="zh-CN" sz="11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 dirty="0">
                  <a:solidFill>
                    <a:srgbClr val="16161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of the  narrative thought</a:t>
              </a:r>
              <a:endParaRPr lang="en-US" altLang="zh-CN" sz="1100" dirty="0">
                <a:solidFill>
                  <a:srgbClr val="16161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050" dirty="0">
                <a:solidFill>
                  <a:srgbClr val="161616"/>
                </a:solidFill>
              </a:endParaRPr>
            </a:p>
            <a:p>
              <a:endParaRPr lang="en-US" altLang="zh-CN" sz="1400" dirty="0">
                <a:solidFill>
                  <a:srgbClr val="16161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9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7d195523061f1c0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</a:t>
            </a:r>
            <a:endParaRPr lang="zh-CN" altLang="en-US" sz="100"/>
          </a:p>
        </p:txBody>
      </p:sp>
      <p:sp>
        <p:nvSpPr>
          <p:cNvPr id="237" name="矩形 23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2412546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/>
          <p:nvPr/>
        </p:nvGrpSpPr>
        <p:grpSpPr>
          <a:xfrm>
            <a:off x="2223706" y="718202"/>
            <a:ext cx="7986817" cy="534509"/>
            <a:chOff x="2412546" y="4010338"/>
            <a:chExt cx="7986817" cy="534509"/>
          </a:xfrm>
        </p:grpSpPr>
        <p:pic>
          <p:nvPicPr>
            <p:cNvPr id="253" name="图片 25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2412546" y="4010338"/>
              <a:ext cx="7986817" cy="526314"/>
            </a:xfrm>
            <a:prstGeom prst="rect">
              <a:avLst/>
            </a:prstGeom>
          </p:spPr>
        </p:pic>
        <p:cxnSp>
          <p:nvCxnSpPr>
            <p:cNvPr id="254" name="直接连接符 253"/>
            <p:cNvCxnSpPr/>
            <p:nvPr/>
          </p:nvCxnSpPr>
          <p:spPr>
            <a:xfrm>
              <a:off x="3144066" y="4544847"/>
              <a:ext cx="6480000" cy="0"/>
            </a:xfrm>
            <a:prstGeom prst="line">
              <a:avLst/>
            </a:prstGeom>
            <a:ln w="25400">
              <a:gradFill>
                <a:gsLst>
                  <a:gs pos="0">
                    <a:srgbClr val="E7C744">
                      <a:alpha val="0"/>
                    </a:srgbClr>
                  </a:gs>
                  <a:gs pos="50000">
                    <a:srgbClr val="E7C744"/>
                  </a:gs>
                  <a:gs pos="100000">
                    <a:srgbClr val="E7C744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GrpSpPr>
            <a:grpSpLocks noChangeAspect="1"/>
          </p:cNvGrpSpPr>
          <p:nvPr/>
        </p:nvGrpSpPr>
        <p:grpSpPr>
          <a:xfrm>
            <a:off x="338728" y="357042"/>
            <a:ext cx="2160000" cy="682315"/>
            <a:chOff x="208645" y="275975"/>
            <a:chExt cx="2377168" cy="750916"/>
          </a:xfrm>
        </p:grpSpPr>
        <p:grpSp>
          <p:nvGrpSpPr>
            <p:cNvPr id="13" name="组合 12"/>
            <p:cNvGrpSpPr/>
            <p:nvPr/>
          </p:nvGrpSpPr>
          <p:grpSpPr>
            <a:xfrm>
              <a:off x="208645" y="275975"/>
              <a:ext cx="2377168" cy="750916"/>
              <a:chOff x="2343786" y="5626792"/>
              <a:chExt cx="5112000" cy="7509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343786" y="5626792"/>
                <a:ext cx="5112000" cy="750916"/>
              </a:xfrm>
              <a:prstGeom prst="roundRect">
                <a:avLst>
                  <a:gd name="adj" fmla="val 50000"/>
                </a:avLst>
              </a:prstGeom>
              <a:solidFill>
                <a:srgbClr val="151515"/>
              </a:solidFill>
              <a:ln w="2540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417794" y="5689861"/>
                <a:ext cx="4963985" cy="6247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GrpSpPr/>
            <p:nvPr/>
          </p:nvGrpSpPr>
          <p:grpSpPr>
            <a:xfrm>
              <a:off x="217340" y="339044"/>
              <a:ext cx="1389666" cy="624778"/>
              <a:chOff x="2495037" y="4792943"/>
              <a:chExt cx="2175925" cy="97827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495037" y="4792943"/>
                <a:ext cx="2175925" cy="97827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7393D"/>
                  </a:gs>
                  <a:gs pos="100000">
                    <a:srgbClr val="191A1D"/>
                  </a:gs>
                </a:gsLst>
                <a:lin ang="5400000" scaled="0"/>
              </a:gradFill>
              <a:ln w="25400">
                <a:gradFill>
                  <a:gsLst>
                    <a:gs pos="0">
                      <a:srgbClr val="686868"/>
                    </a:gs>
                    <a:gs pos="60000">
                      <a:srgbClr val="494D53">
                        <a:alpha val="0"/>
                      </a:srgbClr>
                    </a:gs>
                  </a:gsLst>
                  <a:lin ang="4800000" scaled="0"/>
                </a:gradFill>
              </a:ln>
              <a:effectLst>
                <a:outerShdw blurRad="127000" dist="1270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168792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椭圆 6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35820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椭圆 5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540381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椭圆 5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729799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椭圆 5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168792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椭圆 5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5820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椭圆 5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540381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椭圆 4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729799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椭圆 4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168321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椭圆 4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357739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椭圆 4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3539910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椭圆 41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7293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椭圆 39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918300" y="5049053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椭圆 37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918300" y="5239506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椭圆 35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917828" y="5449082"/>
                <a:ext cx="86547" cy="86547"/>
                <a:chOff x="5063081" y="2558347"/>
                <a:chExt cx="509666" cy="5096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椭圆 33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063081" y="2558347"/>
                  <a:ext cx="509666" cy="509666"/>
                </a:xfrm>
                <a:prstGeom prst="ellipse">
                  <a:avLst/>
                </a:prstGeom>
                <a:gradFill>
                  <a:gsLst>
                    <a:gs pos="0">
                      <a:srgbClr val="646A72"/>
                    </a:gs>
                    <a:gs pos="100000">
                      <a:srgbClr val="292B2F"/>
                    </a:gs>
                  </a:gsLst>
                  <a:lin ang="5400000" scaled="0"/>
                </a:gradFill>
                <a:ln w="19050">
                  <a:noFill/>
                </a:ln>
                <a:effectLst>
                  <a:outerShdw blurRad="1270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 descr="e7d195523061f1c0deeec63e560781cfd59afb0ea006f2a87ABB68BF51EA6619813959095094C18C62A12F549504892A4AAA8C1554C6663626E05CA27F281A14E6983772AFC3FB97135759321DEA3D704CB8FFD9D2544D20C268FBD1F320EB548EA8407FBA09CA02A5E681A9C1A8D03A8D04E9032F09381819645F88673875ED89DBE23BFF12A6C3"/>
                <p:cNvSpPr>
                  <a:spLocks noChangeAspect="1"/>
                </p:cNvSpPr>
                <p:nvPr/>
              </p:nvSpPr>
              <p:spPr>
                <a:xfrm>
                  <a:off x="5137914" y="2633180"/>
                  <a:ext cx="360000" cy="360000"/>
                </a:xfrm>
                <a:prstGeom prst="ellipse">
                  <a:avLst/>
                </a:prstGeom>
                <a:gradFill>
                  <a:gsLst>
                    <a:gs pos="100000">
                      <a:srgbClr val="4D5157"/>
                    </a:gs>
                    <a:gs pos="0">
                      <a:srgbClr val="3D4045"/>
                    </a:gs>
                  </a:gsLst>
                  <a:lin ang="540000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5" name="文本框 64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3226671" y="327204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此处输入您的标题文本</a:t>
            </a:r>
            <a:endParaRPr lang="zh-CN" altLang="en-US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066FD9B932C6798EC5B6EE395DEE737CAD041AA86B738E1ED8C3EE3969FED29EDE83DBA4DD5BBB7F77205874BBB37954CBDDC9EEBF03363107F7B27CA5FFD152"/>
          <p:cNvSpPr txBox="1"/>
          <p:nvPr/>
        </p:nvSpPr>
        <p:spPr>
          <a:xfrm>
            <a:off x="1660846" y="416082"/>
            <a:ext cx="715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5151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01</a:t>
            </a:r>
            <a:endParaRPr lang="en-US" altLang="zh-CN" sz="28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Kartika" panose="02020503030404060203" pitchFamily="18" charset="0"/>
            </a:endParaRPr>
          </a:p>
          <a:p>
            <a:endParaRPr lang="zh-CN" altLang="en-US" sz="1400" b="1" dirty="0">
              <a:solidFill>
                <a:srgbClr val="15151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4" name="任意多边形 6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/>
          <p:nvPr/>
        </p:nvSpPr>
        <p:spPr>
          <a:xfrm rot="18300000" flipH="1">
            <a:off x="4957732" y="3881266"/>
            <a:ext cx="2057189" cy="2272253"/>
          </a:xfrm>
          <a:custGeom>
            <a:avLst/>
            <a:gdLst>
              <a:gd name="connsiteX0" fmla="*/ 104035 w 2057189"/>
              <a:gd name="connsiteY0" fmla="*/ 569093 h 2272253"/>
              <a:gd name="connsiteX1" fmla="*/ 28376 w 2057189"/>
              <a:gd name="connsiteY1" fmla="*/ 677144 h 2272253"/>
              <a:gd name="connsiteX2" fmla="*/ 990133 w 2057189"/>
              <a:gd name="connsiteY2" fmla="*/ 1350573 h 2272253"/>
              <a:gd name="connsiteX3" fmla="*/ 0 w 2057189"/>
              <a:gd name="connsiteY3" fmla="*/ 1710952 h 2272253"/>
              <a:gd name="connsiteX4" fmla="*/ 36938 w 2057189"/>
              <a:gd name="connsiteY4" fmla="*/ 1812438 h 2272253"/>
              <a:gd name="connsiteX5" fmla="*/ 1098132 w 2057189"/>
              <a:gd name="connsiteY5" fmla="*/ 1426195 h 2272253"/>
              <a:gd name="connsiteX6" fmla="*/ 1677445 w 2057189"/>
              <a:gd name="connsiteY6" fmla="*/ 1831835 h 2272253"/>
              <a:gd name="connsiteX7" fmla="*/ 746238 w 2057189"/>
              <a:gd name="connsiteY7" fmla="*/ 2170767 h 2272253"/>
              <a:gd name="connsiteX8" fmla="*/ 783176 w 2057189"/>
              <a:gd name="connsiteY8" fmla="*/ 2272253 h 2272253"/>
              <a:gd name="connsiteX9" fmla="*/ 1785445 w 2057189"/>
              <a:gd name="connsiteY9" fmla="*/ 1907457 h 2272253"/>
              <a:gd name="connsiteX10" fmla="*/ 1981530 w 2057189"/>
              <a:gd name="connsiteY10" fmla="*/ 2044757 h 2272253"/>
              <a:gd name="connsiteX11" fmla="*/ 2057189 w 2057189"/>
              <a:gd name="connsiteY11" fmla="*/ 1936705 h 2272253"/>
              <a:gd name="connsiteX12" fmla="*/ 1828764 w 2057189"/>
              <a:gd name="connsiteY12" fmla="*/ 1776760 h 2272253"/>
              <a:gd name="connsiteX13" fmla="*/ 1828763 w 2057189"/>
              <a:gd name="connsiteY13" fmla="*/ 1776760 h 2272253"/>
              <a:gd name="connsiteX14" fmla="*/ 1828763 w 2057189"/>
              <a:gd name="connsiteY14" fmla="*/ 1776760 h 2272253"/>
              <a:gd name="connsiteX15" fmla="*/ 1561172 w 2057189"/>
              <a:gd name="connsiteY15" fmla="*/ 1589391 h 2272253"/>
              <a:gd name="connsiteX16" fmla="*/ 1561172 w 2057189"/>
              <a:gd name="connsiteY16" fmla="*/ 508039 h 2272253"/>
              <a:gd name="connsiteX17" fmla="*/ 1453173 w 2057189"/>
              <a:gd name="connsiteY17" fmla="*/ 508039 h 2272253"/>
              <a:gd name="connsiteX18" fmla="*/ 1453173 w 2057189"/>
              <a:gd name="connsiteY18" fmla="*/ 1513769 h 2272253"/>
              <a:gd name="connsiteX19" fmla="*/ 814541 w 2057189"/>
              <a:gd name="connsiteY19" fmla="*/ 1066594 h 2272253"/>
              <a:gd name="connsiteX20" fmla="*/ 814541 w 2057189"/>
              <a:gd name="connsiteY20" fmla="*/ 0 h 2272253"/>
              <a:gd name="connsiteX21" fmla="*/ 706541 w 2057189"/>
              <a:gd name="connsiteY21" fmla="*/ 0 h 2272253"/>
              <a:gd name="connsiteX22" fmla="*/ 706541 w 2057189"/>
              <a:gd name="connsiteY22" fmla="*/ 990972 h 227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57189" h="2272253">
                <a:moveTo>
                  <a:pt x="104035" y="569093"/>
                </a:moveTo>
                <a:lnTo>
                  <a:pt x="28376" y="677144"/>
                </a:lnTo>
                <a:lnTo>
                  <a:pt x="990133" y="1350573"/>
                </a:lnTo>
                <a:lnTo>
                  <a:pt x="0" y="1710952"/>
                </a:lnTo>
                <a:lnTo>
                  <a:pt x="36938" y="1812438"/>
                </a:lnTo>
                <a:lnTo>
                  <a:pt x="1098132" y="1426195"/>
                </a:lnTo>
                <a:lnTo>
                  <a:pt x="1677445" y="1831835"/>
                </a:lnTo>
                <a:lnTo>
                  <a:pt x="746238" y="2170767"/>
                </a:lnTo>
                <a:lnTo>
                  <a:pt x="783176" y="2272253"/>
                </a:lnTo>
                <a:lnTo>
                  <a:pt x="1785445" y="1907457"/>
                </a:lnTo>
                <a:lnTo>
                  <a:pt x="1981530" y="2044757"/>
                </a:lnTo>
                <a:lnTo>
                  <a:pt x="2057189" y="1936705"/>
                </a:lnTo>
                <a:lnTo>
                  <a:pt x="1828764" y="1776760"/>
                </a:lnTo>
                <a:lnTo>
                  <a:pt x="1828763" y="1776760"/>
                </a:lnTo>
                <a:lnTo>
                  <a:pt x="1828763" y="1776760"/>
                </a:lnTo>
                <a:lnTo>
                  <a:pt x="1561172" y="1589391"/>
                </a:lnTo>
                <a:lnTo>
                  <a:pt x="1561172" y="508039"/>
                </a:lnTo>
                <a:lnTo>
                  <a:pt x="1453173" y="508039"/>
                </a:lnTo>
                <a:lnTo>
                  <a:pt x="1453173" y="1513769"/>
                </a:lnTo>
                <a:lnTo>
                  <a:pt x="814541" y="1066594"/>
                </a:lnTo>
                <a:lnTo>
                  <a:pt x="814541" y="0"/>
                </a:lnTo>
                <a:lnTo>
                  <a:pt x="706541" y="0"/>
                </a:lnTo>
                <a:lnTo>
                  <a:pt x="706541" y="990972"/>
                </a:lnTo>
                <a:close/>
              </a:path>
            </a:pathLst>
          </a:custGeom>
          <a:solidFill>
            <a:srgbClr val="FCF772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" name="图片 7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PicPr preferRelativeResize="0"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>
            <a:fillRect/>
          </a:stretch>
        </p:blipFill>
        <p:spPr>
          <a:xfrm flipH="1">
            <a:off x="4498098" y="6311727"/>
            <a:ext cx="3240000" cy="180000"/>
          </a:xfrm>
          <a:prstGeom prst="rect">
            <a:avLst/>
          </a:prstGeom>
        </p:spPr>
      </p:pic>
      <p:grpSp>
        <p:nvGrpSpPr>
          <p:cNvPr id="7" name="组合 6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4528251" y="4613401"/>
            <a:ext cx="1199573" cy="1199573"/>
            <a:chOff x="4528251" y="4613401"/>
            <a:chExt cx="1199573" cy="1199573"/>
          </a:xfrm>
        </p:grpSpPr>
        <p:sp>
          <p:nvSpPr>
            <p:cNvPr id="69" name="椭圆 6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4528251" y="4613401"/>
              <a:ext cx="1199573" cy="1199573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25400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4689455" y="4994473"/>
              <a:ext cx="8771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1B1B1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50%</a:t>
              </a:r>
              <a:endParaRPr lang="zh-CN" altLang="en-US" sz="2400" b="1" dirty="0">
                <a:solidFill>
                  <a:srgbClr val="1B1B1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6" name="组合 5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436053" y="5006052"/>
            <a:ext cx="1013537" cy="1013537"/>
            <a:chOff x="6436053" y="5006052"/>
            <a:chExt cx="1013537" cy="1013537"/>
          </a:xfrm>
        </p:grpSpPr>
        <p:sp>
          <p:nvSpPr>
            <p:cNvPr id="67" name="椭圆 66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6436053" y="5006052"/>
              <a:ext cx="1013537" cy="1013537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25400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6560577" y="5312765"/>
              <a:ext cx="761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1B1B1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30%</a:t>
              </a:r>
              <a:endParaRPr lang="zh-CN" altLang="en-US" sz="2000" b="1" dirty="0">
                <a:solidFill>
                  <a:srgbClr val="1B1B1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8" name="组合 7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4255500" y="3398318"/>
            <a:ext cx="1072964" cy="1072964"/>
            <a:chOff x="4255500" y="3398318"/>
            <a:chExt cx="1072964" cy="1072964"/>
          </a:xfrm>
        </p:grpSpPr>
        <p:sp>
          <p:nvSpPr>
            <p:cNvPr id="70" name="椭圆 6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4255500" y="3398318"/>
              <a:ext cx="1072964" cy="1072964"/>
            </a:xfrm>
            <a:prstGeom prst="ellipse">
              <a:avLst/>
            </a:prstGeom>
            <a:gradFill>
              <a:gsLst>
                <a:gs pos="0">
                  <a:srgbClr val="D3CFD0"/>
                </a:gs>
                <a:gs pos="100000">
                  <a:schemeClr val="bg1"/>
                </a:gs>
              </a:gsLst>
              <a:lin ang="7200000" scaled="0"/>
            </a:gradFill>
            <a:ln w="25400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文本框 73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4345110" y="3704453"/>
              <a:ext cx="885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1B1B1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40%</a:t>
              </a:r>
              <a:endParaRPr lang="zh-CN" altLang="en-US" sz="2400" b="1" dirty="0">
                <a:solidFill>
                  <a:srgbClr val="1B1B1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4" name="组合 3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6826155" y="3463062"/>
            <a:ext cx="1437116" cy="1437116"/>
            <a:chOff x="6826155" y="3463062"/>
            <a:chExt cx="1437116" cy="1437116"/>
          </a:xfrm>
        </p:grpSpPr>
        <p:sp>
          <p:nvSpPr>
            <p:cNvPr id="68" name="椭圆 6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6826155" y="3463062"/>
              <a:ext cx="1437116" cy="1437116"/>
            </a:xfrm>
            <a:prstGeom prst="ellipse">
              <a:avLst/>
            </a:prstGeom>
            <a:gradFill>
              <a:gsLst>
                <a:gs pos="0">
                  <a:srgbClr val="D3CFD0"/>
                </a:gs>
                <a:gs pos="100000">
                  <a:schemeClr val="bg1"/>
                </a:gs>
              </a:gsLst>
              <a:lin ang="7200000" scaled="0"/>
            </a:gradFill>
            <a:ln w="25400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文本框 74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7014055" y="3865496"/>
              <a:ext cx="1109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1B1B1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65%</a:t>
              </a:r>
              <a:endParaRPr lang="zh-CN" altLang="en-US" sz="3200" b="1" dirty="0">
                <a:solidFill>
                  <a:srgbClr val="1B1B1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2" name="组合 1" descr="e7d195523061f1c0deeec63e560781cfd59afb0ea006f2a87ABB68BF51EA6619813959095094C18C62A12F549504892A4AAA8C1554C6663626E05CA27F281A14E6983772AFC3FB97135759321DEA3D704CB8FFD9D2544D201D3A0847D74FDA0FB61EF2F0EF8C19CB831FF74D30D14E4C1D2A1CAE1CCD23E4CA3D29CA121DDC17CD3FF46171415BB206F07C3823F5FDD8"/>
          <p:cNvGrpSpPr/>
          <p:nvPr/>
        </p:nvGrpSpPr>
        <p:grpSpPr>
          <a:xfrm>
            <a:off x="5210534" y="2132160"/>
            <a:ext cx="1819358" cy="1819358"/>
            <a:chOff x="5210534" y="2132160"/>
            <a:chExt cx="1819358" cy="1819358"/>
          </a:xfrm>
        </p:grpSpPr>
        <p:sp>
          <p:nvSpPr>
            <p:cNvPr id="66" name="椭圆 6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/>
            <p:nvPr/>
          </p:nvSpPr>
          <p:spPr>
            <a:xfrm>
              <a:off x="5210534" y="2132160"/>
              <a:ext cx="1819358" cy="1819358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25400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文本框 75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  <p:cNvSpPr txBox="1"/>
            <p:nvPr/>
          </p:nvSpPr>
          <p:spPr>
            <a:xfrm>
              <a:off x="5408184" y="2639687"/>
              <a:ext cx="14686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rgbClr val="1B1B1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80%</a:t>
              </a:r>
              <a:endParaRPr lang="zh-CN" altLang="en-US" sz="4400" b="1" dirty="0">
                <a:solidFill>
                  <a:srgbClr val="1B1B1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78" name="文本框 77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2533063" y="2288899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624298" y="3673161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1815638" y="4963696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803553" y="3879068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 descr="e7d195523061f1c0deeec63e560781cfd59afb0ea006f2a87ABB68BF51EA6619813959095094C18C62A12F549504892A4AAA8C1554C6663626E05CA27F281A14E6983772AFC3FB97135759321DEA3D704CB8FFD9D2544D200FAA49E1A61082A1CFCC3FAB0BAC99C3DCD3AB8874FEA57BBB10F616741CB5A6A11743AD2272FF907402777966AE5DC25E5CB3747705C830"/>
          <p:cNvSpPr txBox="1"/>
          <p:nvPr/>
        </p:nvSpPr>
        <p:spPr>
          <a:xfrm>
            <a:off x="8060027" y="5261355"/>
            <a:ext cx="2510624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 MORE  THAN  TEMPLATE</a:t>
            </a:r>
            <a:endParaRPr lang="en-US" altLang="zh-CN" sz="1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decel="4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decel="4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3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8" grpId="0"/>
      <p:bldP spid="79" grpId="0"/>
      <p:bldP spid="80" grpId="0"/>
      <p:bldP spid="81" grpId="0"/>
      <p:bldP spid="82" grpId="0"/>
    </p:bldLst>
  </p:timing>
</p:sld>
</file>

<file path=ppt/tags/tag2.xml><?xml version="1.0" encoding="utf-8"?>
<p:tagLst xmlns:p="http://schemas.openxmlformats.org/presentationml/2006/main">
  <p:tag name="ISPRING_ULTRA_SCORM_COURSE_ID" val="FC837C06-4BD4-446D-B7E2-4FE3F0275F36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PRESENTATION_TITLE" val="时尚微立体2017年终总结计划ppt模版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6ab1fe112d1374c44f9dc291736fa946f4189e95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? > < e 7 d 1 9 5 5 2 3 0 6 1 f 1 c 0   x m l n s = " h t t p : / / e 7 d 1 9 5 5 2 3 0 6 1 f 1 c 0 / c u s t o m / d a t a / d e f " > < _ 7 b 1 d a c 8 9 e 7 d 1 9 5 5 2 3 0 6 1 f 1 c 0 3 1 6 e c b 7 1   x m l n s = " " > e 7 d 1 9 5 5 2 3 0 6 1 f 1 c 0 d e e e c 6 3 e 5 6 0 7 8 1 c f d 5 9 a f b 0 e a 0 0 6 f 2 a 8 7 A B B 6 8 B F 5 1 E A 6 6 1 9 8 1 3 9 5 9 0 9 5 0 9 4 C 1 8 C 6 2 A 1 2 F 5 4 9 5 0 4 8 9 2 A 4 A A A 8 C 1 5 5 4 C 6 6 6 3 6 2 6 E 0 5 C A 2 7 F 2 8 1 A 1 4 E 6 9 8 3 7 7 2 A F C 3 F B 9 7 1 3 5 7 5 9 3 2 1 D E A 3 D 7 0 4 C B 8 F F D 9 D 2 5 4 4 D 2 0 0 E 8 2 1 2 9 5 B 9 9 E 6 4 2 B C 8 C C 9 9 0 8 5 D 9 A 4 B 0 4 7 A F 6 2 5 E B 6 2 E A 6 2 1 6 9 2 0 3 1 0 9 3 0 D 1 B 7 4 0 A 2 E 5 A 7 C 0 0 F 2 8 2 9 C C C F C 2 A 5 6 D A B 0 4 6 A 1 D 7 8 6 F B C 3 C D 7 7 4 4 1 D 8 E < / _ 7 b 1 d a c 8 9 e 7 d 1 9 5 5 2 3 0 6 1 f 1 c 0 3 1 6 e c b 7 1 > < _ 7 b 1 d a c 8 9 e 7 d 1 9 5 5 2 3 0 6 1 f 1 c 0 3 1 6 e c b 7 1   x m l n s = " " > e 7 d 1 9 5 5 2 3 0 6 1 f 1 c 0 d e e e c 6 3 e 5 6 0 7 8 1 c f d 5 9 a f b 0 e a 0 0 6 f 2 a 8 7 A B B 6 8 B F 5 1 E A 6 6 1 9 8 1 3 9 5 9 0 9 5 0 9 4 C 1 8 C 6 2 A 1 2 F 5 4 9 5 0 4 8 9 2 A 4 A A A 8 C 1 5 5 4 C 6 6 6 3 6 2 6 E 0 5 C A 2 7 F 2 8 1 A 1 4 E 6 9 8 3 7 7 2 A F C 3 F B 9 7 1 3 5 7 5 9 3 2 1 D E A 3 D 7 0 4 C B 8 F F D 9 D 2 5 4 4 D 2 0 0 F A A 4 9 E 1 A 6 1 0 8 2 A 1 C F C C 3 F A B 0 B A C 9 9 C 3 D C D 3 A B 8 8 7 4 F E A 5 7 B B B 1 0 F 6 1 6 7 4 1 C B 5 A 6 A 1 1 7 4 3 A D 2 2 7 2 F F 9 0 7 4 0 2 7 7 7 9 6 6 A E 5 D C 2 5 E 5 C B 3 7 4 7 7 0 5 C 8 3 0 < / _ 7 b 1 d a c 8 9 e 7 d 1 9 5 5 2 3 0 6 1 f 1 c 0 3 1 6 e c b 7 1 > < _ 7 b 1 d a c 8 9 e 7 d 1 9 5 5 2 3 0 6 1 f 1 c 0 3 1 6 e c b 7 1   x m l n s = " " > e 7 d 1 9 5 5 2 3 0 6 1 f 1 c 0 d e e e c 6 3 e 5 6 0 7 8 1 c f d 5 9 a f b 0 e a 0 0 6 f 2 a 8 7 A B B 6 8 B F 5 1 E A 6 6 1 9 8 1 3 9 5 9 0 9 5 0 9 4 C 1 8 C 6 2 A 1 2 F 5 4 9 5 0 4 8 9 2 A 4 A A A 8 C 1 5 5 4 C 6 6 6 3 6 2 6 E 0 5 C A 2 7 F 2 8 1 A 1 4 E 6 9 8 3 7 7 2 A F C 3 F B 9 7 1 3 5 7 5 9 3 2 1 D E A 3 D 7 0 4 C B 8 F F D 9 D 2 5 4 4 D 2 0 1 D 3 A 0 8 4 7 D 7 4 F D A 0 F B 6 1 E F 2 F 0 E F 8 C 1 9 C B 8 3 1 F F 7 4 D 3 0 D 1 4 E 4 C 1 D 2 A 1 C A E 1 C C D 2 3 E 4 C A 3 D 2 9 C A 1 2 1 D D C 1 7 C D 3 F F 4 6 1 7 1 4 1 5 B B 2 0 6 F 0 7 C 3 8 2 3 F 5 F D D 8 < / _ 7 b 1 d a c 8 9 e 7 d 1 9 5 5 2 3 0 6 1 f 1 c 0 3 1 6 e c b 7 1 > < _ 7 b 1 d a c 8 9 e 7 d 1 9 5 5 2 3 0 6 1 f 1 c 0 3 1 6 e c b 7 1   x m l n s = " " > e 7 d 1 9 5 5 2 3 0 6 1 f 1 c 0 d e e e c 6 3 e 5 6 0 7 8 1 c f d 5 9 a f b 0 e a 0 0 6 f 2 a 8 7 A B B 6 8 B F 5 1 E A 6 6 1 9 8 1 3 9 5 9 0 9 5 0 9 4 C 1 8 C 6 2 A 1 2 F 5 4 9 5 0 4 8 9 2 A 4 A A A 8 C 1 5 5 4 C 6 6 6 3 6 2 6 E 0 5 C A 2 7 F 2 8 1 A 1 4 E 6 9 8 3 7 7 2 A F C 3 F B 9 7 1 3 5 7 5 9 3 2 1 D E A 3 D 7 0 4 C B 8 F F D 9 D 2 5 4 4 D 2 0 7 0 B B F 4 3 4 7 1 5 A A 4 7 B 5 0 B F 0 F 5 A 9 5 5 C 3 0 5 F 0 A 0 0 8 E 1 A 2 7 E B D 9 1 9 7 5 5 7 0 0 2 C 4 E 9 0 F F 7 6 5 1 6 5 D 2 0 3 5 B C 8 7 E D D 3 9 1 4 F 0 8 2 4 8 3 0 5 F E 3 < / _ 7 b 1 d a c 8 9 e 7 d 1 9 5 5 2 3 0 6 1 f 1 c 0 3 1 6 e c b 7 1 > < / e 7 d 1 9 5 5 2 3 0 6 1 f 1 c 0 > 
</file>

<file path=customXml/itemProps1.xml><?xml version="1.0" encoding="utf-8"?>
<ds:datastoreItem xmlns:ds="http://schemas.openxmlformats.org/officeDocument/2006/customXml" ds:itemID="{0A7DADF3-99D6-4E82-8EDB-7928E1F9E84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18065</Words>
  <Application>WPS 演示</Application>
  <PresentationFormat>宽屏</PresentationFormat>
  <Paragraphs>891</Paragraphs>
  <Slides>31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4" baseType="lpstr">
      <vt:lpstr>Arial</vt:lpstr>
      <vt:lpstr>宋体</vt:lpstr>
      <vt:lpstr>Wingdings</vt:lpstr>
      <vt:lpstr>方正兰亭黑简体</vt:lpstr>
      <vt:lpstr>黑体</vt:lpstr>
      <vt:lpstr>Kartika</vt:lpstr>
      <vt:lpstr>Aharoni</vt:lpstr>
      <vt:lpstr>方正兰亭超细黑简体</vt:lpstr>
      <vt:lpstr>方正姚体</vt:lpstr>
      <vt:lpstr>微软雅黑</vt:lpstr>
      <vt:lpstr>Impact</vt:lpstr>
      <vt:lpstr>Calibri</vt:lpstr>
      <vt:lpstr>Arial Unicode MS</vt:lpstr>
      <vt:lpstr>Calibri Light</vt:lpstr>
      <vt:lpstr>Helvetica Light</vt:lpstr>
      <vt:lpstr>Gill Sans</vt:lpstr>
      <vt:lpstr>PMingLiU-ExtB</vt:lpstr>
      <vt:lpstr>Open Sans Light</vt:lpstr>
      <vt:lpstr>等线</vt:lpstr>
      <vt:lpstr>Yu Gothic UI Semibold</vt:lpstr>
      <vt:lpstr>Segoe Print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3</cp:revision>
  <dcterms:created xsi:type="dcterms:W3CDTF">2016-07-10T00:56:00Z</dcterms:created>
  <dcterms:modified xsi:type="dcterms:W3CDTF">2024-04-05T08:54:45Z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C157C1A45C3B4AF988681B7939A3170D_13</vt:lpwstr>
  </property>
  <property fmtid="{D5CDD505-2E9C-101B-9397-08002B2CF9AE}" pid="3" name="KSOProductBuildVer">
    <vt:lpwstr>2052-12.1.0.16417</vt:lpwstr>
  </property>
</Properties>
</file>